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 id="294" r:id="rId40"/>
    <p:sldId id="295" r:id="rId41"/>
    <p:sldId id="296" r:id="rId42"/>
    <p:sldId id="297" r:id="rId43"/>
    <p:sldId id="298" r:id="rId44"/>
    <p:sldId id="299" r:id="rId45"/>
    <p:sldId id="300" r:id="rId46"/>
    <p:sldId id="301" r:id="rId47"/>
    <p:sldId id="302" r:id="rId48"/>
    <p:sldId id="303" r:id="rId49"/>
    <p:sldId id="304" r:id="rId50"/>
  </p:sldIdLst>
  <p:sldSz cx="18288000" cy="10287000"/>
  <p:notesSz cx="6858000" cy="9144000"/>
  <p:embeddedFontLst>
    <p:embeddedFont>
      <p:font typeface="Canva Sans" panose="020B0604020202020204" charset="0"/>
      <p:regular r:id="rId51"/>
    </p:embeddedFont>
    <p:embeddedFont>
      <p:font typeface="Glacial Indifference" panose="020B0604020202020204" charset="0"/>
      <p:regular r:id="rId52"/>
    </p:embeddedFont>
    <p:embeddedFont>
      <p:font typeface="Glacial Indifference Bold" panose="020B0604020202020204" charset="0"/>
      <p:regular r:id="rId53"/>
    </p:embeddedFont>
    <p:embeddedFont>
      <p:font typeface="Lato" panose="020F0502020204030203" pitchFamily="34" charset="0"/>
      <p:regular r:id="rId54"/>
    </p:embeddedFont>
    <p:embeddedFont>
      <p:font typeface="Lato Bold" panose="020F0502020204030203" charset="0"/>
      <p:regular r:id="rId55"/>
    </p:embeddedFont>
    <p:embeddedFont>
      <p:font typeface="Open Sans Extra Bold" panose="020B0604020202020204" charset="0"/>
      <p:regular r:id="rId56"/>
    </p:embeddedFont>
    <p:embeddedFont>
      <p:font typeface="Poppins Bold" panose="020B0604020202020204" charset="0"/>
      <p:regular r:id="rId57"/>
    </p:embeddedFont>
    <p:embeddedFont>
      <p:font typeface="Poppins Heavy" panose="020B0604020202020204" charset="0"/>
      <p:regular r:id="rId58"/>
    </p:embeddedFont>
    <p:embeddedFont>
      <p:font typeface="Poppins Ultra-Bold" panose="020B0604020202020204" charset="0"/>
      <p:regular r:id="rId59"/>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autoAdjust="0"/>
    <p:restoredTop sz="94622" autoAdjust="0"/>
  </p:normalViewPr>
  <p:slideViewPr>
    <p:cSldViewPr>
      <p:cViewPr varScale="1">
        <p:scale>
          <a:sx n="52" d="100"/>
          <a:sy n="52" d="100"/>
        </p:scale>
        <p:origin x="850" y="5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font" Target="fonts/font5.fntdata"/><Relationship Id="rId63"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font" Target="fonts/font4.fntdata"/><Relationship Id="rId62"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font" Target="fonts/font3.fntdata"/><Relationship Id="rId58" Type="http://schemas.openxmlformats.org/officeDocument/2006/relationships/font" Target="fonts/font8.fntdata"/><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font" Target="fonts/font7.fntdata"/><Relationship Id="rId61"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font" Target="fonts/font2.fntdata"/><Relationship Id="rId6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font" Target="fonts/font6.fntdata"/><Relationship Id="rId64" Type="http://schemas.microsoft.com/office/2016/11/relationships/changesInfo" Target="changesInfos/changesInfo1.xml"/><Relationship Id="rId8" Type="http://schemas.openxmlformats.org/officeDocument/2006/relationships/slide" Target="slides/slide7.xml"/><Relationship Id="rId51" Type="http://schemas.openxmlformats.org/officeDocument/2006/relationships/font" Target="fonts/font1.fntdata"/><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font" Target="fonts/font9.fntdata"/></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hamza fattouh" userId="c851432141d32232" providerId="LiveId" clId="{29120266-6223-4EBE-BF8C-0FB841D9C3A1}"/>
    <pc:docChg chg="custSel modSld">
      <pc:chgData name="hamza fattouh" userId="c851432141d32232" providerId="LiveId" clId="{29120266-6223-4EBE-BF8C-0FB841D9C3A1}" dt="2024-06-25T17:22:03.237" v="50" actId="14100"/>
      <pc:docMkLst>
        <pc:docMk/>
      </pc:docMkLst>
      <pc:sldChg chg="modSp mod">
        <pc:chgData name="hamza fattouh" userId="c851432141d32232" providerId="LiveId" clId="{29120266-6223-4EBE-BF8C-0FB841D9C3A1}" dt="2024-06-25T17:20:26.485" v="2" actId="2711"/>
        <pc:sldMkLst>
          <pc:docMk/>
          <pc:sldMk cId="0" sldId="282"/>
        </pc:sldMkLst>
        <pc:spChg chg="mod">
          <ac:chgData name="hamza fattouh" userId="c851432141d32232" providerId="LiveId" clId="{29120266-6223-4EBE-BF8C-0FB841D9C3A1}" dt="2024-06-25T17:20:14.895" v="0" actId="2711"/>
          <ac:spMkLst>
            <pc:docMk/>
            <pc:sldMk cId="0" sldId="282"/>
            <ac:spMk id="10" creationId="{00000000-0000-0000-0000-000000000000}"/>
          </ac:spMkLst>
        </pc:spChg>
        <pc:spChg chg="mod">
          <ac:chgData name="hamza fattouh" userId="c851432141d32232" providerId="LiveId" clId="{29120266-6223-4EBE-BF8C-0FB841D9C3A1}" dt="2024-06-25T17:20:19.818" v="1" actId="2711"/>
          <ac:spMkLst>
            <pc:docMk/>
            <pc:sldMk cId="0" sldId="282"/>
            <ac:spMk id="11" creationId="{00000000-0000-0000-0000-000000000000}"/>
          </ac:spMkLst>
        </pc:spChg>
        <pc:spChg chg="mod">
          <ac:chgData name="hamza fattouh" userId="c851432141d32232" providerId="LiveId" clId="{29120266-6223-4EBE-BF8C-0FB841D9C3A1}" dt="2024-06-25T17:20:26.485" v="2" actId="2711"/>
          <ac:spMkLst>
            <pc:docMk/>
            <pc:sldMk cId="0" sldId="282"/>
            <ac:spMk id="12" creationId="{00000000-0000-0000-0000-000000000000}"/>
          </ac:spMkLst>
        </pc:spChg>
      </pc:sldChg>
      <pc:sldChg chg="modSp mod">
        <pc:chgData name="hamza fattouh" userId="c851432141d32232" providerId="LiveId" clId="{29120266-6223-4EBE-BF8C-0FB841D9C3A1}" dt="2024-06-25T17:20:55.065" v="5" actId="2711"/>
        <pc:sldMkLst>
          <pc:docMk/>
          <pc:sldMk cId="0" sldId="290"/>
        </pc:sldMkLst>
        <pc:spChg chg="mod">
          <ac:chgData name="hamza fattouh" userId="c851432141d32232" providerId="LiveId" clId="{29120266-6223-4EBE-BF8C-0FB841D9C3A1}" dt="2024-06-25T17:20:55.065" v="5" actId="2711"/>
          <ac:spMkLst>
            <pc:docMk/>
            <pc:sldMk cId="0" sldId="290"/>
            <ac:spMk id="7" creationId="{00000000-0000-0000-0000-000000000000}"/>
          </ac:spMkLst>
        </pc:spChg>
      </pc:sldChg>
      <pc:sldChg chg="modSp mod">
        <pc:chgData name="hamza fattouh" userId="c851432141d32232" providerId="LiveId" clId="{29120266-6223-4EBE-BF8C-0FB841D9C3A1}" dt="2024-06-25T17:21:09.341" v="6" actId="2711"/>
        <pc:sldMkLst>
          <pc:docMk/>
          <pc:sldMk cId="0" sldId="297"/>
        </pc:sldMkLst>
        <pc:spChg chg="mod">
          <ac:chgData name="hamza fattouh" userId="c851432141d32232" providerId="LiveId" clId="{29120266-6223-4EBE-BF8C-0FB841D9C3A1}" dt="2024-06-25T17:21:09.341" v="6" actId="2711"/>
          <ac:spMkLst>
            <pc:docMk/>
            <pc:sldMk cId="0" sldId="297"/>
            <ac:spMk id="6" creationId="{00000000-0000-0000-0000-000000000000}"/>
          </ac:spMkLst>
        </pc:spChg>
      </pc:sldChg>
      <pc:sldChg chg="delSp modSp mod">
        <pc:chgData name="hamza fattouh" userId="c851432141d32232" providerId="LiveId" clId="{29120266-6223-4EBE-BF8C-0FB841D9C3A1}" dt="2024-06-25T17:22:03.237" v="50" actId="14100"/>
        <pc:sldMkLst>
          <pc:docMk/>
          <pc:sldMk cId="0" sldId="302"/>
        </pc:sldMkLst>
        <pc:spChg chg="mod">
          <ac:chgData name="hamza fattouh" userId="c851432141d32232" providerId="LiveId" clId="{29120266-6223-4EBE-BF8C-0FB841D9C3A1}" dt="2024-06-25T17:22:03.237" v="50" actId="14100"/>
          <ac:spMkLst>
            <pc:docMk/>
            <pc:sldMk cId="0" sldId="302"/>
            <ac:spMk id="29" creationId="{00000000-0000-0000-0000-000000000000}"/>
          </ac:spMkLst>
        </pc:spChg>
        <pc:spChg chg="mod">
          <ac:chgData name="hamza fattouh" userId="c851432141d32232" providerId="LiveId" clId="{29120266-6223-4EBE-BF8C-0FB841D9C3A1}" dt="2024-06-25T17:21:57.013" v="48" actId="14100"/>
          <ac:spMkLst>
            <pc:docMk/>
            <pc:sldMk cId="0" sldId="302"/>
            <ac:spMk id="31" creationId="{00000000-0000-0000-0000-000000000000}"/>
          </ac:spMkLst>
        </pc:spChg>
        <pc:spChg chg="del mod">
          <ac:chgData name="hamza fattouh" userId="c851432141d32232" providerId="LiveId" clId="{29120266-6223-4EBE-BF8C-0FB841D9C3A1}" dt="2024-06-25T17:21:49.860" v="47"/>
          <ac:spMkLst>
            <pc:docMk/>
            <pc:sldMk cId="0" sldId="302"/>
            <ac:spMk id="34" creationId="{00000000-0000-0000-0000-000000000000}"/>
          </ac:spMkLst>
        </pc:spChg>
        <pc:spChg chg="del mod">
          <ac:chgData name="hamza fattouh" userId="c851432141d32232" providerId="LiveId" clId="{29120266-6223-4EBE-BF8C-0FB841D9C3A1}" dt="2024-06-25T17:21:42.163" v="42"/>
          <ac:spMkLst>
            <pc:docMk/>
            <pc:sldMk cId="0" sldId="302"/>
            <ac:spMk id="35" creationId="{00000000-0000-0000-0000-000000000000}"/>
          </ac:spMkLst>
        </pc:spChg>
        <pc:grpChg chg="del">
          <ac:chgData name="hamza fattouh" userId="c851432141d32232" providerId="LiveId" clId="{29120266-6223-4EBE-BF8C-0FB841D9C3A1}" dt="2024-06-25T17:21:46.387" v="44" actId="478"/>
          <ac:grpSpMkLst>
            <pc:docMk/>
            <pc:sldMk cId="0" sldId="302"/>
            <ac:grpSpMk id="22" creationId="{00000000-0000-0000-0000-000000000000}"/>
          </ac:grpSpMkLst>
        </pc:grp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1D8BD707-D9CF-40AE-B4C6-C98DA3205C09}" type="datetimeFigureOut">
              <a:rPr lang="en-US" smtClean="0"/>
              <a:pPr/>
              <a:t>7/1/2024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7/1/2024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7/1/2024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7/1/2024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7/1/2024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1D8BD707-D9CF-40AE-B4C6-C98DA3205C09}" type="datetimeFigureOut">
              <a:rPr lang="en-US" smtClean="0"/>
              <a:pPr/>
              <a:t>7/1/2024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1D8BD707-D9CF-40AE-B4C6-C98DA3205C09}" type="datetimeFigureOut">
              <a:rPr lang="en-US" smtClean="0"/>
              <a:pPr/>
              <a:t>7/1/2024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1D8BD707-D9CF-40AE-B4C6-C98DA3205C09}" type="datetimeFigureOut">
              <a:rPr lang="en-US" smtClean="0"/>
              <a:pPr/>
              <a:t>7/1/2024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7/1/2024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7/1/2024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7/1/2024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7/1/2024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www.facebook.com/groups/1123818248983967/user/100003216210594/?__cft__%5b0%5d=AZUYSLOlGKbYzThkmEtCXhbWPRnGwhrjvwT99pUDw07YrrD4t0sX9Cx3DYEyNZG7bgsd2bE4aGFkrqzbzI9ZG3R59myGl0dGqzPME0S0D-84twwQS_6np2Edyz2XtPl4gPNQ9MItQm0Flja752uXbP7MUvh1S023l7rijHm4DRpxh7DYYtMc52rrOaizvYnd8YZEmZPwGIRI_LaF3I4a6fw-&amp;__tn__=-UC%2CP-R" TargetMode="External"/><Relationship Id="rId2" Type="http://schemas.openxmlformats.org/officeDocument/2006/relationships/hyperlink" Target="mailto:sufyan_sa@najah.edu" TargetMode="External"/><Relationship Id="rId1" Type="http://schemas.openxmlformats.org/officeDocument/2006/relationships/slideLayout" Target="../slideLayouts/slideLayout7.xml"/><Relationship Id="rId5" Type="http://schemas.openxmlformats.org/officeDocument/2006/relationships/image" Target="../media/image2.svg"/><Relationship Id="rId4" Type="http://schemas.openxmlformats.org/officeDocument/2006/relationships/image" Target="../media/image1.png"/></Relationships>
</file>

<file path=ppt/slides/_rels/slide10.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7.xml"/><Relationship Id="rId5" Type="http://schemas.openxmlformats.org/officeDocument/2006/relationships/image" Target="../media/image21.png"/><Relationship Id="rId4" Type="http://schemas.openxmlformats.org/officeDocument/2006/relationships/image" Target="../media/image20.png"/></Relationships>
</file>

<file path=ppt/slides/_rels/slide11.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7.xml"/><Relationship Id="rId4" Type="http://schemas.openxmlformats.org/officeDocument/2006/relationships/image" Target="../media/image30.png"/></Relationships>
</file>

<file path=ppt/slides/_rels/slide16.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slideLayout" Target="../slideLayouts/slideLayout7.xml"/><Relationship Id="rId4" Type="http://schemas.openxmlformats.org/officeDocument/2006/relationships/image" Target="../media/image35.png"/></Relationships>
</file>

<file path=ppt/slides/_rels/slide18.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39.png"/><Relationship Id="rId1" Type="http://schemas.openxmlformats.org/officeDocument/2006/relationships/slideLayout" Target="../slideLayouts/slideLayout7.xml"/><Relationship Id="rId4" Type="http://schemas.openxmlformats.org/officeDocument/2006/relationships/image" Target="../media/image41.png"/></Relationships>
</file>

<file path=ppt/slides/_rels/slide22.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image" Target="../media/image42.pn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image" Target="../media/image44.pn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image" Target="../media/image46.pn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image" Target="../media/image48.pn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image" Target="../media/image50.jpe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image" Target="../media/image51.png"/><Relationship Id="rId1" Type="http://schemas.openxmlformats.org/officeDocument/2006/relationships/slideLayout" Target="../slideLayouts/slideLayout7.xml"/><Relationship Id="rId4" Type="http://schemas.openxmlformats.org/officeDocument/2006/relationships/image" Target="../media/image53.png"/></Relationships>
</file>

<file path=ppt/slides/_rels/slide28.xml.rels><?xml version="1.0" encoding="UTF-8" standalone="yes"?>
<Relationships xmlns="http://schemas.openxmlformats.org/package/2006/relationships"><Relationship Id="rId2" Type="http://schemas.openxmlformats.org/officeDocument/2006/relationships/image" Target="../media/image54.pn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image" Target="../media/image55.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image" Target="../media/image57.pn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image" Target="../media/image58.png"/><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image" Target="../media/image60.png"/><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image" Target="../media/image61.png"/><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image" Target="../media/image63.png"/><Relationship Id="rId1" Type="http://schemas.openxmlformats.org/officeDocument/2006/relationships/slideLayout" Target="../slideLayouts/slideLayout7.xml"/><Relationship Id="rId4" Type="http://schemas.openxmlformats.org/officeDocument/2006/relationships/image" Target="../media/image65.png"/></Relationships>
</file>

<file path=ppt/slides/_rels/slide35.xml.rels><?xml version="1.0" encoding="UTF-8" standalone="yes"?>
<Relationships xmlns="http://schemas.openxmlformats.org/package/2006/relationships"><Relationship Id="rId3" Type="http://schemas.openxmlformats.org/officeDocument/2006/relationships/image" Target="../media/image67.png"/><Relationship Id="rId2" Type="http://schemas.openxmlformats.org/officeDocument/2006/relationships/image" Target="../media/image66.png"/><Relationship Id="rId1" Type="http://schemas.openxmlformats.org/officeDocument/2006/relationships/slideLayout" Target="../slideLayouts/slideLayout7.xml"/><Relationship Id="rId6" Type="http://schemas.openxmlformats.org/officeDocument/2006/relationships/image" Target="../media/image70.png"/><Relationship Id="rId5" Type="http://schemas.openxmlformats.org/officeDocument/2006/relationships/image" Target="../media/image69.png"/><Relationship Id="rId4" Type="http://schemas.openxmlformats.org/officeDocument/2006/relationships/image" Target="../media/image68.png"/></Relationships>
</file>

<file path=ppt/slides/_rels/slide36.xml.rels><?xml version="1.0" encoding="UTF-8" standalone="yes"?>
<Relationships xmlns="http://schemas.openxmlformats.org/package/2006/relationships"><Relationship Id="rId3" Type="http://schemas.openxmlformats.org/officeDocument/2006/relationships/image" Target="../media/image72.png"/><Relationship Id="rId2" Type="http://schemas.openxmlformats.org/officeDocument/2006/relationships/image" Target="../media/image71.png"/><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3" Type="http://schemas.openxmlformats.org/officeDocument/2006/relationships/image" Target="../media/image74.png"/><Relationship Id="rId2" Type="http://schemas.openxmlformats.org/officeDocument/2006/relationships/image" Target="../media/image73.png"/><Relationship Id="rId1" Type="http://schemas.openxmlformats.org/officeDocument/2006/relationships/slideLayout" Target="../slideLayouts/slideLayout7.xml"/><Relationship Id="rId4" Type="http://schemas.openxmlformats.org/officeDocument/2006/relationships/image" Target="../media/image75.png"/></Relationships>
</file>

<file path=ppt/slides/_rels/slide38.xml.rels><?xml version="1.0" encoding="UTF-8" standalone="yes"?>
<Relationships xmlns="http://schemas.openxmlformats.org/package/2006/relationships"><Relationship Id="rId2" Type="http://schemas.openxmlformats.org/officeDocument/2006/relationships/image" Target="../media/image76.png"/><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3" Type="http://schemas.openxmlformats.org/officeDocument/2006/relationships/image" Target="../media/image78.png"/><Relationship Id="rId2" Type="http://schemas.openxmlformats.org/officeDocument/2006/relationships/image" Target="../media/image77.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3" Type="http://schemas.openxmlformats.org/officeDocument/2006/relationships/image" Target="../media/image80.png"/><Relationship Id="rId2" Type="http://schemas.openxmlformats.org/officeDocument/2006/relationships/image" Target="../media/image79.png"/><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3" Type="http://schemas.openxmlformats.org/officeDocument/2006/relationships/image" Target="../media/image82.png"/><Relationship Id="rId2" Type="http://schemas.openxmlformats.org/officeDocument/2006/relationships/image" Target="../media/image81.png"/><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3" Type="http://schemas.openxmlformats.org/officeDocument/2006/relationships/image" Target="../media/image84.png"/><Relationship Id="rId2" Type="http://schemas.openxmlformats.org/officeDocument/2006/relationships/image" Target="../media/image83.png"/><Relationship Id="rId1" Type="http://schemas.openxmlformats.org/officeDocument/2006/relationships/slideLayout" Target="../slideLayouts/slideLayout7.xml"/><Relationship Id="rId5" Type="http://schemas.openxmlformats.org/officeDocument/2006/relationships/image" Target="../media/image86.png"/><Relationship Id="rId4" Type="http://schemas.openxmlformats.org/officeDocument/2006/relationships/image" Target="../media/image85.png"/></Relationships>
</file>

<file path=ppt/slides/_rels/slide43.xml.rels><?xml version="1.0" encoding="UTF-8" standalone="yes"?>
<Relationships xmlns="http://schemas.openxmlformats.org/package/2006/relationships"><Relationship Id="rId3" Type="http://schemas.openxmlformats.org/officeDocument/2006/relationships/image" Target="../media/image88.png"/><Relationship Id="rId2" Type="http://schemas.openxmlformats.org/officeDocument/2006/relationships/image" Target="../media/image87.png"/><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3" Type="http://schemas.openxmlformats.org/officeDocument/2006/relationships/image" Target="../media/image90.png"/><Relationship Id="rId2" Type="http://schemas.openxmlformats.org/officeDocument/2006/relationships/image" Target="../media/image89.png"/><Relationship Id="rId1" Type="http://schemas.openxmlformats.org/officeDocument/2006/relationships/slideLayout" Target="../slideLayouts/slideLayout7.xml"/><Relationship Id="rId4" Type="http://schemas.openxmlformats.org/officeDocument/2006/relationships/image" Target="../media/image91.png"/></Relationships>
</file>

<file path=ppt/slides/_rels/slide45.xml.rels><?xml version="1.0" encoding="UTF-8" standalone="yes"?>
<Relationships xmlns="http://schemas.openxmlformats.org/package/2006/relationships"><Relationship Id="rId2" Type="http://schemas.openxmlformats.org/officeDocument/2006/relationships/image" Target="../media/image92.png"/><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2" Type="http://schemas.openxmlformats.org/officeDocument/2006/relationships/image" Target="../media/image93.jpeg"/><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2" Type="http://schemas.openxmlformats.org/officeDocument/2006/relationships/image" Target="../media/image94.png"/><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3" Type="http://schemas.openxmlformats.org/officeDocument/2006/relationships/image" Target="../media/image96.svg"/><Relationship Id="rId2" Type="http://schemas.openxmlformats.org/officeDocument/2006/relationships/image" Target="../media/image95.png"/><Relationship Id="rId1" Type="http://schemas.openxmlformats.org/officeDocument/2006/relationships/slideLayout" Target="../slideLayouts/slideLayout7.xml"/><Relationship Id="rId4" Type="http://schemas.openxmlformats.org/officeDocument/2006/relationships/image" Target="../media/image97.jpeg"/></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image" Target="../media/image7.png"/><Relationship Id="rId7" Type="http://schemas.openxmlformats.org/officeDocument/2006/relationships/image" Target="../media/image11.png"/><Relationship Id="rId2" Type="http://schemas.openxmlformats.org/officeDocument/2006/relationships/image" Target="../media/image6.png"/><Relationship Id="rId1" Type="http://schemas.openxmlformats.org/officeDocument/2006/relationships/slideLayout" Target="../slideLayouts/slideLayout7.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slides/_rels/slide7.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rot="-2700000">
            <a:off x="15004959" y="1860459"/>
            <a:ext cx="6566081" cy="6566081"/>
            <a:chOff x="0" y="0"/>
            <a:chExt cx="1913890" cy="1913890"/>
          </a:xfrm>
        </p:grpSpPr>
        <p:sp>
          <p:nvSpPr>
            <p:cNvPr id="3" name="Freeform 3"/>
            <p:cNvSpPr/>
            <p:nvPr/>
          </p:nvSpPr>
          <p:spPr>
            <a:xfrm>
              <a:off x="0" y="0"/>
              <a:ext cx="1913890" cy="1913890"/>
            </a:xfrm>
            <a:custGeom>
              <a:avLst/>
              <a:gdLst/>
              <a:ahLst/>
              <a:cxnLst/>
              <a:rect l="l" t="t" r="r" b="b"/>
              <a:pathLst>
                <a:path w="1913890" h="1913890">
                  <a:moveTo>
                    <a:pt x="0" y="0"/>
                  </a:moveTo>
                  <a:lnTo>
                    <a:pt x="1913890" y="0"/>
                  </a:lnTo>
                  <a:lnTo>
                    <a:pt x="1913890" y="1913890"/>
                  </a:lnTo>
                  <a:lnTo>
                    <a:pt x="0" y="1913890"/>
                  </a:lnTo>
                  <a:close/>
                </a:path>
              </a:pathLst>
            </a:custGeom>
            <a:solidFill>
              <a:srgbClr val="5271FF"/>
            </a:solidFill>
          </p:spPr>
        </p:sp>
      </p:grpSp>
      <p:grpSp>
        <p:nvGrpSpPr>
          <p:cNvPr id="4" name="Group 4"/>
          <p:cNvGrpSpPr/>
          <p:nvPr/>
        </p:nvGrpSpPr>
        <p:grpSpPr>
          <a:xfrm rot="2700000">
            <a:off x="15361560" y="2217060"/>
            <a:ext cx="5852880" cy="5852880"/>
            <a:chOff x="0" y="0"/>
            <a:chExt cx="1913890" cy="1913890"/>
          </a:xfrm>
        </p:grpSpPr>
        <p:sp>
          <p:nvSpPr>
            <p:cNvPr id="5" name="Freeform 5"/>
            <p:cNvSpPr/>
            <p:nvPr/>
          </p:nvSpPr>
          <p:spPr>
            <a:xfrm>
              <a:off x="0" y="0"/>
              <a:ext cx="1913890" cy="1913890"/>
            </a:xfrm>
            <a:custGeom>
              <a:avLst/>
              <a:gdLst/>
              <a:ahLst/>
              <a:cxnLst/>
              <a:rect l="l" t="t" r="r" b="b"/>
              <a:pathLst>
                <a:path w="1913890" h="1913890">
                  <a:moveTo>
                    <a:pt x="0" y="0"/>
                  </a:moveTo>
                  <a:lnTo>
                    <a:pt x="0" y="1913890"/>
                  </a:lnTo>
                  <a:lnTo>
                    <a:pt x="1913890" y="1913890"/>
                  </a:lnTo>
                  <a:lnTo>
                    <a:pt x="1913890" y="0"/>
                  </a:lnTo>
                  <a:lnTo>
                    <a:pt x="0" y="0"/>
                  </a:lnTo>
                  <a:close/>
                  <a:moveTo>
                    <a:pt x="1852930" y="1852930"/>
                  </a:moveTo>
                  <a:lnTo>
                    <a:pt x="59690" y="1852930"/>
                  </a:lnTo>
                  <a:lnTo>
                    <a:pt x="59690" y="59690"/>
                  </a:lnTo>
                  <a:lnTo>
                    <a:pt x="1852930" y="59690"/>
                  </a:lnTo>
                  <a:lnTo>
                    <a:pt x="1852930" y="1852930"/>
                  </a:lnTo>
                  <a:close/>
                </a:path>
              </a:pathLst>
            </a:custGeom>
            <a:solidFill>
              <a:srgbClr val="FFFFFF"/>
            </a:solidFill>
          </p:spPr>
        </p:sp>
      </p:grpSp>
      <p:grpSp>
        <p:nvGrpSpPr>
          <p:cNvPr id="6" name="Group 6"/>
          <p:cNvGrpSpPr/>
          <p:nvPr/>
        </p:nvGrpSpPr>
        <p:grpSpPr>
          <a:xfrm rot="2700000">
            <a:off x="11143419" y="8163269"/>
            <a:ext cx="6164339" cy="6164339"/>
            <a:chOff x="0" y="0"/>
            <a:chExt cx="1913890" cy="1913890"/>
          </a:xfrm>
        </p:grpSpPr>
        <p:sp>
          <p:nvSpPr>
            <p:cNvPr id="7" name="Freeform 7"/>
            <p:cNvSpPr/>
            <p:nvPr/>
          </p:nvSpPr>
          <p:spPr>
            <a:xfrm>
              <a:off x="0" y="0"/>
              <a:ext cx="1913890" cy="1913890"/>
            </a:xfrm>
            <a:custGeom>
              <a:avLst/>
              <a:gdLst/>
              <a:ahLst/>
              <a:cxnLst/>
              <a:rect l="l" t="t" r="r" b="b"/>
              <a:pathLst>
                <a:path w="1913890" h="1913890">
                  <a:moveTo>
                    <a:pt x="0" y="0"/>
                  </a:moveTo>
                  <a:lnTo>
                    <a:pt x="0" y="1913890"/>
                  </a:lnTo>
                  <a:lnTo>
                    <a:pt x="1913890" y="1913890"/>
                  </a:lnTo>
                  <a:lnTo>
                    <a:pt x="1913890" y="0"/>
                  </a:lnTo>
                  <a:lnTo>
                    <a:pt x="0" y="0"/>
                  </a:lnTo>
                  <a:close/>
                  <a:moveTo>
                    <a:pt x="1852930" y="1852930"/>
                  </a:moveTo>
                  <a:lnTo>
                    <a:pt x="59690" y="1852930"/>
                  </a:lnTo>
                  <a:lnTo>
                    <a:pt x="59690" y="59690"/>
                  </a:lnTo>
                  <a:lnTo>
                    <a:pt x="1852930" y="59690"/>
                  </a:lnTo>
                  <a:lnTo>
                    <a:pt x="1852930" y="1852930"/>
                  </a:lnTo>
                  <a:close/>
                </a:path>
              </a:pathLst>
            </a:custGeom>
            <a:solidFill>
              <a:srgbClr val="2B4A9D"/>
            </a:solidFill>
          </p:spPr>
        </p:sp>
      </p:grpSp>
      <p:sp>
        <p:nvSpPr>
          <p:cNvPr id="8" name="TextBox 8"/>
          <p:cNvSpPr txBox="1"/>
          <p:nvPr/>
        </p:nvSpPr>
        <p:spPr>
          <a:xfrm>
            <a:off x="2224837" y="3701213"/>
            <a:ext cx="12616379" cy="1466850"/>
          </a:xfrm>
          <a:prstGeom prst="rect">
            <a:avLst/>
          </a:prstGeom>
        </p:spPr>
        <p:txBody>
          <a:bodyPr lIns="0" tIns="0" rIns="0" bIns="0" rtlCol="0" anchor="t">
            <a:spAutoFit/>
          </a:bodyPr>
          <a:lstStyle/>
          <a:p>
            <a:pPr algn="l">
              <a:lnSpc>
                <a:spcPts val="10499"/>
              </a:lnSpc>
            </a:pPr>
            <a:r>
              <a:rPr lang="en-US" sz="9999" spc="999">
                <a:solidFill>
                  <a:srgbClr val="5271FF"/>
                </a:solidFill>
                <a:latin typeface="Poppins Heavy"/>
              </a:rPr>
              <a:t>HIER</a:t>
            </a:r>
          </a:p>
        </p:txBody>
      </p:sp>
      <p:sp>
        <p:nvSpPr>
          <p:cNvPr id="9" name="TextBox 9"/>
          <p:cNvSpPr txBox="1"/>
          <p:nvPr/>
        </p:nvSpPr>
        <p:spPr>
          <a:xfrm>
            <a:off x="2224837" y="5041183"/>
            <a:ext cx="12616379" cy="1781186"/>
          </a:xfrm>
          <a:prstGeom prst="rect">
            <a:avLst/>
          </a:prstGeom>
        </p:spPr>
        <p:txBody>
          <a:bodyPr lIns="0" tIns="0" rIns="0" bIns="0" rtlCol="0" anchor="t">
            <a:spAutoFit/>
          </a:bodyPr>
          <a:lstStyle/>
          <a:p>
            <a:pPr algn="l">
              <a:lnSpc>
                <a:spcPts val="12600"/>
              </a:lnSpc>
            </a:pPr>
            <a:r>
              <a:rPr lang="en-US" sz="12000" spc="600">
                <a:solidFill>
                  <a:srgbClr val="2B4A9D"/>
                </a:solidFill>
                <a:latin typeface="Poppins Bold"/>
              </a:rPr>
              <a:t>ME</a:t>
            </a:r>
          </a:p>
        </p:txBody>
      </p:sp>
      <p:sp>
        <p:nvSpPr>
          <p:cNvPr id="10" name="TextBox 10"/>
          <p:cNvSpPr txBox="1"/>
          <p:nvPr/>
        </p:nvSpPr>
        <p:spPr>
          <a:xfrm>
            <a:off x="2224837" y="7260387"/>
            <a:ext cx="12616379" cy="1590675"/>
          </a:xfrm>
          <a:prstGeom prst="rect">
            <a:avLst/>
          </a:prstGeom>
        </p:spPr>
        <p:txBody>
          <a:bodyPr lIns="0" tIns="0" rIns="0" bIns="0" rtlCol="0" anchor="t">
            <a:spAutoFit/>
          </a:bodyPr>
          <a:lstStyle/>
          <a:p>
            <a:pPr algn="l">
              <a:lnSpc>
                <a:spcPts val="4200"/>
              </a:lnSpc>
            </a:pPr>
            <a:r>
              <a:rPr lang="en-US" sz="3000" spc="300">
                <a:solidFill>
                  <a:srgbClr val="000000"/>
                </a:solidFill>
                <a:latin typeface="Lato"/>
              </a:rPr>
              <a:t>PREPARED BY: MOHAMMAD ADWAN </a:t>
            </a:r>
          </a:p>
          <a:p>
            <a:pPr algn="l">
              <a:lnSpc>
                <a:spcPts val="4200"/>
              </a:lnSpc>
            </a:pPr>
            <a:r>
              <a:rPr lang="en-US" sz="3000" spc="300">
                <a:solidFill>
                  <a:srgbClr val="000000"/>
                </a:solidFill>
                <a:latin typeface="Lato"/>
              </a:rPr>
              <a:t>                        HAMZAH FATTOUH</a:t>
            </a:r>
          </a:p>
          <a:p>
            <a:pPr algn="l">
              <a:lnSpc>
                <a:spcPts val="4200"/>
              </a:lnSpc>
            </a:pPr>
            <a:r>
              <a:rPr lang="en-US" sz="3000" spc="300">
                <a:solidFill>
                  <a:srgbClr val="000000"/>
                </a:solidFill>
                <a:latin typeface="Lato"/>
              </a:rPr>
              <a:t>SUPERVISED BY: </a:t>
            </a:r>
            <a:r>
              <a:rPr lang="en-US" sz="3000" spc="300">
                <a:solidFill>
                  <a:srgbClr val="000000"/>
                </a:solidFill>
                <a:latin typeface="Lato"/>
                <a:hlinkClick r:id="rId2" tooltip="mailto:sufyan_sa@najah.edu"/>
              </a:rPr>
              <a:t>SUFYAN</a:t>
            </a:r>
            <a:r>
              <a:rPr lang="en-US" sz="3000" spc="300">
                <a:solidFill>
                  <a:srgbClr val="000000"/>
                </a:solidFill>
                <a:latin typeface="Lato"/>
              </a:rPr>
              <a:t> </a:t>
            </a:r>
            <a:r>
              <a:rPr lang="en-US" sz="3000" spc="300">
                <a:solidFill>
                  <a:srgbClr val="000000"/>
                </a:solidFill>
                <a:latin typeface="Lato"/>
                <a:hlinkClick r:id="rId3" tooltip="https://www.facebook.com/groups/1123818248983967/user/100003216210594/?__cft__[0]=AZUYSLOlGKbYzThkmEtCXhbWPRnGwhrjvwT99pUDw07YrrD4t0sX9Cx3DYEyNZG7bgsd2bE4aGFkrqzbzI9ZG3R59myGl0dGqzPME0S0D-84twwQS_6np2Edyz2XtPl4gPNQ9MItQm0Flja752uXbP7MUvh1S023l7rijHm4DRpxh7DYYtMc52rrOaizvYnd8YZEmZPwGIRI_LaF3I4a6fw-&amp;__tn__=-UC%2CP-R"/>
              </a:rPr>
              <a:t>SAMARA</a:t>
            </a:r>
          </a:p>
        </p:txBody>
      </p:sp>
      <p:sp>
        <p:nvSpPr>
          <p:cNvPr id="11" name="Freeform 11"/>
          <p:cNvSpPr/>
          <p:nvPr/>
        </p:nvSpPr>
        <p:spPr>
          <a:xfrm>
            <a:off x="-4134433" y="1004889"/>
            <a:ext cx="12993464" cy="2102579"/>
          </a:xfrm>
          <a:custGeom>
            <a:avLst/>
            <a:gdLst/>
            <a:ahLst/>
            <a:cxnLst/>
            <a:rect l="l" t="t" r="r" b="b"/>
            <a:pathLst>
              <a:path w="12993464" h="2102579">
                <a:moveTo>
                  <a:pt x="0" y="0"/>
                </a:moveTo>
                <a:lnTo>
                  <a:pt x="12993465" y="0"/>
                </a:lnTo>
                <a:lnTo>
                  <a:pt x="12993465" y="2102578"/>
                </a:lnTo>
                <a:lnTo>
                  <a:pt x="0" y="2102578"/>
                </a:lnTo>
                <a:lnTo>
                  <a:pt x="0" y="0"/>
                </a:lnTo>
                <a:close/>
              </a:path>
            </a:pathLst>
          </a:custGeom>
          <a:blipFill>
            <a:blip r:embed="rId4">
              <a:alphaModFix amt="69000"/>
              <a:extLst>
                <a:ext uri="{96DAC541-7B7A-43D3-8B79-37D633B846F1}">
                  <asvg:svgBlip xmlns:asvg="http://schemas.microsoft.com/office/drawing/2016/SVG/main" r:embed="rId5"/>
                </a:ext>
              </a:extLst>
            </a:blip>
            <a:stretch>
              <a:fillRect/>
            </a:stretch>
          </a:blipFill>
        </p:spPr>
      </p:sp>
      <p:grpSp>
        <p:nvGrpSpPr>
          <p:cNvPr id="12" name="Group 12"/>
          <p:cNvGrpSpPr/>
          <p:nvPr/>
        </p:nvGrpSpPr>
        <p:grpSpPr>
          <a:xfrm>
            <a:off x="0" y="0"/>
            <a:ext cx="541602" cy="10287000"/>
            <a:chOff x="0" y="0"/>
            <a:chExt cx="157867" cy="2998468"/>
          </a:xfrm>
        </p:grpSpPr>
        <p:sp>
          <p:nvSpPr>
            <p:cNvPr id="13" name="Freeform 13"/>
            <p:cNvSpPr/>
            <p:nvPr/>
          </p:nvSpPr>
          <p:spPr>
            <a:xfrm>
              <a:off x="0" y="0"/>
              <a:ext cx="157867" cy="2998468"/>
            </a:xfrm>
            <a:custGeom>
              <a:avLst/>
              <a:gdLst/>
              <a:ahLst/>
              <a:cxnLst/>
              <a:rect l="l" t="t" r="r" b="b"/>
              <a:pathLst>
                <a:path w="157867" h="2998468">
                  <a:moveTo>
                    <a:pt x="0" y="0"/>
                  </a:moveTo>
                  <a:lnTo>
                    <a:pt x="157867" y="0"/>
                  </a:lnTo>
                  <a:lnTo>
                    <a:pt x="157867" y="2998468"/>
                  </a:lnTo>
                  <a:lnTo>
                    <a:pt x="0" y="2998468"/>
                  </a:lnTo>
                  <a:close/>
                </a:path>
              </a:pathLst>
            </a:custGeom>
            <a:solidFill>
              <a:srgbClr val="2B4A9D"/>
            </a:solidFill>
          </p:spPr>
        </p:sp>
      </p:gr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a:off x="3841353" y="6406816"/>
            <a:ext cx="10280195" cy="3000057"/>
          </a:xfrm>
          <a:custGeom>
            <a:avLst/>
            <a:gdLst/>
            <a:ahLst/>
            <a:cxnLst/>
            <a:rect l="l" t="t" r="r" b="b"/>
            <a:pathLst>
              <a:path w="10280195" h="3000057">
                <a:moveTo>
                  <a:pt x="0" y="0"/>
                </a:moveTo>
                <a:lnTo>
                  <a:pt x="10280195" y="0"/>
                </a:lnTo>
                <a:lnTo>
                  <a:pt x="10280195" y="3000057"/>
                </a:lnTo>
                <a:lnTo>
                  <a:pt x="0" y="3000057"/>
                </a:lnTo>
                <a:lnTo>
                  <a:pt x="0" y="0"/>
                </a:lnTo>
                <a:close/>
              </a:path>
            </a:pathLst>
          </a:custGeom>
          <a:blipFill>
            <a:blip r:embed="rId2"/>
            <a:stretch>
              <a:fillRect/>
            </a:stretch>
          </a:blipFill>
        </p:spPr>
      </p:sp>
      <p:sp>
        <p:nvSpPr>
          <p:cNvPr id="3" name="Freeform 3"/>
          <p:cNvSpPr/>
          <p:nvPr/>
        </p:nvSpPr>
        <p:spPr>
          <a:xfrm>
            <a:off x="4010813" y="2849973"/>
            <a:ext cx="9523289" cy="1759435"/>
          </a:xfrm>
          <a:custGeom>
            <a:avLst/>
            <a:gdLst/>
            <a:ahLst/>
            <a:cxnLst/>
            <a:rect l="l" t="t" r="r" b="b"/>
            <a:pathLst>
              <a:path w="9523289" h="1759435">
                <a:moveTo>
                  <a:pt x="0" y="0"/>
                </a:moveTo>
                <a:lnTo>
                  <a:pt x="9523290" y="0"/>
                </a:lnTo>
                <a:lnTo>
                  <a:pt x="9523290" y="1759435"/>
                </a:lnTo>
                <a:lnTo>
                  <a:pt x="0" y="1759435"/>
                </a:lnTo>
                <a:lnTo>
                  <a:pt x="0" y="0"/>
                </a:lnTo>
                <a:close/>
              </a:path>
            </a:pathLst>
          </a:custGeom>
          <a:blipFill>
            <a:blip r:embed="rId3"/>
            <a:stretch>
              <a:fillRect/>
            </a:stretch>
          </a:blipFill>
        </p:spPr>
      </p:sp>
      <p:sp>
        <p:nvSpPr>
          <p:cNvPr id="4" name="Freeform 4"/>
          <p:cNvSpPr/>
          <p:nvPr/>
        </p:nvSpPr>
        <p:spPr>
          <a:xfrm>
            <a:off x="3690446" y="6257290"/>
            <a:ext cx="10907109" cy="2963018"/>
          </a:xfrm>
          <a:custGeom>
            <a:avLst/>
            <a:gdLst/>
            <a:ahLst/>
            <a:cxnLst/>
            <a:rect l="l" t="t" r="r" b="b"/>
            <a:pathLst>
              <a:path w="10907109" h="2963018">
                <a:moveTo>
                  <a:pt x="0" y="0"/>
                </a:moveTo>
                <a:lnTo>
                  <a:pt x="10907108" y="0"/>
                </a:lnTo>
                <a:lnTo>
                  <a:pt x="10907108" y="2963018"/>
                </a:lnTo>
                <a:lnTo>
                  <a:pt x="0" y="2963018"/>
                </a:lnTo>
                <a:lnTo>
                  <a:pt x="0" y="0"/>
                </a:lnTo>
                <a:close/>
              </a:path>
            </a:pathLst>
          </a:custGeom>
          <a:blipFill>
            <a:blip r:embed="rId4"/>
            <a:stretch>
              <a:fillRect/>
            </a:stretch>
          </a:blipFill>
        </p:spPr>
      </p:sp>
      <p:sp>
        <p:nvSpPr>
          <p:cNvPr id="5" name="Freeform 5"/>
          <p:cNvSpPr/>
          <p:nvPr/>
        </p:nvSpPr>
        <p:spPr>
          <a:xfrm>
            <a:off x="3974812" y="2849973"/>
            <a:ext cx="9966833" cy="1997907"/>
          </a:xfrm>
          <a:custGeom>
            <a:avLst/>
            <a:gdLst/>
            <a:ahLst/>
            <a:cxnLst/>
            <a:rect l="l" t="t" r="r" b="b"/>
            <a:pathLst>
              <a:path w="9966833" h="1997907">
                <a:moveTo>
                  <a:pt x="0" y="0"/>
                </a:moveTo>
                <a:lnTo>
                  <a:pt x="9966833" y="0"/>
                </a:lnTo>
                <a:lnTo>
                  <a:pt x="9966833" y="1997908"/>
                </a:lnTo>
                <a:lnTo>
                  <a:pt x="0" y="1997908"/>
                </a:lnTo>
                <a:lnTo>
                  <a:pt x="0" y="0"/>
                </a:lnTo>
                <a:close/>
              </a:path>
            </a:pathLst>
          </a:custGeom>
          <a:blipFill>
            <a:blip r:embed="rId5"/>
            <a:stretch>
              <a:fillRect/>
            </a:stretch>
          </a:blipFill>
        </p:spPr>
      </p:sp>
      <p:sp>
        <p:nvSpPr>
          <p:cNvPr id="6" name="TextBox 6"/>
          <p:cNvSpPr txBox="1"/>
          <p:nvPr/>
        </p:nvSpPr>
        <p:spPr>
          <a:xfrm>
            <a:off x="5307680" y="1669508"/>
            <a:ext cx="6929557" cy="1180465"/>
          </a:xfrm>
          <a:prstGeom prst="rect">
            <a:avLst/>
          </a:prstGeom>
        </p:spPr>
        <p:txBody>
          <a:bodyPr lIns="0" tIns="0" rIns="0" bIns="0" rtlCol="0" anchor="t">
            <a:spAutoFit/>
          </a:bodyPr>
          <a:lstStyle/>
          <a:p>
            <a:pPr algn="ctr">
              <a:lnSpc>
                <a:spcPts val="4759"/>
              </a:lnSpc>
            </a:pPr>
            <a:r>
              <a:rPr lang="en-US" sz="3399">
                <a:solidFill>
                  <a:srgbClr val="000000"/>
                </a:solidFill>
                <a:latin typeface="Canva Sans"/>
              </a:rPr>
              <a:t>Advance searching</a:t>
            </a:r>
          </a:p>
          <a:p>
            <a:pPr algn="ctr">
              <a:lnSpc>
                <a:spcPts val="4759"/>
              </a:lnSpc>
            </a:pPr>
            <a:r>
              <a:rPr lang="en-US" sz="3399">
                <a:solidFill>
                  <a:srgbClr val="000000"/>
                </a:solidFill>
                <a:latin typeface="Canva Sans"/>
              </a:rPr>
              <a:t>Demand in Skills and Experiences</a:t>
            </a:r>
          </a:p>
        </p:txBody>
      </p:sp>
      <p:sp>
        <p:nvSpPr>
          <p:cNvPr id="7" name="TextBox 7"/>
          <p:cNvSpPr txBox="1"/>
          <p:nvPr/>
        </p:nvSpPr>
        <p:spPr>
          <a:xfrm>
            <a:off x="5679222" y="5076825"/>
            <a:ext cx="6558015" cy="1180465"/>
          </a:xfrm>
          <a:prstGeom prst="rect">
            <a:avLst/>
          </a:prstGeom>
        </p:spPr>
        <p:txBody>
          <a:bodyPr lIns="0" tIns="0" rIns="0" bIns="0" rtlCol="0" anchor="t">
            <a:spAutoFit/>
          </a:bodyPr>
          <a:lstStyle/>
          <a:p>
            <a:pPr algn="ctr">
              <a:lnSpc>
                <a:spcPts val="4759"/>
              </a:lnSpc>
            </a:pPr>
            <a:r>
              <a:rPr lang="en-US" sz="3399">
                <a:solidFill>
                  <a:srgbClr val="000000"/>
                </a:solidFill>
                <a:latin typeface="Canva Sans"/>
              </a:rPr>
              <a:t>Applying to job by upload Cv And ID photo for more security</a:t>
            </a:r>
          </a:p>
        </p:txBody>
      </p:sp>
      <p:sp>
        <p:nvSpPr>
          <p:cNvPr id="8" name="Freeform 8"/>
          <p:cNvSpPr/>
          <p:nvPr/>
        </p:nvSpPr>
        <p:spPr>
          <a:xfrm>
            <a:off x="4127212" y="3002373"/>
            <a:ext cx="9966833" cy="1997907"/>
          </a:xfrm>
          <a:custGeom>
            <a:avLst/>
            <a:gdLst/>
            <a:ahLst/>
            <a:cxnLst/>
            <a:rect l="l" t="t" r="r" b="b"/>
            <a:pathLst>
              <a:path w="9966833" h="1997907">
                <a:moveTo>
                  <a:pt x="0" y="0"/>
                </a:moveTo>
                <a:lnTo>
                  <a:pt x="9966833" y="0"/>
                </a:lnTo>
                <a:lnTo>
                  <a:pt x="9966833" y="1997908"/>
                </a:lnTo>
                <a:lnTo>
                  <a:pt x="0" y="1997908"/>
                </a:lnTo>
                <a:lnTo>
                  <a:pt x="0" y="0"/>
                </a:lnTo>
                <a:close/>
              </a:path>
            </a:pathLst>
          </a:custGeom>
          <a:blipFill>
            <a:blip r:embed="rId5"/>
            <a:stretch>
              <a:fillRect/>
            </a:stretch>
          </a:blipFill>
        </p:spPr>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a:off x="2895101" y="2325563"/>
            <a:ext cx="12497798" cy="5635874"/>
          </a:xfrm>
          <a:custGeom>
            <a:avLst/>
            <a:gdLst/>
            <a:ahLst/>
            <a:cxnLst/>
            <a:rect l="l" t="t" r="r" b="b"/>
            <a:pathLst>
              <a:path w="12497798" h="5635874">
                <a:moveTo>
                  <a:pt x="0" y="0"/>
                </a:moveTo>
                <a:lnTo>
                  <a:pt x="12497798" y="0"/>
                </a:lnTo>
                <a:lnTo>
                  <a:pt x="12497798" y="5635874"/>
                </a:lnTo>
                <a:lnTo>
                  <a:pt x="0" y="5635874"/>
                </a:lnTo>
                <a:lnTo>
                  <a:pt x="0" y="0"/>
                </a:lnTo>
                <a:close/>
              </a:path>
            </a:pathLst>
          </a:custGeom>
          <a:blipFill>
            <a:blip r:embed="rId2"/>
            <a:stretch>
              <a:fillRect/>
            </a:stretch>
          </a:blipFill>
        </p:spPr>
      </p:sp>
      <p:sp>
        <p:nvSpPr>
          <p:cNvPr id="3" name="TextBox 3"/>
          <p:cNvSpPr txBox="1"/>
          <p:nvPr/>
        </p:nvSpPr>
        <p:spPr>
          <a:xfrm>
            <a:off x="6090592" y="1382328"/>
            <a:ext cx="5549503" cy="580390"/>
          </a:xfrm>
          <a:prstGeom prst="rect">
            <a:avLst/>
          </a:prstGeom>
        </p:spPr>
        <p:txBody>
          <a:bodyPr lIns="0" tIns="0" rIns="0" bIns="0" rtlCol="0" anchor="t">
            <a:spAutoFit/>
          </a:bodyPr>
          <a:lstStyle/>
          <a:p>
            <a:pPr algn="ctr">
              <a:lnSpc>
                <a:spcPts val="4759"/>
              </a:lnSpc>
            </a:pPr>
            <a:r>
              <a:rPr lang="en-US" sz="3399">
                <a:solidFill>
                  <a:srgbClr val="000000"/>
                </a:solidFill>
                <a:latin typeface="Canva Sans"/>
              </a:rPr>
              <a:t>Comopanys Page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a:off x="5816077" y="448165"/>
            <a:ext cx="11964630" cy="5110882"/>
          </a:xfrm>
          <a:custGeom>
            <a:avLst/>
            <a:gdLst/>
            <a:ahLst/>
            <a:cxnLst/>
            <a:rect l="l" t="t" r="r" b="b"/>
            <a:pathLst>
              <a:path w="11964630" h="5110882">
                <a:moveTo>
                  <a:pt x="0" y="0"/>
                </a:moveTo>
                <a:lnTo>
                  <a:pt x="11964629" y="0"/>
                </a:lnTo>
                <a:lnTo>
                  <a:pt x="11964629" y="5110883"/>
                </a:lnTo>
                <a:lnTo>
                  <a:pt x="0" y="5110883"/>
                </a:lnTo>
                <a:lnTo>
                  <a:pt x="0" y="0"/>
                </a:lnTo>
                <a:close/>
              </a:path>
            </a:pathLst>
          </a:custGeom>
          <a:blipFill>
            <a:blip r:embed="rId2"/>
            <a:stretch>
              <a:fillRect b="-220"/>
            </a:stretch>
          </a:blipFill>
        </p:spPr>
      </p:sp>
      <p:sp>
        <p:nvSpPr>
          <p:cNvPr id="3" name="Freeform 3"/>
          <p:cNvSpPr/>
          <p:nvPr/>
        </p:nvSpPr>
        <p:spPr>
          <a:xfrm>
            <a:off x="5816077" y="5475812"/>
            <a:ext cx="11964630" cy="4811188"/>
          </a:xfrm>
          <a:custGeom>
            <a:avLst/>
            <a:gdLst/>
            <a:ahLst/>
            <a:cxnLst/>
            <a:rect l="l" t="t" r="r" b="b"/>
            <a:pathLst>
              <a:path w="11964630" h="4811188">
                <a:moveTo>
                  <a:pt x="0" y="0"/>
                </a:moveTo>
                <a:lnTo>
                  <a:pt x="11964629" y="0"/>
                </a:lnTo>
                <a:lnTo>
                  <a:pt x="11964629" y="4811188"/>
                </a:lnTo>
                <a:lnTo>
                  <a:pt x="0" y="4811188"/>
                </a:lnTo>
                <a:lnTo>
                  <a:pt x="0" y="0"/>
                </a:lnTo>
                <a:close/>
              </a:path>
            </a:pathLst>
          </a:custGeom>
          <a:blipFill>
            <a:blip r:embed="rId3"/>
            <a:stretch>
              <a:fillRect b="-5156"/>
            </a:stretch>
          </a:blipFill>
        </p:spPr>
      </p:sp>
      <p:sp>
        <p:nvSpPr>
          <p:cNvPr id="4" name="TextBox 4"/>
          <p:cNvSpPr txBox="1"/>
          <p:nvPr/>
        </p:nvSpPr>
        <p:spPr>
          <a:xfrm>
            <a:off x="677990" y="1638638"/>
            <a:ext cx="5491162" cy="2380615"/>
          </a:xfrm>
          <a:prstGeom prst="rect">
            <a:avLst/>
          </a:prstGeom>
        </p:spPr>
        <p:txBody>
          <a:bodyPr lIns="0" tIns="0" rIns="0" bIns="0" rtlCol="0" anchor="t">
            <a:spAutoFit/>
          </a:bodyPr>
          <a:lstStyle/>
          <a:p>
            <a:pPr algn="ctr">
              <a:lnSpc>
                <a:spcPts val="4759"/>
              </a:lnSpc>
            </a:pPr>
            <a:r>
              <a:rPr lang="en-US" sz="3399">
                <a:solidFill>
                  <a:srgbClr val="000000"/>
                </a:solidFill>
                <a:latin typeface="Canva Sans"/>
              </a:rPr>
              <a:t>Sign Up Using some</a:t>
            </a:r>
          </a:p>
          <a:p>
            <a:pPr algn="ctr">
              <a:lnSpc>
                <a:spcPts val="4759"/>
              </a:lnSpc>
            </a:pPr>
            <a:r>
              <a:rPr lang="en-US" sz="3399">
                <a:solidFill>
                  <a:srgbClr val="000000"/>
                </a:solidFill>
                <a:latin typeface="Canva Sans"/>
              </a:rPr>
              <a:t> information for Company </a:t>
            </a:r>
          </a:p>
          <a:p>
            <a:pPr algn="ctr">
              <a:lnSpc>
                <a:spcPts val="4759"/>
              </a:lnSpc>
            </a:pPr>
            <a:r>
              <a:rPr lang="en-US" sz="3399">
                <a:solidFill>
                  <a:srgbClr val="000000"/>
                </a:solidFill>
                <a:latin typeface="Canva Sans"/>
              </a:rPr>
              <a:t>and user</a:t>
            </a:r>
          </a:p>
          <a:p>
            <a:pPr algn="ctr">
              <a:lnSpc>
                <a:spcPts val="4759"/>
              </a:lnSpc>
            </a:pPr>
            <a:endParaRPr lang="en-US" sz="3399">
              <a:solidFill>
                <a:srgbClr val="000000"/>
              </a:solidFill>
              <a:latin typeface="Canva Sans"/>
            </a:endParaRPr>
          </a:p>
        </p:txBody>
      </p:sp>
      <p:sp>
        <p:nvSpPr>
          <p:cNvPr id="5" name="TextBox 5"/>
          <p:cNvSpPr txBox="1"/>
          <p:nvPr/>
        </p:nvSpPr>
        <p:spPr>
          <a:xfrm>
            <a:off x="1395996" y="7257836"/>
            <a:ext cx="4055150" cy="1780540"/>
          </a:xfrm>
          <a:prstGeom prst="rect">
            <a:avLst/>
          </a:prstGeom>
        </p:spPr>
        <p:txBody>
          <a:bodyPr lIns="0" tIns="0" rIns="0" bIns="0" rtlCol="0" anchor="t">
            <a:spAutoFit/>
          </a:bodyPr>
          <a:lstStyle/>
          <a:p>
            <a:pPr algn="ctr">
              <a:lnSpc>
                <a:spcPts val="4759"/>
              </a:lnSpc>
            </a:pPr>
            <a:r>
              <a:rPr lang="en-US" sz="3399">
                <a:solidFill>
                  <a:srgbClr val="000000"/>
                </a:solidFill>
                <a:latin typeface="Canva Sans"/>
              </a:rPr>
              <a:t>Verification by add </a:t>
            </a:r>
          </a:p>
          <a:p>
            <a:pPr algn="ctr">
              <a:lnSpc>
                <a:spcPts val="4759"/>
              </a:lnSpc>
            </a:pPr>
            <a:r>
              <a:rPr lang="en-US" sz="3399">
                <a:solidFill>
                  <a:srgbClr val="000000"/>
                </a:solidFill>
                <a:latin typeface="Canva Sans"/>
              </a:rPr>
              <a:t>the code received</a:t>
            </a:r>
          </a:p>
          <a:p>
            <a:pPr marL="0" lvl="0" indent="0" algn="ctr">
              <a:lnSpc>
                <a:spcPts val="4759"/>
              </a:lnSpc>
              <a:spcBef>
                <a:spcPct val="0"/>
              </a:spcBef>
            </a:pPr>
            <a:r>
              <a:rPr lang="en-US" sz="3399">
                <a:solidFill>
                  <a:srgbClr val="000000"/>
                </a:solidFill>
                <a:latin typeface="Canva Sans"/>
              </a:rPr>
              <a:t> in email</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a:off x="2567245" y="3447204"/>
            <a:ext cx="13151541" cy="4897743"/>
          </a:xfrm>
          <a:custGeom>
            <a:avLst/>
            <a:gdLst/>
            <a:ahLst/>
            <a:cxnLst/>
            <a:rect l="l" t="t" r="r" b="b"/>
            <a:pathLst>
              <a:path w="13151541" h="4897743">
                <a:moveTo>
                  <a:pt x="0" y="0"/>
                </a:moveTo>
                <a:lnTo>
                  <a:pt x="13151542" y="0"/>
                </a:lnTo>
                <a:lnTo>
                  <a:pt x="13151542" y="4897743"/>
                </a:lnTo>
                <a:lnTo>
                  <a:pt x="0" y="4897743"/>
                </a:lnTo>
                <a:lnTo>
                  <a:pt x="0" y="0"/>
                </a:lnTo>
                <a:close/>
              </a:path>
            </a:pathLst>
          </a:custGeom>
          <a:blipFill>
            <a:blip r:embed="rId2"/>
            <a:stretch>
              <a:fillRect/>
            </a:stretch>
          </a:blipFill>
        </p:spPr>
      </p:sp>
      <p:sp>
        <p:nvSpPr>
          <p:cNvPr id="3" name="TextBox 3"/>
          <p:cNvSpPr txBox="1"/>
          <p:nvPr/>
        </p:nvSpPr>
        <p:spPr>
          <a:xfrm>
            <a:off x="2102818" y="1358300"/>
            <a:ext cx="13151541" cy="580390"/>
          </a:xfrm>
          <a:prstGeom prst="rect">
            <a:avLst/>
          </a:prstGeom>
        </p:spPr>
        <p:txBody>
          <a:bodyPr lIns="0" tIns="0" rIns="0" bIns="0" rtlCol="0" anchor="t">
            <a:spAutoFit/>
          </a:bodyPr>
          <a:lstStyle/>
          <a:p>
            <a:pPr algn="ctr">
              <a:lnSpc>
                <a:spcPts val="4759"/>
              </a:lnSpc>
            </a:pPr>
            <a:r>
              <a:rPr lang="en-US" sz="3399">
                <a:solidFill>
                  <a:srgbClr val="000000"/>
                </a:solidFill>
                <a:latin typeface="Canva Sans"/>
              </a:rPr>
              <a:t>Login Page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a:off x="6612247" y="314730"/>
            <a:ext cx="11675753" cy="4828770"/>
          </a:xfrm>
          <a:custGeom>
            <a:avLst/>
            <a:gdLst/>
            <a:ahLst/>
            <a:cxnLst/>
            <a:rect l="l" t="t" r="r" b="b"/>
            <a:pathLst>
              <a:path w="11675753" h="4828770">
                <a:moveTo>
                  <a:pt x="0" y="0"/>
                </a:moveTo>
                <a:lnTo>
                  <a:pt x="11675753" y="0"/>
                </a:lnTo>
                <a:lnTo>
                  <a:pt x="11675753" y="4828770"/>
                </a:lnTo>
                <a:lnTo>
                  <a:pt x="0" y="4828770"/>
                </a:lnTo>
                <a:lnTo>
                  <a:pt x="0" y="0"/>
                </a:lnTo>
                <a:close/>
              </a:path>
            </a:pathLst>
          </a:custGeom>
          <a:blipFill>
            <a:blip r:embed="rId2"/>
            <a:stretch>
              <a:fillRect t="-1222" b="-1222"/>
            </a:stretch>
          </a:blipFill>
        </p:spPr>
      </p:sp>
      <p:sp>
        <p:nvSpPr>
          <p:cNvPr id="3" name="Freeform 3"/>
          <p:cNvSpPr/>
          <p:nvPr/>
        </p:nvSpPr>
        <p:spPr>
          <a:xfrm>
            <a:off x="6612247" y="5250692"/>
            <a:ext cx="11675753" cy="4951304"/>
          </a:xfrm>
          <a:custGeom>
            <a:avLst/>
            <a:gdLst/>
            <a:ahLst/>
            <a:cxnLst/>
            <a:rect l="l" t="t" r="r" b="b"/>
            <a:pathLst>
              <a:path w="11675753" h="4951304">
                <a:moveTo>
                  <a:pt x="0" y="0"/>
                </a:moveTo>
                <a:lnTo>
                  <a:pt x="11675753" y="0"/>
                </a:lnTo>
                <a:lnTo>
                  <a:pt x="11675753" y="4951305"/>
                </a:lnTo>
                <a:lnTo>
                  <a:pt x="0" y="4951305"/>
                </a:lnTo>
                <a:lnTo>
                  <a:pt x="0" y="0"/>
                </a:lnTo>
                <a:close/>
              </a:path>
            </a:pathLst>
          </a:custGeom>
          <a:blipFill>
            <a:blip r:embed="rId3"/>
            <a:stretch>
              <a:fillRect/>
            </a:stretch>
          </a:blipFill>
        </p:spPr>
      </p:sp>
      <p:sp>
        <p:nvSpPr>
          <p:cNvPr id="4" name="TextBox 4"/>
          <p:cNvSpPr txBox="1"/>
          <p:nvPr/>
        </p:nvSpPr>
        <p:spPr>
          <a:xfrm>
            <a:off x="2171547" y="1685081"/>
            <a:ext cx="3681055" cy="1180465"/>
          </a:xfrm>
          <a:prstGeom prst="rect">
            <a:avLst/>
          </a:prstGeom>
        </p:spPr>
        <p:txBody>
          <a:bodyPr lIns="0" tIns="0" rIns="0" bIns="0" rtlCol="0" anchor="t">
            <a:spAutoFit/>
          </a:bodyPr>
          <a:lstStyle/>
          <a:p>
            <a:pPr algn="ctr">
              <a:lnSpc>
                <a:spcPts val="4759"/>
              </a:lnSpc>
            </a:pPr>
            <a:r>
              <a:rPr lang="en-US" sz="3399">
                <a:solidFill>
                  <a:srgbClr val="000000"/>
                </a:solidFill>
                <a:latin typeface="Canva Sans"/>
              </a:rPr>
              <a:t>Forget Pass </a:t>
            </a:r>
          </a:p>
          <a:p>
            <a:pPr algn="ctr">
              <a:lnSpc>
                <a:spcPts val="4759"/>
              </a:lnSpc>
            </a:pPr>
            <a:r>
              <a:rPr lang="en-US" sz="3399">
                <a:solidFill>
                  <a:srgbClr val="000000"/>
                </a:solidFill>
                <a:latin typeface="Canva Sans"/>
              </a:rPr>
              <a:t>Return it by email</a:t>
            </a:r>
          </a:p>
        </p:txBody>
      </p:sp>
      <p:sp>
        <p:nvSpPr>
          <p:cNvPr id="5" name="TextBox 5"/>
          <p:cNvSpPr txBox="1"/>
          <p:nvPr/>
        </p:nvSpPr>
        <p:spPr>
          <a:xfrm>
            <a:off x="1750507" y="6004258"/>
            <a:ext cx="4801791" cy="1780540"/>
          </a:xfrm>
          <a:prstGeom prst="rect">
            <a:avLst/>
          </a:prstGeom>
        </p:spPr>
        <p:txBody>
          <a:bodyPr lIns="0" tIns="0" rIns="0" bIns="0" rtlCol="0" anchor="t">
            <a:spAutoFit/>
          </a:bodyPr>
          <a:lstStyle/>
          <a:p>
            <a:pPr algn="ctr">
              <a:lnSpc>
                <a:spcPts val="4759"/>
              </a:lnSpc>
            </a:pPr>
            <a:r>
              <a:rPr lang="en-US" sz="3399">
                <a:solidFill>
                  <a:srgbClr val="000000"/>
                </a:solidFill>
                <a:latin typeface="Canva Sans"/>
              </a:rPr>
              <a:t>The code send to email</a:t>
            </a:r>
          </a:p>
          <a:p>
            <a:pPr algn="ctr">
              <a:lnSpc>
                <a:spcPts val="4759"/>
              </a:lnSpc>
            </a:pPr>
            <a:r>
              <a:rPr lang="en-US" sz="3399">
                <a:solidFill>
                  <a:srgbClr val="000000"/>
                </a:solidFill>
                <a:latin typeface="Canva Sans"/>
              </a:rPr>
              <a:t>and then can add it</a:t>
            </a:r>
          </a:p>
          <a:p>
            <a:pPr algn="ctr">
              <a:lnSpc>
                <a:spcPts val="4759"/>
              </a:lnSpc>
            </a:pPr>
            <a:r>
              <a:rPr lang="en-US" sz="3399">
                <a:solidFill>
                  <a:srgbClr val="000000"/>
                </a:solidFill>
                <a:latin typeface="Canva Sans"/>
              </a:rPr>
              <a:t> and change pass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a:off x="3125047" y="4370"/>
            <a:ext cx="8222672" cy="4199888"/>
          </a:xfrm>
          <a:custGeom>
            <a:avLst/>
            <a:gdLst/>
            <a:ahLst/>
            <a:cxnLst/>
            <a:rect l="l" t="t" r="r" b="b"/>
            <a:pathLst>
              <a:path w="8222672" h="4199888">
                <a:moveTo>
                  <a:pt x="0" y="0"/>
                </a:moveTo>
                <a:lnTo>
                  <a:pt x="8222672" y="0"/>
                </a:lnTo>
                <a:lnTo>
                  <a:pt x="8222672" y="4199888"/>
                </a:lnTo>
                <a:lnTo>
                  <a:pt x="0" y="4199888"/>
                </a:lnTo>
                <a:lnTo>
                  <a:pt x="0" y="0"/>
                </a:lnTo>
                <a:close/>
              </a:path>
            </a:pathLst>
          </a:custGeom>
          <a:blipFill>
            <a:blip r:embed="rId2"/>
            <a:stretch>
              <a:fillRect/>
            </a:stretch>
          </a:blipFill>
        </p:spPr>
      </p:sp>
      <p:sp>
        <p:nvSpPr>
          <p:cNvPr id="3" name="Freeform 3"/>
          <p:cNvSpPr/>
          <p:nvPr/>
        </p:nvSpPr>
        <p:spPr>
          <a:xfrm>
            <a:off x="3125047" y="4086001"/>
            <a:ext cx="8222672" cy="3847493"/>
          </a:xfrm>
          <a:custGeom>
            <a:avLst/>
            <a:gdLst/>
            <a:ahLst/>
            <a:cxnLst/>
            <a:rect l="l" t="t" r="r" b="b"/>
            <a:pathLst>
              <a:path w="8222672" h="3847493">
                <a:moveTo>
                  <a:pt x="0" y="0"/>
                </a:moveTo>
                <a:lnTo>
                  <a:pt x="8222672" y="0"/>
                </a:lnTo>
                <a:lnTo>
                  <a:pt x="8222672" y="3847493"/>
                </a:lnTo>
                <a:lnTo>
                  <a:pt x="0" y="3847493"/>
                </a:lnTo>
                <a:lnTo>
                  <a:pt x="0" y="0"/>
                </a:lnTo>
                <a:close/>
              </a:path>
            </a:pathLst>
          </a:custGeom>
          <a:blipFill>
            <a:blip r:embed="rId3"/>
            <a:stretch>
              <a:fillRect t="-743" b="-743"/>
            </a:stretch>
          </a:blipFill>
        </p:spPr>
      </p:sp>
      <p:sp>
        <p:nvSpPr>
          <p:cNvPr id="4" name="Freeform 4"/>
          <p:cNvSpPr/>
          <p:nvPr/>
        </p:nvSpPr>
        <p:spPr>
          <a:xfrm>
            <a:off x="3125047" y="7990716"/>
            <a:ext cx="8222672" cy="2315352"/>
          </a:xfrm>
          <a:custGeom>
            <a:avLst/>
            <a:gdLst/>
            <a:ahLst/>
            <a:cxnLst/>
            <a:rect l="l" t="t" r="r" b="b"/>
            <a:pathLst>
              <a:path w="8222672" h="2315352">
                <a:moveTo>
                  <a:pt x="0" y="0"/>
                </a:moveTo>
                <a:lnTo>
                  <a:pt x="8222672" y="0"/>
                </a:lnTo>
                <a:lnTo>
                  <a:pt x="8222672" y="2315352"/>
                </a:lnTo>
                <a:lnTo>
                  <a:pt x="0" y="2315352"/>
                </a:lnTo>
                <a:lnTo>
                  <a:pt x="0" y="0"/>
                </a:lnTo>
                <a:close/>
              </a:path>
            </a:pathLst>
          </a:custGeom>
          <a:blipFill>
            <a:blip r:embed="rId4"/>
            <a:stretch>
              <a:fillRect t="-1904" b="-1904"/>
            </a:stretch>
          </a:blipFill>
        </p:spPr>
      </p:sp>
      <p:sp>
        <p:nvSpPr>
          <p:cNvPr id="5" name="TextBox 5"/>
          <p:cNvSpPr txBox="1"/>
          <p:nvPr/>
        </p:nvSpPr>
        <p:spPr>
          <a:xfrm>
            <a:off x="13764750" y="1780782"/>
            <a:ext cx="2554962" cy="580390"/>
          </a:xfrm>
          <a:prstGeom prst="rect">
            <a:avLst/>
          </a:prstGeom>
        </p:spPr>
        <p:txBody>
          <a:bodyPr lIns="0" tIns="0" rIns="0" bIns="0" rtlCol="0" anchor="t">
            <a:spAutoFit/>
          </a:bodyPr>
          <a:lstStyle/>
          <a:p>
            <a:pPr algn="ctr">
              <a:lnSpc>
                <a:spcPts val="4759"/>
              </a:lnSpc>
            </a:pPr>
            <a:r>
              <a:rPr lang="en-US" sz="3399">
                <a:solidFill>
                  <a:srgbClr val="000000"/>
                </a:solidFill>
                <a:latin typeface="Canva Sans"/>
              </a:rPr>
              <a:t>User Profile </a:t>
            </a:r>
          </a:p>
        </p:txBody>
      </p:sp>
      <p:sp>
        <p:nvSpPr>
          <p:cNvPr id="6" name="TextBox 6"/>
          <p:cNvSpPr txBox="1"/>
          <p:nvPr/>
        </p:nvSpPr>
        <p:spPr>
          <a:xfrm>
            <a:off x="12104454" y="2459729"/>
            <a:ext cx="5528591" cy="4842042"/>
          </a:xfrm>
          <a:prstGeom prst="rect">
            <a:avLst/>
          </a:prstGeom>
        </p:spPr>
        <p:txBody>
          <a:bodyPr lIns="0" tIns="0" rIns="0" bIns="0" rtlCol="0" anchor="t">
            <a:spAutoFit/>
          </a:bodyPr>
          <a:lstStyle/>
          <a:p>
            <a:pPr algn="l">
              <a:lnSpc>
                <a:spcPts val="4865"/>
              </a:lnSpc>
            </a:pPr>
            <a:r>
              <a:rPr lang="en-US" sz="3139">
                <a:solidFill>
                  <a:srgbClr val="000000"/>
                </a:solidFill>
                <a:latin typeface="Canva Sans"/>
              </a:rPr>
              <a:t>1-Informaition about user</a:t>
            </a:r>
          </a:p>
          <a:p>
            <a:pPr algn="l">
              <a:lnSpc>
                <a:spcPts val="4865"/>
              </a:lnSpc>
            </a:pPr>
            <a:r>
              <a:rPr lang="en-US" sz="3139">
                <a:solidFill>
                  <a:srgbClr val="000000"/>
                </a:solidFill>
                <a:latin typeface="Canva Sans"/>
              </a:rPr>
              <a:t>2-Experinses</a:t>
            </a:r>
          </a:p>
          <a:p>
            <a:pPr algn="l">
              <a:lnSpc>
                <a:spcPts val="4865"/>
              </a:lnSpc>
            </a:pPr>
            <a:r>
              <a:rPr lang="en-US" sz="3139">
                <a:solidFill>
                  <a:srgbClr val="000000"/>
                </a:solidFill>
                <a:latin typeface="Canva Sans"/>
              </a:rPr>
              <a:t>3-Education</a:t>
            </a:r>
          </a:p>
          <a:p>
            <a:pPr algn="l">
              <a:lnSpc>
                <a:spcPts val="4865"/>
              </a:lnSpc>
            </a:pPr>
            <a:r>
              <a:rPr lang="en-US" sz="3139">
                <a:solidFill>
                  <a:srgbClr val="000000"/>
                </a:solidFill>
                <a:latin typeface="Canva Sans"/>
              </a:rPr>
              <a:t>4-Skills</a:t>
            </a:r>
          </a:p>
          <a:p>
            <a:pPr algn="l">
              <a:lnSpc>
                <a:spcPts val="4865"/>
              </a:lnSpc>
            </a:pPr>
            <a:r>
              <a:rPr lang="en-US" sz="3139">
                <a:solidFill>
                  <a:srgbClr val="000000"/>
                </a:solidFill>
                <a:latin typeface="Canva Sans"/>
              </a:rPr>
              <a:t>5-social media</a:t>
            </a:r>
          </a:p>
          <a:p>
            <a:pPr algn="l">
              <a:lnSpc>
                <a:spcPts val="4865"/>
              </a:lnSpc>
            </a:pPr>
            <a:r>
              <a:rPr lang="en-US" sz="3139">
                <a:solidFill>
                  <a:srgbClr val="000000"/>
                </a:solidFill>
                <a:latin typeface="Canva Sans"/>
              </a:rPr>
              <a:t>6-email,phone number,lang</a:t>
            </a:r>
          </a:p>
          <a:p>
            <a:pPr algn="l">
              <a:lnSpc>
                <a:spcPts val="4865"/>
              </a:lnSpc>
            </a:pPr>
            <a:r>
              <a:rPr lang="en-US" sz="3139">
                <a:solidFill>
                  <a:srgbClr val="000000"/>
                </a:solidFill>
                <a:latin typeface="Canva Sans"/>
              </a:rPr>
              <a:t>7-generate cv from this information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a:off x="9144000" y="368201"/>
            <a:ext cx="8785289" cy="4271002"/>
          </a:xfrm>
          <a:custGeom>
            <a:avLst/>
            <a:gdLst/>
            <a:ahLst/>
            <a:cxnLst/>
            <a:rect l="l" t="t" r="r" b="b"/>
            <a:pathLst>
              <a:path w="8785289" h="4271002">
                <a:moveTo>
                  <a:pt x="0" y="0"/>
                </a:moveTo>
                <a:lnTo>
                  <a:pt x="8785289" y="0"/>
                </a:lnTo>
                <a:lnTo>
                  <a:pt x="8785289" y="4271002"/>
                </a:lnTo>
                <a:lnTo>
                  <a:pt x="0" y="4271002"/>
                </a:lnTo>
                <a:lnTo>
                  <a:pt x="0" y="0"/>
                </a:lnTo>
                <a:close/>
              </a:path>
            </a:pathLst>
          </a:custGeom>
          <a:blipFill>
            <a:blip r:embed="rId2"/>
            <a:stretch>
              <a:fillRect/>
            </a:stretch>
          </a:blipFill>
        </p:spPr>
      </p:sp>
      <p:sp>
        <p:nvSpPr>
          <p:cNvPr id="3" name="Freeform 3"/>
          <p:cNvSpPr/>
          <p:nvPr/>
        </p:nvSpPr>
        <p:spPr>
          <a:xfrm>
            <a:off x="9144000" y="5363261"/>
            <a:ext cx="8785289" cy="4496266"/>
          </a:xfrm>
          <a:custGeom>
            <a:avLst/>
            <a:gdLst/>
            <a:ahLst/>
            <a:cxnLst/>
            <a:rect l="l" t="t" r="r" b="b"/>
            <a:pathLst>
              <a:path w="8785289" h="4496266">
                <a:moveTo>
                  <a:pt x="0" y="0"/>
                </a:moveTo>
                <a:lnTo>
                  <a:pt x="8785289" y="0"/>
                </a:lnTo>
                <a:lnTo>
                  <a:pt x="8785289" y="4496267"/>
                </a:lnTo>
                <a:lnTo>
                  <a:pt x="0" y="4496267"/>
                </a:lnTo>
                <a:lnTo>
                  <a:pt x="0" y="0"/>
                </a:lnTo>
                <a:close/>
              </a:path>
            </a:pathLst>
          </a:custGeom>
          <a:blipFill>
            <a:blip r:embed="rId3"/>
            <a:stretch>
              <a:fillRect/>
            </a:stretch>
          </a:blipFill>
        </p:spPr>
      </p:sp>
      <p:sp>
        <p:nvSpPr>
          <p:cNvPr id="4" name="TextBox 4"/>
          <p:cNvSpPr txBox="1"/>
          <p:nvPr/>
        </p:nvSpPr>
        <p:spPr>
          <a:xfrm>
            <a:off x="1028700" y="1280057"/>
            <a:ext cx="7549598" cy="2380615"/>
          </a:xfrm>
          <a:prstGeom prst="rect">
            <a:avLst/>
          </a:prstGeom>
        </p:spPr>
        <p:txBody>
          <a:bodyPr lIns="0" tIns="0" rIns="0" bIns="0" rtlCol="0" anchor="t">
            <a:spAutoFit/>
          </a:bodyPr>
          <a:lstStyle/>
          <a:p>
            <a:pPr algn="just">
              <a:lnSpc>
                <a:spcPts val="4759"/>
              </a:lnSpc>
            </a:pPr>
            <a:r>
              <a:rPr lang="en-US" sz="3399">
                <a:solidFill>
                  <a:srgbClr val="000000"/>
                </a:solidFill>
                <a:latin typeface="Canva Sans"/>
              </a:rPr>
              <a:t>All application of user and can see stats of it (in review ,or booking meeting or results of interview’s)</a:t>
            </a:r>
          </a:p>
          <a:p>
            <a:pPr algn="just">
              <a:lnSpc>
                <a:spcPts val="4759"/>
              </a:lnSpc>
            </a:pPr>
            <a:endParaRPr lang="en-US" sz="3399">
              <a:solidFill>
                <a:srgbClr val="000000"/>
              </a:solidFill>
              <a:latin typeface="Canva Sans"/>
            </a:endParaRPr>
          </a:p>
        </p:txBody>
      </p:sp>
      <p:sp>
        <p:nvSpPr>
          <p:cNvPr id="5" name="TextBox 5"/>
          <p:cNvSpPr txBox="1"/>
          <p:nvPr/>
        </p:nvSpPr>
        <p:spPr>
          <a:xfrm>
            <a:off x="2501860" y="6259693"/>
            <a:ext cx="4860250" cy="1780540"/>
          </a:xfrm>
          <a:prstGeom prst="rect">
            <a:avLst/>
          </a:prstGeom>
        </p:spPr>
        <p:txBody>
          <a:bodyPr lIns="0" tIns="0" rIns="0" bIns="0" rtlCol="0" anchor="t">
            <a:spAutoFit/>
          </a:bodyPr>
          <a:lstStyle/>
          <a:p>
            <a:pPr algn="ctr">
              <a:lnSpc>
                <a:spcPts val="4759"/>
              </a:lnSpc>
            </a:pPr>
            <a:r>
              <a:rPr lang="en-US" sz="3399">
                <a:solidFill>
                  <a:srgbClr val="000000"/>
                </a:solidFill>
                <a:latin typeface="Canva Sans"/>
              </a:rPr>
              <a:t>Interview booking date </a:t>
            </a:r>
          </a:p>
          <a:p>
            <a:pPr algn="ctr">
              <a:lnSpc>
                <a:spcPts val="4759"/>
              </a:lnSpc>
            </a:pPr>
            <a:r>
              <a:rPr lang="en-US" sz="3399">
                <a:solidFill>
                  <a:srgbClr val="000000"/>
                </a:solidFill>
                <a:latin typeface="Canva Sans"/>
              </a:rPr>
              <a:t>after accept CVs</a:t>
            </a:r>
          </a:p>
          <a:p>
            <a:pPr algn="ctr">
              <a:lnSpc>
                <a:spcPts val="4759"/>
              </a:lnSpc>
            </a:pPr>
            <a:endParaRPr lang="en-US" sz="3399">
              <a:solidFill>
                <a:srgbClr val="000000"/>
              </a:solidFill>
              <a:latin typeface="Canva Sans"/>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a:off x="9745871" y="1028700"/>
            <a:ext cx="8129470" cy="3952250"/>
          </a:xfrm>
          <a:custGeom>
            <a:avLst/>
            <a:gdLst/>
            <a:ahLst/>
            <a:cxnLst/>
            <a:rect l="l" t="t" r="r" b="b"/>
            <a:pathLst>
              <a:path w="8129470" h="3952250">
                <a:moveTo>
                  <a:pt x="0" y="0"/>
                </a:moveTo>
                <a:lnTo>
                  <a:pt x="8129470" y="0"/>
                </a:lnTo>
                <a:lnTo>
                  <a:pt x="8129470" y="3952250"/>
                </a:lnTo>
                <a:lnTo>
                  <a:pt x="0" y="3952250"/>
                </a:lnTo>
                <a:lnTo>
                  <a:pt x="0" y="0"/>
                </a:lnTo>
                <a:close/>
              </a:path>
            </a:pathLst>
          </a:custGeom>
          <a:blipFill>
            <a:blip r:embed="rId2"/>
            <a:stretch>
              <a:fillRect t="-11589" b="-4112"/>
            </a:stretch>
          </a:blipFill>
        </p:spPr>
      </p:sp>
      <p:sp>
        <p:nvSpPr>
          <p:cNvPr id="3" name="Freeform 3"/>
          <p:cNvSpPr/>
          <p:nvPr/>
        </p:nvSpPr>
        <p:spPr>
          <a:xfrm>
            <a:off x="9745871" y="6000433"/>
            <a:ext cx="8129470" cy="3788264"/>
          </a:xfrm>
          <a:custGeom>
            <a:avLst/>
            <a:gdLst/>
            <a:ahLst/>
            <a:cxnLst/>
            <a:rect l="l" t="t" r="r" b="b"/>
            <a:pathLst>
              <a:path w="8129470" h="3788264">
                <a:moveTo>
                  <a:pt x="0" y="0"/>
                </a:moveTo>
                <a:lnTo>
                  <a:pt x="8129470" y="0"/>
                </a:lnTo>
                <a:lnTo>
                  <a:pt x="8129470" y="3788264"/>
                </a:lnTo>
                <a:lnTo>
                  <a:pt x="0" y="3788264"/>
                </a:lnTo>
                <a:lnTo>
                  <a:pt x="0" y="0"/>
                </a:lnTo>
                <a:close/>
              </a:path>
            </a:pathLst>
          </a:custGeom>
          <a:blipFill>
            <a:blip r:embed="rId3"/>
            <a:stretch>
              <a:fillRect t="-2208" b="-2208"/>
            </a:stretch>
          </a:blipFill>
        </p:spPr>
      </p:sp>
      <p:sp>
        <p:nvSpPr>
          <p:cNvPr id="4" name="Freeform 4"/>
          <p:cNvSpPr/>
          <p:nvPr/>
        </p:nvSpPr>
        <p:spPr>
          <a:xfrm>
            <a:off x="1386173" y="6000433"/>
            <a:ext cx="7840109" cy="3798263"/>
          </a:xfrm>
          <a:custGeom>
            <a:avLst/>
            <a:gdLst/>
            <a:ahLst/>
            <a:cxnLst/>
            <a:rect l="l" t="t" r="r" b="b"/>
            <a:pathLst>
              <a:path w="7840109" h="3798263">
                <a:moveTo>
                  <a:pt x="0" y="0"/>
                </a:moveTo>
                <a:lnTo>
                  <a:pt x="7840109" y="0"/>
                </a:lnTo>
                <a:lnTo>
                  <a:pt x="7840109" y="3798262"/>
                </a:lnTo>
                <a:lnTo>
                  <a:pt x="0" y="3798262"/>
                </a:lnTo>
                <a:lnTo>
                  <a:pt x="0" y="0"/>
                </a:lnTo>
                <a:close/>
              </a:path>
            </a:pathLst>
          </a:custGeom>
          <a:blipFill>
            <a:blip r:embed="rId4"/>
            <a:stretch>
              <a:fillRect/>
            </a:stretch>
          </a:blipFill>
        </p:spPr>
      </p:sp>
      <p:sp>
        <p:nvSpPr>
          <p:cNvPr id="5" name="TextBox 5"/>
          <p:cNvSpPr txBox="1"/>
          <p:nvPr/>
        </p:nvSpPr>
        <p:spPr>
          <a:xfrm>
            <a:off x="1386173" y="962025"/>
            <a:ext cx="8129470" cy="2380615"/>
          </a:xfrm>
          <a:prstGeom prst="rect">
            <a:avLst/>
          </a:prstGeom>
        </p:spPr>
        <p:txBody>
          <a:bodyPr lIns="0" tIns="0" rIns="0" bIns="0" rtlCol="0" anchor="t">
            <a:spAutoFit/>
          </a:bodyPr>
          <a:lstStyle/>
          <a:p>
            <a:pPr algn="ctr">
              <a:lnSpc>
                <a:spcPts val="4759"/>
              </a:lnSpc>
            </a:pPr>
            <a:r>
              <a:rPr lang="en-US" sz="3399">
                <a:solidFill>
                  <a:srgbClr val="000000"/>
                </a:solidFill>
                <a:latin typeface="Canva Sans"/>
              </a:rPr>
              <a:t>All date by Company to do interview</a:t>
            </a:r>
          </a:p>
          <a:p>
            <a:pPr algn="ctr">
              <a:lnSpc>
                <a:spcPts val="4759"/>
              </a:lnSpc>
            </a:pPr>
            <a:r>
              <a:rPr lang="en-US" sz="3399">
                <a:solidFill>
                  <a:srgbClr val="000000"/>
                </a:solidFill>
                <a:latin typeface="Canva Sans"/>
              </a:rPr>
              <a:t>and can chooses if meet online </a:t>
            </a:r>
          </a:p>
          <a:p>
            <a:pPr algn="ctr">
              <a:lnSpc>
                <a:spcPts val="4759"/>
              </a:lnSpc>
            </a:pPr>
            <a:r>
              <a:rPr lang="en-US" sz="3399">
                <a:solidFill>
                  <a:srgbClr val="000000"/>
                </a:solidFill>
                <a:latin typeface="Canva Sans"/>
              </a:rPr>
              <a:t>or face to face</a:t>
            </a:r>
          </a:p>
          <a:p>
            <a:pPr algn="ctr">
              <a:lnSpc>
                <a:spcPts val="4759"/>
              </a:lnSpc>
            </a:pPr>
            <a:endParaRPr lang="en-US" sz="3399">
              <a:solidFill>
                <a:srgbClr val="000000"/>
              </a:solidFill>
              <a:latin typeface="Canva Sans"/>
            </a:endParaRPr>
          </a:p>
        </p:txBody>
      </p:sp>
      <p:sp>
        <p:nvSpPr>
          <p:cNvPr id="6" name="TextBox 6"/>
          <p:cNvSpPr txBox="1"/>
          <p:nvPr/>
        </p:nvSpPr>
        <p:spPr>
          <a:xfrm>
            <a:off x="1751290" y="3919855"/>
            <a:ext cx="7392710" cy="2380615"/>
          </a:xfrm>
          <a:prstGeom prst="rect">
            <a:avLst/>
          </a:prstGeom>
        </p:spPr>
        <p:txBody>
          <a:bodyPr lIns="0" tIns="0" rIns="0" bIns="0" rtlCol="0" anchor="t">
            <a:spAutoFit/>
          </a:bodyPr>
          <a:lstStyle/>
          <a:p>
            <a:pPr algn="ctr">
              <a:lnSpc>
                <a:spcPts val="4759"/>
              </a:lnSpc>
            </a:pPr>
            <a:r>
              <a:rPr lang="en-US" sz="3399">
                <a:solidFill>
                  <a:srgbClr val="000000"/>
                </a:solidFill>
                <a:latin typeface="Canva Sans"/>
              </a:rPr>
              <a:t>Stats after interview’s </a:t>
            </a:r>
          </a:p>
          <a:p>
            <a:pPr algn="ctr">
              <a:lnSpc>
                <a:spcPts val="4759"/>
              </a:lnSpc>
            </a:pPr>
            <a:r>
              <a:rPr lang="en-US" sz="3399">
                <a:solidFill>
                  <a:srgbClr val="000000"/>
                </a:solidFill>
                <a:latin typeface="Canva Sans"/>
              </a:rPr>
              <a:t>(accepted or reject or in interviews)</a:t>
            </a:r>
          </a:p>
          <a:p>
            <a:pPr algn="ctr">
              <a:lnSpc>
                <a:spcPts val="4759"/>
              </a:lnSpc>
            </a:pPr>
            <a:r>
              <a:rPr lang="en-US" sz="3399">
                <a:solidFill>
                  <a:srgbClr val="000000"/>
                </a:solidFill>
                <a:latin typeface="Canva Sans"/>
              </a:rPr>
              <a:t>and appear link if online meet</a:t>
            </a:r>
          </a:p>
          <a:p>
            <a:pPr algn="ctr">
              <a:lnSpc>
                <a:spcPts val="4759"/>
              </a:lnSpc>
            </a:pPr>
            <a:endParaRPr lang="en-US" sz="3399">
              <a:solidFill>
                <a:srgbClr val="000000"/>
              </a:solidFill>
              <a:latin typeface="Canva Sans"/>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a:off x="2139730" y="2462362"/>
            <a:ext cx="14008539" cy="6795938"/>
          </a:xfrm>
          <a:custGeom>
            <a:avLst/>
            <a:gdLst/>
            <a:ahLst/>
            <a:cxnLst/>
            <a:rect l="l" t="t" r="r" b="b"/>
            <a:pathLst>
              <a:path w="14008539" h="6795938">
                <a:moveTo>
                  <a:pt x="0" y="0"/>
                </a:moveTo>
                <a:lnTo>
                  <a:pt x="14008540" y="0"/>
                </a:lnTo>
                <a:lnTo>
                  <a:pt x="14008540" y="6795938"/>
                </a:lnTo>
                <a:lnTo>
                  <a:pt x="0" y="6795938"/>
                </a:lnTo>
                <a:lnTo>
                  <a:pt x="0" y="0"/>
                </a:lnTo>
                <a:close/>
              </a:path>
            </a:pathLst>
          </a:custGeom>
          <a:blipFill>
            <a:blip r:embed="rId2"/>
            <a:stretch>
              <a:fillRect/>
            </a:stretch>
          </a:blipFill>
        </p:spPr>
      </p:sp>
      <p:sp>
        <p:nvSpPr>
          <p:cNvPr id="3" name="TextBox 3"/>
          <p:cNvSpPr txBox="1"/>
          <p:nvPr/>
        </p:nvSpPr>
        <p:spPr>
          <a:xfrm>
            <a:off x="3238162" y="1059102"/>
            <a:ext cx="11811676" cy="1780540"/>
          </a:xfrm>
          <a:prstGeom prst="rect">
            <a:avLst/>
          </a:prstGeom>
        </p:spPr>
        <p:txBody>
          <a:bodyPr lIns="0" tIns="0" rIns="0" bIns="0" rtlCol="0" anchor="t">
            <a:spAutoFit/>
          </a:bodyPr>
          <a:lstStyle/>
          <a:p>
            <a:pPr algn="ctr">
              <a:lnSpc>
                <a:spcPts val="4759"/>
              </a:lnSpc>
            </a:pPr>
            <a:r>
              <a:rPr lang="en-US" sz="3399">
                <a:solidFill>
                  <a:srgbClr val="000000"/>
                </a:solidFill>
                <a:latin typeface="Canva Sans"/>
              </a:rPr>
              <a:t>Notification get notification for applying job and stats of review and if cv accepts or reject</a:t>
            </a:r>
          </a:p>
          <a:p>
            <a:pPr algn="ctr">
              <a:lnSpc>
                <a:spcPts val="4759"/>
              </a:lnSpc>
            </a:pPr>
            <a:endParaRPr lang="en-US" sz="3399">
              <a:solidFill>
                <a:srgbClr val="000000"/>
              </a:solidFill>
              <a:latin typeface="Canva Sans"/>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a:off x="1517605" y="2167161"/>
            <a:ext cx="15252790" cy="7091139"/>
          </a:xfrm>
          <a:custGeom>
            <a:avLst/>
            <a:gdLst/>
            <a:ahLst/>
            <a:cxnLst/>
            <a:rect l="l" t="t" r="r" b="b"/>
            <a:pathLst>
              <a:path w="15252790" h="7091139">
                <a:moveTo>
                  <a:pt x="0" y="0"/>
                </a:moveTo>
                <a:lnTo>
                  <a:pt x="15252790" y="0"/>
                </a:lnTo>
                <a:lnTo>
                  <a:pt x="15252790" y="7091139"/>
                </a:lnTo>
                <a:lnTo>
                  <a:pt x="0" y="7091139"/>
                </a:lnTo>
                <a:lnTo>
                  <a:pt x="0" y="0"/>
                </a:lnTo>
                <a:close/>
              </a:path>
            </a:pathLst>
          </a:custGeom>
          <a:blipFill>
            <a:blip r:embed="rId2"/>
            <a:stretch>
              <a:fillRect/>
            </a:stretch>
          </a:blipFill>
        </p:spPr>
      </p:sp>
      <p:sp>
        <p:nvSpPr>
          <p:cNvPr id="3" name="TextBox 3"/>
          <p:cNvSpPr txBox="1"/>
          <p:nvPr/>
        </p:nvSpPr>
        <p:spPr>
          <a:xfrm>
            <a:off x="6275427" y="962025"/>
            <a:ext cx="5737146" cy="580390"/>
          </a:xfrm>
          <a:prstGeom prst="rect">
            <a:avLst/>
          </a:prstGeom>
        </p:spPr>
        <p:txBody>
          <a:bodyPr lIns="0" tIns="0" rIns="0" bIns="0" rtlCol="0" anchor="t">
            <a:spAutoFit/>
          </a:bodyPr>
          <a:lstStyle/>
          <a:p>
            <a:pPr algn="ctr">
              <a:lnSpc>
                <a:spcPts val="4759"/>
              </a:lnSpc>
            </a:pPr>
            <a:r>
              <a:rPr lang="en-US" sz="3399">
                <a:solidFill>
                  <a:srgbClr val="000000"/>
                </a:solidFill>
                <a:latin typeface="Canva Sans"/>
              </a:rPr>
              <a:t>Add new Account by Admin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a:off x="1376816" y="0"/>
            <a:ext cx="452408" cy="10287000"/>
            <a:chOff x="0" y="0"/>
            <a:chExt cx="165040" cy="3752725"/>
          </a:xfrm>
        </p:grpSpPr>
        <p:sp>
          <p:nvSpPr>
            <p:cNvPr id="3" name="Freeform 3"/>
            <p:cNvSpPr/>
            <p:nvPr/>
          </p:nvSpPr>
          <p:spPr>
            <a:xfrm>
              <a:off x="0" y="0"/>
              <a:ext cx="165040" cy="3752726"/>
            </a:xfrm>
            <a:custGeom>
              <a:avLst/>
              <a:gdLst/>
              <a:ahLst/>
              <a:cxnLst/>
              <a:rect l="l" t="t" r="r" b="b"/>
              <a:pathLst>
                <a:path w="165040" h="3752726">
                  <a:moveTo>
                    <a:pt x="0" y="0"/>
                  </a:moveTo>
                  <a:lnTo>
                    <a:pt x="165040" y="0"/>
                  </a:lnTo>
                  <a:lnTo>
                    <a:pt x="165040" y="3752726"/>
                  </a:lnTo>
                  <a:lnTo>
                    <a:pt x="0" y="3752726"/>
                  </a:lnTo>
                  <a:close/>
                </a:path>
              </a:pathLst>
            </a:custGeom>
            <a:solidFill>
              <a:srgbClr val="2B4A9D"/>
            </a:solidFill>
          </p:spPr>
        </p:sp>
      </p:grpSp>
      <p:grpSp>
        <p:nvGrpSpPr>
          <p:cNvPr id="4" name="Group 4"/>
          <p:cNvGrpSpPr/>
          <p:nvPr/>
        </p:nvGrpSpPr>
        <p:grpSpPr>
          <a:xfrm rot="-2700000">
            <a:off x="12190278" y="55428"/>
            <a:ext cx="10176144" cy="10176144"/>
            <a:chOff x="0" y="0"/>
            <a:chExt cx="1913890" cy="1913890"/>
          </a:xfrm>
        </p:grpSpPr>
        <p:sp>
          <p:nvSpPr>
            <p:cNvPr id="5" name="Freeform 5"/>
            <p:cNvSpPr/>
            <p:nvPr/>
          </p:nvSpPr>
          <p:spPr>
            <a:xfrm>
              <a:off x="0" y="0"/>
              <a:ext cx="1913890" cy="1913890"/>
            </a:xfrm>
            <a:custGeom>
              <a:avLst/>
              <a:gdLst/>
              <a:ahLst/>
              <a:cxnLst/>
              <a:rect l="l" t="t" r="r" b="b"/>
              <a:pathLst>
                <a:path w="1913890" h="1913890">
                  <a:moveTo>
                    <a:pt x="0" y="0"/>
                  </a:moveTo>
                  <a:lnTo>
                    <a:pt x="1913890" y="0"/>
                  </a:lnTo>
                  <a:lnTo>
                    <a:pt x="1913890" y="1913890"/>
                  </a:lnTo>
                  <a:lnTo>
                    <a:pt x="0" y="1913890"/>
                  </a:lnTo>
                  <a:close/>
                </a:path>
              </a:pathLst>
            </a:custGeom>
            <a:solidFill>
              <a:srgbClr val="2B4A9D"/>
            </a:solidFill>
          </p:spPr>
        </p:sp>
      </p:grpSp>
      <p:grpSp>
        <p:nvGrpSpPr>
          <p:cNvPr id="6" name="Group 6"/>
          <p:cNvGrpSpPr/>
          <p:nvPr/>
        </p:nvGrpSpPr>
        <p:grpSpPr>
          <a:xfrm rot="2700000">
            <a:off x="12628620" y="445887"/>
            <a:ext cx="9395227" cy="9395227"/>
            <a:chOff x="0" y="0"/>
            <a:chExt cx="1913890" cy="1913890"/>
          </a:xfrm>
        </p:grpSpPr>
        <p:sp>
          <p:nvSpPr>
            <p:cNvPr id="7" name="Freeform 7"/>
            <p:cNvSpPr/>
            <p:nvPr/>
          </p:nvSpPr>
          <p:spPr>
            <a:xfrm>
              <a:off x="0" y="0"/>
              <a:ext cx="1913890" cy="1913890"/>
            </a:xfrm>
            <a:custGeom>
              <a:avLst/>
              <a:gdLst/>
              <a:ahLst/>
              <a:cxnLst/>
              <a:rect l="l" t="t" r="r" b="b"/>
              <a:pathLst>
                <a:path w="1913890" h="1913890">
                  <a:moveTo>
                    <a:pt x="0" y="0"/>
                  </a:moveTo>
                  <a:lnTo>
                    <a:pt x="0" y="1913890"/>
                  </a:lnTo>
                  <a:lnTo>
                    <a:pt x="1913890" y="1913890"/>
                  </a:lnTo>
                  <a:lnTo>
                    <a:pt x="1913890" y="0"/>
                  </a:lnTo>
                  <a:lnTo>
                    <a:pt x="0" y="0"/>
                  </a:lnTo>
                  <a:close/>
                  <a:moveTo>
                    <a:pt x="1852930" y="1852930"/>
                  </a:moveTo>
                  <a:lnTo>
                    <a:pt x="59690" y="1852930"/>
                  </a:lnTo>
                  <a:lnTo>
                    <a:pt x="59690" y="59690"/>
                  </a:lnTo>
                  <a:lnTo>
                    <a:pt x="1852930" y="59690"/>
                  </a:lnTo>
                  <a:lnTo>
                    <a:pt x="1852930" y="1852930"/>
                  </a:lnTo>
                  <a:close/>
                </a:path>
              </a:pathLst>
            </a:custGeom>
            <a:solidFill>
              <a:srgbClr val="FFFFFF"/>
            </a:solidFill>
          </p:spPr>
        </p:sp>
      </p:grpSp>
      <p:grpSp>
        <p:nvGrpSpPr>
          <p:cNvPr id="8" name="Group 8"/>
          <p:cNvGrpSpPr/>
          <p:nvPr/>
        </p:nvGrpSpPr>
        <p:grpSpPr>
          <a:xfrm rot="2700000">
            <a:off x="11524419" y="8043030"/>
            <a:ext cx="6164339" cy="6164339"/>
            <a:chOff x="0" y="0"/>
            <a:chExt cx="1913890" cy="1913890"/>
          </a:xfrm>
        </p:grpSpPr>
        <p:sp>
          <p:nvSpPr>
            <p:cNvPr id="9" name="Freeform 9"/>
            <p:cNvSpPr/>
            <p:nvPr/>
          </p:nvSpPr>
          <p:spPr>
            <a:xfrm>
              <a:off x="0" y="0"/>
              <a:ext cx="1913890" cy="1913890"/>
            </a:xfrm>
            <a:custGeom>
              <a:avLst/>
              <a:gdLst/>
              <a:ahLst/>
              <a:cxnLst/>
              <a:rect l="l" t="t" r="r" b="b"/>
              <a:pathLst>
                <a:path w="1913890" h="1913890">
                  <a:moveTo>
                    <a:pt x="0" y="0"/>
                  </a:moveTo>
                  <a:lnTo>
                    <a:pt x="0" y="1913890"/>
                  </a:lnTo>
                  <a:lnTo>
                    <a:pt x="1913890" y="1913890"/>
                  </a:lnTo>
                  <a:lnTo>
                    <a:pt x="1913890" y="0"/>
                  </a:lnTo>
                  <a:lnTo>
                    <a:pt x="0" y="0"/>
                  </a:lnTo>
                  <a:close/>
                  <a:moveTo>
                    <a:pt x="1852930" y="1852930"/>
                  </a:moveTo>
                  <a:lnTo>
                    <a:pt x="59690" y="1852930"/>
                  </a:lnTo>
                  <a:lnTo>
                    <a:pt x="59690" y="59690"/>
                  </a:lnTo>
                  <a:lnTo>
                    <a:pt x="1852930" y="59690"/>
                  </a:lnTo>
                  <a:lnTo>
                    <a:pt x="1852930" y="1852930"/>
                  </a:lnTo>
                  <a:close/>
                </a:path>
              </a:pathLst>
            </a:custGeom>
            <a:solidFill>
              <a:srgbClr val="2B4A9D"/>
            </a:solidFill>
          </p:spPr>
        </p:sp>
      </p:grpSp>
      <p:grpSp>
        <p:nvGrpSpPr>
          <p:cNvPr id="10" name="Group 10"/>
          <p:cNvGrpSpPr/>
          <p:nvPr/>
        </p:nvGrpSpPr>
        <p:grpSpPr>
          <a:xfrm rot="2700000">
            <a:off x="11524419" y="-3920369"/>
            <a:ext cx="6164339" cy="6164339"/>
            <a:chOff x="0" y="0"/>
            <a:chExt cx="1913890" cy="1913890"/>
          </a:xfrm>
        </p:grpSpPr>
        <p:sp>
          <p:nvSpPr>
            <p:cNvPr id="11" name="Freeform 11"/>
            <p:cNvSpPr/>
            <p:nvPr/>
          </p:nvSpPr>
          <p:spPr>
            <a:xfrm>
              <a:off x="0" y="0"/>
              <a:ext cx="1913890" cy="1913890"/>
            </a:xfrm>
            <a:custGeom>
              <a:avLst/>
              <a:gdLst/>
              <a:ahLst/>
              <a:cxnLst/>
              <a:rect l="l" t="t" r="r" b="b"/>
              <a:pathLst>
                <a:path w="1913890" h="1913890">
                  <a:moveTo>
                    <a:pt x="0" y="0"/>
                  </a:moveTo>
                  <a:lnTo>
                    <a:pt x="0" y="1913890"/>
                  </a:lnTo>
                  <a:lnTo>
                    <a:pt x="1913890" y="1913890"/>
                  </a:lnTo>
                  <a:lnTo>
                    <a:pt x="1913890" y="0"/>
                  </a:lnTo>
                  <a:lnTo>
                    <a:pt x="0" y="0"/>
                  </a:lnTo>
                  <a:close/>
                  <a:moveTo>
                    <a:pt x="1852930" y="1852930"/>
                  </a:moveTo>
                  <a:lnTo>
                    <a:pt x="59690" y="1852930"/>
                  </a:lnTo>
                  <a:lnTo>
                    <a:pt x="59690" y="59690"/>
                  </a:lnTo>
                  <a:lnTo>
                    <a:pt x="1852930" y="59690"/>
                  </a:lnTo>
                  <a:lnTo>
                    <a:pt x="1852930" y="1852930"/>
                  </a:lnTo>
                  <a:close/>
                </a:path>
              </a:pathLst>
            </a:custGeom>
            <a:solidFill>
              <a:srgbClr val="2B4A9D"/>
            </a:solidFill>
          </p:spPr>
        </p:sp>
      </p:grpSp>
      <p:grpSp>
        <p:nvGrpSpPr>
          <p:cNvPr id="12" name="Group 12"/>
          <p:cNvGrpSpPr/>
          <p:nvPr/>
        </p:nvGrpSpPr>
        <p:grpSpPr>
          <a:xfrm rot="-5400000">
            <a:off x="4980926" y="-2587876"/>
            <a:ext cx="1629197" cy="7951652"/>
            <a:chOff x="0" y="0"/>
            <a:chExt cx="2354580" cy="11492046"/>
          </a:xfrm>
        </p:grpSpPr>
        <p:sp>
          <p:nvSpPr>
            <p:cNvPr id="13" name="Freeform 13"/>
            <p:cNvSpPr/>
            <p:nvPr/>
          </p:nvSpPr>
          <p:spPr>
            <a:xfrm>
              <a:off x="0" y="0"/>
              <a:ext cx="2353310" cy="11492046"/>
            </a:xfrm>
            <a:custGeom>
              <a:avLst/>
              <a:gdLst/>
              <a:ahLst/>
              <a:cxnLst/>
              <a:rect l="l" t="t" r="r" b="b"/>
              <a:pathLst>
                <a:path w="2353310" h="11492046">
                  <a:moveTo>
                    <a:pt x="784860" y="11424736"/>
                  </a:moveTo>
                  <a:cubicBezTo>
                    <a:pt x="905510" y="11465376"/>
                    <a:pt x="1042670" y="11492046"/>
                    <a:pt x="1177290" y="11492046"/>
                  </a:cubicBezTo>
                  <a:cubicBezTo>
                    <a:pt x="1311910" y="11492046"/>
                    <a:pt x="1441450" y="11469186"/>
                    <a:pt x="1560830" y="11428546"/>
                  </a:cubicBezTo>
                  <a:cubicBezTo>
                    <a:pt x="1563370" y="11427276"/>
                    <a:pt x="1565910" y="11427276"/>
                    <a:pt x="1568450" y="11426006"/>
                  </a:cubicBezTo>
                  <a:cubicBezTo>
                    <a:pt x="2016760" y="11263446"/>
                    <a:pt x="2346960" y="10834186"/>
                    <a:pt x="2353310" y="10306003"/>
                  </a:cubicBezTo>
                  <a:lnTo>
                    <a:pt x="2353310" y="0"/>
                  </a:lnTo>
                  <a:lnTo>
                    <a:pt x="0" y="0"/>
                  </a:lnTo>
                  <a:lnTo>
                    <a:pt x="0" y="10298100"/>
                  </a:lnTo>
                  <a:cubicBezTo>
                    <a:pt x="6350" y="10836726"/>
                    <a:pt x="331470" y="11265986"/>
                    <a:pt x="784860" y="11424736"/>
                  </a:cubicBezTo>
                  <a:close/>
                </a:path>
              </a:pathLst>
            </a:custGeom>
            <a:solidFill>
              <a:srgbClr val="2B4A9D"/>
            </a:solidFill>
          </p:spPr>
        </p:sp>
      </p:grpSp>
      <p:sp>
        <p:nvSpPr>
          <p:cNvPr id="14" name="TextBox 14"/>
          <p:cNvSpPr txBox="1"/>
          <p:nvPr/>
        </p:nvSpPr>
        <p:spPr>
          <a:xfrm>
            <a:off x="2123218" y="878380"/>
            <a:ext cx="7020782" cy="895350"/>
          </a:xfrm>
          <a:prstGeom prst="rect">
            <a:avLst/>
          </a:prstGeom>
        </p:spPr>
        <p:txBody>
          <a:bodyPr lIns="0" tIns="0" rIns="0" bIns="0" rtlCol="0" anchor="t">
            <a:spAutoFit/>
          </a:bodyPr>
          <a:lstStyle/>
          <a:p>
            <a:pPr algn="ctr">
              <a:lnSpc>
                <a:spcPts val="6300"/>
              </a:lnSpc>
            </a:pPr>
            <a:r>
              <a:rPr lang="en-US" sz="6000" spc="300">
                <a:solidFill>
                  <a:srgbClr val="FFFFFF"/>
                </a:solidFill>
                <a:latin typeface="Poppins Ultra-Bold"/>
              </a:rPr>
              <a:t>OUTLINE</a:t>
            </a:r>
          </a:p>
        </p:txBody>
      </p:sp>
      <p:grpSp>
        <p:nvGrpSpPr>
          <p:cNvPr id="15" name="Group 15"/>
          <p:cNvGrpSpPr/>
          <p:nvPr/>
        </p:nvGrpSpPr>
        <p:grpSpPr>
          <a:xfrm rot="-5400000">
            <a:off x="568482" y="2554884"/>
            <a:ext cx="829509" cy="1966473"/>
            <a:chOff x="0" y="0"/>
            <a:chExt cx="2354580" cy="5581882"/>
          </a:xfrm>
        </p:grpSpPr>
        <p:sp>
          <p:nvSpPr>
            <p:cNvPr id="16" name="Freeform 16"/>
            <p:cNvSpPr/>
            <p:nvPr/>
          </p:nvSpPr>
          <p:spPr>
            <a:xfrm>
              <a:off x="0" y="0"/>
              <a:ext cx="2353310" cy="5581882"/>
            </a:xfrm>
            <a:custGeom>
              <a:avLst/>
              <a:gdLst/>
              <a:ahLst/>
              <a:cxnLst/>
              <a:rect l="l" t="t" r="r" b="b"/>
              <a:pathLst>
                <a:path w="2353310" h="5581882">
                  <a:moveTo>
                    <a:pt x="784860" y="5514572"/>
                  </a:moveTo>
                  <a:cubicBezTo>
                    <a:pt x="905510" y="5555212"/>
                    <a:pt x="1042670" y="5581882"/>
                    <a:pt x="1177290" y="5581882"/>
                  </a:cubicBezTo>
                  <a:cubicBezTo>
                    <a:pt x="1311910" y="5581882"/>
                    <a:pt x="1441450" y="5559022"/>
                    <a:pt x="1560830" y="5518382"/>
                  </a:cubicBezTo>
                  <a:cubicBezTo>
                    <a:pt x="1563370" y="5517112"/>
                    <a:pt x="1565910" y="5517112"/>
                    <a:pt x="1568450" y="5515842"/>
                  </a:cubicBezTo>
                  <a:cubicBezTo>
                    <a:pt x="2016760" y="5353282"/>
                    <a:pt x="2346960" y="4924022"/>
                    <a:pt x="2353310" y="4414024"/>
                  </a:cubicBezTo>
                  <a:lnTo>
                    <a:pt x="2353310" y="0"/>
                  </a:lnTo>
                  <a:lnTo>
                    <a:pt x="0" y="0"/>
                  </a:lnTo>
                  <a:lnTo>
                    <a:pt x="0" y="4410668"/>
                  </a:lnTo>
                  <a:cubicBezTo>
                    <a:pt x="6350" y="4926562"/>
                    <a:pt x="331470" y="5355822"/>
                    <a:pt x="784860" y="5514572"/>
                  </a:cubicBezTo>
                  <a:close/>
                </a:path>
              </a:pathLst>
            </a:custGeom>
            <a:solidFill>
              <a:srgbClr val="2B4A9D"/>
            </a:solidFill>
          </p:spPr>
        </p:sp>
      </p:grpSp>
      <p:sp>
        <p:nvSpPr>
          <p:cNvPr id="17" name="TextBox 17"/>
          <p:cNvSpPr txBox="1"/>
          <p:nvPr/>
        </p:nvSpPr>
        <p:spPr>
          <a:xfrm>
            <a:off x="2428018" y="3242895"/>
            <a:ext cx="7343333" cy="1590675"/>
          </a:xfrm>
          <a:prstGeom prst="rect">
            <a:avLst/>
          </a:prstGeom>
        </p:spPr>
        <p:txBody>
          <a:bodyPr lIns="0" tIns="0" rIns="0" bIns="0" rtlCol="0" anchor="t">
            <a:spAutoFit/>
          </a:bodyPr>
          <a:lstStyle/>
          <a:p>
            <a:pPr algn="l">
              <a:lnSpc>
                <a:spcPts val="4200"/>
              </a:lnSpc>
            </a:pPr>
            <a:r>
              <a:rPr lang="en-US" sz="3000" spc="300">
                <a:solidFill>
                  <a:srgbClr val="2B4A9D"/>
                </a:solidFill>
                <a:latin typeface="Lato Bold"/>
              </a:rPr>
              <a:t>• INTRODUCTION </a:t>
            </a:r>
          </a:p>
          <a:p>
            <a:pPr algn="l">
              <a:lnSpc>
                <a:spcPts val="4200"/>
              </a:lnSpc>
            </a:pPr>
            <a:endParaRPr lang="en-US" sz="3000" spc="300">
              <a:solidFill>
                <a:srgbClr val="2B4A9D"/>
              </a:solidFill>
              <a:latin typeface="Lato Bold"/>
            </a:endParaRPr>
          </a:p>
          <a:p>
            <a:pPr algn="l">
              <a:lnSpc>
                <a:spcPts val="4200"/>
              </a:lnSpc>
            </a:pPr>
            <a:endParaRPr lang="en-US" sz="3000" spc="300">
              <a:solidFill>
                <a:srgbClr val="2B4A9D"/>
              </a:solidFill>
              <a:latin typeface="Lato Bold"/>
            </a:endParaRPr>
          </a:p>
        </p:txBody>
      </p:sp>
      <p:grpSp>
        <p:nvGrpSpPr>
          <p:cNvPr id="18" name="Group 18"/>
          <p:cNvGrpSpPr/>
          <p:nvPr/>
        </p:nvGrpSpPr>
        <p:grpSpPr>
          <a:xfrm rot="-5400000">
            <a:off x="568482" y="3884156"/>
            <a:ext cx="829509" cy="1966473"/>
            <a:chOff x="0" y="0"/>
            <a:chExt cx="2354580" cy="5581882"/>
          </a:xfrm>
        </p:grpSpPr>
        <p:sp>
          <p:nvSpPr>
            <p:cNvPr id="19" name="Freeform 19"/>
            <p:cNvSpPr/>
            <p:nvPr/>
          </p:nvSpPr>
          <p:spPr>
            <a:xfrm>
              <a:off x="0" y="0"/>
              <a:ext cx="2353310" cy="5581882"/>
            </a:xfrm>
            <a:custGeom>
              <a:avLst/>
              <a:gdLst/>
              <a:ahLst/>
              <a:cxnLst/>
              <a:rect l="l" t="t" r="r" b="b"/>
              <a:pathLst>
                <a:path w="2353310" h="5581882">
                  <a:moveTo>
                    <a:pt x="784860" y="5514572"/>
                  </a:moveTo>
                  <a:cubicBezTo>
                    <a:pt x="905510" y="5555212"/>
                    <a:pt x="1042670" y="5581882"/>
                    <a:pt x="1177290" y="5581882"/>
                  </a:cubicBezTo>
                  <a:cubicBezTo>
                    <a:pt x="1311910" y="5581882"/>
                    <a:pt x="1441450" y="5559022"/>
                    <a:pt x="1560830" y="5518382"/>
                  </a:cubicBezTo>
                  <a:cubicBezTo>
                    <a:pt x="1563370" y="5517112"/>
                    <a:pt x="1565910" y="5517112"/>
                    <a:pt x="1568450" y="5515842"/>
                  </a:cubicBezTo>
                  <a:cubicBezTo>
                    <a:pt x="2016760" y="5353282"/>
                    <a:pt x="2346960" y="4924022"/>
                    <a:pt x="2353310" y="4414024"/>
                  </a:cubicBezTo>
                  <a:lnTo>
                    <a:pt x="2353310" y="0"/>
                  </a:lnTo>
                  <a:lnTo>
                    <a:pt x="0" y="0"/>
                  </a:lnTo>
                  <a:lnTo>
                    <a:pt x="0" y="4410668"/>
                  </a:lnTo>
                  <a:cubicBezTo>
                    <a:pt x="6350" y="4926562"/>
                    <a:pt x="331470" y="5355822"/>
                    <a:pt x="784860" y="5514572"/>
                  </a:cubicBezTo>
                  <a:close/>
                </a:path>
              </a:pathLst>
            </a:custGeom>
            <a:solidFill>
              <a:srgbClr val="2B4A9D"/>
            </a:solidFill>
          </p:spPr>
        </p:sp>
      </p:grpSp>
      <p:sp>
        <p:nvSpPr>
          <p:cNvPr id="20" name="TextBox 20"/>
          <p:cNvSpPr txBox="1"/>
          <p:nvPr/>
        </p:nvSpPr>
        <p:spPr>
          <a:xfrm>
            <a:off x="2428018" y="4572167"/>
            <a:ext cx="7343333" cy="1057275"/>
          </a:xfrm>
          <a:prstGeom prst="rect">
            <a:avLst/>
          </a:prstGeom>
        </p:spPr>
        <p:txBody>
          <a:bodyPr lIns="0" tIns="0" rIns="0" bIns="0" rtlCol="0" anchor="t">
            <a:spAutoFit/>
          </a:bodyPr>
          <a:lstStyle/>
          <a:p>
            <a:pPr algn="l">
              <a:lnSpc>
                <a:spcPts val="4200"/>
              </a:lnSpc>
            </a:pPr>
            <a:r>
              <a:rPr lang="en-US" sz="3000" spc="300">
                <a:solidFill>
                  <a:srgbClr val="2B4A9D"/>
                </a:solidFill>
                <a:latin typeface="Lato Bold"/>
              </a:rPr>
              <a:t>• Motivation </a:t>
            </a:r>
          </a:p>
          <a:p>
            <a:pPr algn="l">
              <a:lnSpc>
                <a:spcPts val="4200"/>
              </a:lnSpc>
            </a:pPr>
            <a:endParaRPr lang="en-US" sz="3000" spc="300">
              <a:solidFill>
                <a:srgbClr val="2B4A9D"/>
              </a:solidFill>
              <a:latin typeface="Lato Bold"/>
            </a:endParaRPr>
          </a:p>
        </p:txBody>
      </p:sp>
      <p:grpSp>
        <p:nvGrpSpPr>
          <p:cNvPr id="21" name="Group 21"/>
          <p:cNvGrpSpPr/>
          <p:nvPr/>
        </p:nvGrpSpPr>
        <p:grpSpPr>
          <a:xfrm rot="-5400000">
            <a:off x="568482" y="5213428"/>
            <a:ext cx="829509" cy="1966473"/>
            <a:chOff x="0" y="0"/>
            <a:chExt cx="2354580" cy="5581882"/>
          </a:xfrm>
        </p:grpSpPr>
        <p:sp>
          <p:nvSpPr>
            <p:cNvPr id="22" name="Freeform 22"/>
            <p:cNvSpPr/>
            <p:nvPr/>
          </p:nvSpPr>
          <p:spPr>
            <a:xfrm>
              <a:off x="0" y="0"/>
              <a:ext cx="2353310" cy="5581882"/>
            </a:xfrm>
            <a:custGeom>
              <a:avLst/>
              <a:gdLst/>
              <a:ahLst/>
              <a:cxnLst/>
              <a:rect l="l" t="t" r="r" b="b"/>
              <a:pathLst>
                <a:path w="2353310" h="5581882">
                  <a:moveTo>
                    <a:pt x="784860" y="5514572"/>
                  </a:moveTo>
                  <a:cubicBezTo>
                    <a:pt x="905510" y="5555212"/>
                    <a:pt x="1042670" y="5581882"/>
                    <a:pt x="1177290" y="5581882"/>
                  </a:cubicBezTo>
                  <a:cubicBezTo>
                    <a:pt x="1311910" y="5581882"/>
                    <a:pt x="1441450" y="5559022"/>
                    <a:pt x="1560830" y="5518382"/>
                  </a:cubicBezTo>
                  <a:cubicBezTo>
                    <a:pt x="1563370" y="5517112"/>
                    <a:pt x="1565910" y="5517112"/>
                    <a:pt x="1568450" y="5515842"/>
                  </a:cubicBezTo>
                  <a:cubicBezTo>
                    <a:pt x="2016760" y="5353282"/>
                    <a:pt x="2346960" y="4924022"/>
                    <a:pt x="2353310" y="4414024"/>
                  </a:cubicBezTo>
                  <a:lnTo>
                    <a:pt x="2353310" y="0"/>
                  </a:lnTo>
                  <a:lnTo>
                    <a:pt x="0" y="0"/>
                  </a:lnTo>
                  <a:lnTo>
                    <a:pt x="0" y="4410668"/>
                  </a:lnTo>
                  <a:cubicBezTo>
                    <a:pt x="6350" y="4926562"/>
                    <a:pt x="331470" y="5355822"/>
                    <a:pt x="784860" y="5514572"/>
                  </a:cubicBezTo>
                  <a:close/>
                </a:path>
              </a:pathLst>
            </a:custGeom>
            <a:solidFill>
              <a:srgbClr val="2B4A9D"/>
            </a:solidFill>
          </p:spPr>
        </p:sp>
      </p:grpSp>
      <p:sp>
        <p:nvSpPr>
          <p:cNvPr id="23" name="TextBox 23"/>
          <p:cNvSpPr txBox="1"/>
          <p:nvPr/>
        </p:nvSpPr>
        <p:spPr>
          <a:xfrm>
            <a:off x="2428018" y="5901440"/>
            <a:ext cx="7343333" cy="1057275"/>
          </a:xfrm>
          <a:prstGeom prst="rect">
            <a:avLst/>
          </a:prstGeom>
        </p:spPr>
        <p:txBody>
          <a:bodyPr lIns="0" tIns="0" rIns="0" bIns="0" rtlCol="0" anchor="t">
            <a:spAutoFit/>
          </a:bodyPr>
          <a:lstStyle/>
          <a:p>
            <a:pPr algn="l">
              <a:lnSpc>
                <a:spcPts val="4200"/>
              </a:lnSpc>
            </a:pPr>
            <a:r>
              <a:rPr lang="en-US" sz="3000" spc="300">
                <a:solidFill>
                  <a:srgbClr val="2B4A9D"/>
                </a:solidFill>
                <a:latin typeface="Lato Bold"/>
              </a:rPr>
              <a:t>• Project Details</a:t>
            </a:r>
          </a:p>
          <a:p>
            <a:pPr algn="l">
              <a:lnSpc>
                <a:spcPts val="4200"/>
              </a:lnSpc>
            </a:pPr>
            <a:endParaRPr lang="en-US" sz="3000" spc="300">
              <a:solidFill>
                <a:srgbClr val="2B4A9D"/>
              </a:solidFill>
              <a:latin typeface="Lato Bold"/>
            </a:endParaRPr>
          </a:p>
        </p:txBody>
      </p:sp>
      <p:grpSp>
        <p:nvGrpSpPr>
          <p:cNvPr id="24" name="Group 24"/>
          <p:cNvGrpSpPr/>
          <p:nvPr/>
        </p:nvGrpSpPr>
        <p:grpSpPr>
          <a:xfrm rot="-5400000">
            <a:off x="568482" y="6542700"/>
            <a:ext cx="829509" cy="1966473"/>
            <a:chOff x="0" y="0"/>
            <a:chExt cx="2354580" cy="5581882"/>
          </a:xfrm>
        </p:grpSpPr>
        <p:sp>
          <p:nvSpPr>
            <p:cNvPr id="25" name="Freeform 25"/>
            <p:cNvSpPr/>
            <p:nvPr/>
          </p:nvSpPr>
          <p:spPr>
            <a:xfrm>
              <a:off x="0" y="0"/>
              <a:ext cx="2353310" cy="5581882"/>
            </a:xfrm>
            <a:custGeom>
              <a:avLst/>
              <a:gdLst/>
              <a:ahLst/>
              <a:cxnLst/>
              <a:rect l="l" t="t" r="r" b="b"/>
              <a:pathLst>
                <a:path w="2353310" h="5581882">
                  <a:moveTo>
                    <a:pt x="784860" y="5514572"/>
                  </a:moveTo>
                  <a:cubicBezTo>
                    <a:pt x="905510" y="5555212"/>
                    <a:pt x="1042670" y="5581882"/>
                    <a:pt x="1177290" y="5581882"/>
                  </a:cubicBezTo>
                  <a:cubicBezTo>
                    <a:pt x="1311910" y="5581882"/>
                    <a:pt x="1441450" y="5559022"/>
                    <a:pt x="1560830" y="5518382"/>
                  </a:cubicBezTo>
                  <a:cubicBezTo>
                    <a:pt x="1563370" y="5517112"/>
                    <a:pt x="1565910" y="5517112"/>
                    <a:pt x="1568450" y="5515842"/>
                  </a:cubicBezTo>
                  <a:cubicBezTo>
                    <a:pt x="2016760" y="5353282"/>
                    <a:pt x="2346960" y="4924022"/>
                    <a:pt x="2353310" y="4414024"/>
                  </a:cubicBezTo>
                  <a:lnTo>
                    <a:pt x="2353310" y="0"/>
                  </a:lnTo>
                  <a:lnTo>
                    <a:pt x="0" y="0"/>
                  </a:lnTo>
                  <a:lnTo>
                    <a:pt x="0" y="4410668"/>
                  </a:lnTo>
                  <a:cubicBezTo>
                    <a:pt x="6350" y="4926562"/>
                    <a:pt x="331470" y="5355822"/>
                    <a:pt x="784860" y="5514572"/>
                  </a:cubicBezTo>
                  <a:close/>
                </a:path>
              </a:pathLst>
            </a:custGeom>
            <a:solidFill>
              <a:srgbClr val="2B4A9D"/>
            </a:solidFill>
          </p:spPr>
        </p:sp>
      </p:grpSp>
      <p:sp>
        <p:nvSpPr>
          <p:cNvPr id="26" name="TextBox 26"/>
          <p:cNvSpPr txBox="1"/>
          <p:nvPr/>
        </p:nvSpPr>
        <p:spPr>
          <a:xfrm>
            <a:off x="2428018" y="7230712"/>
            <a:ext cx="7343333" cy="1590675"/>
          </a:xfrm>
          <a:prstGeom prst="rect">
            <a:avLst/>
          </a:prstGeom>
        </p:spPr>
        <p:txBody>
          <a:bodyPr lIns="0" tIns="0" rIns="0" bIns="0" rtlCol="0" anchor="t">
            <a:spAutoFit/>
          </a:bodyPr>
          <a:lstStyle/>
          <a:p>
            <a:pPr algn="l">
              <a:lnSpc>
                <a:spcPts val="4200"/>
              </a:lnSpc>
            </a:pPr>
            <a:r>
              <a:rPr lang="en-US" sz="3000" spc="300">
                <a:solidFill>
                  <a:srgbClr val="2B4A9D"/>
                </a:solidFill>
                <a:latin typeface="Lato Bold"/>
              </a:rPr>
              <a:t>• Future Work</a:t>
            </a:r>
          </a:p>
          <a:p>
            <a:pPr algn="l">
              <a:lnSpc>
                <a:spcPts val="4200"/>
              </a:lnSpc>
            </a:pPr>
            <a:endParaRPr lang="en-US" sz="3000" spc="300">
              <a:solidFill>
                <a:srgbClr val="2B4A9D"/>
              </a:solidFill>
              <a:latin typeface="Lato Bold"/>
            </a:endParaRPr>
          </a:p>
          <a:p>
            <a:pPr algn="l">
              <a:lnSpc>
                <a:spcPts val="4200"/>
              </a:lnSpc>
            </a:pPr>
            <a:endParaRPr lang="en-US" sz="3000" spc="300">
              <a:solidFill>
                <a:srgbClr val="2B4A9D"/>
              </a:solidFill>
              <a:latin typeface="Lato Bold"/>
            </a:endParaRPr>
          </a:p>
        </p:txBody>
      </p:sp>
      <p:grpSp>
        <p:nvGrpSpPr>
          <p:cNvPr id="27" name="Group 27"/>
          <p:cNvGrpSpPr/>
          <p:nvPr/>
        </p:nvGrpSpPr>
        <p:grpSpPr>
          <a:xfrm rot="-5400000">
            <a:off x="561130" y="7874862"/>
            <a:ext cx="829509" cy="1951768"/>
            <a:chOff x="0" y="0"/>
            <a:chExt cx="2354580" cy="5540139"/>
          </a:xfrm>
        </p:grpSpPr>
        <p:sp>
          <p:nvSpPr>
            <p:cNvPr id="28" name="Freeform 28"/>
            <p:cNvSpPr/>
            <p:nvPr/>
          </p:nvSpPr>
          <p:spPr>
            <a:xfrm>
              <a:off x="0" y="0"/>
              <a:ext cx="2353310" cy="5540139"/>
            </a:xfrm>
            <a:custGeom>
              <a:avLst/>
              <a:gdLst/>
              <a:ahLst/>
              <a:cxnLst/>
              <a:rect l="l" t="t" r="r" b="b"/>
              <a:pathLst>
                <a:path w="2353310" h="5540139">
                  <a:moveTo>
                    <a:pt x="784860" y="5472830"/>
                  </a:moveTo>
                  <a:cubicBezTo>
                    <a:pt x="905510" y="5513469"/>
                    <a:pt x="1042670" y="5540139"/>
                    <a:pt x="1177290" y="5540139"/>
                  </a:cubicBezTo>
                  <a:cubicBezTo>
                    <a:pt x="1311910" y="5540139"/>
                    <a:pt x="1441450" y="5517280"/>
                    <a:pt x="1560830" y="5476639"/>
                  </a:cubicBezTo>
                  <a:cubicBezTo>
                    <a:pt x="1563370" y="5475369"/>
                    <a:pt x="1565910" y="5475369"/>
                    <a:pt x="1568450" y="5474100"/>
                  </a:cubicBezTo>
                  <a:cubicBezTo>
                    <a:pt x="2016760" y="5311539"/>
                    <a:pt x="2346960" y="4882280"/>
                    <a:pt x="2353310" y="4372411"/>
                  </a:cubicBezTo>
                  <a:lnTo>
                    <a:pt x="2353310" y="0"/>
                  </a:lnTo>
                  <a:lnTo>
                    <a:pt x="0" y="0"/>
                  </a:lnTo>
                  <a:lnTo>
                    <a:pt x="0" y="4369086"/>
                  </a:lnTo>
                  <a:cubicBezTo>
                    <a:pt x="6350" y="4884819"/>
                    <a:pt x="331470" y="5314080"/>
                    <a:pt x="784860" y="5472830"/>
                  </a:cubicBezTo>
                  <a:close/>
                </a:path>
              </a:pathLst>
            </a:custGeom>
            <a:solidFill>
              <a:srgbClr val="2B4A9D"/>
            </a:solidFill>
          </p:spPr>
        </p:sp>
      </p:grpSp>
      <p:sp>
        <p:nvSpPr>
          <p:cNvPr id="29" name="TextBox 29"/>
          <p:cNvSpPr txBox="1"/>
          <p:nvPr/>
        </p:nvSpPr>
        <p:spPr>
          <a:xfrm>
            <a:off x="2428018" y="8369316"/>
            <a:ext cx="7343333" cy="1590675"/>
          </a:xfrm>
          <a:prstGeom prst="rect">
            <a:avLst/>
          </a:prstGeom>
        </p:spPr>
        <p:txBody>
          <a:bodyPr lIns="0" tIns="0" rIns="0" bIns="0" rtlCol="0" anchor="t">
            <a:spAutoFit/>
          </a:bodyPr>
          <a:lstStyle/>
          <a:p>
            <a:pPr algn="l">
              <a:lnSpc>
                <a:spcPts val="4200"/>
              </a:lnSpc>
            </a:pPr>
            <a:r>
              <a:rPr lang="en-US" sz="3000" spc="300">
                <a:solidFill>
                  <a:srgbClr val="2B4A9D"/>
                </a:solidFill>
                <a:latin typeface="Lato Bold"/>
              </a:rPr>
              <a:t>• Constraints</a:t>
            </a:r>
          </a:p>
          <a:p>
            <a:pPr algn="l">
              <a:lnSpc>
                <a:spcPts val="4200"/>
              </a:lnSpc>
            </a:pPr>
            <a:endParaRPr lang="en-US" sz="3000" spc="300">
              <a:solidFill>
                <a:srgbClr val="2B4A9D"/>
              </a:solidFill>
              <a:latin typeface="Lato Bold"/>
            </a:endParaRPr>
          </a:p>
          <a:p>
            <a:pPr algn="l">
              <a:lnSpc>
                <a:spcPts val="4200"/>
              </a:lnSpc>
            </a:pPr>
            <a:endParaRPr lang="en-US" sz="3000" spc="300">
              <a:solidFill>
                <a:srgbClr val="2B4A9D"/>
              </a:solidFill>
              <a:latin typeface="Lato Bold"/>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a:off x="1729459" y="2479964"/>
            <a:ext cx="14829082" cy="6778336"/>
          </a:xfrm>
          <a:custGeom>
            <a:avLst/>
            <a:gdLst/>
            <a:ahLst/>
            <a:cxnLst/>
            <a:rect l="l" t="t" r="r" b="b"/>
            <a:pathLst>
              <a:path w="14829082" h="6778336">
                <a:moveTo>
                  <a:pt x="0" y="0"/>
                </a:moveTo>
                <a:lnTo>
                  <a:pt x="14829082" y="0"/>
                </a:lnTo>
                <a:lnTo>
                  <a:pt x="14829082" y="6778336"/>
                </a:lnTo>
                <a:lnTo>
                  <a:pt x="0" y="6778336"/>
                </a:lnTo>
                <a:lnTo>
                  <a:pt x="0" y="0"/>
                </a:lnTo>
                <a:close/>
              </a:path>
            </a:pathLst>
          </a:custGeom>
          <a:blipFill>
            <a:blip r:embed="rId2"/>
            <a:stretch>
              <a:fillRect/>
            </a:stretch>
          </a:blipFill>
        </p:spPr>
      </p:sp>
      <p:sp>
        <p:nvSpPr>
          <p:cNvPr id="3" name="TextBox 3"/>
          <p:cNvSpPr txBox="1"/>
          <p:nvPr/>
        </p:nvSpPr>
        <p:spPr>
          <a:xfrm>
            <a:off x="3933645" y="962025"/>
            <a:ext cx="10420711" cy="1180465"/>
          </a:xfrm>
          <a:prstGeom prst="rect">
            <a:avLst/>
          </a:prstGeom>
        </p:spPr>
        <p:txBody>
          <a:bodyPr lIns="0" tIns="0" rIns="0" bIns="0" rtlCol="0" anchor="t">
            <a:spAutoFit/>
          </a:bodyPr>
          <a:lstStyle/>
          <a:p>
            <a:pPr algn="ctr">
              <a:lnSpc>
                <a:spcPts val="4759"/>
              </a:lnSpc>
            </a:pPr>
            <a:r>
              <a:rPr lang="en-US" sz="3399">
                <a:solidFill>
                  <a:srgbClr val="000000"/>
                </a:solidFill>
                <a:latin typeface="Canva Sans"/>
              </a:rPr>
              <a:t>Add new job by admin And if Paid or not</a:t>
            </a:r>
          </a:p>
          <a:p>
            <a:pPr algn="ctr">
              <a:lnSpc>
                <a:spcPts val="4759"/>
              </a:lnSpc>
            </a:pPr>
            <a:endParaRPr lang="en-US" sz="3399">
              <a:solidFill>
                <a:srgbClr val="000000"/>
              </a:solidFill>
              <a:latin typeface="Canva Sans"/>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a:off x="9144000" y="601422"/>
            <a:ext cx="8601296" cy="4146266"/>
          </a:xfrm>
          <a:custGeom>
            <a:avLst/>
            <a:gdLst/>
            <a:ahLst/>
            <a:cxnLst/>
            <a:rect l="l" t="t" r="r" b="b"/>
            <a:pathLst>
              <a:path w="8601296" h="4146266">
                <a:moveTo>
                  <a:pt x="0" y="0"/>
                </a:moveTo>
                <a:lnTo>
                  <a:pt x="8601296" y="0"/>
                </a:lnTo>
                <a:lnTo>
                  <a:pt x="8601296" y="4146266"/>
                </a:lnTo>
                <a:lnTo>
                  <a:pt x="0" y="4146266"/>
                </a:lnTo>
                <a:lnTo>
                  <a:pt x="0" y="0"/>
                </a:lnTo>
                <a:close/>
              </a:path>
            </a:pathLst>
          </a:custGeom>
          <a:blipFill>
            <a:blip r:embed="rId2"/>
            <a:stretch>
              <a:fillRect/>
            </a:stretch>
          </a:blipFill>
        </p:spPr>
      </p:sp>
      <p:sp>
        <p:nvSpPr>
          <p:cNvPr id="3" name="Freeform 3"/>
          <p:cNvSpPr/>
          <p:nvPr/>
        </p:nvSpPr>
        <p:spPr>
          <a:xfrm>
            <a:off x="884685" y="867964"/>
            <a:ext cx="8014259" cy="3879724"/>
          </a:xfrm>
          <a:custGeom>
            <a:avLst/>
            <a:gdLst/>
            <a:ahLst/>
            <a:cxnLst/>
            <a:rect l="l" t="t" r="r" b="b"/>
            <a:pathLst>
              <a:path w="8014259" h="3879724">
                <a:moveTo>
                  <a:pt x="0" y="0"/>
                </a:moveTo>
                <a:lnTo>
                  <a:pt x="8014259" y="0"/>
                </a:lnTo>
                <a:lnTo>
                  <a:pt x="8014259" y="3879724"/>
                </a:lnTo>
                <a:lnTo>
                  <a:pt x="0" y="3879724"/>
                </a:lnTo>
                <a:lnTo>
                  <a:pt x="0" y="0"/>
                </a:lnTo>
                <a:close/>
              </a:path>
            </a:pathLst>
          </a:custGeom>
          <a:blipFill>
            <a:blip r:embed="rId3"/>
            <a:stretch>
              <a:fillRect/>
            </a:stretch>
          </a:blipFill>
        </p:spPr>
      </p:sp>
      <p:sp>
        <p:nvSpPr>
          <p:cNvPr id="4" name="Freeform 4"/>
          <p:cNvSpPr/>
          <p:nvPr/>
        </p:nvSpPr>
        <p:spPr>
          <a:xfrm>
            <a:off x="8898944" y="6092633"/>
            <a:ext cx="8014259" cy="3912603"/>
          </a:xfrm>
          <a:custGeom>
            <a:avLst/>
            <a:gdLst/>
            <a:ahLst/>
            <a:cxnLst/>
            <a:rect l="l" t="t" r="r" b="b"/>
            <a:pathLst>
              <a:path w="8014259" h="3912603">
                <a:moveTo>
                  <a:pt x="0" y="0"/>
                </a:moveTo>
                <a:lnTo>
                  <a:pt x="8014260" y="0"/>
                </a:lnTo>
                <a:lnTo>
                  <a:pt x="8014260" y="3912603"/>
                </a:lnTo>
                <a:lnTo>
                  <a:pt x="0" y="3912603"/>
                </a:lnTo>
                <a:lnTo>
                  <a:pt x="0" y="0"/>
                </a:lnTo>
                <a:close/>
              </a:path>
            </a:pathLst>
          </a:custGeom>
          <a:blipFill>
            <a:blip r:embed="rId4"/>
            <a:stretch>
              <a:fillRect/>
            </a:stretch>
          </a:blipFill>
        </p:spPr>
      </p:sp>
      <p:sp>
        <p:nvSpPr>
          <p:cNvPr id="5" name="TextBox 5"/>
          <p:cNvSpPr txBox="1"/>
          <p:nvPr/>
        </p:nvSpPr>
        <p:spPr>
          <a:xfrm>
            <a:off x="626767" y="7114499"/>
            <a:ext cx="7567215" cy="2380611"/>
          </a:xfrm>
          <a:prstGeom prst="rect">
            <a:avLst/>
          </a:prstGeom>
        </p:spPr>
        <p:txBody>
          <a:bodyPr lIns="0" tIns="0" rIns="0" bIns="0" rtlCol="0" anchor="t">
            <a:spAutoFit/>
          </a:bodyPr>
          <a:lstStyle/>
          <a:p>
            <a:pPr algn="ctr">
              <a:lnSpc>
                <a:spcPts val="4760"/>
              </a:lnSpc>
            </a:pPr>
            <a:r>
              <a:rPr lang="en-US" sz="3400">
                <a:solidFill>
                  <a:srgbClr val="000000"/>
                </a:solidFill>
                <a:latin typeface="Canva Sans"/>
              </a:rPr>
              <a:t>Accepts editing some sensitive information as name of Company </a:t>
            </a:r>
          </a:p>
          <a:p>
            <a:pPr algn="ctr">
              <a:lnSpc>
                <a:spcPts val="4760"/>
              </a:lnSpc>
            </a:pPr>
            <a:r>
              <a:rPr lang="en-US" sz="3400">
                <a:solidFill>
                  <a:srgbClr val="000000"/>
                </a:solidFill>
                <a:latin typeface="Canva Sans"/>
              </a:rPr>
              <a:t>and location as City and Country</a:t>
            </a:r>
          </a:p>
          <a:p>
            <a:pPr algn="ctr">
              <a:lnSpc>
                <a:spcPts val="4760"/>
              </a:lnSpc>
            </a:pPr>
            <a:endParaRPr lang="en-US" sz="3400">
              <a:solidFill>
                <a:srgbClr val="000000"/>
              </a:solidFill>
              <a:latin typeface="Canva Sans"/>
            </a:endParaRPr>
          </a:p>
        </p:txBody>
      </p:sp>
      <p:sp>
        <p:nvSpPr>
          <p:cNvPr id="6" name="TextBox 6"/>
          <p:cNvSpPr txBox="1"/>
          <p:nvPr/>
        </p:nvSpPr>
        <p:spPr>
          <a:xfrm>
            <a:off x="0" y="5076825"/>
            <a:ext cx="8193982" cy="1780540"/>
          </a:xfrm>
          <a:prstGeom prst="rect">
            <a:avLst/>
          </a:prstGeom>
        </p:spPr>
        <p:txBody>
          <a:bodyPr lIns="0" tIns="0" rIns="0" bIns="0" rtlCol="0" anchor="t">
            <a:spAutoFit/>
          </a:bodyPr>
          <a:lstStyle/>
          <a:p>
            <a:pPr algn="ctr">
              <a:lnSpc>
                <a:spcPts val="4759"/>
              </a:lnSpc>
            </a:pPr>
            <a:r>
              <a:rPr lang="en-US" sz="3399">
                <a:solidFill>
                  <a:srgbClr val="000000"/>
                </a:solidFill>
                <a:latin typeface="Canva Sans"/>
              </a:rPr>
              <a:t>·Some chart about number of login and job add and number of apply to job</a:t>
            </a:r>
          </a:p>
          <a:p>
            <a:pPr algn="ctr">
              <a:lnSpc>
                <a:spcPts val="4759"/>
              </a:lnSpc>
            </a:pPr>
            <a:endParaRPr lang="en-US" sz="3399">
              <a:solidFill>
                <a:srgbClr val="000000"/>
              </a:solidFill>
              <a:latin typeface="Canva Sans"/>
            </a:endParaRPr>
          </a:p>
        </p:txBody>
      </p:sp>
      <p:sp>
        <p:nvSpPr>
          <p:cNvPr id="7" name="TextBox 7"/>
          <p:cNvSpPr txBox="1"/>
          <p:nvPr/>
        </p:nvSpPr>
        <p:spPr>
          <a:xfrm>
            <a:off x="9966963" y="5076825"/>
            <a:ext cx="6295787" cy="1180465"/>
          </a:xfrm>
          <a:prstGeom prst="rect">
            <a:avLst/>
          </a:prstGeom>
        </p:spPr>
        <p:txBody>
          <a:bodyPr lIns="0" tIns="0" rIns="0" bIns="0" rtlCol="0" anchor="t">
            <a:spAutoFit/>
          </a:bodyPr>
          <a:lstStyle/>
          <a:p>
            <a:pPr algn="ctr">
              <a:lnSpc>
                <a:spcPts val="4759"/>
              </a:lnSpc>
            </a:pPr>
            <a:r>
              <a:rPr lang="en-US" sz="3399">
                <a:solidFill>
                  <a:srgbClr val="000000"/>
                </a:solidFill>
                <a:latin typeface="Canva Sans"/>
              </a:rPr>
              <a:t>See user And join there profile</a:t>
            </a:r>
          </a:p>
          <a:p>
            <a:pPr algn="ctr">
              <a:lnSpc>
                <a:spcPts val="4759"/>
              </a:lnSpc>
            </a:pPr>
            <a:endParaRPr lang="en-US" sz="3399">
              <a:solidFill>
                <a:srgbClr val="000000"/>
              </a:solidFill>
              <a:latin typeface="Canva Sans"/>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4"/>
          <p:cNvSpPr txBox="1"/>
          <p:nvPr/>
        </p:nvSpPr>
        <p:spPr>
          <a:xfrm>
            <a:off x="0" y="2079844"/>
            <a:ext cx="7636669" cy="1780540"/>
          </a:xfrm>
          <a:prstGeom prst="rect">
            <a:avLst/>
          </a:prstGeom>
        </p:spPr>
        <p:txBody>
          <a:bodyPr lIns="0" tIns="0" rIns="0" bIns="0" rtlCol="0" anchor="t">
            <a:spAutoFit/>
          </a:bodyPr>
          <a:lstStyle/>
          <a:p>
            <a:pPr algn="ctr">
              <a:lnSpc>
                <a:spcPts val="4759"/>
              </a:lnSpc>
            </a:pPr>
            <a:r>
              <a:rPr lang="en-US" sz="3399">
                <a:solidFill>
                  <a:srgbClr val="000000"/>
                </a:solidFill>
                <a:latin typeface="Canva Sans"/>
              </a:rPr>
              <a:t>Company Profile see some information And own Jobs</a:t>
            </a:r>
          </a:p>
          <a:p>
            <a:pPr algn="ctr">
              <a:lnSpc>
                <a:spcPts val="4759"/>
              </a:lnSpc>
            </a:pPr>
            <a:endParaRPr lang="en-US" sz="3399">
              <a:solidFill>
                <a:srgbClr val="000000"/>
              </a:solidFill>
              <a:latin typeface="Canva Sans"/>
            </a:endParaRPr>
          </a:p>
        </p:txBody>
      </p:sp>
      <p:pic>
        <p:nvPicPr>
          <p:cNvPr id="6" name="صورة 5">
            <a:extLst>
              <a:ext uri="{FF2B5EF4-FFF2-40B4-BE49-F238E27FC236}">
                <a16:creationId xmlns:a16="http://schemas.microsoft.com/office/drawing/2014/main" id="{E64DB01B-427A-8381-DAE5-3E3E4C95F00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162801" y="737713"/>
            <a:ext cx="10554951" cy="4405787"/>
          </a:xfrm>
          <a:prstGeom prst="rect">
            <a:avLst/>
          </a:prstGeom>
        </p:spPr>
      </p:pic>
      <p:pic>
        <p:nvPicPr>
          <p:cNvPr id="10" name="صورة 9">
            <a:extLst>
              <a:ext uri="{FF2B5EF4-FFF2-40B4-BE49-F238E27FC236}">
                <a16:creationId xmlns:a16="http://schemas.microsoft.com/office/drawing/2014/main" id="{A67A0713-D465-08CF-A40C-21821153A62D}"/>
              </a:ext>
            </a:extLst>
          </p:cNvPr>
          <p:cNvPicPr>
            <a:picLocks noChangeAspect="1"/>
          </p:cNvPicPr>
          <p:nvPr/>
        </p:nvPicPr>
        <p:blipFill>
          <a:blip r:embed="rId3"/>
          <a:stretch>
            <a:fillRect/>
          </a:stretch>
        </p:blipFill>
        <p:spPr>
          <a:xfrm>
            <a:off x="7157885" y="5143500"/>
            <a:ext cx="10774028" cy="4641032"/>
          </a:xfrm>
          <a:prstGeom prst="rect">
            <a:avLst/>
          </a:prstGeom>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a:off x="8732073" y="562447"/>
            <a:ext cx="8789622" cy="4282123"/>
          </a:xfrm>
          <a:custGeom>
            <a:avLst/>
            <a:gdLst/>
            <a:ahLst/>
            <a:cxnLst/>
            <a:rect l="l" t="t" r="r" b="b"/>
            <a:pathLst>
              <a:path w="8789622" h="4282123">
                <a:moveTo>
                  <a:pt x="0" y="0"/>
                </a:moveTo>
                <a:lnTo>
                  <a:pt x="8789621" y="0"/>
                </a:lnTo>
                <a:lnTo>
                  <a:pt x="8789621" y="4282124"/>
                </a:lnTo>
                <a:lnTo>
                  <a:pt x="0" y="4282124"/>
                </a:lnTo>
                <a:lnTo>
                  <a:pt x="0" y="0"/>
                </a:lnTo>
                <a:close/>
              </a:path>
            </a:pathLst>
          </a:custGeom>
          <a:blipFill>
            <a:blip r:embed="rId2"/>
            <a:stretch>
              <a:fillRect/>
            </a:stretch>
          </a:blipFill>
        </p:spPr>
      </p:sp>
      <p:sp>
        <p:nvSpPr>
          <p:cNvPr id="3" name="Freeform 3"/>
          <p:cNvSpPr/>
          <p:nvPr/>
        </p:nvSpPr>
        <p:spPr>
          <a:xfrm>
            <a:off x="8732073" y="5285777"/>
            <a:ext cx="8789622" cy="4307641"/>
          </a:xfrm>
          <a:custGeom>
            <a:avLst/>
            <a:gdLst/>
            <a:ahLst/>
            <a:cxnLst/>
            <a:rect l="l" t="t" r="r" b="b"/>
            <a:pathLst>
              <a:path w="8789622" h="4307641">
                <a:moveTo>
                  <a:pt x="0" y="0"/>
                </a:moveTo>
                <a:lnTo>
                  <a:pt x="8789621" y="0"/>
                </a:lnTo>
                <a:lnTo>
                  <a:pt x="8789621" y="4307641"/>
                </a:lnTo>
                <a:lnTo>
                  <a:pt x="0" y="4307641"/>
                </a:lnTo>
                <a:lnTo>
                  <a:pt x="0" y="0"/>
                </a:lnTo>
                <a:close/>
              </a:path>
            </a:pathLst>
          </a:custGeom>
          <a:blipFill>
            <a:blip r:embed="rId3"/>
            <a:stretch>
              <a:fillRect t="-4312"/>
            </a:stretch>
          </a:blipFill>
        </p:spPr>
      </p:sp>
      <p:sp>
        <p:nvSpPr>
          <p:cNvPr id="4" name="TextBox 4"/>
          <p:cNvSpPr txBox="1"/>
          <p:nvPr/>
        </p:nvSpPr>
        <p:spPr>
          <a:xfrm>
            <a:off x="827959" y="6816027"/>
            <a:ext cx="7389972" cy="1180465"/>
          </a:xfrm>
          <a:prstGeom prst="rect">
            <a:avLst/>
          </a:prstGeom>
        </p:spPr>
        <p:txBody>
          <a:bodyPr lIns="0" tIns="0" rIns="0" bIns="0" rtlCol="0" anchor="t">
            <a:spAutoFit/>
          </a:bodyPr>
          <a:lstStyle/>
          <a:p>
            <a:pPr algn="ctr">
              <a:lnSpc>
                <a:spcPts val="4759"/>
              </a:lnSpc>
            </a:pPr>
            <a:r>
              <a:rPr lang="en-US" sz="3399">
                <a:solidFill>
                  <a:srgbClr val="000000"/>
                </a:solidFill>
                <a:latin typeface="Canva Sans"/>
              </a:rPr>
              <a:t>See all company jobs and edit them</a:t>
            </a:r>
          </a:p>
          <a:p>
            <a:pPr algn="ctr">
              <a:lnSpc>
                <a:spcPts val="4759"/>
              </a:lnSpc>
            </a:pPr>
            <a:endParaRPr lang="en-US" sz="3399">
              <a:solidFill>
                <a:srgbClr val="000000"/>
              </a:solidFill>
              <a:latin typeface="Canva Sans"/>
            </a:endParaRPr>
          </a:p>
        </p:txBody>
      </p:sp>
      <p:sp>
        <p:nvSpPr>
          <p:cNvPr id="5" name="TextBox 5"/>
          <p:cNvSpPr txBox="1"/>
          <p:nvPr/>
        </p:nvSpPr>
        <p:spPr>
          <a:xfrm>
            <a:off x="3070581" y="2379976"/>
            <a:ext cx="3787140" cy="1180465"/>
          </a:xfrm>
          <a:prstGeom prst="rect">
            <a:avLst/>
          </a:prstGeom>
        </p:spPr>
        <p:txBody>
          <a:bodyPr lIns="0" tIns="0" rIns="0" bIns="0" rtlCol="0" anchor="t">
            <a:spAutoFit/>
          </a:bodyPr>
          <a:lstStyle/>
          <a:p>
            <a:pPr algn="ctr">
              <a:lnSpc>
                <a:spcPts val="4759"/>
              </a:lnSpc>
            </a:pPr>
            <a:r>
              <a:rPr lang="en-US" sz="3399">
                <a:solidFill>
                  <a:srgbClr val="000000"/>
                </a:solidFill>
                <a:latin typeface="Canva Sans"/>
              </a:rPr>
              <a:t>Company add Job</a:t>
            </a:r>
          </a:p>
          <a:p>
            <a:pPr algn="ctr">
              <a:lnSpc>
                <a:spcPts val="4759"/>
              </a:lnSpc>
            </a:pPr>
            <a:endParaRPr lang="en-US" sz="3399">
              <a:solidFill>
                <a:srgbClr val="000000"/>
              </a:solidFill>
              <a:latin typeface="Canva Sans"/>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a:off x="8255372" y="766206"/>
            <a:ext cx="9003928" cy="4377294"/>
          </a:xfrm>
          <a:custGeom>
            <a:avLst/>
            <a:gdLst/>
            <a:ahLst/>
            <a:cxnLst/>
            <a:rect l="l" t="t" r="r" b="b"/>
            <a:pathLst>
              <a:path w="9003928" h="4377294">
                <a:moveTo>
                  <a:pt x="0" y="0"/>
                </a:moveTo>
                <a:lnTo>
                  <a:pt x="9003928" y="0"/>
                </a:lnTo>
                <a:lnTo>
                  <a:pt x="9003928" y="4377294"/>
                </a:lnTo>
                <a:lnTo>
                  <a:pt x="0" y="4377294"/>
                </a:lnTo>
                <a:lnTo>
                  <a:pt x="0" y="0"/>
                </a:lnTo>
                <a:close/>
              </a:path>
            </a:pathLst>
          </a:custGeom>
          <a:blipFill>
            <a:blip r:embed="rId2"/>
            <a:stretch>
              <a:fillRect/>
            </a:stretch>
          </a:blipFill>
        </p:spPr>
      </p:sp>
      <p:sp>
        <p:nvSpPr>
          <p:cNvPr id="3" name="Freeform 3"/>
          <p:cNvSpPr/>
          <p:nvPr/>
        </p:nvSpPr>
        <p:spPr>
          <a:xfrm>
            <a:off x="8255372" y="5571031"/>
            <a:ext cx="9003928" cy="4315945"/>
          </a:xfrm>
          <a:custGeom>
            <a:avLst/>
            <a:gdLst/>
            <a:ahLst/>
            <a:cxnLst/>
            <a:rect l="l" t="t" r="r" b="b"/>
            <a:pathLst>
              <a:path w="9003928" h="4315945">
                <a:moveTo>
                  <a:pt x="0" y="0"/>
                </a:moveTo>
                <a:lnTo>
                  <a:pt x="9003928" y="0"/>
                </a:lnTo>
                <a:lnTo>
                  <a:pt x="9003928" y="4315945"/>
                </a:lnTo>
                <a:lnTo>
                  <a:pt x="0" y="4315945"/>
                </a:lnTo>
                <a:lnTo>
                  <a:pt x="0" y="0"/>
                </a:lnTo>
                <a:close/>
              </a:path>
            </a:pathLst>
          </a:custGeom>
          <a:blipFill>
            <a:blip r:embed="rId3"/>
            <a:stretch>
              <a:fillRect r="-2311" b="-3766"/>
            </a:stretch>
          </a:blipFill>
        </p:spPr>
      </p:sp>
      <p:sp>
        <p:nvSpPr>
          <p:cNvPr id="4" name="TextBox 4"/>
          <p:cNvSpPr txBox="1"/>
          <p:nvPr/>
        </p:nvSpPr>
        <p:spPr>
          <a:xfrm>
            <a:off x="2093525" y="6886671"/>
            <a:ext cx="4765953" cy="2980690"/>
          </a:xfrm>
          <a:prstGeom prst="rect">
            <a:avLst/>
          </a:prstGeom>
        </p:spPr>
        <p:txBody>
          <a:bodyPr lIns="0" tIns="0" rIns="0" bIns="0" rtlCol="0" anchor="t">
            <a:spAutoFit/>
          </a:bodyPr>
          <a:lstStyle/>
          <a:p>
            <a:pPr algn="ctr">
              <a:lnSpc>
                <a:spcPts val="4759"/>
              </a:lnSpc>
            </a:pPr>
            <a:r>
              <a:rPr lang="en-US" sz="3399">
                <a:solidFill>
                  <a:srgbClr val="000000"/>
                </a:solidFill>
                <a:latin typeface="Canva Sans"/>
              </a:rPr>
              <a:t>Chosen times and date</a:t>
            </a:r>
          </a:p>
          <a:p>
            <a:pPr algn="ctr">
              <a:lnSpc>
                <a:spcPts val="4759"/>
              </a:lnSpc>
            </a:pPr>
            <a:r>
              <a:rPr lang="en-US" sz="3399">
                <a:solidFill>
                  <a:srgbClr val="000000"/>
                </a:solidFill>
                <a:latin typeface="Canva Sans"/>
              </a:rPr>
              <a:t> for interviewing users </a:t>
            </a:r>
          </a:p>
          <a:p>
            <a:pPr algn="ctr">
              <a:lnSpc>
                <a:spcPts val="4759"/>
              </a:lnSpc>
            </a:pPr>
            <a:r>
              <a:rPr lang="en-US" sz="3399">
                <a:solidFill>
                  <a:srgbClr val="000000"/>
                </a:solidFill>
                <a:latin typeface="Canva Sans"/>
              </a:rPr>
              <a:t>and send zoom link</a:t>
            </a:r>
          </a:p>
          <a:p>
            <a:pPr algn="ctr">
              <a:lnSpc>
                <a:spcPts val="4759"/>
              </a:lnSpc>
            </a:pPr>
            <a:r>
              <a:rPr lang="en-US" sz="3399">
                <a:solidFill>
                  <a:srgbClr val="000000"/>
                </a:solidFill>
                <a:latin typeface="Canva Sans"/>
              </a:rPr>
              <a:t>for interviewing</a:t>
            </a:r>
          </a:p>
          <a:p>
            <a:pPr algn="ctr">
              <a:lnSpc>
                <a:spcPts val="4759"/>
              </a:lnSpc>
            </a:pPr>
            <a:endParaRPr lang="en-US" sz="3399">
              <a:solidFill>
                <a:srgbClr val="000000"/>
              </a:solidFill>
              <a:latin typeface="Canva Sans"/>
            </a:endParaRPr>
          </a:p>
        </p:txBody>
      </p:sp>
      <p:sp>
        <p:nvSpPr>
          <p:cNvPr id="5" name="TextBox 5"/>
          <p:cNvSpPr txBox="1"/>
          <p:nvPr/>
        </p:nvSpPr>
        <p:spPr>
          <a:xfrm>
            <a:off x="897662" y="2374463"/>
            <a:ext cx="7157681" cy="1780540"/>
          </a:xfrm>
          <a:prstGeom prst="rect">
            <a:avLst/>
          </a:prstGeom>
        </p:spPr>
        <p:txBody>
          <a:bodyPr lIns="0" tIns="0" rIns="0" bIns="0" rtlCol="0" anchor="t">
            <a:spAutoFit/>
          </a:bodyPr>
          <a:lstStyle/>
          <a:p>
            <a:pPr algn="ctr">
              <a:lnSpc>
                <a:spcPts val="4759"/>
              </a:lnSpc>
            </a:pPr>
            <a:r>
              <a:rPr lang="en-US" sz="3399">
                <a:solidFill>
                  <a:srgbClr val="000000"/>
                </a:solidFill>
                <a:latin typeface="Canva Sans"/>
              </a:rPr>
              <a:t>Edit jobs and see all apply of users</a:t>
            </a:r>
          </a:p>
          <a:p>
            <a:pPr algn="ctr">
              <a:lnSpc>
                <a:spcPts val="4759"/>
              </a:lnSpc>
            </a:pPr>
            <a:r>
              <a:rPr lang="en-US" sz="3399">
                <a:solidFill>
                  <a:srgbClr val="000000"/>
                </a:solidFill>
                <a:latin typeface="Canva Sans"/>
              </a:rPr>
              <a:t> that fillters depends on location</a:t>
            </a:r>
          </a:p>
          <a:p>
            <a:pPr algn="ctr">
              <a:lnSpc>
                <a:spcPts val="4759"/>
              </a:lnSpc>
            </a:pPr>
            <a:r>
              <a:rPr lang="en-US" sz="3399">
                <a:solidFill>
                  <a:srgbClr val="000000"/>
                </a:solidFill>
                <a:latin typeface="Canva Sans"/>
              </a:rPr>
              <a:t>, experiences and skills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a:off x="241978" y="3527441"/>
            <a:ext cx="8571914" cy="4176061"/>
          </a:xfrm>
          <a:custGeom>
            <a:avLst/>
            <a:gdLst/>
            <a:ahLst/>
            <a:cxnLst/>
            <a:rect l="l" t="t" r="r" b="b"/>
            <a:pathLst>
              <a:path w="8571914" h="4176061">
                <a:moveTo>
                  <a:pt x="0" y="0"/>
                </a:moveTo>
                <a:lnTo>
                  <a:pt x="8571914" y="0"/>
                </a:lnTo>
                <a:lnTo>
                  <a:pt x="8571914" y="4176060"/>
                </a:lnTo>
                <a:lnTo>
                  <a:pt x="0" y="4176060"/>
                </a:lnTo>
                <a:lnTo>
                  <a:pt x="0" y="0"/>
                </a:lnTo>
                <a:close/>
              </a:path>
            </a:pathLst>
          </a:custGeom>
          <a:blipFill>
            <a:blip r:embed="rId2"/>
            <a:stretch>
              <a:fillRect/>
            </a:stretch>
          </a:blipFill>
        </p:spPr>
      </p:sp>
      <p:sp>
        <p:nvSpPr>
          <p:cNvPr id="3" name="Freeform 3"/>
          <p:cNvSpPr/>
          <p:nvPr/>
        </p:nvSpPr>
        <p:spPr>
          <a:xfrm>
            <a:off x="9144000" y="3421448"/>
            <a:ext cx="8795320" cy="4282054"/>
          </a:xfrm>
          <a:custGeom>
            <a:avLst/>
            <a:gdLst/>
            <a:ahLst/>
            <a:cxnLst/>
            <a:rect l="l" t="t" r="r" b="b"/>
            <a:pathLst>
              <a:path w="8795320" h="4282054">
                <a:moveTo>
                  <a:pt x="0" y="0"/>
                </a:moveTo>
                <a:lnTo>
                  <a:pt x="8795320" y="0"/>
                </a:lnTo>
                <a:lnTo>
                  <a:pt x="8795320" y="4282053"/>
                </a:lnTo>
                <a:lnTo>
                  <a:pt x="0" y="4282053"/>
                </a:lnTo>
                <a:lnTo>
                  <a:pt x="0" y="0"/>
                </a:lnTo>
                <a:close/>
              </a:path>
            </a:pathLst>
          </a:custGeom>
          <a:blipFill>
            <a:blip r:embed="rId3"/>
            <a:stretch>
              <a:fillRect/>
            </a:stretch>
          </a:blipFill>
        </p:spPr>
      </p:sp>
      <p:sp>
        <p:nvSpPr>
          <p:cNvPr id="4" name="TextBox 4"/>
          <p:cNvSpPr txBox="1"/>
          <p:nvPr/>
        </p:nvSpPr>
        <p:spPr>
          <a:xfrm>
            <a:off x="3238162" y="1382377"/>
            <a:ext cx="11811676" cy="1780540"/>
          </a:xfrm>
          <a:prstGeom prst="rect">
            <a:avLst/>
          </a:prstGeom>
        </p:spPr>
        <p:txBody>
          <a:bodyPr lIns="0" tIns="0" rIns="0" bIns="0" rtlCol="0" anchor="t">
            <a:spAutoFit/>
          </a:bodyPr>
          <a:lstStyle/>
          <a:p>
            <a:pPr algn="ctr">
              <a:lnSpc>
                <a:spcPts val="4759"/>
              </a:lnSpc>
            </a:pPr>
            <a:r>
              <a:rPr lang="en-US" sz="3399">
                <a:solidFill>
                  <a:srgbClr val="000000"/>
                </a:solidFill>
                <a:latin typeface="Canva Sans"/>
              </a:rPr>
              <a:t>Accepts or reject users after interviews and add reason in description and type of meeting after accept</a:t>
            </a:r>
          </a:p>
          <a:p>
            <a:pPr algn="ctr">
              <a:lnSpc>
                <a:spcPts val="4759"/>
              </a:lnSpc>
            </a:pPr>
            <a:endParaRPr lang="en-US" sz="3399">
              <a:solidFill>
                <a:srgbClr val="000000"/>
              </a:solidFill>
              <a:latin typeface="Canva Sans"/>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a:off x="277834" y="2425592"/>
            <a:ext cx="9968424" cy="1259922"/>
            <a:chOff x="0" y="0"/>
            <a:chExt cx="3636508" cy="459623"/>
          </a:xfrm>
        </p:grpSpPr>
        <p:sp>
          <p:nvSpPr>
            <p:cNvPr id="3" name="Freeform 3"/>
            <p:cNvSpPr/>
            <p:nvPr/>
          </p:nvSpPr>
          <p:spPr>
            <a:xfrm>
              <a:off x="0" y="0"/>
              <a:ext cx="3636508" cy="459623"/>
            </a:xfrm>
            <a:custGeom>
              <a:avLst/>
              <a:gdLst/>
              <a:ahLst/>
              <a:cxnLst/>
              <a:rect l="l" t="t" r="r" b="b"/>
              <a:pathLst>
                <a:path w="3636508" h="459623">
                  <a:moveTo>
                    <a:pt x="0" y="0"/>
                  </a:moveTo>
                  <a:lnTo>
                    <a:pt x="3636508" y="0"/>
                  </a:lnTo>
                  <a:lnTo>
                    <a:pt x="3636508" y="459623"/>
                  </a:lnTo>
                  <a:lnTo>
                    <a:pt x="0" y="459623"/>
                  </a:lnTo>
                  <a:close/>
                </a:path>
              </a:pathLst>
            </a:custGeom>
            <a:solidFill>
              <a:srgbClr val="2B4A9D"/>
            </a:solidFill>
          </p:spPr>
        </p:sp>
      </p:grpSp>
      <p:grpSp>
        <p:nvGrpSpPr>
          <p:cNvPr id="4" name="Group 4"/>
          <p:cNvGrpSpPr/>
          <p:nvPr/>
        </p:nvGrpSpPr>
        <p:grpSpPr>
          <a:xfrm rot="-2700000">
            <a:off x="-3283041" y="-3283041"/>
            <a:ext cx="6566081" cy="6566081"/>
            <a:chOff x="0" y="0"/>
            <a:chExt cx="1913890" cy="1913890"/>
          </a:xfrm>
        </p:grpSpPr>
        <p:sp>
          <p:nvSpPr>
            <p:cNvPr id="5" name="Freeform 5"/>
            <p:cNvSpPr/>
            <p:nvPr/>
          </p:nvSpPr>
          <p:spPr>
            <a:xfrm>
              <a:off x="0" y="0"/>
              <a:ext cx="1913890" cy="1913890"/>
            </a:xfrm>
            <a:custGeom>
              <a:avLst/>
              <a:gdLst/>
              <a:ahLst/>
              <a:cxnLst/>
              <a:rect l="l" t="t" r="r" b="b"/>
              <a:pathLst>
                <a:path w="1913890" h="1913890">
                  <a:moveTo>
                    <a:pt x="0" y="0"/>
                  </a:moveTo>
                  <a:lnTo>
                    <a:pt x="1913890" y="0"/>
                  </a:lnTo>
                  <a:lnTo>
                    <a:pt x="1913890" y="1913890"/>
                  </a:lnTo>
                  <a:lnTo>
                    <a:pt x="0" y="1913890"/>
                  </a:lnTo>
                  <a:close/>
                </a:path>
              </a:pathLst>
            </a:custGeom>
            <a:solidFill>
              <a:srgbClr val="5271FF"/>
            </a:solidFill>
          </p:spPr>
        </p:sp>
      </p:grpSp>
      <p:grpSp>
        <p:nvGrpSpPr>
          <p:cNvPr id="6" name="Group 6"/>
          <p:cNvGrpSpPr/>
          <p:nvPr/>
        </p:nvGrpSpPr>
        <p:grpSpPr>
          <a:xfrm rot="2700000">
            <a:off x="-2926440" y="-2926440"/>
            <a:ext cx="5852880" cy="5852880"/>
            <a:chOff x="0" y="0"/>
            <a:chExt cx="1913890" cy="1913890"/>
          </a:xfrm>
        </p:grpSpPr>
        <p:sp>
          <p:nvSpPr>
            <p:cNvPr id="7" name="Freeform 7"/>
            <p:cNvSpPr/>
            <p:nvPr/>
          </p:nvSpPr>
          <p:spPr>
            <a:xfrm>
              <a:off x="0" y="0"/>
              <a:ext cx="1913890" cy="1913890"/>
            </a:xfrm>
            <a:custGeom>
              <a:avLst/>
              <a:gdLst/>
              <a:ahLst/>
              <a:cxnLst/>
              <a:rect l="l" t="t" r="r" b="b"/>
              <a:pathLst>
                <a:path w="1913890" h="1913890">
                  <a:moveTo>
                    <a:pt x="0" y="0"/>
                  </a:moveTo>
                  <a:lnTo>
                    <a:pt x="0" y="1913890"/>
                  </a:lnTo>
                  <a:lnTo>
                    <a:pt x="1913890" y="1913890"/>
                  </a:lnTo>
                  <a:lnTo>
                    <a:pt x="1913890" y="0"/>
                  </a:lnTo>
                  <a:lnTo>
                    <a:pt x="0" y="0"/>
                  </a:lnTo>
                  <a:close/>
                  <a:moveTo>
                    <a:pt x="1852930" y="1852930"/>
                  </a:moveTo>
                  <a:lnTo>
                    <a:pt x="59690" y="1852930"/>
                  </a:lnTo>
                  <a:lnTo>
                    <a:pt x="59690" y="59690"/>
                  </a:lnTo>
                  <a:lnTo>
                    <a:pt x="1852930" y="59690"/>
                  </a:lnTo>
                  <a:lnTo>
                    <a:pt x="1852930" y="1852930"/>
                  </a:lnTo>
                  <a:close/>
                </a:path>
              </a:pathLst>
            </a:custGeom>
            <a:solidFill>
              <a:srgbClr val="FFFFFF"/>
            </a:solidFill>
          </p:spPr>
        </p:sp>
      </p:grpSp>
      <p:grpSp>
        <p:nvGrpSpPr>
          <p:cNvPr id="8" name="Group 8"/>
          <p:cNvGrpSpPr/>
          <p:nvPr/>
        </p:nvGrpSpPr>
        <p:grpSpPr>
          <a:xfrm rot="-2700000">
            <a:off x="-3283041" y="7003959"/>
            <a:ext cx="6566081" cy="6566081"/>
            <a:chOff x="0" y="0"/>
            <a:chExt cx="1913890" cy="1913890"/>
          </a:xfrm>
        </p:grpSpPr>
        <p:sp>
          <p:nvSpPr>
            <p:cNvPr id="9" name="Freeform 9"/>
            <p:cNvSpPr/>
            <p:nvPr/>
          </p:nvSpPr>
          <p:spPr>
            <a:xfrm>
              <a:off x="0" y="0"/>
              <a:ext cx="1913890" cy="1913890"/>
            </a:xfrm>
            <a:custGeom>
              <a:avLst/>
              <a:gdLst/>
              <a:ahLst/>
              <a:cxnLst/>
              <a:rect l="l" t="t" r="r" b="b"/>
              <a:pathLst>
                <a:path w="1913890" h="1913890">
                  <a:moveTo>
                    <a:pt x="0" y="0"/>
                  </a:moveTo>
                  <a:lnTo>
                    <a:pt x="1913890" y="0"/>
                  </a:lnTo>
                  <a:lnTo>
                    <a:pt x="1913890" y="1913890"/>
                  </a:lnTo>
                  <a:lnTo>
                    <a:pt x="0" y="1913890"/>
                  </a:lnTo>
                  <a:close/>
                </a:path>
              </a:pathLst>
            </a:custGeom>
            <a:solidFill>
              <a:srgbClr val="5271FF"/>
            </a:solidFill>
          </p:spPr>
        </p:sp>
      </p:grpSp>
      <p:grpSp>
        <p:nvGrpSpPr>
          <p:cNvPr id="10" name="Group 10"/>
          <p:cNvGrpSpPr/>
          <p:nvPr/>
        </p:nvGrpSpPr>
        <p:grpSpPr>
          <a:xfrm rot="2700000">
            <a:off x="-2926440" y="7360560"/>
            <a:ext cx="5852880" cy="5852880"/>
            <a:chOff x="0" y="0"/>
            <a:chExt cx="1913890" cy="1913890"/>
          </a:xfrm>
        </p:grpSpPr>
        <p:sp>
          <p:nvSpPr>
            <p:cNvPr id="11" name="Freeform 11"/>
            <p:cNvSpPr/>
            <p:nvPr/>
          </p:nvSpPr>
          <p:spPr>
            <a:xfrm>
              <a:off x="0" y="0"/>
              <a:ext cx="1913890" cy="1913890"/>
            </a:xfrm>
            <a:custGeom>
              <a:avLst/>
              <a:gdLst/>
              <a:ahLst/>
              <a:cxnLst/>
              <a:rect l="l" t="t" r="r" b="b"/>
              <a:pathLst>
                <a:path w="1913890" h="1913890">
                  <a:moveTo>
                    <a:pt x="0" y="0"/>
                  </a:moveTo>
                  <a:lnTo>
                    <a:pt x="0" y="1913890"/>
                  </a:lnTo>
                  <a:lnTo>
                    <a:pt x="1913890" y="1913890"/>
                  </a:lnTo>
                  <a:lnTo>
                    <a:pt x="1913890" y="0"/>
                  </a:lnTo>
                  <a:lnTo>
                    <a:pt x="0" y="0"/>
                  </a:lnTo>
                  <a:close/>
                  <a:moveTo>
                    <a:pt x="1852930" y="1852930"/>
                  </a:moveTo>
                  <a:lnTo>
                    <a:pt x="59690" y="1852930"/>
                  </a:lnTo>
                  <a:lnTo>
                    <a:pt x="59690" y="59690"/>
                  </a:lnTo>
                  <a:lnTo>
                    <a:pt x="1852930" y="59690"/>
                  </a:lnTo>
                  <a:lnTo>
                    <a:pt x="1852930" y="1852930"/>
                  </a:lnTo>
                  <a:close/>
                </a:path>
              </a:pathLst>
            </a:custGeom>
            <a:solidFill>
              <a:srgbClr val="FFFFFF"/>
            </a:solidFill>
          </p:spPr>
        </p:sp>
      </p:grpSp>
      <p:grpSp>
        <p:nvGrpSpPr>
          <p:cNvPr id="12" name="Group 12"/>
          <p:cNvGrpSpPr/>
          <p:nvPr/>
        </p:nvGrpSpPr>
        <p:grpSpPr>
          <a:xfrm rot="-2700000">
            <a:off x="-3283041" y="8117325"/>
            <a:ext cx="6566081" cy="6566081"/>
            <a:chOff x="0" y="0"/>
            <a:chExt cx="1913890" cy="1913890"/>
          </a:xfrm>
        </p:grpSpPr>
        <p:sp>
          <p:nvSpPr>
            <p:cNvPr id="13" name="Freeform 13"/>
            <p:cNvSpPr/>
            <p:nvPr/>
          </p:nvSpPr>
          <p:spPr>
            <a:xfrm>
              <a:off x="0" y="0"/>
              <a:ext cx="1913890" cy="1913890"/>
            </a:xfrm>
            <a:custGeom>
              <a:avLst/>
              <a:gdLst/>
              <a:ahLst/>
              <a:cxnLst/>
              <a:rect l="l" t="t" r="r" b="b"/>
              <a:pathLst>
                <a:path w="1913890" h="1913890">
                  <a:moveTo>
                    <a:pt x="0" y="0"/>
                  </a:moveTo>
                  <a:lnTo>
                    <a:pt x="1913890" y="0"/>
                  </a:lnTo>
                  <a:lnTo>
                    <a:pt x="1913890" y="1913890"/>
                  </a:lnTo>
                  <a:lnTo>
                    <a:pt x="0" y="1913890"/>
                  </a:lnTo>
                  <a:close/>
                </a:path>
              </a:pathLst>
            </a:custGeom>
            <a:solidFill>
              <a:srgbClr val="5271FF"/>
            </a:solidFill>
          </p:spPr>
        </p:sp>
      </p:grpSp>
      <p:grpSp>
        <p:nvGrpSpPr>
          <p:cNvPr id="14" name="Group 14"/>
          <p:cNvGrpSpPr/>
          <p:nvPr/>
        </p:nvGrpSpPr>
        <p:grpSpPr>
          <a:xfrm rot="2700000">
            <a:off x="-2926440" y="8473925"/>
            <a:ext cx="5852880" cy="5852880"/>
            <a:chOff x="0" y="0"/>
            <a:chExt cx="1913890" cy="1913890"/>
          </a:xfrm>
        </p:grpSpPr>
        <p:sp>
          <p:nvSpPr>
            <p:cNvPr id="15" name="Freeform 15"/>
            <p:cNvSpPr/>
            <p:nvPr/>
          </p:nvSpPr>
          <p:spPr>
            <a:xfrm>
              <a:off x="0" y="0"/>
              <a:ext cx="1913890" cy="1913890"/>
            </a:xfrm>
            <a:custGeom>
              <a:avLst/>
              <a:gdLst/>
              <a:ahLst/>
              <a:cxnLst/>
              <a:rect l="l" t="t" r="r" b="b"/>
              <a:pathLst>
                <a:path w="1913890" h="1913890">
                  <a:moveTo>
                    <a:pt x="0" y="0"/>
                  </a:moveTo>
                  <a:lnTo>
                    <a:pt x="0" y="1913890"/>
                  </a:lnTo>
                  <a:lnTo>
                    <a:pt x="1913890" y="1913890"/>
                  </a:lnTo>
                  <a:lnTo>
                    <a:pt x="1913890" y="0"/>
                  </a:lnTo>
                  <a:lnTo>
                    <a:pt x="0" y="0"/>
                  </a:lnTo>
                  <a:close/>
                  <a:moveTo>
                    <a:pt x="1852930" y="1852930"/>
                  </a:moveTo>
                  <a:lnTo>
                    <a:pt x="59690" y="1852930"/>
                  </a:lnTo>
                  <a:lnTo>
                    <a:pt x="59690" y="59690"/>
                  </a:lnTo>
                  <a:lnTo>
                    <a:pt x="1852930" y="59690"/>
                  </a:lnTo>
                  <a:lnTo>
                    <a:pt x="1852930" y="1852930"/>
                  </a:lnTo>
                  <a:close/>
                </a:path>
              </a:pathLst>
            </a:custGeom>
            <a:solidFill>
              <a:srgbClr val="FFFFFF"/>
            </a:solidFill>
          </p:spPr>
        </p:sp>
      </p:grpSp>
      <p:sp>
        <p:nvSpPr>
          <p:cNvPr id="16" name="TextBox 16"/>
          <p:cNvSpPr txBox="1"/>
          <p:nvPr/>
        </p:nvSpPr>
        <p:spPr>
          <a:xfrm>
            <a:off x="895350" y="4671496"/>
            <a:ext cx="9233976" cy="2257425"/>
          </a:xfrm>
          <a:prstGeom prst="rect">
            <a:avLst/>
          </a:prstGeom>
        </p:spPr>
        <p:txBody>
          <a:bodyPr lIns="0" tIns="0" rIns="0" bIns="0" rtlCol="0" anchor="t">
            <a:spAutoFit/>
          </a:bodyPr>
          <a:lstStyle/>
          <a:p>
            <a:pPr algn="ctr">
              <a:lnSpc>
                <a:spcPts val="8400"/>
              </a:lnSpc>
            </a:pPr>
            <a:r>
              <a:rPr lang="en-US" sz="8000" spc="400">
                <a:solidFill>
                  <a:srgbClr val="2B4A9D"/>
                </a:solidFill>
                <a:latin typeface="Poppins Ultra-Bold"/>
              </a:rPr>
              <a:t>MOBILE</a:t>
            </a:r>
          </a:p>
          <a:p>
            <a:pPr algn="ctr">
              <a:lnSpc>
                <a:spcPts val="8400"/>
              </a:lnSpc>
            </a:pPr>
            <a:r>
              <a:rPr lang="en-US" sz="8000" spc="400">
                <a:solidFill>
                  <a:srgbClr val="2B4A9D"/>
                </a:solidFill>
                <a:latin typeface="Poppins Ultra-Bold"/>
              </a:rPr>
              <a:t>APPLICATION</a:t>
            </a:r>
          </a:p>
        </p:txBody>
      </p:sp>
      <p:grpSp>
        <p:nvGrpSpPr>
          <p:cNvPr id="17" name="Group 17"/>
          <p:cNvGrpSpPr/>
          <p:nvPr/>
        </p:nvGrpSpPr>
        <p:grpSpPr>
          <a:xfrm>
            <a:off x="10129326" y="0"/>
            <a:ext cx="8158674" cy="10287000"/>
            <a:chOff x="0" y="0"/>
            <a:chExt cx="2976306" cy="3752725"/>
          </a:xfrm>
        </p:grpSpPr>
        <p:sp>
          <p:nvSpPr>
            <p:cNvPr id="18" name="Freeform 18"/>
            <p:cNvSpPr/>
            <p:nvPr/>
          </p:nvSpPr>
          <p:spPr>
            <a:xfrm>
              <a:off x="0" y="0"/>
              <a:ext cx="2976306" cy="3752726"/>
            </a:xfrm>
            <a:custGeom>
              <a:avLst/>
              <a:gdLst/>
              <a:ahLst/>
              <a:cxnLst/>
              <a:rect l="l" t="t" r="r" b="b"/>
              <a:pathLst>
                <a:path w="2976306" h="3752726">
                  <a:moveTo>
                    <a:pt x="0" y="0"/>
                  </a:moveTo>
                  <a:lnTo>
                    <a:pt x="2976306" y="0"/>
                  </a:lnTo>
                  <a:lnTo>
                    <a:pt x="2976306" y="3752726"/>
                  </a:lnTo>
                  <a:lnTo>
                    <a:pt x="0" y="3752726"/>
                  </a:lnTo>
                  <a:close/>
                </a:path>
              </a:pathLst>
            </a:custGeom>
            <a:solidFill>
              <a:srgbClr val="2B4A9D"/>
            </a:solidFill>
          </p:spPr>
        </p:sp>
      </p:grpSp>
      <p:sp>
        <p:nvSpPr>
          <p:cNvPr id="19" name="Freeform 19"/>
          <p:cNvSpPr/>
          <p:nvPr/>
        </p:nvSpPr>
        <p:spPr>
          <a:xfrm>
            <a:off x="10129326" y="2423942"/>
            <a:ext cx="8158674" cy="5439116"/>
          </a:xfrm>
          <a:custGeom>
            <a:avLst/>
            <a:gdLst/>
            <a:ahLst/>
            <a:cxnLst/>
            <a:rect l="l" t="t" r="r" b="b"/>
            <a:pathLst>
              <a:path w="8158674" h="5439116">
                <a:moveTo>
                  <a:pt x="0" y="0"/>
                </a:moveTo>
                <a:lnTo>
                  <a:pt x="8158674" y="0"/>
                </a:lnTo>
                <a:lnTo>
                  <a:pt x="8158674" y="5439116"/>
                </a:lnTo>
                <a:lnTo>
                  <a:pt x="0" y="5439116"/>
                </a:lnTo>
                <a:lnTo>
                  <a:pt x="0" y="0"/>
                </a:lnTo>
                <a:close/>
              </a:path>
            </a:pathLst>
          </a:custGeom>
          <a:blipFill>
            <a:blip r:embed="rId2"/>
            <a:stretch>
              <a:fillRect/>
            </a:stretch>
          </a:blipFill>
        </p:spPr>
      </p:sp>
      <p:sp>
        <p:nvSpPr>
          <p:cNvPr id="20" name="TextBox 20"/>
          <p:cNvSpPr txBox="1"/>
          <p:nvPr/>
        </p:nvSpPr>
        <p:spPr>
          <a:xfrm>
            <a:off x="3997858" y="2523496"/>
            <a:ext cx="2528376" cy="1190625"/>
          </a:xfrm>
          <a:prstGeom prst="rect">
            <a:avLst/>
          </a:prstGeom>
        </p:spPr>
        <p:txBody>
          <a:bodyPr lIns="0" tIns="0" rIns="0" bIns="0" rtlCol="0" anchor="t">
            <a:spAutoFit/>
          </a:bodyPr>
          <a:lstStyle/>
          <a:p>
            <a:pPr algn="ctr">
              <a:lnSpc>
                <a:spcPts val="8400"/>
              </a:lnSpc>
            </a:pPr>
            <a:r>
              <a:rPr lang="en-US" sz="8000" spc="400">
                <a:solidFill>
                  <a:srgbClr val="FFFFFF"/>
                </a:solidFill>
                <a:latin typeface="Poppins Heavy"/>
              </a:rPr>
              <a:t>2</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a:off x="619537" y="8172754"/>
            <a:ext cx="1635964" cy="1633346"/>
            <a:chOff x="0" y="0"/>
            <a:chExt cx="6350000" cy="6339840"/>
          </a:xfrm>
        </p:grpSpPr>
        <p:sp>
          <p:nvSpPr>
            <p:cNvPr id="3" name="Freeform 3"/>
            <p:cNvSpPr/>
            <p:nvPr/>
          </p:nvSpPr>
          <p:spPr>
            <a:xfrm>
              <a:off x="0" y="0"/>
              <a:ext cx="6350000" cy="6339840"/>
            </a:xfrm>
            <a:custGeom>
              <a:avLst/>
              <a:gdLst/>
              <a:ahLst/>
              <a:cxnLst/>
              <a:rect l="l" t="t" r="r" b="b"/>
              <a:pathLst>
                <a:path w="6350000" h="6339840">
                  <a:moveTo>
                    <a:pt x="6350000" y="6339840"/>
                  </a:moveTo>
                  <a:lnTo>
                    <a:pt x="0" y="6339840"/>
                  </a:lnTo>
                  <a:lnTo>
                    <a:pt x="0" y="0"/>
                  </a:lnTo>
                  <a:lnTo>
                    <a:pt x="6350000" y="6339840"/>
                  </a:lnTo>
                  <a:close/>
                </a:path>
              </a:pathLst>
            </a:custGeom>
            <a:solidFill>
              <a:srgbClr val="2B4A9D"/>
            </a:solidFill>
          </p:spPr>
        </p:sp>
      </p:grpSp>
      <p:grpSp>
        <p:nvGrpSpPr>
          <p:cNvPr id="4" name="Group 4"/>
          <p:cNvGrpSpPr/>
          <p:nvPr/>
        </p:nvGrpSpPr>
        <p:grpSpPr>
          <a:xfrm rot="5400000">
            <a:off x="618228" y="566151"/>
            <a:ext cx="1635964" cy="1633346"/>
            <a:chOff x="0" y="0"/>
            <a:chExt cx="6350000" cy="6339840"/>
          </a:xfrm>
        </p:grpSpPr>
        <p:sp>
          <p:nvSpPr>
            <p:cNvPr id="5" name="Freeform 5"/>
            <p:cNvSpPr/>
            <p:nvPr/>
          </p:nvSpPr>
          <p:spPr>
            <a:xfrm>
              <a:off x="0" y="0"/>
              <a:ext cx="6350000" cy="6339840"/>
            </a:xfrm>
            <a:custGeom>
              <a:avLst/>
              <a:gdLst/>
              <a:ahLst/>
              <a:cxnLst/>
              <a:rect l="l" t="t" r="r" b="b"/>
              <a:pathLst>
                <a:path w="6350000" h="6339840">
                  <a:moveTo>
                    <a:pt x="6350000" y="6339840"/>
                  </a:moveTo>
                  <a:lnTo>
                    <a:pt x="0" y="6339840"/>
                  </a:lnTo>
                  <a:lnTo>
                    <a:pt x="0" y="0"/>
                  </a:lnTo>
                  <a:lnTo>
                    <a:pt x="6350000" y="6339840"/>
                  </a:lnTo>
                  <a:close/>
                </a:path>
              </a:pathLst>
            </a:custGeom>
            <a:solidFill>
              <a:srgbClr val="2B4A9D"/>
            </a:solidFill>
          </p:spPr>
        </p:sp>
      </p:grpSp>
      <p:sp>
        <p:nvSpPr>
          <p:cNvPr id="6" name="Freeform 6"/>
          <p:cNvSpPr/>
          <p:nvPr/>
        </p:nvSpPr>
        <p:spPr>
          <a:xfrm>
            <a:off x="6528331" y="1075567"/>
            <a:ext cx="3420289" cy="7428441"/>
          </a:xfrm>
          <a:custGeom>
            <a:avLst/>
            <a:gdLst/>
            <a:ahLst/>
            <a:cxnLst/>
            <a:rect l="l" t="t" r="r" b="b"/>
            <a:pathLst>
              <a:path w="3420289" h="7428441">
                <a:moveTo>
                  <a:pt x="0" y="0"/>
                </a:moveTo>
                <a:lnTo>
                  <a:pt x="3420290" y="0"/>
                </a:lnTo>
                <a:lnTo>
                  <a:pt x="3420290" y="7428441"/>
                </a:lnTo>
                <a:lnTo>
                  <a:pt x="0" y="7428441"/>
                </a:lnTo>
                <a:lnTo>
                  <a:pt x="0" y="0"/>
                </a:lnTo>
                <a:close/>
              </a:path>
            </a:pathLst>
          </a:custGeom>
          <a:blipFill>
            <a:blip r:embed="rId2"/>
            <a:stretch>
              <a:fillRect/>
            </a:stretch>
          </a:blipFill>
        </p:spPr>
      </p:sp>
      <p:sp>
        <p:nvSpPr>
          <p:cNvPr id="7" name="Freeform 7"/>
          <p:cNvSpPr/>
          <p:nvPr/>
        </p:nvSpPr>
        <p:spPr>
          <a:xfrm>
            <a:off x="10194238" y="1075567"/>
            <a:ext cx="3420289" cy="7428441"/>
          </a:xfrm>
          <a:custGeom>
            <a:avLst/>
            <a:gdLst/>
            <a:ahLst/>
            <a:cxnLst/>
            <a:rect l="l" t="t" r="r" b="b"/>
            <a:pathLst>
              <a:path w="3420289" h="7428441">
                <a:moveTo>
                  <a:pt x="0" y="0"/>
                </a:moveTo>
                <a:lnTo>
                  <a:pt x="3420290" y="0"/>
                </a:lnTo>
                <a:lnTo>
                  <a:pt x="3420290" y="7428441"/>
                </a:lnTo>
                <a:lnTo>
                  <a:pt x="0" y="7428441"/>
                </a:lnTo>
                <a:lnTo>
                  <a:pt x="0" y="0"/>
                </a:lnTo>
                <a:close/>
              </a:path>
            </a:pathLst>
          </a:custGeom>
          <a:blipFill>
            <a:blip r:embed="rId3"/>
            <a:stretch>
              <a:fillRect/>
            </a:stretch>
          </a:blipFill>
        </p:spPr>
      </p:sp>
      <p:sp>
        <p:nvSpPr>
          <p:cNvPr id="8" name="Freeform 8"/>
          <p:cNvSpPr/>
          <p:nvPr/>
        </p:nvSpPr>
        <p:spPr>
          <a:xfrm>
            <a:off x="13860145" y="1075567"/>
            <a:ext cx="3399155" cy="7428441"/>
          </a:xfrm>
          <a:custGeom>
            <a:avLst/>
            <a:gdLst/>
            <a:ahLst/>
            <a:cxnLst/>
            <a:rect l="l" t="t" r="r" b="b"/>
            <a:pathLst>
              <a:path w="3399155" h="7428441">
                <a:moveTo>
                  <a:pt x="0" y="0"/>
                </a:moveTo>
                <a:lnTo>
                  <a:pt x="3399155" y="0"/>
                </a:lnTo>
                <a:lnTo>
                  <a:pt x="3399155" y="7428441"/>
                </a:lnTo>
                <a:lnTo>
                  <a:pt x="0" y="7428441"/>
                </a:lnTo>
                <a:lnTo>
                  <a:pt x="0" y="0"/>
                </a:lnTo>
                <a:close/>
              </a:path>
            </a:pathLst>
          </a:custGeom>
          <a:blipFill>
            <a:blip r:embed="rId4"/>
            <a:stretch>
              <a:fillRect/>
            </a:stretch>
          </a:blipFill>
        </p:spPr>
      </p:sp>
      <p:sp>
        <p:nvSpPr>
          <p:cNvPr id="9" name="TextBox 9"/>
          <p:cNvSpPr txBox="1"/>
          <p:nvPr/>
        </p:nvSpPr>
        <p:spPr>
          <a:xfrm>
            <a:off x="-481713" y="3448046"/>
            <a:ext cx="8183276" cy="1695454"/>
          </a:xfrm>
          <a:prstGeom prst="rect">
            <a:avLst/>
          </a:prstGeom>
        </p:spPr>
        <p:txBody>
          <a:bodyPr lIns="0" tIns="0" rIns="0" bIns="0" rtlCol="0" anchor="t">
            <a:spAutoFit/>
          </a:bodyPr>
          <a:lstStyle/>
          <a:p>
            <a:pPr algn="ctr">
              <a:lnSpc>
                <a:spcPts val="6300"/>
              </a:lnSpc>
            </a:pPr>
            <a:r>
              <a:rPr lang="en-US" sz="6000" spc="300">
                <a:solidFill>
                  <a:srgbClr val="2B4A9D"/>
                </a:solidFill>
                <a:latin typeface="Poppins Ultra-Bold"/>
              </a:rPr>
              <a:t>HOME </a:t>
            </a:r>
          </a:p>
          <a:p>
            <a:pPr algn="ctr">
              <a:lnSpc>
                <a:spcPts val="6300"/>
              </a:lnSpc>
            </a:pPr>
            <a:r>
              <a:rPr lang="en-US" sz="6000" spc="300">
                <a:solidFill>
                  <a:srgbClr val="2B4A9D"/>
                </a:solidFill>
                <a:latin typeface="Poppins Ultra-Bold"/>
              </a:rPr>
              <a:t>PAGE</a:t>
            </a:r>
          </a:p>
        </p:txBody>
      </p:sp>
      <p:sp>
        <p:nvSpPr>
          <p:cNvPr id="10" name="TextBox 10"/>
          <p:cNvSpPr txBox="1"/>
          <p:nvPr/>
        </p:nvSpPr>
        <p:spPr>
          <a:xfrm>
            <a:off x="7576786" y="8665895"/>
            <a:ext cx="1323380" cy="580390"/>
          </a:xfrm>
          <a:prstGeom prst="rect">
            <a:avLst/>
          </a:prstGeom>
        </p:spPr>
        <p:txBody>
          <a:bodyPr lIns="0" tIns="0" rIns="0" bIns="0" rtlCol="0" anchor="t">
            <a:spAutoFit/>
          </a:bodyPr>
          <a:lstStyle/>
          <a:p>
            <a:pPr algn="ctr">
              <a:lnSpc>
                <a:spcPts val="4759"/>
              </a:lnSpc>
            </a:pPr>
            <a:r>
              <a:rPr lang="en-US" sz="3399" dirty="0">
                <a:solidFill>
                  <a:srgbClr val="2B4A9D"/>
                </a:solidFill>
              </a:rPr>
              <a:t>Admin</a:t>
            </a:r>
          </a:p>
        </p:txBody>
      </p:sp>
      <p:sp>
        <p:nvSpPr>
          <p:cNvPr id="11" name="TextBox 11"/>
          <p:cNvSpPr txBox="1"/>
          <p:nvPr/>
        </p:nvSpPr>
        <p:spPr>
          <a:xfrm>
            <a:off x="10938071" y="8677910"/>
            <a:ext cx="1932623" cy="580390"/>
          </a:xfrm>
          <a:prstGeom prst="rect">
            <a:avLst/>
          </a:prstGeom>
        </p:spPr>
        <p:txBody>
          <a:bodyPr lIns="0" tIns="0" rIns="0" bIns="0" rtlCol="0" anchor="t">
            <a:spAutoFit/>
          </a:bodyPr>
          <a:lstStyle/>
          <a:p>
            <a:pPr algn="ctr">
              <a:lnSpc>
                <a:spcPts val="4759"/>
              </a:lnSpc>
            </a:pPr>
            <a:r>
              <a:rPr lang="en-US" sz="3399" dirty="0">
                <a:solidFill>
                  <a:srgbClr val="2B4A9D"/>
                </a:solidFill>
              </a:rPr>
              <a:t>Company</a:t>
            </a:r>
          </a:p>
        </p:txBody>
      </p:sp>
      <p:sp>
        <p:nvSpPr>
          <p:cNvPr id="12" name="TextBox 12"/>
          <p:cNvSpPr txBox="1"/>
          <p:nvPr/>
        </p:nvSpPr>
        <p:spPr>
          <a:xfrm>
            <a:off x="15087580" y="8677910"/>
            <a:ext cx="944285" cy="580390"/>
          </a:xfrm>
          <a:prstGeom prst="rect">
            <a:avLst/>
          </a:prstGeom>
        </p:spPr>
        <p:txBody>
          <a:bodyPr lIns="0" tIns="0" rIns="0" bIns="0" rtlCol="0" anchor="t">
            <a:spAutoFit/>
          </a:bodyPr>
          <a:lstStyle/>
          <a:p>
            <a:pPr algn="ctr">
              <a:lnSpc>
                <a:spcPts val="4759"/>
              </a:lnSpc>
            </a:pPr>
            <a:r>
              <a:rPr lang="en-US" sz="3399" dirty="0">
                <a:solidFill>
                  <a:srgbClr val="2B4A9D"/>
                </a:solidFill>
              </a:rPr>
              <a:t>User</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a:off x="13713001" y="-1128319"/>
            <a:ext cx="5770168" cy="5770168"/>
            <a:chOff x="0" y="0"/>
            <a:chExt cx="6350000" cy="6350000"/>
          </a:xfrm>
        </p:grpSpPr>
        <p:sp>
          <p:nvSpPr>
            <p:cNvPr id="3" name="Freeform 3"/>
            <p:cNvSpPr/>
            <p:nvPr/>
          </p:nvSpPr>
          <p:spPr>
            <a:xfrm>
              <a:off x="0" y="0"/>
              <a:ext cx="6350000" cy="6350000"/>
            </a:xfrm>
            <a:custGeom>
              <a:avLst/>
              <a:gdLst/>
              <a:ahLst/>
              <a:cxnLst/>
              <a:rect l="l" t="t" r="r" b="b"/>
              <a:pathLst>
                <a:path w="6350000" h="6350000">
                  <a:moveTo>
                    <a:pt x="3175000" y="0"/>
                  </a:moveTo>
                  <a:cubicBezTo>
                    <a:pt x="1421496" y="0"/>
                    <a:pt x="0" y="1421496"/>
                    <a:pt x="0" y="3175000"/>
                  </a:cubicBezTo>
                  <a:cubicBezTo>
                    <a:pt x="0" y="4928504"/>
                    <a:pt x="1421496" y="6350000"/>
                    <a:pt x="3175000" y="6350000"/>
                  </a:cubicBezTo>
                  <a:cubicBezTo>
                    <a:pt x="4928504" y="6350000"/>
                    <a:pt x="6350000" y="4928504"/>
                    <a:pt x="6350000" y="3175000"/>
                  </a:cubicBezTo>
                  <a:cubicBezTo>
                    <a:pt x="6350000" y="1421496"/>
                    <a:pt x="4928504" y="0"/>
                    <a:pt x="3175000" y="0"/>
                  </a:cubicBezTo>
                  <a:close/>
                </a:path>
              </a:pathLst>
            </a:custGeom>
            <a:solidFill>
              <a:srgbClr val="2B4A9D"/>
            </a:solidFill>
          </p:spPr>
        </p:sp>
      </p:grpSp>
      <p:grpSp>
        <p:nvGrpSpPr>
          <p:cNvPr id="4" name="Group 4"/>
          <p:cNvGrpSpPr/>
          <p:nvPr/>
        </p:nvGrpSpPr>
        <p:grpSpPr>
          <a:xfrm>
            <a:off x="619537" y="8172754"/>
            <a:ext cx="1635964" cy="1633346"/>
            <a:chOff x="0" y="0"/>
            <a:chExt cx="6350000" cy="6339840"/>
          </a:xfrm>
        </p:grpSpPr>
        <p:sp>
          <p:nvSpPr>
            <p:cNvPr id="5" name="Freeform 5"/>
            <p:cNvSpPr/>
            <p:nvPr/>
          </p:nvSpPr>
          <p:spPr>
            <a:xfrm>
              <a:off x="0" y="0"/>
              <a:ext cx="6350000" cy="6339840"/>
            </a:xfrm>
            <a:custGeom>
              <a:avLst/>
              <a:gdLst/>
              <a:ahLst/>
              <a:cxnLst/>
              <a:rect l="l" t="t" r="r" b="b"/>
              <a:pathLst>
                <a:path w="6350000" h="6339840">
                  <a:moveTo>
                    <a:pt x="6350000" y="6339840"/>
                  </a:moveTo>
                  <a:lnTo>
                    <a:pt x="0" y="6339840"/>
                  </a:lnTo>
                  <a:lnTo>
                    <a:pt x="0" y="0"/>
                  </a:lnTo>
                  <a:lnTo>
                    <a:pt x="6350000" y="6339840"/>
                  </a:lnTo>
                  <a:close/>
                </a:path>
              </a:pathLst>
            </a:custGeom>
            <a:solidFill>
              <a:srgbClr val="2B4A9D"/>
            </a:solidFill>
          </p:spPr>
        </p:sp>
      </p:grpSp>
      <p:grpSp>
        <p:nvGrpSpPr>
          <p:cNvPr id="6" name="Group 6"/>
          <p:cNvGrpSpPr/>
          <p:nvPr/>
        </p:nvGrpSpPr>
        <p:grpSpPr>
          <a:xfrm rot="5400000">
            <a:off x="618228" y="566151"/>
            <a:ext cx="1635964" cy="1633346"/>
            <a:chOff x="0" y="0"/>
            <a:chExt cx="6350000" cy="6339840"/>
          </a:xfrm>
        </p:grpSpPr>
        <p:sp>
          <p:nvSpPr>
            <p:cNvPr id="7" name="Freeform 7"/>
            <p:cNvSpPr/>
            <p:nvPr/>
          </p:nvSpPr>
          <p:spPr>
            <a:xfrm>
              <a:off x="0" y="0"/>
              <a:ext cx="6350000" cy="6339840"/>
            </a:xfrm>
            <a:custGeom>
              <a:avLst/>
              <a:gdLst/>
              <a:ahLst/>
              <a:cxnLst/>
              <a:rect l="l" t="t" r="r" b="b"/>
              <a:pathLst>
                <a:path w="6350000" h="6339840">
                  <a:moveTo>
                    <a:pt x="6350000" y="6339840"/>
                  </a:moveTo>
                  <a:lnTo>
                    <a:pt x="0" y="6339840"/>
                  </a:lnTo>
                  <a:lnTo>
                    <a:pt x="0" y="0"/>
                  </a:lnTo>
                  <a:lnTo>
                    <a:pt x="6350000" y="6339840"/>
                  </a:lnTo>
                  <a:close/>
                </a:path>
              </a:pathLst>
            </a:custGeom>
            <a:solidFill>
              <a:srgbClr val="2B4A9D"/>
            </a:solidFill>
          </p:spPr>
        </p:sp>
      </p:grpSp>
      <p:sp>
        <p:nvSpPr>
          <p:cNvPr id="8" name="Freeform 8"/>
          <p:cNvSpPr/>
          <p:nvPr/>
        </p:nvSpPr>
        <p:spPr>
          <a:xfrm>
            <a:off x="7241089" y="1028700"/>
            <a:ext cx="3681481" cy="7960728"/>
          </a:xfrm>
          <a:custGeom>
            <a:avLst/>
            <a:gdLst/>
            <a:ahLst/>
            <a:cxnLst/>
            <a:rect l="l" t="t" r="r" b="b"/>
            <a:pathLst>
              <a:path w="3681481" h="7960728">
                <a:moveTo>
                  <a:pt x="0" y="0"/>
                </a:moveTo>
                <a:lnTo>
                  <a:pt x="3681481" y="0"/>
                </a:lnTo>
                <a:lnTo>
                  <a:pt x="3681481" y="7960728"/>
                </a:lnTo>
                <a:lnTo>
                  <a:pt x="0" y="7960728"/>
                </a:lnTo>
                <a:lnTo>
                  <a:pt x="0" y="0"/>
                </a:lnTo>
                <a:close/>
              </a:path>
            </a:pathLst>
          </a:custGeom>
          <a:blipFill>
            <a:blip r:embed="rId2"/>
            <a:stretch>
              <a:fillRect/>
            </a:stretch>
          </a:blipFill>
        </p:spPr>
      </p:sp>
      <p:sp>
        <p:nvSpPr>
          <p:cNvPr id="9" name="TextBox 9"/>
          <p:cNvSpPr txBox="1"/>
          <p:nvPr/>
        </p:nvSpPr>
        <p:spPr>
          <a:xfrm>
            <a:off x="-481713" y="3448046"/>
            <a:ext cx="8183276" cy="895354"/>
          </a:xfrm>
          <a:prstGeom prst="rect">
            <a:avLst/>
          </a:prstGeom>
        </p:spPr>
        <p:txBody>
          <a:bodyPr lIns="0" tIns="0" rIns="0" bIns="0" rtlCol="0" anchor="t">
            <a:spAutoFit/>
          </a:bodyPr>
          <a:lstStyle/>
          <a:p>
            <a:pPr algn="ctr">
              <a:lnSpc>
                <a:spcPts val="6300"/>
              </a:lnSpc>
            </a:pPr>
            <a:r>
              <a:rPr lang="en-US" sz="6000" spc="300">
                <a:solidFill>
                  <a:srgbClr val="2B4A9D"/>
                </a:solidFill>
                <a:latin typeface="Poppins Bold"/>
              </a:rPr>
              <a:t>JOBS PAGE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a:off x="3440978" y="2142490"/>
            <a:ext cx="3290744" cy="7115810"/>
          </a:xfrm>
          <a:custGeom>
            <a:avLst/>
            <a:gdLst/>
            <a:ahLst/>
            <a:cxnLst/>
            <a:rect l="l" t="t" r="r" b="b"/>
            <a:pathLst>
              <a:path w="3290744" h="7115810">
                <a:moveTo>
                  <a:pt x="0" y="0"/>
                </a:moveTo>
                <a:lnTo>
                  <a:pt x="3290744" y="0"/>
                </a:lnTo>
                <a:lnTo>
                  <a:pt x="3290744" y="7115810"/>
                </a:lnTo>
                <a:lnTo>
                  <a:pt x="0" y="7115810"/>
                </a:lnTo>
                <a:lnTo>
                  <a:pt x="0" y="0"/>
                </a:lnTo>
                <a:close/>
              </a:path>
            </a:pathLst>
          </a:custGeom>
          <a:blipFill>
            <a:blip r:embed="rId2"/>
            <a:stretch>
              <a:fillRect/>
            </a:stretch>
          </a:blipFill>
        </p:spPr>
      </p:sp>
      <p:sp>
        <p:nvSpPr>
          <p:cNvPr id="3" name="Freeform 3"/>
          <p:cNvSpPr/>
          <p:nvPr/>
        </p:nvSpPr>
        <p:spPr>
          <a:xfrm>
            <a:off x="10041954" y="3959513"/>
            <a:ext cx="7505136" cy="3481764"/>
          </a:xfrm>
          <a:custGeom>
            <a:avLst/>
            <a:gdLst/>
            <a:ahLst/>
            <a:cxnLst/>
            <a:rect l="l" t="t" r="r" b="b"/>
            <a:pathLst>
              <a:path w="7505136" h="3481764">
                <a:moveTo>
                  <a:pt x="0" y="0"/>
                </a:moveTo>
                <a:lnTo>
                  <a:pt x="7505135" y="0"/>
                </a:lnTo>
                <a:lnTo>
                  <a:pt x="7505135" y="3481764"/>
                </a:lnTo>
                <a:lnTo>
                  <a:pt x="0" y="3481764"/>
                </a:lnTo>
                <a:lnTo>
                  <a:pt x="0" y="0"/>
                </a:lnTo>
                <a:close/>
              </a:path>
            </a:pathLst>
          </a:custGeom>
          <a:blipFill>
            <a:blip r:embed="rId3"/>
            <a:stretch>
              <a:fillRect/>
            </a:stretch>
          </a:blipFill>
        </p:spPr>
      </p:sp>
      <p:sp>
        <p:nvSpPr>
          <p:cNvPr id="4" name="TextBox 4"/>
          <p:cNvSpPr txBox="1"/>
          <p:nvPr/>
        </p:nvSpPr>
        <p:spPr>
          <a:xfrm>
            <a:off x="10329743" y="962025"/>
            <a:ext cx="6929557" cy="1180465"/>
          </a:xfrm>
          <a:prstGeom prst="rect">
            <a:avLst/>
          </a:prstGeom>
        </p:spPr>
        <p:txBody>
          <a:bodyPr lIns="0" tIns="0" rIns="0" bIns="0" rtlCol="0" anchor="t">
            <a:spAutoFit/>
          </a:bodyPr>
          <a:lstStyle/>
          <a:p>
            <a:pPr algn="ctr">
              <a:lnSpc>
                <a:spcPts val="4759"/>
              </a:lnSpc>
            </a:pPr>
            <a:r>
              <a:rPr lang="en-US" sz="3399">
                <a:solidFill>
                  <a:srgbClr val="000000"/>
                </a:solidFill>
                <a:latin typeface="Canva Sans"/>
              </a:rPr>
              <a:t>Advance searching</a:t>
            </a:r>
          </a:p>
          <a:p>
            <a:pPr algn="ctr">
              <a:lnSpc>
                <a:spcPts val="4759"/>
              </a:lnSpc>
            </a:pPr>
            <a:r>
              <a:rPr lang="en-US" sz="3399">
                <a:solidFill>
                  <a:srgbClr val="000000"/>
                </a:solidFill>
                <a:latin typeface="Canva Sans"/>
              </a:rPr>
              <a:t>Demand in Skills and Experiences</a:t>
            </a:r>
          </a:p>
        </p:txBody>
      </p:sp>
      <p:sp>
        <p:nvSpPr>
          <p:cNvPr id="5" name="TextBox 5"/>
          <p:cNvSpPr txBox="1"/>
          <p:nvPr/>
        </p:nvSpPr>
        <p:spPr>
          <a:xfrm>
            <a:off x="1028700" y="962025"/>
            <a:ext cx="8115300" cy="1127057"/>
          </a:xfrm>
          <a:prstGeom prst="rect">
            <a:avLst/>
          </a:prstGeom>
        </p:spPr>
        <p:txBody>
          <a:bodyPr lIns="0" tIns="0" rIns="0" bIns="0" rtlCol="0" anchor="t">
            <a:spAutoFit/>
          </a:bodyPr>
          <a:lstStyle/>
          <a:p>
            <a:pPr algn="ctr">
              <a:lnSpc>
                <a:spcPts val="4553"/>
              </a:lnSpc>
            </a:pPr>
            <a:r>
              <a:rPr lang="en-US" sz="3252">
                <a:solidFill>
                  <a:srgbClr val="000000"/>
                </a:solidFill>
                <a:latin typeface="Canva Sans"/>
              </a:rPr>
              <a:t>Applying to job by upload Cv And ID photo for more security</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a:off x="0" y="0"/>
            <a:ext cx="18288000" cy="10287000"/>
          </a:xfrm>
          <a:custGeom>
            <a:avLst/>
            <a:gdLst/>
            <a:ahLst/>
            <a:cxnLst/>
            <a:rect l="l" t="t" r="r" b="b"/>
            <a:pathLst>
              <a:path w="18288000" h="10287000">
                <a:moveTo>
                  <a:pt x="0" y="0"/>
                </a:moveTo>
                <a:lnTo>
                  <a:pt x="18288000" y="0"/>
                </a:lnTo>
                <a:lnTo>
                  <a:pt x="18288000" y="10287000"/>
                </a:lnTo>
                <a:lnTo>
                  <a:pt x="0" y="10287000"/>
                </a:lnTo>
                <a:lnTo>
                  <a:pt x="0" y="0"/>
                </a:lnTo>
                <a:close/>
              </a:path>
            </a:pathLst>
          </a:custGeom>
          <a:blipFill>
            <a:blip r:embed="rId2"/>
            <a:stretch>
              <a:fillRect l="-57" t="-257" b="-11029"/>
            </a:stretch>
          </a:blipFill>
        </p:spPr>
      </p:sp>
      <p:grpSp>
        <p:nvGrpSpPr>
          <p:cNvPr id="3" name="Group 3"/>
          <p:cNvGrpSpPr/>
          <p:nvPr/>
        </p:nvGrpSpPr>
        <p:grpSpPr>
          <a:xfrm>
            <a:off x="619537" y="8172754"/>
            <a:ext cx="1635964" cy="1633346"/>
            <a:chOff x="0" y="0"/>
            <a:chExt cx="6350000" cy="6339840"/>
          </a:xfrm>
        </p:grpSpPr>
        <p:sp>
          <p:nvSpPr>
            <p:cNvPr id="4" name="Freeform 4"/>
            <p:cNvSpPr/>
            <p:nvPr/>
          </p:nvSpPr>
          <p:spPr>
            <a:xfrm>
              <a:off x="0" y="0"/>
              <a:ext cx="6350000" cy="6339840"/>
            </a:xfrm>
            <a:custGeom>
              <a:avLst/>
              <a:gdLst/>
              <a:ahLst/>
              <a:cxnLst/>
              <a:rect l="l" t="t" r="r" b="b"/>
              <a:pathLst>
                <a:path w="6350000" h="6339840">
                  <a:moveTo>
                    <a:pt x="6350000" y="6339840"/>
                  </a:moveTo>
                  <a:lnTo>
                    <a:pt x="0" y="6339840"/>
                  </a:lnTo>
                  <a:lnTo>
                    <a:pt x="0" y="0"/>
                  </a:lnTo>
                  <a:lnTo>
                    <a:pt x="6350000" y="6339840"/>
                  </a:lnTo>
                  <a:close/>
                </a:path>
              </a:pathLst>
            </a:custGeom>
            <a:solidFill>
              <a:srgbClr val="2B4A9D"/>
            </a:solidFill>
          </p:spPr>
        </p:sp>
      </p:grpSp>
      <p:grpSp>
        <p:nvGrpSpPr>
          <p:cNvPr id="5" name="Group 5"/>
          <p:cNvGrpSpPr/>
          <p:nvPr/>
        </p:nvGrpSpPr>
        <p:grpSpPr>
          <a:xfrm rot="5400000">
            <a:off x="618228" y="566151"/>
            <a:ext cx="1635964" cy="1633346"/>
            <a:chOff x="0" y="0"/>
            <a:chExt cx="6350000" cy="6339840"/>
          </a:xfrm>
        </p:grpSpPr>
        <p:sp>
          <p:nvSpPr>
            <p:cNvPr id="6" name="Freeform 6"/>
            <p:cNvSpPr/>
            <p:nvPr/>
          </p:nvSpPr>
          <p:spPr>
            <a:xfrm>
              <a:off x="0" y="0"/>
              <a:ext cx="6350000" cy="6339840"/>
            </a:xfrm>
            <a:custGeom>
              <a:avLst/>
              <a:gdLst/>
              <a:ahLst/>
              <a:cxnLst/>
              <a:rect l="l" t="t" r="r" b="b"/>
              <a:pathLst>
                <a:path w="6350000" h="6339840">
                  <a:moveTo>
                    <a:pt x="6350000" y="6339840"/>
                  </a:moveTo>
                  <a:lnTo>
                    <a:pt x="0" y="6339840"/>
                  </a:lnTo>
                  <a:lnTo>
                    <a:pt x="0" y="0"/>
                  </a:lnTo>
                  <a:lnTo>
                    <a:pt x="6350000" y="6339840"/>
                  </a:lnTo>
                  <a:close/>
                </a:path>
              </a:pathLst>
            </a:custGeom>
            <a:solidFill>
              <a:srgbClr val="2B4A9D"/>
            </a:solidFill>
          </p:spPr>
        </p:sp>
      </p:grpSp>
      <p:sp>
        <p:nvSpPr>
          <p:cNvPr id="7" name="TextBox 7"/>
          <p:cNvSpPr txBox="1"/>
          <p:nvPr/>
        </p:nvSpPr>
        <p:spPr>
          <a:xfrm>
            <a:off x="7786122" y="8420098"/>
            <a:ext cx="8183276" cy="1695454"/>
          </a:xfrm>
          <a:prstGeom prst="rect">
            <a:avLst/>
          </a:prstGeom>
        </p:spPr>
        <p:txBody>
          <a:bodyPr lIns="0" tIns="0" rIns="0" bIns="0" rtlCol="0" anchor="t">
            <a:spAutoFit/>
          </a:bodyPr>
          <a:lstStyle/>
          <a:p>
            <a:pPr algn="just">
              <a:lnSpc>
                <a:spcPts val="6300"/>
              </a:lnSpc>
            </a:pPr>
            <a:r>
              <a:rPr lang="en-US" sz="6000" spc="300">
                <a:solidFill>
                  <a:srgbClr val="2B4A9D"/>
                </a:solidFill>
                <a:latin typeface="Poppins Ultra-Bold"/>
              </a:rPr>
              <a:t>    01.</a:t>
            </a:r>
          </a:p>
          <a:p>
            <a:pPr algn="ctr">
              <a:lnSpc>
                <a:spcPts val="6300"/>
              </a:lnSpc>
            </a:pPr>
            <a:r>
              <a:rPr lang="en-US" sz="6000" spc="300">
                <a:solidFill>
                  <a:srgbClr val="2B4A9D"/>
                </a:solidFill>
                <a:latin typeface="Poppins Ultra-Bold"/>
              </a:rPr>
              <a:t>INTRODUCTION</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a:off x="13713001" y="-1128319"/>
            <a:ext cx="5770168" cy="5770168"/>
            <a:chOff x="0" y="0"/>
            <a:chExt cx="6350000" cy="6350000"/>
          </a:xfrm>
        </p:grpSpPr>
        <p:sp>
          <p:nvSpPr>
            <p:cNvPr id="3" name="Freeform 3"/>
            <p:cNvSpPr/>
            <p:nvPr/>
          </p:nvSpPr>
          <p:spPr>
            <a:xfrm>
              <a:off x="0" y="0"/>
              <a:ext cx="6350000" cy="6350000"/>
            </a:xfrm>
            <a:custGeom>
              <a:avLst/>
              <a:gdLst/>
              <a:ahLst/>
              <a:cxnLst/>
              <a:rect l="l" t="t" r="r" b="b"/>
              <a:pathLst>
                <a:path w="6350000" h="6350000">
                  <a:moveTo>
                    <a:pt x="3175000" y="0"/>
                  </a:moveTo>
                  <a:cubicBezTo>
                    <a:pt x="1421496" y="0"/>
                    <a:pt x="0" y="1421496"/>
                    <a:pt x="0" y="3175000"/>
                  </a:cubicBezTo>
                  <a:cubicBezTo>
                    <a:pt x="0" y="4928504"/>
                    <a:pt x="1421496" y="6350000"/>
                    <a:pt x="3175000" y="6350000"/>
                  </a:cubicBezTo>
                  <a:cubicBezTo>
                    <a:pt x="4928504" y="6350000"/>
                    <a:pt x="6350000" y="4928504"/>
                    <a:pt x="6350000" y="3175000"/>
                  </a:cubicBezTo>
                  <a:cubicBezTo>
                    <a:pt x="6350000" y="1421496"/>
                    <a:pt x="4928504" y="0"/>
                    <a:pt x="3175000" y="0"/>
                  </a:cubicBezTo>
                  <a:close/>
                </a:path>
              </a:pathLst>
            </a:custGeom>
            <a:solidFill>
              <a:srgbClr val="2B4A9D"/>
            </a:solidFill>
          </p:spPr>
        </p:sp>
      </p:grpSp>
      <p:grpSp>
        <p:nvGrpSpPr>
          <p:cNvPr id="4" name="Group 4"/>
          <p:cNvGrpSpPr/>
          <p:nvPr/>
        </p:nvGrpSpPr>
        <p:grpSpPr>
          <a:xfrm>
            <a:off x="619537" y="8172754"/>
            <a:ext cx="1635964" cy="1633346"/>
            <a:chOff x="0" y="0"/>
            <a:chExt cx="6350000" cy="6339840"/>
          </a:xfrm>
        </p:grpSpPr>
        <p:sp>
          <p:nvSpPr>
            <p:cNvPr id="5" name="Freeform 5"/>
            <p:cNvSpPr/>
            <p:nvPr/>
          </p:nvSpPr>
          <p:spPr>
            <a:xfrm>
              <a:off x="0" y="0"/>
              <a:ext cx="6350000" cy="6339840"/>
            </a:xfrm>
            <a:custGeom>
              <a:avLst/>
              <a:gdLst/>
              <a:ahLst/>
              <a:cxnLst/>
              <a:rect l="l" t="t" r="r" b="b"/>
              <a:pathLst>
                <a:path w="6350000" h="6339840">
                  <a:moveTo>
                    <a:pt x="6350000" y="6339840"/>
                  </a:moveTo>
                  <a:lnTo>
                    <a:pt x="0" y="6339840"/>
                  </a:lnTo>
                  <a:lnTo>
                    <a:pt x="0" y="0"/>
                  </a:lnTo>
                  <a:lnTo>
                    <a:pt x="6350000" y="6339840"/>
                  </a:lnTo>
                  <a:close/>
                </a:path>
              </a:pathLst>
            </a:custGeom>
            <a:solidFill>
              <a:srgbClr val="2B4A9D"/>
            </a:solidFill>
          </p:spPr>
        </p:sp>
      </p:grpSp>
      <p:grpSp>
        <p:nvGrpSpPr>
          <p:cNvPr id="6" name="Group 6"/>
          <p:cNvGrpSpPr/>
          <p:nvPr/>
        </p:nvGrpSpPr>
        <p:grpSpPr>
          <a:xfrm rot="5400000">
            <a:off x="618228" y="566151"/>
            <a:ext cx="1635964" cy="1633346"/>
            <a:chOff x="0" y="0"/>
            <a:chExt cx="6350000" cy="6339840"/>
          </a:xfrm>
        </p:grpSpPr>
        <p:sp>
          <p:nvSpPr>
            <p:cNvPr id="7" name="Freeform 7"/>
            <p:cNvSpPr/>
            <p:nvPr/>
          </p:nvSpPr>
          <p:spPr>
            <a:xfrm>
              <a:off x="0" y="0"/>
              <a:ext cx="6350000" cy="6339840"/>
            </a:xfrm>
            <a:custGeom>
              <a:avLst/>
              <a:gdLst/>
              <a:ahLst/>
              <a:cxnLst/>
              <a:rect l="l" t="t" r="r" b="b"/>
              <a:pathLst>
                <a:path w="6350000" h="6339840">
                  <a:moveTo>
                    <a:pt x="6350000" y="6339840"/>
                  </a:moveTo>
                  <a:lnTo>
                    <a:pt x="0" y="6339840"/>
                  </a:lnTo>
                  <a:lnTo>
                    <a:pt x="0" y="0"/>
                  </a:lnTo>
                  <a:lnTo>
                    <a:pt x="6350000" y="6339840"/>
                  </a:lnTo>
                  <a:close/>
                </a:path>
              </a:pathLst>
            </a:custGeom>
            <a:solidFill>
              <a:srgbClr val="2B4A9D"/>
            </a:solidFill>
          </p:spPr>
        </p:sp>
      </p:grpSp>
      <p:sp>
        <p:nvSpPr>
          <p:cNvPr id="8" name="Freeform 8"/>
          <p:cNvSpPr/>
          <p:nvPr/>
        </p:nvSpPr>
        <p:spPr>
          <a:xfrm>
            <a:off x="8862143" y="1028700"/>
            <a:ext cx="3690278" cy="7960728"/>
          </a:xfrm>
          <a:custGeom>
            <a:avLst/>
            <a:gdLst/>
            <a:ahLst/>
            <a:cxnLst/>
            <a:rect l="l" t="t" r="r" b="b"/>
            <a:pathLst>
              <a:path w="3690278" h="7960728">
                <a:moveTo>
                  <a:pt x="0" y="0"/>
                </a:moveTo>
                <a:lnTo>
                  <a:pt x="3690278" y="0"/>
                </a:lnTo>
                <a:lnTo>
                  <a:pt x="3690278" y="7960728"/>
                </a:lnTo>
                <a:lnTo>
                  <a:pt x="0" y="7960728"/>
                </a:lnTo>
                <a:lnTo>
                  <a:pt x="0" y="0"/>
                </a:lnTo>
                <a:close/>
              </a:path>
            </a:pathLst>
          </a:custGeom>
          <a:blipFill>
            <a:blip r:embed="rId2"/>
            <a:stretch>
              <a:fillRect/>
            </a:stretch>
          </a:blipFill>
        </p:spPr>
      </p:sp>
      <p:sp>
        <p:nvSpPr>
          <p:cNvPr id="9" name="TextBox 9"/>
          <p:cNvSpPr txBox="1"/>
          <p:nvPr/>
        </p:nvSpPr>
        <p:spPr>
          <a:xfrm>
            <a:off x="-481713" y="3448046"/>
            <a:ext cx="8183276" cy="1695454"/>
          </a:xfrm>
          <a:prstGeom prst="rect">
            <a:avLst/>
          </a:prstGeom>
        </p:spPr>
        <p:txBody>
          <a:bodyPr lIns="0" tIns="0" rIns="0" bIns="0" rtlCol="0" anchor="t">
            <a:spAutoFit/>
          </a:bodyPr>
          <a:lstStyle/>
          <a:p>
            <a:pPr algn="ctr">
              <a:lnSpc>
                <a:spcPts val="6300"/>
              </a:lnSpc>
            </a:pPr>
            <a:r>
              <a:rPr lang="en-US" sz="6000" spc="300">
                <a:solidFill>
                  <a:srgbClr val="2B4A9D"/>
                </a:solidFill>
                <a:latin typeface="Poppins Bold"/>
              </a:rPr>
              <a:t>COMPANIES</a:t>
            </a:r>
          </a:p>
          <a:p>
            <a:pPr algn="ctr">
              <a:lnSpc>
                <a:spcPts val="6300"/>
              </a:lnSpc>
            </a:pPr>
            <a:r>
              <a:rPr lang="en-US" sz="6000" spc="300">
                <a:solidFill>
                  <a:srgbClr val="2B4A9D"/>
                </a:solidFill>
                <a:latin typeface="Poppins Bold"/>
              </a:rPr>
              <a:t>PAGE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a:off x="3334834" y="2270283"/>
            <a:ext cx="3170256" cy="6988017"/>
          </a:xfrm>
          <a:custGeom>
            <a:avLst/>
            <a:gdLst/>
            <a:ahLst/>
            <a:cxnLst/>
            <a:rect l="l" t="t" r="r" b="b"/>
            <a:pathLst>
              <a:path w="3170256" h="6988017">
                <a:moveTo>
                  <a:pt x="0" y="0"/>
                </a:moveTo>
                <a:lnTo>
                  <a:pt x="3170256" y="0"/>
                </a:lnTo>
                <a:lnTo>
                  <a:pt x="3170256" y="6988017"/>
                </a:lnTo>
                <a:lnTo>
                  <a:pt x="0" y="6988017"/>
                </a:lnTo>
                <a:lnTo>
                  <a:pt x="0" y="0"/>
                </a:lnTo>
                <a:close/>
              </a:path>
            </a:pathLst>
          </a:custGeom>
          <a:blipFill>
            <a:blip r:embed="rId2"/>
            <a:stretch>
              <a:fillRect/>
            </a:stretch>
          </a:blipFill>
        </p:spPr>
      </p:sp>
      <p:sp>
        <p:nvSpPr>
          <p:cNvPr id="3" name="Freeform 3"/>
          <p:cNvSpPr/>
          <p:nvPr/>
        </p:nvSpPr>
        <p:spPr>
          <a:xfrm>
            <a:off x="11656353" y="2270283"/>
            <a:ext cx="3222020" cy="6988017"/>
          </a:xfrm>
          <a:custGeom>
            <a:avLst/>
            <a:gdLst/>
            <a:ahLst/>
            <a:cxnLst/>
            <a:rect l="l" t="t" r="r" b="b"/>
            <a:pathLst>
              <a:path w="3222020" h="6988017">
                <a:moveTo>
                  <a:pt x="0" y="0"/>
                </a:moveTo>
                <a:lnTo>
                  <a:pt x="3222020" y="0"/>
                </a:lnTo>
                <a:lnTo>
                  <a:pt x="3222020" y="6988017"/>
                </a:lnTo>
                <a:lnTo>
                  <a:pt x="0" y="6988017"/>
                </a:lnTo>
                <a:lnTo>
                  <a:pt x="0" y="0"/>
                </a:lnTo>
                <a:close/>
              </a:path>
            </a:pathLst>
          </a:custGeom>
          <a:blipFill>
            <a:blip r:embed="rId3"/>
            <a:stretch>
              <a:fillRect/>
            </a:stretch>
          </a:blipFill>
        </p:spPr>
      </p:sp>
      <p:sp>
        <p:nvSpPr>
          <p:cNvPr id="4" name="TextBox 4"/>
          <p:cNvSpPr txBox="1"/>
          <p:nvPr/>
        </p:nvSpPr>
        <p:spPr>
          <a:xfrm>
            <a:off x="1028700" y="962025"/>
            <a:ext cx="8115300" cy="1780540"/>
          </a:xfrm>
          <a:prstGeom prst="rect">
            <a:avLst/>
          </a:prstGeom>
        </p:spPr>
        <p:txBody>
          <a:bodyPr lIns="0" tIns="0" rIns="0" bIns="0" rtlCol="0" anchor="t">
            <a:spAutoFit/>
          </a:bodyPr>
          <a:lstStyle/>
          <a:p>
            <a:pPr algn="ctr">
              <a:lnSpc>
                <a:spcPts val="4759"/>
              </a:lnSpc>
            </a:pPr>
            <a:r>
              <a:rPr lang="en-US" sz="3399">
                <a:solidFill>
                  <a:srgbClr val="000000"/>
                </a:solidFill>
                <a:latin typeface="Canva Sans"/>
              </a:rPr>
              <a:t>Sign Up Using some information </a:t>
            </a:r>
          </a:p>
          <a:p>
            <a:pPr algn="ctr">
              <a:lnSpc>
                <a:spcPts val="4759"/>
              </a:lnSpc>
            </a:pPr>
            <a:r>
              <a:rPr lang="en-US" sz="3399">
                <a:solidFill>
                  <a:srgbClr val="000000"/>
                </a:solidFill>
                <a:latin typeface="Canva Sans"/>
              </a:rPr>
              <a:t>for Company and user</a:t>
            </a:r>
          </a:p>
          <a:p>
            <a:pPr algn="ctr">
              <a:lnSpc>
                <a:spcPts val="4759"/>
              </a:lnSpc>
            </a:pPr>
            <a:endParaRPr lang="en-US" sz="3399">
              <a:solidFill>
                <a:srgbClr val="000000"/>
              </a:solidFill>
              <a:latin typeface="Canva Sans"/>
            </a:endParaRPr>
          </a:p>
        </p:txBody>
      </p:sp>
      <p:sp>
        <p:nvSpPr>
          <p:cNvPr id="5" name="TextBox 5"/>
          <p:cNvSpPr txBox="1"/>
          <p:nvPr/>
        </p:nvSpPr>
        <p:spPr>
          <a:xfrm>
            <a:off x="9144000" y="962025"/>
            <a:ext cx="8115300" cy="1180465"/>
          </a:xfrm>
          <a:prstGeom prst="rect">
            <a:avLst/>
          </a:prstGeom>
        </p:spPr>
        <p:txBody>
          <a:bodyPr lIns="0" tIns="0" rIns="0" bIns="0" rtlCol="0" anchor="t">
            <a:spAutoFit/>
          </a:bodyPr>
          <a:lstStyle/>
          <a:p>
            <a:pPr algn="ctr">
              <a:lnSpc>
                <a:spcPts val="4759"/>
              </a:lnSpc>
            </a:pPr>
            <a:r>
              <a:rPr lang="en-US" sz="3399">
                <a:solidFill>
                  <a:srgbClr val="000000"/>
                </a:solidFill>
                <a:latin typeface="Canva Sans"/>
              </a:rPr>
              <a:t>Verification by add the code </a:t>
            </a:r>
          </a:p>
          <a:p>
            <a:pPr marL="0" lvl="0" indent="0" algn="ctr">
              <a:lnSpc>
                <a:spcPts val="4759"/>
              </a:lnSpc>
              <a:spcBef>
                <a:spcPct val="0"/>
              </a:spcBef>
            </a:pPr>
            <a:r>
              <a:rPr lang="en-US" sz="3399">
                <a:solidFill>
                  <a:srgbClr val="000000"/>
                </a:solidFill>
                <a:latin typeface="Canva Sans"/>
              </a:rPr>
              <a:t>received in email</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a:off x="13713001" y="-1128319"/>
            <a:ext cx="5770168" cy="5770168"/>
            <a:chOff x="0" y="0"/>
            <a:chExt cx="6350000" cy="6350000"/>
          </a:xfrm>
        </p:grpSpPr>
        <p:sp>
          <p:nvSpPr>
            <p:cNvPr id="3" name="Freeform 3"/>
            <p:cNvSpPr/>
            <p:nvPr/>
          </p:nvSpPr>
          <p:spPr>
            <a:xfrm>
              <a:off x="0" y="0"/>
              <a:ext cx="6350000" cy="6350000"/>
            </a:xfrm>
            <a:custGeom>
              <a:avLst/>
              <a:gdLst/>
              <a:ahLst/>
              <a:cxnLst/>
              <a:rect l="l" t="t" r="r" b="b"/>
              <a:pathLst>
                <a:path w="6350000" h="6350000">
                  <a:moveTo>
                    <a:pt x="3175000" y="0"/>
                  </a:moveTo>
                  <a:cubicBezTo>
                    <a:pt x="1421496" y="0"/>
                    <a:pt x="0" y="1421496"/>
                    <a:pt x="0" y="3175000"/>
                  </a:cubicBezTo>
                  <a:cubicBezTo>
                    <a:pt x="0" y="4928504"/>
                    <a:pt x="1421496" y="6350000"/>
                    <a:pt x="3175000" y="6350000"/>
                  </a:cubicBezTo>
                  <a:cubicBezTo>
                    <a:pt x="4928504" y="6350000"/>
                    <a:pt x="6350000" y="4928504"/>
                    <a:pt x="6350000" y="3175000"/>
                  </a:cubicBezTo>
                  <a:cubicBezTo>
                    <a:pt x="6350000" y="1421496"/>
                    <a:pt x="4928504" y="0"/>
                    <a:pt x="3175000" y="0"/>
                  </a:cubicBezTo>
                  <a:close/>
                </a:path>
              </a:pathLst>
            </a:custGeom>
            <a:solidFill>
              <a:srgbClr val="2B4A9D"/>
            </a:solidFill>
          </p:spPr>
        </p:sp>
      </p:grpSp>
      <p:grpSp>
        <p:nvGrpSpPr>
          <p:cNvPr id="4" name="Group 4"/>
          <p:cNvGrpSpPr/>
          <p:nvPr/>
        </p:nvGrpSpPr>
        <p:grpSpPr>
          <a:xfrm>
            <a:off x="619537" y="8172754"/>
            <a:ext cx="1635964" cy="1633346"/>
            <a:chOff x="0" y="0"/>
            <a:chExt cx="6350000" cy="6339840"/>
          </a:xfrm>
        </p:grpSpPr>
        <p:sp>
          <p:nvSpPr>
            <p:cNvPr id="5" name="Freeform 5"/>
            <p:cNvSpPr/>
            <p:nvPr/>
          </p:nvSpPr>
          <p:spPr>
            <a:xfrm>
              <a:off x="0" y="0"/>
              <a:ext cx="6350000" cy="6339840"/>
            </a:xfrm>
            <a:custGeom>
              <a:avLst/>
              <a:gdLst/>
              <a:ahLst/>
              <a:cxnLst/>
              <a:rect l="l" t="t" r="r" b="b"/>
              <a:pathLst>
                <a:path w="6350000" h="6339840">
                  <a:moveTo>
                    <a:pt x="6350000" y="6339840"/>
                  </a:moveTo>
                  <a:lnTo>
                    <a:pt x="0" y="6339840"/>
                  </a:lnTo>
                  <a:lnTo>
                    <a:pt x="0" y="0"/>
                  </a:lnTo>
                  <a:lnTo>
                    <a:pt x="6350000" y="6339840"/>
                  </a:lnTo>
                  <a:close/>
                </a:path>
              </a:pathLst>
            </a:custGeom>
            <a:solidFill>
              <a:srgbClr val="2B4A9D"/>
            </a:solidFill>
          </p:spPr>
        </p:sp>
      </p:grpSp>
      <p:grpSp>
        <p:nvGrpSpPr>
          <p:cNvPr id="6" name="Group 6"/>
          <p:cNvGrpSpPr/>
          <p:nvPr/>
        </p:nvGrpSpPr>
        <p:grpSpPr>
          <a:xfrm rot="5400000">
            <a:off x="618228" y="566151"/>
            <a:ext cx="1635964" cy="1633346"/>
            <a:chOff x="0" y="0"/>
            <a:chExt cx="6350000" cy="6339840"/>
          </a:xfrm>
        </p:grpSpPr>
        <p:sp>
          <p:nvSpPr>
            <p:cNvPr id="7" name="Freeform 7"/>
            <p:cNvSpPr/>
            <p:nvPr/>
          </p:nvSpPr>
          <p:spPr>
            <a:xfrm>
              <a:off x="0" y="0"/>
              <a:ext cx="6350000" cy="6339840"/>
            </a:xfrm>
            <a:custGeom>
              <a:avLst/>
              <a:gdLst/>
              <a:ahLst/>
              <a:cxnLst/>
              <a:rect l="l" t="t" r="r" b="b"/>
              <a:pathLst>
                <a:path w="6350000" h="6339840">
                  <a:moveTo>
                    <a:pt x="6350000" y="6339840"/>
                  </a:moveTo>
                  <a:lnTo>
                    <a:pt x="0" y="6339840"/>
                  </a:lnTo>
                  <a:lnTo>
                    <a:pt x="0" y="0"/>
                  </a:lnTo>
                  <a:lnTo>
                    <a:pt x="6350000" y="6339840"/>
                  </a:lnTo>
                  <a:close/>
                </a:path>
              </a:pathLst>
            </a:custGeom>
            <a:solidFill>
              <a:srgbClr val="2B4A9D"/>
            </a:solidFill>
          </p:spPr>
        </p:sp>
      </p:grpSp>
      <p:sp>
        <p:nvSpPr>
          <p:cNvPr id="8" name="Freeform 8"/>
          <p:cNvSpPr/>
          <p:nvPr/>
        </p:nvSpPr>
        <p:spPr>
          <a:xfrm>
            <a:off x="8830616" y="1028700"/>
            <a:ext cx="3753331" cy="8229600"/>
          </a:xfrm>
          <a:custGeom>
            <a:avLst/>
            <a:gdLst/>
            <a:ahLst/>
            <a:cxnLst/>
            <a:rect l="l" t="t" r="r" b="b"/>
            <a:pathLst>
              <a:path w="3753331" h="8229600">
                <a:moveTo>
                  <a:pt x="0" y="0"/>
                </a:moveTo>
                <a:lnTo>
                  <a:pt x="3753332" y="0"/>
                </a:lnTo>
                <a:lnTo>
                  <a:pt x="3753332" y="8229600"/>
                </a:lnTo>
                <a:lnTo>
                  <a:pt x="0" y="8229600"/>
                </a:lnTo>
                <a:lnTo>
                  <a:pt x="0" y="0"/>
                </a:lnTo>
                <a:close/>
              </a:path>
            </a:pathLst>
          </a:custGeom>
          <a:blipFill>
            <a:blip r:embed="rId2"/>
            <a:stretch>
              <a:fillRect/>
            </a:stretch>
          </a:blipFill>
        </p:spPr>
      </p:sp>
      <p:sp>
        <p:nvSpPr>
          <p:cNvPr id="9" name="TextBox 9"/>
          <p:cNvSpPr txBox="1"/>
          <p:nvPr/>
        </p:nvSpPr>
        <p:spPr>
          <a:xfrm>
            <a:off x="-481713" y="3448046"/>
            <a:ext cx="8183276" cy="1695454"/>
          </a:xfrm>
          <a:prstGeom prst="rect">
            <a:avLst/>
          </a:prstGeom>
        </p:spPr>
        <p:txBody>
          <a:bodyPr lIns="0" tIns="0" rIns="0" bIns="0" rtlCol="0" anchor="t">
            <a:spAutoFit/>
          </a:bodyPr>
          <a:lstStyle/>
          <a:p>
            <a:pPr algn="ctr">
              <a:lnSpc>
                <a:spcPts val="6300"/>
              </a:lnSpc>
            </a:pPr>
            <a:r>
              <a:rPr lang="en-US" sz="6000" spc="300">
                <a:solidFill>
                  <a:srgbClr val="2B4A9D"/>
                </a:solidFill>
                <a:latin typeface="Poppins Bold"/>
              </a:rPr>
              <a:t>LOGIN</a:t>
            </a:r>
          </a:p>
          <a:p>
            <a:pPr algn="ctr">
              <a:lnSpc>
                <a:spcPts val="6300"/>
              </a:lnSpc>
            </a:pPr>
            <a:r>
              <a:rPr lang="en-US" sz="6000" spc="300">
                <a:solidFill>
                  <a:srgbClr val="2B4A9D"/>
                </a:solidFill>
                <a:latin typeface="Poppins Bold"/>
              </a:rPr>
              <a:t>PAGE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a:off x="11640845" y="2336107"/>
            <a:ext cx="3121611" cy="6922193"/>
          </a:xfrm>
          <a:custGeom>
            <a:avLst/>
            <a:gdLst/>
            <a:ahLst/>
            <a:cxnLst/>
            <a:rect l="l" t="t" r="r" b="b"/>
            <a:pathLst>
              <a:path w="3121611" h="6922193">
                <a:moveTo>
                  <a:pt x="0" y="0"/>
                </a:moveTo>
                <a:lnTo>
                  <a:pt x="3121610" y="0"/>
                </a:lnTo>
                <a:lnTo>
                  <a:pt x="3121610" y="6922193"/>
                </a:lnTo>
                <a:lnTo>
                  <a:pt x="0" y="6922193"/>
                </a:lnTo>
                <a:lnTo>
                  <a:pt x="0" y="0"/>
                </a:lnTo>
                <a:close/>
              </a:path>
            </a:pathLst>
          </a:custGeom>
          <a:blipFill>
            <a:blip r:embed="rId2"/>
            <a:stretch>
              <a:fillRect/>
            </a:stretch>
          </a:blipFill>
        </p:spPr>
      </p:sp>
      <p:sp>
        <p:nvSpPr>
          <p:cNvPr id="3" name="Freeform 3"/>
          <p:cNvSpPr/>
          <p:nvPr/>
        </p:nvSpPr>
        <p:spPr>
          <a:xfrm>
            <a:off x="3525545" y="2336107"/>
            <a:ext cx="3121611" cy="6922193"/>
          </a:xfrm>
          <a:custGeom>
            <a:avLst/>
            <a:gdLst/>
            <a:ahLst/>
            <a:cxnLst/>
            <a:rect l="l" t="t" r="r" b="b"/>
            <a:pathLst>
              <a:path w="3121611" h="6922193">
                <a:moveTo>
                  <a:pt x="0" y="0"/>
                </a:moveTo>
                <a:lnTo>
                  <a:pt x="3121610" y="0"/>
                </a:lnTo>
                <a:lnTo>
                  <a:pt x="3121610" y="6922193"/>
                </a:lnTo>
                <a:lnTo>
                  <a:pt x="0" y="6922193"/>
                </a:lnTo>
                <a:lnTo>
                  <a:pt x="0" y="0"/>
                </a:lnTo>
                <a:close/>
              </a:path>
            </a:pathLst>
          </a:custGeom>
          <a:blipFill>
            <a:blip r:embed="rId3"/>
            <a:stretch>
              <a:fillRect/>
            </a:stretch>
          </a:blipFill>
        </p:spPr>
      </p:sp>
      <p:sp>
        <p:nvSpPr>
          <p:cNvPr id="4" name="TextBox 4"/>
          <p:cNvSpPr txBox="1"/>
          <p:nvPr/>
        </p:nvSpPr>
        <p:spPr>
          <a:xfrm>
            <a:off x="1028700" y="962025"/>
            <a:ext cx="8115300" cy="580390"/>
          </a:xfrm>
          <a:prstGeom prst="rect">
            <a:avLst/>
          </a:prstGeom>
        </p:spPr>
        <p:txBody>
          <a:bodyPr lIns="0" tIns="0" rIns="0" bIns="0" rtlCol="0" anchor="t">
            <a:spAutoFit/>
          </a:bodyPr>
          <a:lstStyle/>
          <a:p>
            <a:pPr algn="ctr">
              <a:lnSpc>
                <a:spcPts val="4759"/>
              </a:lnSpc>
            </a:pPr>
            <a:r>
              <a:rPr lang="en-US" sz="3399">
                <a:solidFill>
                  <a:srgbClr val="000000"/>
                </a:solidFill>
                <a:latin typeface="Canva Sans"/>
              </a:rPr>
              <a:t>Forget Pass Return it by email</a:t>
            </a:r>
          </a:p>
        </p:txBody>
      </p:sp>
      <p:sp>
        <p:nvSpPr>
          <p:cNvPr id="5" name="TextBox 5"/>
          <p:cNvSpPr txBox="1"/>
          <p:nvPr/>
        </p:nvSpPr>
        <p:spPr>
          <a:xfrm>
            <a:off x="9144000" y="962025"/>
            <a:ext cx="8115300" cy="1180465"/>
          </a:xfrm>
          <a:prstGeom prst="rect">
            <a:avLst/>
          </a:prstGeom>
        </p:spPr>
        <p:txBody>
          <a:bodyPr lIns="0" tIns="0" rIns="0" bIns="0" rtlCol="0" anchor="t">
            <a:spAutoFit/>
          </a:bodyPr>
          <a:lstStyle/>
          <a:p>
            <a:pPr algn="ctr">
              <a:lnSpc>
                <a:spcPts val="4759"/>
              </a:lnSpc>
            </a:pPr>
            <a:r>
              <a:rPr lang="en-US" sz="3399">
                <a:solidFill>
                  <a:srgbClr val="000000"/>
                </a:solidFill>
                <a:latin typeface="Canva Sans"/>
              </a:rPr>
              <a:t>The code send to email and then can add it and change pass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a:off x="6488512" y="1028700"/>
            <a:ext cx="4502989" cy="8229600"/>
          </a:xfrm>
          <a:custGeom>
            <a:avLst/>
            <a:gdLst/>
            <a:ahLst/>
            <a:cxnLst/>
            <a:rect l="l" t="t" r="r" b="b"/>
            <a:pathLst>
              <a:path w="4502989" h="8229600">
                <a:moveTo>
                  <a:pt x="0" y="0"/>
                </a:moveTo>
                <a:lnTo>
                  <a:pt x="4502989" y="0"/>
                </a:lnTo>
                <a:lnTo>
                  <a:pt x="4502989" y="8229600"/>
                </a:lnTo>
                <a:lnTo>
                  <a:pt x="0" y="8229600"/>
                </a:lnTo>
                <a:lnTo>
                  <a:pt x="0" y="0"/>
                </a:lnTo>
                <a:close/>
              </a:path>
            </a:pathLst>
          </a:custGeom>
          <a:blipFill>
            <a:blip r:embed="rId2"/>
            <a:stretch>
              <a:fillRect/>
            </a:stretch>
          </a:blipFill>
        </p:spPr>
      </p:sp>
      <p:sp>
        <p:nvSpPr>
          <p:cNvPr id="3" name="Freeform 3"/>
          <p:cNvSpPr/>
          <p:nvPr/>
        </p:nvSpPr>
        <p:spPr>
          <a:xfrm>
            <a:off x="11978704" y="5229225"/>
            <a:ext cx="4103042" cy="3905569"/>
          </a:xfrm>
          <a:custGeom>
            <a:avLst/>
            <a:gdLst/>
            <a:ahLst/>
            <a:cxnLst/>
            <a:rect l="l" t="t" r="r" b="b"/>
            <a:pathLst>
              <a:path w="4103042" h="3905569">
                <a:moveTo>
                  <a:pt x="0" y="0"/>
                </a:moveTo>
                <a:lnTo>
                  <a:pt x="4103042" y="0"/>
                </a:lnTo>
                <a:lnTo>
                  <a:pt x="4103042" y="3905569"/>
                </a:lnTo>
                <a:lnTo>
                  <a:pt x="0" y="3905569"/>
                </a:lnTo>
                <a:lnTo>
                  <a:pt x="0" y="0"/>
                </a:lnTo>
                <a:close/>
              </a:path>
            </a:pathLst>
          </a:custGeom>
          <a:blipFill>
            <a:blip r:embed="rId3"/>
            <a:stretch>
              <a:fillRect/>
            </a:stretch>
          </a:blipFill>
        </p:spPr>
      </p:sp>
      <p:sp>
        <p:nvSpPr>
          <p:cNvPr id="4" name="Freeform 4"/>
          <p:cNvSpPr/>
          <p:nvPr/>
        </p:nvSpPr>
        <p:spPr>
          <a:xfrm>
            <a:off x="1028700" y="1028700"/>
            <a:ext cx="4549793" cy="8229600"/>
          </a:xfrm>
          <a:custGeom>
            <a:avLst/>
            <a:gdLst/>
            <a:ahLst/>
            <a:cxnLst/>
            <a:rect l="l" t="t" r="r" b="b"/>
            <a:pathLst>
              <a:path w="4549793" h="8229600">
                <a:moveTo>
                  <a:pt x="0" y="0"/>
                </a:moveTo>
                <a:lnTo>
                  <a:pt x="4549793" y="0"/>
                </a:lnTo>
                <a:lnTo>
                  <a:pt x="4549793" y="8229600"/>
                </a:lnTo>
                <a:lnTo>
                  <a:pt x="0" y="8229600"/>
                </a:lnTo>
                <a:lnTo>
                  <a:pt x="0" y="0"/>
                </a:lnTo>
                <a:close/>
              </a:path>
            </a:pathLst>
          </a:custGeom>
          <a:blipFill>
            <a:blip r:embed="rId4"/>
            <a:stretch>
              <a:fillRect/>
            </a:stretch>
          </a:blipFill>
        </p:spPr>
      </p:sp>
      <p:sp>
        <p:nvSpPr>
          <p:cNvPr id="5" name="TextBox 5"/>
          <p:cNvSpPr txBox="1"/>
          <p:nvPr/>
        </p:nvSpPr>
        <p:spPr>
          <a:xfrm>
            <a:off x="13764750" y="962025"/>
            <a:ext cx="2554962" cy="580390"/>
          </a:xfrm>
          <a:prstGeom prst="rect">
            <a:avLst/>
          </a:prstGeom>
        </p:spPr>
        <p:txBody>
          <a:bodyPr lIns="0" tIns="0" rIns="0" bIns="0" rtlCol="0" anchor="t">
            <a:spAutoFit/>
          </a:bodyPr>
          <a:lstStyle/>
          <a:p>
            <a:pPr algn="ctr">
              <a:lnSpc>
                <a:spcPts val="4759"/>
              </a:lnSpc>
            </a:pPr>
            <a:r>
              <a:rPr lang="en-US" sz="3399">
                <a:solidFill>
                  <a:srgbClr val="000000"/>
                </a:solidFill>
                <a:latin typeface="Canva Sans"/>
              </a:rPr>
              <a:t>User Profile </a:t>
            </a:r>
          </a:p>
        </p:txBody>
      </p:sp>
      <p:sp>
        <p:nvSpPr>
          <p:cNvPr id="6" name="TextBox 6"/>
          <p:cNvSpPr txBox="1"/>
          <p:nvPr/>
        </p:nvSpPr>
        <p:spPr>
          <a:xfrm>
            <a:off x="11978704" y="1520658"/>
            <a:ext cx="5528591" cy="3622842"/>
          </a:xfrm>
          <a:prstGeom prst="rect">
            <a:avLst/>
          </a:prstGeom>
        </p:spPr>
        <p:txBody>
          <a:bodyPr lIns="0" tIns="0" rIns="0" bIns="0" rtlCol="0" anchor="t">
            <a:spAutoFit/>
          </a:bodyPr>
          <a:lstStyle/>
          <a:p>
            <a:pPr algn="l">
              <a:lnSpc>
                <a:spcPts val="4865"/>
              </a:lnSpc>
            </a:pPr>
            <a:r>
              <a:rPr lang="en-US" sz="3139">
                <a:solidFill>
                  <a:srgbClr val="000000"/>
                </a:solidFill>
                <a:latin typeface="Canva Sans"/>
              </a:rPr>
              <a:t>1-Informaition about user</a:t>
            </a:r>
          </a:p>
          <a:p>
            <a:pPr algn="l">
              <a:lnSpc>
                <a:spcPts val="4865"/>
              </a:lnSpc>
            </a:pPr>
            <a:r>
              <a:rPr lang="en-US" sz="3139">
                <a:solidFill>
                  <a:srgbClr val="000000"/>
                </a:solidFill>
                <a:latin typeface="Canva Sans"/>
              </a:rPr>
              <a:t>2-Experinses</a:t>
            </a:r>
          </a:p>
          <a:p>
            <a:pPr algn="l">
              <a:lnSpc>
                <a:spcPts val="4865"/>
              </a:lnSpc>
            </a:pPr>
            <a:r>
              <a:rPr lang="en-US" sz="3139">
                <a:solidFill>
                  <a:srgbClr val="000000"/>
                </a:solidFill>
                <a:latin typeface="Canva Sans"/>
              </a:rPr>
              <a:t>3-Education</a:t>
            </a:r>
          </a:p>
          <a:p>
            <a:pPr algn="l">
              <a:lnSpc>
                <a:spcPts val="4865"/>
              </a:lnSpc>
            </a:pPr>
            <a:r>
              <a:rPr lang="en-US" sz="3139">
                <a:solidFill>
                  <a:srgbClr val="000000"/>
                </a:solidFill>
                <a:latin typeface="Canva Sans"/>
              </a:rPr>
              <a:t>4-Skills</a:t>
            </a:r>
          </a:p>
          <a:p>
            <a:pPr algn="l">
              <a:lnSpc>
                <a:spcPts val="4865"/>
              </a:lnSpc>
            </a:pPr>
            <a:r>
              <a:rPr lang="en-US" sz="3139">
                <a:solidFill>
                  <a:srgbClr val="000000"/>
                </a:solidFill>
                <a:latin typeface="Canva Sans"/>
              </a:rPr>
              <a:t>5-social media</a:t>
            </a:r>
          </a:p>
          <a:p>
            <a:pPr algn="l">
              <a:lnSpc>
                <a:spcPts val="4865"/>
              </a:lnSpc>
            </a:pPr>
            <a:r>
              <a:rPr lang="en-US" sz="3139">
                <a:solidFill>
                  <a:srgbClr val="000000"/>
                </a:solidFill>
                <a:latin typeface="Canva Sans"/>
              </a:rPr>
              <a:t>6-email,phone number,lang</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a:off x="5560327" y="312593"/>
            <a:ext cx="4007317" cy="5867478"/>
          </a:xfrm>
          <a:custGeom>
            <a:avLst/>
            <a:gdLst/>
            <a:ahLst/>
            <a:cxnLst/>
            <a:rect l="l" t="t" r="r" b="b"/>
            <a:pathLst>
              <a:path w="4007317" h="5867478">
                <a:moveTo>
                  <a:pt x="0" y="0"/>
                </a:moveTo>
                <a:lnTo>
                  <a:pt x="4007318" y="0"/>
                </a:lnTo>
                <a:lnTo>
                  <a:pt x="4007318" y="5867478"/>
                </a:lnTo>
                <a:lnTo>
                  <a:pt x="0" y="5867478"/>
                </a:lnTo>
                <a:lnTo>
                  <a:pt x="0" y="0"/>
                </a:lnTo>
                <a:close/>
              </a:path>
            </a:pathLst>
          </a:custGeom>
          <a:blipFill>
            <a:blip r:embed="rId2"/>
            <a:stretch>
              <a:fillRect/>
            </a:stretch>
          </a:blipFill>
        </p:spPr>
      </p:sp>
      <p:sp>
        <p:nvSpPr>
          <p:cNvPr id="3" name="Freeform 3"/>
          <p:cNvSpPr/>
          <p:nvPr/>
        </p:nvSpPr>
        <p:spPr>
          <a:xfrm>
            <a:off x="5560327" y="5987799"/>
            <a:ext cx="4007317" cy="3986608"/>
          </a:xfrm>
          <a:custGeom>
            <a:avLst/>
            <a:gdLst/>
            <a:ahLst/>
            <a:cxnLst/>
            <a:rect l="l" t="t" r="r" b="b"/>
            <a:pathLst>
              <a:path w="4007317" h="3986608">
                <a:moveTo>
                  <a:pt x="0" y="0"/>
                </a:moveTo>
                <a:lnTo>
                  <a:pt x="4007318" y="0"/>
                </a:lnTo>
                <a:lnTo>
                  <a:pt x="4007318" y="3986608"/>
                </a:lnTo>
                <a:lnTo>
                  <a:pt x="0" y="3986608"/>
                </a:lnTo>
                <a:lnTo>
                  <a:pt x="0" y="0"/>
                </a:lnTo>
                <a:close/>
              </a:path>
            </a:pathLst>
          </a:custGeom>
          <a:blipFill>
            <a:blip r:embed="rId3"/>
            <a:stretch>
              <a:fillRect/>
            </a:stretch>
          </a:blipFill>
        </p:spPr>
      </p:sp>
      <p:sp>
        <p:nvSpPr>
          <p:cNvPr id="4" name="Freeform 4"/>
          <p:cNvSpPr/>
          <p:nvPr/>
        </p:nvSpPr>
        <p:spPr>
          <a:xfrm>
            <a:off x="10094685" y="664848"/>
            <a:ext cx="3332544" cy="6195226"/>
          </a:xfrm>
          <a:custGeom>
            <a:avLst/>
            <a:gdLst/>
            <a:ahLst/>
            <a:cxnLst/>
            <a:rect l="l" t="t" r="r" b="b"/>
            <a:pathLst>
              <a:path w="3332544" h="6195226">
                <a:moveTo>
                  <a:pt x="0" y="0"/>
                </a:moveTo>
                <a:lnTo>
                  <a:pt x="3332544" y="0"/>
                </a:lnTo>
                <a:lnTo>
                  <a:pt x="3332544" y="6195226"/>
                </a:lnTo>
                <a:lnTo>
                  <a:pt x="0" y="6195226"/>
                </a:lnTo>
                <a:lnTo>
                  <a:pt x="0" y="0"/>
                </a:lnTo>
                <a:close/>
              </a:path>
            </a:pathLst>
          </a:custGeom>
          <a:blipFill>
            <a:blip r:embed="rId4"/>
            <a:stretch>
              <a:fillRect/>
            </a:stretch>
          </a:blipFill>
        </p:spPr>
      </p:sp>
      <p:sp>
        <p:nvSpPr>
          <p:cNvPr id="5" name="Freeform 5"/>
          <p:cNvSpPr/>
          <p:nvPr/>
        </p:nvSpPr>
        <p:spPr>
          <a:xfrm>
            <a:off x="13954269" y="664848"/>
            <a:ext cx="3332544" cy="3818715"/>
          </a:xfrm>
          <a:custGeom>
            <a:avLst/>
            <a:gdLst/>
            <a:ahLst/>
            <a:cxnLst/>
            <a:rect l="l" t="t" r="r" b="b"/>
            <a:pathLst>
              <a:path w="3332544" h="3818715">
                <a:moveTo>
                  <a:pt x="0" y="0"/>
                </a:moveTo>
                <a:lnTo>
                  <a:pt x="3332544" y="0"/>
                </a:lnTo>
                <a:lnTo>
                  <a:pt x="3332544" y="3818715"/>
                </a:lnTo>
                <a:lnTo>
                  <a:pt x="0" y="3818715"/>
                </a:lnTo>
                <a:lnTo>
                  <a:pt x="0" y="0"/>
                </a:lnTo>
                <a:close/>
              </a:path>
            </a:pathLst>
          </a:custGeom>
          <a:blipFill>
            <a:blip r:embed="rId5"/>
            <a:stretch>
              <a:fillRect b="-45523"/>
            </a:stretch>
          </a:blipFill>
        </p:spPr>
      </p:sp>
      <p:sp>
        <p:nvSpPr>
          <p:cNvPr id="6" name="Freeform 6"/>
          <p:cNvSpPr/>
          <p:nvPr/>
        </p:nvSpPr>
        <p:spPr>
          <a:xfrm>
            <a:off x="13954269" y="4461848"/>
            <a:ext cx="3332544" cy="4796452"/>
          </a:xfrm>
          <a:custGeom>
            <a:avLst/>
            <a:gdLst/>
            <a:ahLst/>
            <a:cxnLst/>
            <a:rect l="l" t="t" r="r" b="b"/>
            <a:pathLst>
              <a:path w="3332544" h="4796452">
                <a:moveTo>
                  <a:pt x="0" y="0"/>
                </a:moveTo>
                <a:lnTo>
                  <a:pt x="3332544" y="0"/>
                </a:lnTo>
                <a:lnTo>
                  <a:pt x="3332544" y="4796452"/>
                </a:lnTo>
                <a:lnTo>
                  <a:pt x="0" y="4796452"/>
                </a:lnTo>
                <a:lnTo>
                  <a:pt x="0" y="0"/>
                </a:lnTo>
                <a:close/>
              </a:path>
            </a:pathLst>
          </a:custGeom>
          <a:blipFill>
            <a:blip r:embed="rId6"/>
            <a:stretch>
              <a:fillRect/>
            </a:stretch>
          </a:blipFill>
        </p:spPr>
      </p:sp>
      <p:sp>
        <p:nvSpPr>
          <p:cNvPr id="7" name="TextBox 7"/>
          <p:cNvSpPr txBox="1"/>
          <p:nvPr/>
        </p:nvSpPr>
        <p:spPr>
          <a:xfrm>
            <a:off x="1028700" y="4764858"/>
            <a:ext cx="3793076" cy="671559"/>
          </a:xfrm>
          <a:prstGeom prst="rect">
            <a:avLst/>
          </a:prstGeom>
        </p:spPr>
        <p:txBody>
          <a:bodyPr lIns="0" tIns="0" rIns="0" bIns="0" rtlCol="0" anchor="t">
            <a:spAutoFit/>
          </a:bodyPr>
          <a:lstStyle/>
          <a:p>
            <a:pPr algn="ctr">
              <a:lnSpc>
                <a:spcPts val="5428"/>
              </a:lnSpc>
            </a:pPr>
            <a:r>
              <a:rPr lang="en-US" sz="3877" dirty="0">
                <a:solidFill>
                  <a:srgbClr val="000000"/>
                </a:solidFill>
              </a:rPr>
              <a:t>User Edit Profile</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a:off x="4012595" y="2742565"/>
            <a:ext cx="3052982" cy="6744021"/>
          </a:xfrm>
          <a:custGeom>
            <a:avLst/>
            <a:gdLst/>
            <a:ahLst/>
            <a:cxnLst/>
            <a:rect l="l" t="t" r="r" b="b"/>
            <a:pathLst>
              <a:path w="3052982" h="6744021">
                <a:moveTo>
                  <a:pt x="0" y="0"/>
                </a:moveTo>
                <a:lnTo>
                  <a:pt x="3052981" y="0"/>
                </a:lnTo>
                <a:lnTo>
                  <a:pt x="3052981" y="6744021"/>
                </a:lnTo>
                <a:lnTo>
                  <a:pt x="0" y="6744021"/>
                </a:lnTo>
                <a:lnTo>
                  <a:pt x="0" y="0"/>
                </a:lnTo>
                <a:close/>
              </a:path>
            </a:pathLst>
          </a:custGeom>
          <a:blipFill>
            <a:blip r:embed="rId2"/>
            <a:stretch>
              <a:fillRect/>
            </a:stretch>
          </a:blipFill>
        </p:spPr>
      </p:sp>
      <p:sp>
        <p:nvSpPr>
          <p:cNvPr id="3" name="Freeform 3"/>
          <p:cNvSpPr/>
          <p:nvPr/>
        </p:nvSpPr>
        <p:spPr>
          <a:xfrm>
            <a:off x="10886345" y="4222534"/>
            <a:ext cx="6144794" cy="3784082"/>
          </a:xfrm>
          <a:custGeom>
            <a:avLst/>
            <a:gdLst/>
            <a:ahLst/>
            <a:cxnLst/>
            <a:rect l="l" t="t" r="r" b="b"/>
            <a:pathLst>
              <a:path w="6144794" h="3784082">
                <a:moveTo>
                  <a:pt x="0" y="0"/>
                </a:moveTo>
                <a:lnTo>
                  <a:pt x="6144794" y="0"/>
                </a:lnTo>
                <a:lnTo>
                  <a:pt x="6144794" y="3784082"/>
                </a:lnTo>
                <a:lnTo>
                  <a:pt x="0" y="3784082"/>
                </a:lnTo>
                <a:lnTo>
                  <a:pt x="0" y="0"/>
                </a:lnTo>
                <a:close/>
              </a:path>
            </a:pathLst>
          </a:custGeom>
          <a:blipFill>
            <a:blip r:embed="rId3"/>
            <a:stretch>
              <a:fillRect/>
            </a:stretch>
          </a:blipFill>
        </p:spPr>
      </p:sp>
      <p:sp>
        <p:nvSpPr>
          <p:cNvPr id="4" name="TextBox 4"/>
          <p:cNvSpPr txBox="1"/>
          <p:nvPr/>
        </p:nvSpPr>
        <p:spPr>
          <a:xfrm>
            <a:off x="1028700" y="962025"/>
            <a:ext cx="9020771" cy="2380615"/>
          </a:xfrm>
          <a:prstGeom prst="rect">
            <a:avLst/>
          </a:prstGeom>
        </p:spPr>
        <p:txBody>
          <a:bodyPr lIns="0" tIns="0" rIns="0" bIns="0" rtlCol="0" anchor="t">
            <a:spAutoFit/>
          </a:bodyPr>
          <a:lstStyle/>
          <a:p>
            <a:pPr algn="ctr">
              <a:lnSpc>
                <a:spcPts val="4759"/>
              </a:lnSpc>
            </a:pPr>
            <a:r>
              <a:rPr lang="en-US" sz="3399">
                <a:solidFill>
                  <a:srgbClr val="000000"/>
                </a:solidFill>
                <a:latin typeface="Canva Sans"/>
              </a:rPr>
              <a:t>All application of user and can see stats of it (in review ,or booking meeting or results of interview’s)</a:t>
            </a:r>
          </a:p>
          <a:p>
            <a:pPr algn="ctr">
              <a:lnSpc>
                <a:spcPts val="4759"/>
              </a:lnSpc>
            </a:pPr>
            <a:endParaRPr lang="en-US" sz="3399">
              <a:solidFill>
                <a:srgbClr val="000000"/>
              </a:solidFill>
              <a:latin typeface="Canva Sans"/>
            </a:endParaRPr>
          </a:p>
        </p:txBody>
      </p:sp>
      <p:sp>
        <p:nvSpPr>
          <p:cNvPr id="5" name="TextBox 5"/>
          <p:cNvSpPr txBox="1"/>
          <p:nvPr/>
        </p:nvSpPr>
        <p:spPr>
          <a:xfrm>
            <a:off x="11114506" y="962025"/>
            <a:ext cx="5916633" cy="1780540"/>
          </a:xfrm>
          <a:prstGeom prst="rect">
            <a:avLst/>
          </a:prstGeom>
        </p:spPr>
        <p:txBody>
          <a:bodyPr lIns="0" tIns="0" rIns="0" bIns="0" rtlCol="0" anchor="t">
            <a:spAutoFit/>
          </a:bodyPr>
          <a:lstStyle/>
          <a:p>
            <a:pPr algn="ctr">
              <a:lnSpc>
                <a:spcPts val="4759"/>
              </a:lnSpc>
            </a:pPr>
            <a:r>
              <a:rPr lang="en-US" sz="3399">
                <a:solidFill>
                  <a:srgbClr val="000000"/>
                </a:solidFill>
                <a:latin typeface="Canva Sans"/>
              </a:rPr>
              <a:t>Interview booking date </a:t>
            </a:r>
          </a:p>
          <a:p>
            <a:pPr algn="ctr">
              <a:lnSpc>
                <a:spcPts val="4759"/>
              </a:lnSpc>
            </a:pPr>
            <a:r>
              <a:rPr lang="en-US" sz="3399">
                <a:solidFill>
                  <a:srgbClr val="000000"/>
                </a:solidFill>
                <a:latin typeface="Canva Sans"/>
              </a:rPr>
              <a:t>after accept CVs</a:t>
            </a:r>
          </a:p>
          <a:p>
            <a:pPr algn="ctr">
              <a:lnSpc>
                <a:spcPts val="4759"/>
              </a:lnSpc>
            </a:pPr>
            <a:endParaRPr lang="en-US" sz="3399">
              <a:solidFill>
                <a:srgbClr val="000000"/>
              </a:solidFill>
              <a:latin typeface="Canva Sans"/>
            </a:endParaRP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a:off x="1984643" y="2634694"/>
            <a:ext cx="3106541" cy="6897015"/>
          </a:xfrm>
          <a:custGeom>
            <a:avLst/>
            <a:gdLst/>
            <a:ahLst/>
            <a:cxnLst/>
            <a:rect l="l" t="t" r="r" b="b"/>
            <a:pathLst>
              <a:path w="3106541" h="6897015">
                <a:moveTo>
                  <a:pt x="0" y="0"/>
                </a:moveTo>
                <a:lnTo>
                  <a:pt x="3106541" y="0"/>
                </a:lnTo>
                <a:lnTo>
                  <a:pt x="3106541" y="6897015"/>
                </a:lnTo>
                <a:lnTo>
                  <a:pt x="0" y="6897015"/>
                </a:lnTo>
                <a:lnTo>
                  <a:pt x="0" y="0"/>
                </a:lnTo>
                <a:close/>
              </a:path>
            </a:pathLst>
          </a:custGeom>
          <a:blipFill>
            <a:blip r:embed="rId2"/>
            <a:stretch>
              <a:fillRect/>
            </a:stretch>
          </a:blipFill>
        </p:spPr>
      </p:sp>
      <p:sp>
        <p:nvSpPr>
          <p:cNvPr id="3" name="Freeform 3"/>
          <p:cNvSpPr/>
          <p:nvPr/>
        </p:nvSpPr>
        <p:spPr>
          <a:xfrm>
            <a:off x="12007423" y="2634694"/>
            <a:ext cx="3171801" cy="6897015"/>
          </a:xfrm>
          <a:custGeom>
            <a:avLst/>
            <a:gdLst/>
            <a:ahLst/>
            <a:cxnLst/>
            <a:rect l="l" t="t" r="r" b="b"/>
            <a:pathLst>
              <a:path w="3171801" h="6897015">
                <a:moveTo>
                  <a:pt x="0" y="0"/>
                </a:moveTo>
                <a:lnTo>
                  <a:pt x="3171801" y="0"/>
                </a:lnTo>
                <a:lnTo>
                  <a:pt x="3171801" y="6897015"/>
                </a:lnTo>
                <a:lnTo>
                  <a:pt x="0" y="6897015"/>
                </a:lnTo>
                <a:lnTo>
                  <a:pt x="0" y="0"/>
                </a:lnTo>
                <a:close/>
              </a:path>
            </a:pathLst>
          </a:custGeom>
          <a:blipFill>
            <a:blip r:embed="rId3"/>
            <a:stretch>
              <a:fillRect/>
            </a:stretch>
          </a:blipFill>
        </p:spPr>
      </p:sp>
      <p:sp>
        <p:nvSpPr>
          <p:cNvPr id="4" name="Freeform 4"/>
          <p:cNvSpPr/>
          <p:nvPr/>
        </p:nvSpPr>
        <p:spPr>
          <a:xfrm>
            <a:off x="5123814" y="2634694"/>
            <a:ext cx="3161132" cy="6897015"/>
          </a:xfrm>
          <a:custGeom>
            <a:avLst/>
            <a:gdLst/>
            <a:ahLst/>
            <a:cxnLst/>
            <a:rect l="l" t="t" r="r" b="b"/>
            <a:pathLst>
              <a:path w="3161132" h="6897015">
                <a:moveTo>
                  <a:pt x="0" y="0"/>
                </a:moveTo>
                <a:lnTo>
                  <a:pt x="3161132" y="0"/>
                </a:lnTo>
                <a:lnTo>
                  <a:pt x="3161132" y="6897015"/>
                </a:lnTo>
                <a:lnTo>
                  <a:pt x="0" y="6897015"/>
                </a:lnTo>
                <a:lnTo>
                  <a:pt x="0" y="0"/>
                </a:lnTo>
                <a:close/>
              </a:path>
            </a:pathLst>
          </a:custGeom>
          <a:blipFill>
            <a:blip r:embed="rId4"/>
            <a:stretch>
              <a:fillRect/>
            </a:stretch>
          </a:blipFill>
        </p:spPr>
      </p:sp>
      <p:sp>
        <p:nvSpPr>
          <p:cNvPr id="5" name="TextBox 5"/>
          <p:cNvSpPr txBox="1"/>
          <p:nvPr/>
        </p:nvSpPr>
        <p:spPr>
          <a:xfrm>
            <a:off x="1028700" y="658238"/>
            <a:ext cx="8129470" cy="2380615"/>
          </a:xfrm>
          <a:prstGeom prst="rect">
            <a:avLst/>
          </a:prstGeom>
        </p:spPr>
        <p:txBody>
          <a:bodyPr lIns="0" tIns="0" rIns="0" bIns="0" rtlCol="0" anchor="t">
            <a:spAutoFit/>
          </a:bodyPr>
          <a:lstStyle/>
          <a:p>
            <a:pPr algn="ctr">
              <a:lnSpc>
                <a:spcPts val="4759"/>
              </a:lnSpc>
            </a:pPr>
            <a:r>
              <a:rPr lang="en-US" sz="3399">
                <a:solidFill>
                  <a:srgbClr val="000000"/>
                </a:solidFill>
                <a:latin typeface="Canva Sans"/>
              </a:rPr>
              <a:t>All date by Company to do interview</a:t>
            </a:r>
          </a:p>
          <a:p>
            <a:pPr algn="ctr">
              <a:lnSpc>
                <a:spcPts val="4759"/>
              </a:lnSpc>
            </a:pPr>
            <a:r>
              <a:rPr lang="en-US" sz="3399">
                <a:solidFill>
                  <a:srgbClr val="000000"/>
                </a:solidFill>
                <a:latin typeface="Canva Sans"/>
              </a:rPr>
              <a:t>and can chooses if meet online </a:t>
            </a:r>
          </a:p>
          <a:p>
            <a:pPr algn="ctr">
              <a:lnSpc>
                <a:spcPts val="4759"/>
              </a:lnSpc>
            </a:pPr>
            <a:r>
              <a:rPr lang="en-US" sz="3399">
                <a:solidFill>
                  <a:srgbClr val="000000"/>
                </a:solidFill>
                <a:latin typeface="Canva Sans"/>
              </a:rPr>
              <a:t>or face to face</a:t>
            </a:r>
          </a:p>
          <a:p>
            <a:pPr algn="ctr">
              <a:lnSpc>
                <a:spcPts val="4759"/>
              </a:lnSpc>
            </a:pPr>
            <a:endParaRPr lang="en-US" sz="3399">
              <a:solidFill>
                <a:srgbClr val="000000"/>
              </a:solidFill>
              <a:latin typeface="Canva Sans"/>
            </a:endParaRPr>
          </a:p>
        </p:txBody>
      </p:sp>
      <p:sp>
        <p:nvSpPr>
          <p:cNvPr id="6" name="TextBox 6"/>
          <p:cNvSpPr txBox="1"/>
          <p:nvPr/>
        </p:nvSpPr>
        <p:spPr>
          <a:xfrm>
            <a:off x="9866590" y="658238"/>
            <a:ext cx="7392710" cy="2380615"/>
          </a:xfrm>
          <a:prstGeom prst="rect">
            <a:avLst/>
          </a:prstGeom>
        </p:spPr>
        <p:txBody>
          <a:bodyPr lIns="0" tIns="0" rIns="0" bIns="0" rtlCol="0" anchor="t">
            <a:spAutoFit/>
          </a:bodyPr>
          <a:lstStyle/>
          <a:p>
            <a:pPr algn="ctr">
              <a:lnSpc>
                <a:spcPts val="4759"/>
              </a:lnSpc>
            </a:pPr>
            <a:r>
              <a:rPr lang="en-US" sz="3399">
                <a:solidFill>
                  <a:srgbClr val="000000"/>
                </a:solidFill>
                <a:latin typeface="Canva Sans"/>
              </a:rPr>
              <a:t>Stats after interview’s </a:t>
            </a:r>
          </a:p>
          <a:p>
            <a:pPr algn="ctr">
              <a:lnSpc>
                <a:spcPts val="4759"/>
              </a:lnSpc>
            </a:pPr>
            <a:r>
              <a:rPr lang="en-US" sz="3399">
                <a:solidFill>
                  <a:srgbClr val="000000"/>
                </a:solidFill>
                <a:latin typeface="Canva Sans"/>
              </a:rPr>
              <a:t>(accepted or reject or in interviews)</a:t>
            </a:r>
          </a:p>
          <a:p>
            <a:pPr algn="ctr">
              <a:lnSpc>
                <a:spcPts val="4759"/>
              </a:lnSpc>
            </a:pPr>
            <a:r>
              <a:rPr lang="en-US" sz="3399">
                <a:solidFill>
                  <a:srgbClr val="000000"/>
                </a:solidFill>
                <a:latin typeface="Canva Sans"/>
              </a:rPr>
              <a:t>and appear link if online meet</a:t>
            </a:r>
          </a:p>
          <a:p>
            <a:pPr algn="ctr">
              <a:lnSpc>
                <a:spcPts val="4759"/>
              </a:lnSpc>
            </a:pPr>
            <a:endParaRPr lang="en-US" sz="3399">
              <a:solidFill>
                <a:srgbClr val="000000"/>
              </a:solidFill>
              <a:latin typeface="Canva Sans"/>
            </a:endParaRP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a:off x="11135785" y="1028700"/>
            <a:ext cx="3729963" cy="8229600"/>
          </a:xfrm>
          <a:custGeom>
            <a:avLst/>
            <a:gdLst/>
            <a:ahLst/>
            <a:cxnLst/>
            <a:rect l="l" t="t" r="r" b="b"/>
            <a:pathLst>
              <a:path w="3729963" h="8229600">
                <a:moveTo>
                  <a:pt x="0" y="0"/>
                </a:moveTo>
                <a:lnTo>
                  <a:pt x="3729963" y="0"/>
                </a:lnTo>
                <a:lnTo>
                  <a:pt x="3729963" y="8229600"/>
                </a:lnTo>
                <a:lnTo>
                  <a:pt x="0" y="8229600"/>
                </a:lnTo>
                <a:lnTo>
                  <a:pt x="0" y="0"/>
                </a:lnTo>
                <a:close/>
              </a:path>
            </a:pathLst>
          </a:custGeom>
          <a:blipFill>
            <a:blip r:embed="rId2"/>
            <a:stretch>
              <a:fillRect/>
            </a:stretch>
          </a:blipFill>
        </p:spPr>
      </p:sp>
      <p:sp>
        <p:nvSpPr>
          <p:cNvPr id="3" name="TextBox 3"/>
          <p:cNvSpPr txBox="1"/>
          <p:nvPr/>
        </p:nvSpPr>
        <p:spPr>
          <a:xfrm>
            <a:off x="1028700" y="3175758"/>
            <a:ext cx="8510177" cy="3069040"/>
          </a:xfrm>
          <a:prstGeom prst="rect">
            <a:avLst/>
          </a:prstGeom>
        </p:spPr>
        <p:txBody>
          <a:bodyPr lIns="0" tIns="0" rIns="0" bIns="0" rtlCol="0" anchor="t">
            <a:spAutoFit/>
          </a:bodyPr>
          <a:lstStyle/>
          <a:p>
            <a:pPr algn="ctr">
              <a:lnSpc>
                <a:spcPts val="6117"/>
              </a:lnSpc>
            </a:pPr>
            <a:r>
              <a:rPr lang="en-US" sz="4369">
                <a:solidFill>
                  <a:srgbClr val="000000"/>
                </a:solidFill>
                <a:latin typeface="Canva Sans"/>
              </a:rPr>
              <a:t>Notification get notification for applying job and stats of review and if cv accepts or reject</a:t>
            </a:r>
          </a:p>
          <a:p>
            <a:pPr algn="ctr">
              <a:lnSpc>
                <a:spcPts val="6117"/>
              </a:lnSpc>
            </a:pPr>
            <a:endParaRPr lang="en-US" sz="4369">
              <a:solidFill>
                <a:srgbClr val="000000"/>
              </a:solidFill>
              <a:latin typeface="Canva Sans"/>
            </a:endParaRP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a:off x="11515937" y="1930253"/>
            <a:ext cx="3371426" cy="7328047"/>
          </a:xfrm>
          <a:custGeom>
            <a:avLst/>
            <a:gdLst/>
            <a:ahLst/>
            <a:cxnLst/>
            <a:rect l="l" t="t" r="r" b="b"/>
            <a:pathLst>
              <a:path w="3371426" h="7328047">
                <a:moveTo>
                  <a:pt x="0" y="0"/>
                </a:moveTo>
                <a:lnTo>
                  <a:pt x="3371426" y="0"/>
                </a:lnTo>
                <a:lnTo>
                  <a:pt x="3371426" y="7328047"/>
                </a:lnTo>
                <a:lnTo>
                  <a:pt x="0" y="7328047"/>
                </a:lnTo>
                <a:lnTo>
                  <a:pt x="0" y="0"/>
                </a:lnTo>
                <a:close/>
              </a:path>
            </a:pathLst>
          </a:custGeom>
          <a:blipFill>
            <a:blip r:embed="rId2"/>
            <a:stretch>
              <a:fillRect/>
            </a:stretch>
          </a:blipFill>
        </p:spPr>
      </p:sp>
      <p:sp>
        <p:nvSpPr>
          <p:cNvPr id="3" name="Freeform 3"/>
          <p:cNvSpPr/>
          <p:nvPr/>
        </p:nvSpPr>
        <p:spPr>
          <a:xfrm>
            <a:off x="3389558" y="1930253"/>
            <a:ext cx="3393584" cy="7328047"/>
          </a:xfrm>
          <a:custGeom>
            <a:avLst/>
            <a:gdLst/>
            <a:ahLst/>
            <a:cxnLst/>
            <a:rect l="l" t="t" r="r" b="b"/>
            <a:pathLst>
              <a:path w="3393584" h="7328047">
                <a:moveTo>
                  <a:pt x="0" y="0"/>
                </a:moveTo>
                <a:lnTo>
                  <a:pt x="3393584" y="0"/>
                </a:lnTo>
                <a:lnTo>
                  <a:pt x="3393584" y="7328047"/>
                </a:lnTo>
                <a:lnTo>
                  <a:pt x="0" y="7328047"/>
                </a:lnTo>
                <a:lnTo>
                  <a:pt x="0" y="0"/>
                </a:lnTo>
                <a:close/>
              </a:path>
            </a:pathLst>
          </a:custGeom>
          <a:blipFill>
            <a:blip r:embed="rId3"/>
            <a:stretch>
              <a:fillRect/>
            </a:stretch>
          </a:blipFill>
        </p:spPr>
      </p:sp>
      <p:sp>
        <p:nvSpPr>
          <p:cNvPr id="4" name="TextBox 4"/>
          <p:cNvSpPr txBox="1"/>
          <p:nvPr/>
        </p:nvSpPr>
        <p:spPr>
          <a:xfrm>
            <a:off x="1028700" y="962025"/>
            <a:ext cx="8115300" cy="1180465"/>
          </a:xfrm>
          <a:prstGeom prst="rect">
            <a:avLst/>
          </a:prstGeom>
        </p:spPr>
        <p:txBody>
          <a:bodyPr lIns="0" tIns="0" rIns="0" bIns="0" rtlCol="0" anchor="t">
            <a:spAutoFit/>
          </a:bodyPr>
          <a:lstStyle/>
          <a:p>
            <a:pPr algn="ctr">
              <a:lnSpc>
                <a:spcPts val="4759"/>
              </a:lnSpc>
            </a:pPr>
            <a:r>
              <a:rPr lang="en-US" sz="3399">
                <a:solidFill>
                  <a:srgbClr val="000000"/>
                </a:solidFill>
                <a:latin typeface="Canva Sans"/>
              </a:rPr>
              <a:t>Add new job by admin</a:t>
            </a:r>
          </a:p>
          <a:p>
            <a:pPr algn="ctr">
              <a:lnSpc>
                <a:spcPts val="4759"/>
              </a:lnSpc>
            </a:pPr>
            <a:endParaRPr lang="en-US" sz="3399">
              <a:solidFill>
                <a:srgbClr val="000000"/>
              </a:solidFill>
              <a:latin typeface="Canva Sans"/>
            </a:endParaRPr>
          </a:p>
        </p:txBody>
      </p:sp>
      <p:sp>
        <p:nvSpPr>
          <p:cNvPr id="5" name="TextBox 5"/>
          <p:cNvSpPr txBox="1"/>
          <p:nvPr/>
        </p:nvSpPr>
        <p:spPr>
          <a:xfrm>
            <a:off x="9144000" y="962025"/>
            <a:ext cx="8115300" cy="580390"/>
          </a:xfrm>
          <a:prstGeom prst="rect">
            <a:avLst/>
          </a:prstGeom>
        </p:spPr>
        <p:txBody>
          <a:bodyPr lIns="0" tIns="0" rIns="0" bIns="0" rtlCol="0" anchor="t">
            <a:spAutoFit/>
          </a:bodyPr>
          <a:lstStyle/>
          <a:p>
            <a:pPr algn="ctr">
              <a:lnSpc>
                <a:spcPts val="4759"/>
              </a:lnSpc>
            </a:pPr>
            <a:r>
              <a:rPr lang="en-US" sz="3399">
                <a:solidFill>
                  <a:srgbClr val="000000"/>
                </a:solidFill>
                <a:latin typeface="Canva Sans"/>
              </a:rPr>
              <a:t>Add new User by admin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a:off x="13713001" y="-1128319"/>
            <a:ext cx="5770168" cy="5770168"/>
            <a:chOff x="0" y="0"/>
            <a:chExt cx="6350000" cy="6350000"/>
          </a:xfrm>
        </p:grpSpPr>
        <p:sp>
          <p:nvSpPr>
            <p:cNvPr id="3" name="Freeform 3"/>
            <p:cNvSpPr/>
            <p:nvPr/>
          </p:nvSpPr>
          <p:spPr>
            <a:xfrm>
              <a:off x="0" y="0"/>
              <a:ext cx="6350000" cy="6350000"/>
            </a:xfrm>
            <a:custGeom>
              <a:avLst/>
              <a:gdLst/>
              <a:ahLst/>
              <a:cxnLst/>
              <a:rect l="l" t="t" r="r" b="b"/>
              <a:pathLst>
                <a:path w="6350000" h="6350000">
                  <a:moveTo>
                    <a:pt x="3175000" y="0"/>
                  </a:moveTo>
                  <a:cubicBezTo>
                    <a:pt x="1421496" y="0"/>
                    <a:pt x="0" y="1421496"/>
                    <a:pt x="0" y="3175000"/>
                  </a:cubicBezTo>
                  <a:cubicBezTo>
                    <a:pt x="0" y="4928504"/>
                    <a:pt x="1421496" y="6350000"/>
                    <a:pt x="3175000" y="6350000"/>
                  </a:cubicBezTo>
                  <a:cubicBezTo>
                    <a:pt x="4928504" y="6350000"/>
                    <a:pt x="6350000" y="4928504"/>
                    <a:pt x="6350000" y="3175000"/>
                  </a:cubicBezTo>
                  <a:cubicBezTo>
                    <a:pt x="6350000" y="1421496"/>
                    <a:pt x="4928504" y="0"/>
                    <a:pt x="3175000" y="0"/>
                  </a:cubicBezTo>
                  <a:close/>
                </a:path>
              </a:pathLst>
            </a:custGeom>
            <a:solidFill>
              <a:srgbClr val="2B4A9D"/>
            </a:solidFill>
          </p:spPr>
        </p:sp>
      </p:grpSp>
      <p:grpSp>
        <p:nvGrpSpPr>
          <p:cNvPr id="4" name="Group 4"/>
          <p:cNvGrpSpPr/>
          <p:nvPr/>
        </p:nvGrpSpPr>
        <p:grpSpPr>
          <a:xfrm>
            <a:off x="9191672" y="566151"/>
            <a:ext cx="2396931" cy="9154697"/>
            <a:chOff x="0" y="0"/>
            <a:chExt cx="874407" cy="3339658"/>
          </a:xfrm>
        </p:grpSpPr>
        <p:sp>
          <p:nvSpPr>
            <p:cNvPr id="5" name="Freeform 5"/>
            <p:cNvSpPr/>
            <p:nvPr/>
          </p:nvSpPr>
          <p:spPr>
            <a:xfrm>
              <a:off x="0" y="0"/>
              <a:ext cx="874407" cy="3339659"/>
            </a:xfrm>
            <a:custGeom>
              <a:avLst/>
              <a:gdLst/>
              <a:ahLst/>
              <a:cxnLst/>
              <a:rect l="l" t="t" r="r" b="b"/>
              <a:pathLst>
                <a:path w="874407" h="3339659">
                  <a:moveTo>
                    <a:pt x="0" y="0"/>
                  </a:moveTo>
                  <a:lnTo>
                    <a:pt x="874407" y="0"/>
                  </a:lnTo>
                  <a:lnTo>
                    <a:pt x="874407" y="3339659"/>
                  </a:lnTo>
                  <a:lnTo>
                    <a:pt x="0" y="3339659"/>
                  </a:lnTo>
                  <a:close/>
                </a:path>
              </a:pathLst>
            </a:custGeom>
            <a:solidFill>
              <a:srgbClr val="5271FF"/>
            </a:solidFill>
          </p:spPr>
        </p:sp>
      </p:grpSp>
      <p:grpSp>
        <p:nvGrpSpPr>
          <p:cNvPr id="6" name="Group 6"/>
          <p:cNvGrpSpPr/>
          <p:nvPr/>
        </p:nvGrpSpPr>
        <p:grpSpPr>
          <a:xfrm>
            <a:off x="9869353" y="1146804"/>
            <a:ext cx="7304695" cy="7993392"/>
            <a:chOff x="0" y="0"/>
            <a:chExt cx="9739593" cy="10657856"/>
          </a:xfrm>
        </p:grpSpPr>
        <p:pic>
          <p:nvPicPr>
            <p:cNvPr id="7" name="Picture 7"/>
            <p:cNvPicPr>
              <a:picLocks noChangeAspect="1"/>
            </p:cNvPicPr>
            <p:nvPr/>
          </p:nvPicPr>
          <p:blipFill>
            <a:blip r:embed="rId2"/>
            <a:srcRect l="27241" r="11835"/>
            <a:stretch>
              <a:fillRect/>
            </a:stretch>
          </p:blipFill>
          <p:spPr>
            <a:xfrm>
              <a:off x="0" y="0"/>
              <a:ext cx="9739593" cy="10657856"/>
            </a:xfrm>
            <a:prstGeom prst="rect">
              <a:avLst/>
            </a:prstGeom>
          </p:spPr>
        </p:pic>
      </p:grpSp>
      <p:grpSp>
        <p:nvGrpSpPr>
          <p:cNvPr id="8" name="Group 8"/>
          <p:cNvGrpSpPr/>
          <p:nvPr/>
        </p:nvGrpSpPr>
        <p:grpSpPr>
          <a:xfrm>
            <a:off x="619537" y="8172754"/>
            <a:ext cx="1635964" cy="1633346"/>
            <a:chOff x="0" y="0"/>
            <a:chExt cx="6350000" cy="6339840"/>
          </a:xfrm>
        </p:grpSpPr>
        <p:sp>
          <p:nvSpPr>
            <p:cNvPr id="9" name="Freeform 9"/>
            <p:cNvSpPr/>
            <p:nvPr/>
          </p:nvSpPr>
          <p:spPr>
            <a:xfrm>
              <a:off x="0" y="0"/>
              <a:ext cx="6350000" cy="6339840"/>
            </a:xfrm>
            <a:custGeom>
              <a:avLst/>
              <a:gdLst/>
              <a:ahLst/>
              <a:cxnLst/>
              <a:rect l="l" t="t" r="r" b="b"/>
              <a:pathLst>
                <a:path w="6350000" h="6339840">
                  <a:moveTo>
                    <a:pt x="6350000" y="6339840"/>
                  </a:moveTo>
                  <a:lnTo>
                    <a:pt x="0" y="6339840"/>
                  </a:lnTo>
                  <a:lnTo>
                    <a:pt x="0" y="0"/>
                  </a:lnTo>
                  <a:lnTo>
                    <a:pt x="6350000" y="6339840"/>
                  </a:lnTo>
                  <a:close/>
                </a:path>
              </a:pathLst>
            </a:custGeom>
            <a:solidFill>
              <a:srgbClr val="2B4A9D"/>
            </a:solidFill>
          </p:spPr>
        </p:sp>
      </p:grpSp>
      <p:grpSp>
        <p:nvGrpSpPr>
          <p:cNvPr id="10" name="Group 10"/>
          <p:cNvGrpSpPr/>
          <p:nvPr/>
        </p:nvGrpSpPr>
        <p:grpSpPr>
          <a:xfrm rot="5400000">
            <a:off x="618228" y="566151"/>
            <a:ext cx="1635964" cy="1633346"/>
            <a:chOff x="0" y="0"/>
            <a:chExt cx="6350000" cy="6339840"/>
          </a:xfrm>
        </p:grpSpPr>
        <p:sp>
          <p:nvSpPr>
            <p:cNvPr id="11" name="Freeform 11"/>
            <p:cNvSpPr/>
            <p:nvPr/>
          </p:nvSpPr>
          <p:spPr>
            <a:xfrm>
              <a:off x="0" y="0"/>
              <a:ext cx="6350000" cy="6339840"/>
            </a:xfrm>
            <a:custGeom>
              <a:avLst/>
              <a:gdLst/>
              <a:ahLst/>
              <a:cxnLst/>
              <a:rect l="l" t="t" r="r" b="b"/>
              <a:pathLst>
                <a:path w="6350000" h="6339840">
                  <a:moveTo>
                    <a:pt x="6350000" y="6339840"/>
                  </a:moveTo>
                  <a:lnTo>
                    <a:pt x="0" y="6339840"/>
                  </a:lnTo>
                  <a:lnTo>
                    <a:pt x="0" y="0"/>
                  </a:lnTo>
                  <a:lnTo>
                    <a:pt x="6350000" y="6339840"/>
                  </a:lnTo>
                  <a:close/>
                </a:path>
              </a:pathLst>
            </a:custGeom>
            <a:solidFill>
              <a:srgbClr val="2B4A9D"/>
            </a:solidFill>
          </p:spPr>
        </p:sp>
      </p:grpSp>
      <p:sp>
        <p:nvSpPr>
          <p:cNvPr id="12" name="TextBox 12"/>
          <p:cNvSpPr txBox="1"/>
          <p:nvPr/>
        </p:nvSpPr>
        <p:spPr>
          <a:xfrm>
            <a:off x="619537" y="2574238"/>
            <a:ext cx="8183276" cy="895287"/>
          </a:xfrm>
          <a:prstGeom prst="rect">
            <a:avLst/>
          </a:prstGeom>
        </p:spPr>
        <p:txBody>
          <a:bodyPr lIns="0" tIns="0" rIns="0" bIns="0" rtlCol="0" anchor="t">
            <a:spAutoFit/>
          </a:bodyPr>
          <a:lstStyle/>
          <a:p>
            <a:pPr algn="ctr">
              <a:lnSpc>
                <a:spcPts val="6300"/>
              </a:lnSpc>
            </a:pPr>
            <a:r>
              <a:rPr lang="en-US" sz="6000" spc="300">
                <a:solidFill>
                  <a:srgbClr val="2B4A9D"/>
                </a:solidFill>
                <a:latin typeface="Poppins Ultra-Bold"/>
              </a:rPr>
              <a:t>INTRODUCTION</a:t>
            </a:r>
          </a:p>
        </p:txBody>
      </p:sp>
      <p:sp>
        <p:nvSpPr>
          <p:cNvPr id="13" name="TextBox 13"/>
          <p:cNvSpPr txBox="1"/>
          <p:nvPr/>
        </p:nvSpPr>
        <p:spPr>
          <a:xfrm>
            <a:off x="880258" y="3412376"/>
            <a:ext cx="8124413" cy="4764125"/>
          </a:xfrm>
          <a:prstGeom prst="rect">
            <a:avLst/>
          </a:prstGeom>
        </p:spPr>
        <p:txBody>
          <a:bodyPr lIns="0" tIns="0" rIns="0" bIns="0" rtlCol="0" anchor="t">
            <a:spAutoFit/>
          </a:bodyPr>
          <a:lstStyle/>
          <a:p>
            <a:pPr algn="just">
              <a:lnSpc>
                <a:spcPts val="3360"/>
              </a:lnSpc>
            </a:pPr>
            <a:r>
              <a:rPr lang="en-US" sz="2400" spc="240" dirty="0">
                <a:solidFill>
                  <a:srgbClr val="000000"/>
                </a:solidFill>
                <a:latin typeface="Glacial Indifference"/>
              </a:rPr>
              <a:t>HIRE ME IS A WEBSITE AND MOBILE APPLICATION TO MAKE IT EASY TO FIND A JOB WITH LITTLE EFFORT. IT IS PROVIDED WITH: FILTRING JOB TO FIND BEST ONE DEPANDING ON PROFILE  INFORMATION, SENDING A NOTIFICATION THROUGH THE EMAIL FOR ALL REGISTERED USERS, FILTEREING CV FOR COMAPNYS TO FIND BESTONE FOR SEEKERS ,ADD JOB BY COMPANY  ,TRACKING JOB FROM APPLAING CV TO ACCSEPT OR REJECT AFTER INTREVIEW ,GENERATER CV DEPEND ON PROFILE INFORMAITON.</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a:off x="4174389" y="2792631"/>
            <a:ext cx="3036474" cy="6600005"/>
          </a:xfrm>
          <a:custGeom>
            <a:avLst/>
            <a:gdLst/>
            <a:ahLst/>
            <a:cxnLst/>
            <a:rect l="l" t="t" r="r" b="b"/>
            <a:pathLst>
              <a:path w="3036474" h="6600005">
                <a:moveTo>
                  <a:pt x="0" y="0"/>
                </a:moveTo>
                <a:lnTo>
                  <a:pt x="3036474" y="0"/>
                </a:lnTo>
                <a:lnTo>
                  <a:pt x="3036474" y="6600005"/>
                </a:lnTo>
                <a:lnTo>
                  <a:pt x="0" y="6600005"/>
                </a:lnTo>
                <a:lnTo>
                  <a:pt x="0" y="0"/>
                </a:lnTo>
                <a:close/>
              </a:path>
            </a:pathLst>
          </a:custGeom>
          <a:blipFill>
            <a:blip r:embed="rId2"/>
            <a:stretch>
              <a:fillRect/>
            </a:stretch>
          </a:blipFill>
        </p:spPr>
      </p:sp>
      <p:sp>
        <p:nvSpPr>
          <p:cNvPr id="3" name="Freeform 3"/>
          <p:cNvSpPr/>
          <p:nvPr/>
        </p:nvSpPr>
        <p:spPr>
          <a:xfrm>
            <a:off x="12657795" y="2792631"/>
            <a:ext cx="2985716" cy="6600005"/>
          </a:xfrm>
          <a:custGeom>
            <a:avLst/>
            <a:gdLst/>
            <a:ahLst/>
            <a:cxnLst/>
            <a:rect l="l" t="t" r="r" b="b"/>
            <a:pathLst>
              <a:path w="2985716" h="6600005">
                <a:moveTo>
                  <a:pt x="0" y="0"/>
                </a:moveTo>
                <a:lnTo>
                  <a:pt x="2985716" y="0"/>
                </a:lnTo>
                <a:lnTo>
                  <a:pt x="2985716" y="6600005"/>
                </a:lnTo>
                <a:lnTo>
                  <a:pt x="0" y="6600005"/>
                </a:lnTo>
                <a:lnTo>
                  <a:pt x="0" y="0"/>
                </a:lnTo>
                <a:close/>
              </a:path>
            </a:pathLst>
          </a:custGeom>
          <a:blipFill>
            <a:blip r:embed="rId3"/>
            <a:stretch>
              <a:fillRect/>
            </a:stretch>
          </a:blipFill>
        </p:spPr>
      </p:sp>
      <p:sp>
        <p:nvSpPr>
          <p:cNvPr id="4" name="TextBox 4"/>
          <p:cNvSpPr txBox="1"/>
          <p:nvPr/>
        </p:nvSpPr>
        <p:spPr>
          <a:xfrm>
            <a:off x="1028700" y="962025"/>
            <a:ext cx="9327853" cy="2380611"/>
          </a:xfrm>
          <a:prstGeom prst="rect">
            <a:avLst/>
          </a:prstGeom>
        </p:spPr>
        <p:txBody>
          <a:bodyPr lIns="0" tIns="0" rIns="0" bIns="0" rtlCol="0" anchor="t">
            <a:spAutoFit/>
          </a:bodyPr>
          <a:lstStyle/>
          <a:p>
            <a:pPr algn="ctr">
              <a:lnSpc>
                <a:spcPts val="4760"/>
              </a:lnSpc>
            </a:pPr>
            <a:r>
              <a:rPr lang="en-US" sz="3400">
                <a:solidFill>
                  <a:srgbClr val="000000"/>
                </a:solidFill>
                <a:latin typeface="Canva Sans"/>
              </a:rPr>
              <a:t>Accepts editing some sensitive information as name of Company and location as City and Country</a:t>
            </a:r>
          </a:p>
          <a:p>
            <a:pPr algn="ctr">
              <a:lnSpc>
                <a:spcPts val="4760"/>
              </a:lnSpc>
            </a:pPr>
            <a:endParaRPr lang="en-US" sz="3400">
              <a:solidFill>
                <a:srgbClr val="000000"/>
              </a:solidFill>
              <a:latin typeface="Canva Sans"/>
            </a:endParaRPr>
          </a:p>
        </p:txBody>
      </p:sp>
      <p:sp>
        <p:nvSpPr>
          <p:cNvPr id="5" name="TextBox 5"/>
          <p:cNvSpPr txBox="1"/>
          <p:nvPr/>
        </p:nvSpPr>
        <p:spPr>
          <a:xfrm>
            <a:off x="10963513" y="962025"/>
            <a:ext cx="6295787" cy="1180465"/>
          </a:xfrm>
          <a:prstGeom prst="rect">
            <a:avLst/>
          </a:prstGeom>
        </p:spPr>
        <p:txBody>
          <a:bodyPr lIns="0" tIns="0" rIns="0" bIns="0" rtlCol="0" anchor="t">
            <a:spAutoFit/>
          </a:bodyPr>
          <a:lstStyle/>
          <a:p>
            <a:pPr algn="ctr">
              <a:lnSpc>
                <a:spcPts val="4759"/>
              </a:lnSpc>
            </a:pPr>
            <a:r>
              <a:rPr lang="en-US" sz="3399">
                <a:solidFill>
                  <a:srgbClr val="000000"/>
                </a:solidFill>
                <a:latin typeface="Canva Sans"/>
              </a:rPr>
              <a:t>See user And join there profile</a:t>
            </a:r>
          </a:p>
          <a:p>
            <a:pPr algn="ctr">
              <a:lnSpc>
                <a:spcPts val="4759"/>
              </a:lnSpc>
            </a:pPr>
            <a:endParaRPr lang="en-US" sz="3399">
              <a:solidFill>
                <a:srgbClr val="000000"/>
              </a:solidFill>
              <a:latin typeface="Canva Sans"/>
            </a:endParaRP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a:off x="9975802" y="7886605"/>
            <a:ext cx="3309778" cy="1510031"/>
          </a:xfrm>
          <a:custGeom>
            <a:avLst/>
            <a:gdLst/>
            <a:ahLst/>
            <a:cxnLst/>
            <a:rect l="l" t="t" r="r" b="b"/>
            <a:pathLst>
              <a:path w="3309778" h="1510031">
                <a:moveTo>
                  <a:pt x="0" y="0"/>
                </a:moveTo>
                <a:lnTo>
                  <a:pt x="3309778" y="0"/>
                </a:lnTo>
                <a:lnTo>
                  <a:pt x="3309778" y="1510031"/>
                </a:lnTo>
                <a:lnTo>
                  <a:pt x="0" y="1510031"/>
                </a:lnTo>
                <a:lnTo>
                  <a:pt x="0" y="0"/>
                </a:lnTo>
                <a:close/>
              </a:path>
            </a:pathLst>
          </a:custGeom>
          <a:blipFill>
            <a:blip r:embed="rId2"/>
            <a:stretch>
              <a:fillRect/>
            </a:stretch>
          </a:blipFill>
        </p:spPr>
      </p:sp>
      <p:sp>
        <p:nvSpPr>
          <p:cNvPr id="3" name="Freeform 3"/>
          <p:cNvSpPr/>
          <p:nvPr/>
        </p:nvSpPr>
        <p:spPr>
          <a:xfrm>
            <a:off x="9975802" y="1129500"/>
            <a:ext cx="3309778" cy="6757105"/>
          </a:xfrm>
          <a:custGeom>
            <a:avLst/>
            <a:gdLst/>
            <a:ahLst/>
            <a:cxnLst/>
            <a:rect l="l" t="t" r="r" b="b"/>
            <a:pathLst>
              <a:path w="3309778" h="6757105">
                <a:moveTo>
                  <a:pt x="0" y="0"/>
                </a:moveTo>
                <a:lnTo>
                  <a:pt x="3309778" y="0"/>
                </a:lnTo>
                <a:lnTo>
                  <a:pt x="3309778" y="6757105"/>
                </a:lnTo>
                <a:lnTo>
                  <a:pt x="0" y="6757105"/>
                </a:lnTo>
                <a:lnTo>
                  <a:pt x="0" y="0"/>
                </a:lnTo>
                <a:close/>
              </a:path>
            </a:pathLst>
          </a:custGeom>
          <a:blipFill>
            <a:blip r:embed="rId3"/>
            <a:stretch>
              <a:fillRect/>
            </a:stretch>
          </a:blipFill>
        </p:spPr>
      </p:sp>
      <p:sp>
        <p:nvSpPr>
          <p:cNvPr id="4" name="TextBox 4"/>
          <p:cNvSpPr txBox="1"/>
          <p:nvPr/>
        </p:nvSpPr>
        <p:spPr>
          <a:xfrm>
            <a:off x="0" y="4219892"/>
            <a:ext cx="7636669" cy="1780540"/>
          </a:xfrm>
          <a:prstGeom prst="rect">
            <a:avLst/>
          </a:prstGeom>
        </p:spPr>
        <p:txBody>
          <a:bodyPr lIns="0" tIns="0" rIns="0" bIns="0" rtlCol="0" anchor="t">
            <a:spAutoFit/>
          </a:bodyPr>
          <a:lstStyle/>
          <a:p>
            <a:pPr algn="ctr">
              <a:lnSpc>
                <a:spcPts val="4759"/>
              </a:lnSpc>
            </a:pPr>
            <a:r>
              <a:rPr lang="en-US" sz="3399">
                <a:solidFill>
                  <a:srgbClr val="000000"/>
                </a:solidFill>
                <a:latin typeface="Canva Sans"/>
              </a:rPr>
              <a:t>Company Profile see some information </a:t>
            </a:r>
          </a:p>
          <a:p>
            <a:pPr algn="ctr">
              <a:lnSpc>
                <a:spcPts val="4759"/>
              </a:lnSpc>
            </a:pPr>
            <a:endParaRPr lang="en-US" sz="3399">
              <a:solidFill>
                <a:srgbClr val="000000"/>
              </a:solidFill>
              <a:latin typeface="Canva Sans"/>
            </a:endParaRP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a:off x="7717049" y="1028700"/>
            <a:ext cx="4172284" cy="6048195"/>
          </a:xfrm>
          <a:custGeom>
            <a:avLst/>
            <a:gdLst/>
            <a:ahLst/>
            <a:cxnLst/>
            <a:rect l="l" t="t" r="r" b="b"/>
            <a:pathLst>
              <a:path w="4172284" h="6048195">
                <a:moveTo>
                  <a:pt x="0" y="0"/>
                </a:moveTo>
                <a:lnTo>
                  <a:pt x="4172284" y="0"/>
                </a:lnTo>
                <a:lnTo>
                  <a:pt x="4172284" y="6048195"/>
                </a:lnTo>
                <a:lnTo>
                  <a:pt x="0" y="6048195"/>
                </a:lnTo>
                <a:lnTo>
                  <a:pt x="0" y="0"/>
                </a:lnTo>
                <a:close/>
              </a:path>
            </a:pathLst>
          </a:custGeom>
          <a:blipFill>
            <a:blip r:embed="rId2"/>
            <a:stretch>
              <a:fillRect/>
            </a:stretch>
          </a:blipFill>
        </p:spPr>
      </p:sp>
      <p:sp>
        <p:nvSpPr>
          <p:cNvPr id="3" name="Freeform 3"/>
          <p:cNvSpPr/>
          <p:nvPr/>
        </p:nvSpPr>
        <p:spPr>
          <a:xfrm>
            <a:off x="7717049" y="6815460"/>
            <a:ext cx="4172284" cy="2442840"/>
          </a:xfrm>
          <a:custGeom>
            <a:avLst/>
            <a:gdLst/>
            <a:ahLst/>
            <a:cxnLst/>
            <a:rect l="l" t="t" r="r" b="b"/>
            <a:pathLst>
              <a:path w="4172284" h="2442840">
                <a:moveTo>
                  <a:pt x="0" y="0"/>
                </a:moveTo>
                <a:lnTo>
                  <a:pt x="4172284" y="0"/>
                </a:lnTo>
                <a:lnTo>
                  <a:pt x="4172284" y="2442840"/>
                </a:lnTo>
                <a:lnTo>
                  <a:pt x="0" y="2442840"/>
                </a:lnTo>
                <a:lnTo>
                  <a:pt x="0" y="0"/>
                </a:lnTo>
                <a:close/>
              </a:path>
            </a:pathLst>
          </a:custGeom>
          <a:blipFill>
            <a:blip r:embed="rId3"/>
            <a:stretch>
              <a:fillRect/>
            </a:stretch>
          </a:blipFill>
        </p:spPr>
      </p:sp>
      <p:sp>
        <p:nvSpPr>
          <p:cNvPr id="4" name="Freeform 4"/>
          <p:cNvSpPr/>
          <p:nvPr/>
        </p:nvSpPr>
        <p:spPr>
          <a:xfrm>
            <a:off x="12596531" y="1028700"/>
            <a:ext cx="4172284" cy="7004249"/>
          </a:xfrm>
          <a:custGeom>
            <a:avLst/>
            <a:gdLst/>
            <a:ahLst/>
            <a:cxnLst/>
            <a:rect l="l" t="t" r="r" b="b"/>
            <a:pathLst>
              <a:path w="4172284" h="7004249">
                <a:moveTo>
                  <a:pt x="0" y="0"/>
                </a:moveTo>
                <a:lnTo>
                  <a:pt x="4172285" y="0"/>
                </a:lnTo>
                <a:lnTo>
                  <a:pt x="4172285" y="7004249"/>
                </a:lnTo>
                <a:lnTo>
                  <a:pt x="0" y="7004249"/>
                </a:lnTo>
                <a:lnTo>
                  <a:pt x="0" y="0"/>
                </a:lnTo>
                <a:close/>
              </a:path>
            </a:pathLst>
          </a:custGeom>
          <a:blipFill>
            <a:blip r:embed="rId4"/>
            <a:stretch>
              <a:fillRect/>
            </a:stretch>
          </a:blipFill>
        </p:spPr>
      </p:sp>
      <p:sp>
        <p:nvSpPr>
          <p:cNvPr id="5" name="Freeform 5"/>
          <p:cNvSpPr/>
          <p:nvPr/>
        </p:nvSpPr>
        <p:spPr>
          <a:xfrm>
            <a:off x="12596531" y="8032949"/>
            <a:ext cx="4172284" cy="767441"/>
          </a:xfrm>
          <a:custGeom>
            <a:avLst/>
            <a:gdLst/>
            <a:ahLst/>
            <a:cxnLst/>
            <a:rect l="l" t="t" r="r" b="b"/>
            <a:pathLst>
              <a:path w="4172284" h="767441">
                <a:moveTo>
                  <a:pt x="0" y="0"/>
                </a:moveTo>
                <a:lnTo>
                  <a:pt x="4172285" y="0"/>
                </a:lnTo>
                <a:lnTo>
                  <a:pt x="4172285" y="767441"/>
                </a:lnTo>
                <a:lnTo>
                  <a:pt x="0" y="767441"/>
                </a:lnTo>
                <a:lnTo>
                  <a:pt x="0" y="0"/>
                </a:lnTo>
                <a:close/>
              </a:path>
            </a:pathLst>
          </a:custGeom>
          <a:blipFill>
            <a:blip r:embed="rId5"/>
            <a:stretch>
              <a:fillRect/>
            </a:stretch>
          </a:blipFill>
        </p:spPr>
      </p:sp>
      <p:sp>
        <p:nvSpPr>
          <p:cNvPr id="6" name="TextBox 6"/>
          <p:cNvSpPr txBox="1"/>
          <p:nvPr/>
        </p:nvSpPr>
        <p:spPr>
          <a:xfrm>
            <a:off x="2157647" y="4819967"/>
            <a:ext cx="4314349" cy="580390"/>
          </a:xfrm>
          <a:prstGeom prst="rect">
            <a:avLst/>
          </a:prstGeom>
        </p:spPr>
        <p:txBody>
          <a:bodyPr lIns="0" tIns="0" rIns="0" bIns="0" rtlCol="0" anchor="t">
            <a:spAutoFit/>
          </a:bodyPr>
          <a:lstStyle/>
          <a:p>
            <a:pPr algn="ctr">
              <a:lnSpc>
                <a:spcPts val="4759"/>
              </a:lnSpc>
            </a:pPr>
            <a:r>
              <a:rPr lang="en-US" sz="3399" dirty="0">
                <a:solidFill>
                  <a:srgbClr val="000000"/>
                </a:solidFill>
              </a:rPr>
              <a:t>Company Edit Profile</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a:off x="3399019" y="1931963"/>
            <a:ext cx="3374661" cy="7326337"/>
          </a:xfrm>
          <a:custGeom>
            <a:avLst/>
            <a:gdLst/>
            <a:ahLst/>
            <a:cxnLst/>
            <a:rect l="l" t="t" r="r" b="b"/>
            <a:pathLst>
              <a:path w="3374661" h="7326337">
                <a:moveTo>
                  <a:pt x="0" y="0"/>
                </a:moveTo>
                <a:lnTo>
                  <a:pt x="3374662" y="0"/>
                </a:lnTo>
                <a:lnTo>
                  <a:pt x="3374662" y="7326337"/>
                </a:lnTo>
                <a:lnTo>
                  <a:pt x="0" y="7326337"/>
                </a:lnTo>
                <a:lnTo>
                  <a:pt x="0" y="0"/>
                </a:lnTo>
                <a:close/>
              </a:path>
            </a:pathLst>
          </a:custGeom>
          <a:blipFill>
            <a:blip r:embed="rId2"/>
            <a:stretch>
              <a:fillRect/>
            </a:stretch>
          </a:blipFill>
        </p:spPr>
      </p:sp>
      <p:sp>
        <p:nvSpPr>
          <p:cNvPr id="3" name="Freeform 3"/>
          <p:cNvSpPr/>
          <p:nvPr/>
        </p:nvSpPr>
        <p:spPr>
          <a:xfrm>
            <a:off x="11526555" y="1931963"/>
            <a:ext cx="3350190" cy="7326337"/>
          </a:xfrm>
          <a:custGeom>
            <a:avLst/>
            <a:gdLst/>
            <a:ahLst/>
            <a:cxnLst/>
            <a:rect l="l" t="t" r="r" b="b"/>
            <a:pathLst>
              <a:path w="3350190" h="7326337">
                <a:moveTo>
                  <a:pt x="0" y="0"/>
                </a:moveTo>
                <a:lnTo>
                  <a:pt x="3350190" y="0"/>
                </a:lnTo>
                <a:lnTo>
                  <a:pt x="3350190" y="7326337"/>
                </a:lnTo>
                <a:lnTo>
                  <a:pt x="0" y="7326337"/>
                </a:lnTo>
                <a:lnTo>
                  <a:pt x="0" y="0"/>
                </a:lnTo>
                <a:close/>
              </a:path>
            </a:pathLst>
          </a:custGeom>
          <a:blipFill>
            <a:blip r:embed="rId3"/>
            <a:stretch>
              <a:fillRect/>
            </a:stretch>
          </a:blipFill>
        </p:spPr>
      </p:sp>
      <p:sp>
        <p:nvSpPr>
          <p:cNvPr id="4" name="TextBox 4"/>
          <p:cNvSpPr txBox="1"/>
          <p:nvPr/>
        </p:nvSpPr>
        <p:spPr>
          <a:xfrm>
            <a:off x="9144000" y="962025"/>
            <a:ext cx="8115300" cy="1180465"/>
          </a:xfrm>
          <a:prstGeom prst="rect">
            <a:avLst/>
          </a:prstGeom>
        </p:spPr>
        <p:txBody>
          <a:bodyPr lIns="0" tIns="0" rIns="0" bIns="0" rtlCol="0" anchor="t">
            <a:spAutoFit/>
          </a:bodyPr>
          <a:lstStyle/>
          <a:p>
            <a:pPr algn="ctr">
              <a:lnSpc>
                <a:spcPts val="4759"/>
              </a:lnSpc>
            </a:pPr>
            <a:r>
              <a:rPr lang="en-US" sz="3399">
                <a:solidFill>
                  <a:srgbClr val="000000"/>
                </a:solidFill>
                <a:latin typeface="Canva Sans"/>
              </a:rPr>
              <a:t>See all company jobs and edit them</a:t>
            </a:r>
          </a:p>
          <a:p>
            <a:pPr algn="ctr">
              <a:lnSpc>
                <a:spcPts val="4759"/>
              </a:lnSpc>
            </a:pPr>
            <a:endParaRPr lang="en-US" sz="3399">
              <a:solidFill>
                <a:srgbClr val="000000"/>
              </a:solidFill>
              <a:latin typeface="Canva Sans"/>
            </a:endParaRPr>
          </a:p>
        </p:txBody>
      </p:sp>
      <p:sp>
        <p:nvSpPr>
          <p:cNvPr id="5" name="TextBox 5"/>
          <p:cNvSpPr txBox="1"/>
          <p:nvPr/>
        </p:nvSpPr>
        <p:spPr>
          <a:xfrm>
            <a:off x="1028700" y="962025"/>
            <a:ext cx="8115300" cy="1180465"/>
          </a:xfrm>
          <a:prstGeom prst="rect">
            <a:avLst/>
          </a:prstGeom>
        </p:spPr>
        <p:txBody>
          <a:bodyPr lIns="0" tIns="0" rIns="0" bIns="0" rtlCol="0" anchor="t">
            <a:spAutoFit/>
          </a:bodyPr>
          <a:lstStyle/>
          <a:p>
            <a:pPr algn="ctr">
              <a:lnSpc>
                <a:spcPts val="4759"/>
              </a:lnSpc>
            </a:pPr>
            <a:r>
              <a:rPr lang="en-US" sz="3399">
                <a:solidFill>
                  <a:srgbClr val="000000"/>
                </a:solidFill>
                <a:latin typeface="Canva Sans"/>
              </a:rPr>
              <a:t>Company add Job</a:t>
            </a:r>
          </a:p>
          <a:p>
            <a:pPr algn="ctr">
              <a:lnSpc>
                <a:spcPts val="4759"/>
              </a:lnSpc>
            </a:pPr>
            <a:endParaRPr lang="en-US" sz="3399">
              <a:solidFill>
                <a:srgbClr val="000000"/>
              </a:solidFill>
              <a:latin typeface="Canva Sans"/>
            </a:endParaRP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a:off x="3863329" y="2742565"/>
            <a:ext cx="3125146" cy="6857276"/>
          </a:xfrm>
          <a:custGeom>
            <a:avLst/>
            <a:gdLst/>
            <a:ahLst/>
            <a:cxnLst/>
            <a:rect l="l" t="t" r="r" b="b"/>
            <a:pathLst>
              <a:path w="3125146" h="6857276">
                <a:moveTo>
                  <a:pt x="0" y="0"/>
                </a:moveTo>
                <a:lnTo>
                  <a:pt x="3125146" y="0"/>
                </a:lnTo>
                <a:lnTo>
                  <a:pt x="3125146" y="6857276"/>
                </a:lnTo>
                <a:lnTo>
                  <a:pt x="0" y="6857276"/>
                </a:lnTo>
                <a:lnTo>
                  <a:pt x="0" y="0"/>
                </a:lnTo>
                <a:close/>
              </a:path>
            </a:pathLst>
          </a:custGeom>
          <a:blipFill>
            <a:blip r:embed="rId2"/>
            <a:stretch>
              <a:fillRect/>
            </a:stretch>
          </a:blipFill>
        </p:spPr>
      </p:sp>
      <p:sp>
        <p:nvSpPr>
          <p:cNvPr id="3" name="Freeform 3"/>
          <p:cNvSpPr/>
          <p:nvPr/>
        </p:nvSpPr>
        <p:spPr>
          <a:xfrm>
            <a:off x="10335195" y="2742565"/>
            <a:ext cx="3093139" cy="6857276"/>
          </a:xfrm>
          <a:custGeom>
            <a:avLst/>
            <a:gdLst/>
            <a:ahLst/>
            <a:cxnLst/>
            <a:rect l="l" t="t" r="r" b="b"/>
            <a:pathLst>
              <a:path w="3093139" h="6857276">
                <a:moveTo>
                  <a:pt x="0" y="0"/>
                </a:moveTo>
                <a:lnTo>
                  <a:pt x="3093139" y="0"/>
                </a:lnTo>
                <a:lnTo>
                  <a:pt x="3093139" y="6857276"/>
                </a:lnTo>
                <a:lnTo>
                  <a:pt x="0" y="6857276"/>
                </a:lnTo>
                <a:lnTo>
                  <a:pt x="0" y="0"/>
                </a:lnTo>
                <a:close/>
              </a:path>
            </a:pathLst>
          </a:custGeom>
          <a:blipFill>
            <a:blip r:embed="rId3"/>
            <a:stretch>
              <a:fillRect/>
            </a:stretch>
          </a:blipFill>
        </p:spPr>
      </p:sp>
      <p:sp>
        <p:nvSpPr>
          <p:cNvPr id="4" name="Freeform 4"/>
          <p:cNvSpPr/>
          <p:nvPr/>
        </p:nvSpPr>
        <p:spPr>
          <a:xfrm>
            <a:off x="13428334" y="2744277"/>
            <a:ext cx="3071489" cy="6855563"/>
          </a:xfrm>
          <a:custGeom>
            <a:avLst/>
            <a:gdLst/>
            <a:ahLst/>
            <a:cxnLst/>
            <a:rect l="l" t="t" r="r" b="b"/>
            <a:pathLst>
              <a:path w="3071489" h="6855563">
                <a:moveTo>
                  <a:pt x="0" y="0"/>
                </a:moveTo>
                <a:lnTo>
                  <a:pt x="3071489" y="0"/>
                </a:lnTo>
                <a:lnTo>
                  <a:pt x="3071489" y="6855564"/>
                </a:lnTo>
                <a:lnTo>
                  <a:pt x="0" y="6855564"/>
                </a:lnTo>
                <a:lnTo>
                  <a:pt x="0" y="0"/>
                </a:lnTo>
                <a:close/>
              </a:path>
            </a:pathLst>
          </a:custGeom>
          <a:blipFill>
            <a:blip r:embed="rId4"/>
            <a:stretch>
              <a:fillRect/>
            </a:stretch>
          </a:blipFill>
        </p:spPr>
      </p:sp>
      <p:sp>
        <p:nvSpPr>
          <p:cNvPr id="5" name="TextBox 5"/>
          <p:cNvSpPr txBox="1"/>
          <p:nvPr/>
        </p:nvSpPr>
        <p:spPr>
          <a:xfrm>
            <a:off x="9575718" y="760809"/>
            <a:ext cx="7683582" cy="2380615"/>
          </a:xfrm>
          <a:prstGeom prst="rect">
            <a:avLst/>
          </a:prstGeom>
        </p:spPr>
        <p:txBody>
          <a:bodyPr lIns="0" tIns="0" rIns="0" bIns="0" rtlCol="0" anchor="t">
            <a:spAutoFit/>
          </a:bodyPr>
          <a:lstStyle/>
          <a:p>
            <a:pPr algn="ctr">
              <a:lnSpc>
                <a:spcPts val="4759"/>
              </a:lnSpc>
            </a:pPr>
            <a:r>
              <a:rPr lang="en-US" sz="3399">
                <a:solidFill>
                  <a:srgbClr val="000000"/>
                </a:solidFill>
                <a:latin typeface="Canva Sans"/>
              </a:rPr>
              <a:t>Chosen times and date for interviewing users and send zoom link for interviewing</a:t>
            </a:r>
          </a:p>
          <a:p>
            <a:pPr algn="ctr">
              <a:lnSpc>
                <a:spcPts val="4759"/>
              </a:lnSpc>
            </a:pPr>
            <a:endParaRPr lang="en-US" sz="3399">
              <a:solidFill>
                <a:srgbClr val="000000"/>
              </a:solidFill>
              <a:latin typeface="Canva Sans"/>
            </a:endParaRPr>
          </a:p>
        </p:txBody>
      </p:sp>
      <p:sp>
        <p:nvSpPr>
          <p:cNvPr id="6" name="TextBox 6"/>
          <p:cNvSpPr txBox="1"/>
          <p:nvPr/>
        </p:nvSpPr>
        <p:spPr>
          <a:xfrm>
            <a:off x="1028700" y="760809"/>
            <a:ext cx="8794403" cy="1780540"/>
          </a:xfrm>
          <a:prstGeom prst="rect">
            <a:avLst/>
          </a:prstGeom>
        </p:spPr>
        <p:txBody>
          <a:bodyPr lIns="0" tIns="0" rIns="0" bIns="0" rtlCol="0" anchor="t">
            <a:spAutoFit/>
          </a:bodyPr>
          <a:lstStyle/>
          <a:p>
            <a:pPr algn="ctr">
              <a:lnSpc>
                <a:spcPts val="4759"/>
              </a:lnSpc>
            </a:pPr>
            <a:r>
              <a:rPr lang="en-US" sz="3399">
                <a:solidFill>
                  <a:srgbClr val="000000"/>
                </a:solidFill>
                <a:latin typeface="Canva Sans"/>
              </a:rPr>
              <a:t>Edit jobs and see all apply of users</a:t>
            </a:r>
          </a:p>
          <a:p>
            <a:pPr algn="ctr">
              <a:lnSpc>
                <a:spcPts val="4759"/>
              </a:lnSpc>
            </a:pPr>
            <a:r>
              <a:rPr lang="en-US" sz="3399">
                <a:solidFill>
                  <a:srgbClr val="000000"/>
                </a:solidFill>
                <a:latin typeface="Canva Sans"/>
              </a:rPr>
              <a:t> that fillters depends on location, experiences and skills</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a:off x="10704195" y="1028700"/>
            <a:ext cx="3707734" cy="8229600"/>
          </a:xfrm>
          <a:custGeom>
            <a:avLst/>
            <a:gdLst/>
            <a:ahLst/>
            <a:cxnLst/>
            <a:rect l="l" t="t" r="r" b="b"/>
            <a:pathLst>
              <a:path w="3707734" h="8229600">
                <a:moveTo>
                  <a:pt x="0" y="0"/>
                </a:moveTo>
                <a:lnTo>
                  <a:pt x="3707734" y="0"/>
                </a:lnTo>
                <a:lnTo>
                  <a:pt x="3707734" y="8229600"/>
                </a:lnTo>
                <a:lnTo>
                  <a:pt x="0" y="8229600"/>
                </a:lnTo>
                <a:lnTo>
                  <a:pt x="0" y="0"/>
                </a:lnTo>
                <a:close/>
              </a:path>
            </a:pathLst>
          </a:custGeom>
          <a:blipFill>
            <a:blip r:embed="rId2"/>
            <a:stretch>
              <a:fillRect/>
            </a:stretch>
          </a:blipFill>
        </p:spPr>
      </p:sp>
      <p:sp>
        <p:nvSpPr>
          <p:cNvPr id="3" name="TextBox 3"/>
          <p:cNvSpPr txBox="1"/>
          <p:nvPr/>
        </p:nvSpPr>
        <p:spPr>
          <a:xfrm>
            <a:off x="1028700" y="3831399"/>
            <a:ext cx="7672619" cy="2557527"/>
          </a:xfrm>
          <a:prstGeom prst="rect">
            <a:avLst/>
          </a:prstGeom>
        </p:spPr>
        <p:txBody>
          <a:bodyPr lIns="0" tIns="0" rIns="0" bIns="0" rtlCol="0" anchor="t">
            <a:spAutoFit/>
          </a:bodyPr>
          <a:lstStyle/>
          <a:p>
            <a:pPr algn="ctr">
              <a:lnSpc>
                <a:spcPts val="5123"/>
              </a:lnSpc>
            </a:pPr>
            <a:r>
              <a:rPr lang="en-US" sz="3659">
                <a:solidFill>
                  <a:srgbClr val="000000"/>
                </a:solidFill>
                <a:latin typeface="Canva Sans"/>
              </a:rPr>
              <a:t>Accepts or reject users after interviews and add reason in description and type of meeting after accept</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a:off x="13713001" y="-1128319"/>
            <a:ext cx="5770168" cy="5770168"/>
            <a:chOff x="0" y="0"/>
            <a:chExt cx="6350000" cy="6350000"/>
          </a:xfrm>
        </p:grpSpPr>
        <p:sp>
          <p:nvSpPr>
            <p:cNvPr id="3" name="Freeform 3"/>
            <p:cNvSpPr/>
            <p:nvPr/>
          </p:nvSpPr>
          <p:spPr>
            <a:xfrm>
              <a:off x="0" y="0"/>
              <a:ext cx="6350000" cy="6350000"/>
            </a:xfrm>
            <a:custGeom>
              <a:avLst/>
              <a:gdLst/>
              <a:ahLst/>
              <a:cxnLst/>
              <a:rect l="l" t="t" r="r" b="b"/>
              <a:pathLst>
                <a:path w="6350000" h="6350000">
                  <a:moveTo>
                    <a:pt x="3175000" y="0"/>
                  </a:moveTo>
                  <a:cubicBezTo>
                    <a:pt x="1421496" y="0"/>
                    <a:pt x="0" y="1421496"/>
                    <a:pt x="0" y="3175000"/>
                  </a:cubicBezTo>
                  <a:cubicBezTo>
                    <a:pt x="0" y="4928504"/>
                    <a:pt x="1421496" y="6350000"/>
                    <a:pt x="3175000" y="6350000"/>
                  </a:cubicBezTo>
                  <a:cubicBezTo>
                    <a:pt x="4928504" y="6350000"/>
                    <a:pt x="6350000" y="4928504"/>
                    <a:pt x="6350000" y="3175000"/>
                  </a:cubicBezTo>
                  <a:cubicBezTo>
                    <a:pt x="6350000" y="1421496"/>
                    <a:pt x="4928504" y="0"/>
                    <a:pt x="3175000" y="0"/>
                  </a:cubicBezTo>
                  <a:close/>
                </a:path>
              </a:pathLst>
            </a:custGeom>
            <a:solidFill>
              <a:srgbClr val="2B4A9D"/>
            </a:solidFill>
          </p:spPr>
        </p:sp>
      </p:grpSp>
      <p:grpSp>
        <p:nvGrpSpPr>
          <p:cNvPr id="4" name="Group 4"/>
          <p:cNvGrpSpPr/>
          <p:nvPr/>
        </p:nvGrpSpPr>
        <p:grpSpPr>
          <a:xfrm>
            <a:off x="619537" y="8172754"/>
            <a:ext cx="1635964" cy="1633346"/>
            <a:chOff x="0" y="0"/>
            <a:chExt cx="6350000" cy="6339840"/>
          </a:xfrm>
        </p:grpSpPr>
        <p:sp>
          <p:nvSpPr>
            <p:cNvPr id="5" name="Freeform 5"/>
            <p:cNvSpPr/>
            <p:nvPr/>
          </p:nvSpPr>
          <p:spPr>
            <a:xfrm>
              <a:off x="0" y="0"/>
              <a:ext cx="6350000" cy="6339840"/>
            </a:xfrm>
            <a:custGeom>
              <a:avLst/>
              <a:gdLst/>
              <a:ahLst/>
              <a:cxnLst/>
              <a:rect l="l" t="t" r="r" b="b"/>
              <a:pathLst>
                <a:path w="6350000" h="6339840">
                  <a:moveTo>
                    <a:pt x="6350000" y="6339840"/>
                  </a:moveTo>
                  <a:lnTo>
                    <a:pt x="0" y="6339840"/>
                  </a:lnTo>
                  <a:lnTo>
                    <a:pt x="0" y="0"/>
                  </a:lnTo>
                  <a:lnTo>
                    <a:pt x="6350000" y="6339840"/>
                  </a:lnTo>
                  <a:close/>
                </a:path>
              </a:pathLst>
            </a:custGeom>
            <a:solidFill>
              <a:srgbClr val="2B4A9D"/>
            </a:solidFill>
          </p:spPr>
        </p:sp>
      </p:grpSp>
      <p:grpSp>
        <p:nvGrpSpPr>
          <p:cNvPr id="6" name="Group 6"/>
          <p:cNvGrpSpPr/>
          <p:nvPr/>
        </p:nvGrpSpPr>
        <p:grpSpPr>
          <a:xfrm rot="5400000">
            <a:off x="618228" y="566151"/>
            <a:ext cx="1635964" cy="1633346"/>
            <a:chOff x="0" y="0"/>
            <a:chExt cx="6350000" cy="6339840"/>
          </a:xfrm>
        </p:grpSpPr>
        <p:sp>
          <p:nvSpPr>
            <p:cNvPr id="7" name="Freeform 7"/>
            <p:cNvSpPr/>
            <p:nvPr/>
          </p:nvSpPr>
          <p:spPr>
            <a:xfrm>
              <a:off x="0" y="0"/>
              <a:ext cx="6350000" cy="6339840"/>
            </a:xfrm>
            <a:custGeom>
              <a:avLst/>
              <a:gdLst/>
              <a:ahLst/>
              <a:cxnLst/>
              <a:rect l="l" t="t" r="r" b="b"/>
              <a:pathLst>
                <a:path w="6350000" h="6339840">
                  <a:moveTo>
                    <a:pt x="6350000" y="6339840"/>
                  </a:moveTo>
                  <a:lnTo>
                    <a:pt x="0" y="6339840"/>
                  </a:lnTo>
                  <a:lnTo>
                    <a:pt x="0" y="0"/>
                  </a:lnTo>
                  <a:lnTo>
                    <a:pt x="6350000" y="6339840"/>
                  </a:lnTo>
                  <a:close/>
                </a:path>
              </a:pathLst>
            </a:custGeom>
            <a:solidFill>
              <a:srgbClr val="2B4A9D"/>
            </a:solidFill>
          </p:spPr>
        </p:sp>
      </p:grpSp>
      <p:sp>
        <p:nvSpPr>
          <p:cNvPr id="8" name="TextBox 8"/>
          <p:cNvSpPr txBox="1"/>
          <p:nvPr/>
        </p:nvSpPr>
        <p:spPr>
          <a:xfrm>
            <a:off x="619537" y="1401874"/>
            <a:ext cx="8183276" cy="895354"/>
          </a:xfrm>
          <a:prstGeom prst="rect">
            <a:avLst/>
          </a:prstGeom>
        </p:spPr>
        <p:txBody>
          <a:bodyPr lIns="0" tIns="0" rIns="0" bIns="0" rtlCol="0" anchor="t">
            <a:spAutoFit/>
          </a:bodyPr>
          <a:lstStyle/>
          <a:p>
            <a:pPr algn="ctr">
              <a:lnSpc>
                <a:spcPts val="6300"/>
              </a:lnSpc>
            </a:pPr>
            <a:r>
              <a:rPr lang="en-US" sz="6000" spc="300">
                <a:solidFill>
                  <a:srgbClr val="2B4A9D"/>
                </a:solidFill>
                <a:latin typeface="Poppins Ultra-Bold"/>
              </a:rPr>
              <a:t>SECURITY</a:t>
            </a:r>
          </a:p>
        </p:txBody>
      </p:sp>
      <p:sp>
        <p:nvSpPr>
          <p:cNvPr id="9" name="TextBox 9"/>
          <p:cNvSpPr txBox="1"/>
          <p:nvPr/>
        </p:nvSpPr>
        <p:spPr>
          <a:xfrm>
            <a:off x="2252883" y="2682159"/>
            <a:ext cx="11040772" cy="5857875"/>
          </a:xfrm>
          <a:prstGeom prst="rect">
            <a:avLst/>
          </a:prstGeom>
        </p:spPr>
        <p:txBody>
          <a:bodyPr lIns="0" tIns="0" rIns="0" bIns="0" rtlCol="0" anchor="t">
            <a:spAutoFit/>
          </a:bodyPr>
          <a:lstStyle/>
          <a:p>
            <a:pPr algn="just">
              <a:lnSpc>
                <a:spcPts val="4200"/>
              </a:lnSpc>
            </a:pPr>
            <a:r>
              <a:rPr lang="en-US" sz="3000" spc="300">
                <a:solidFill>
                  <a:srgbClr val="000000"/>
                </a:solidFill>
                <a:latin typeface="Glacial Indifference Bold"/>
              </a:rPr>
              <a:t>JWT TOKEN</a:t>
            </a:r>
            <a:r>
              <a:rPr lang="en-US" sz="3000" spc="300">
                <a:solidFill>
                  <a:srgbClr val="000000"/>
                </a:solidFill>
                <a:latin typeface="Glacial Indifference"/>
              </a:rPr>
              <a:t>: WE USED THIS LIBRARY TO SECURE LOGIN TO THE WEBSITE OR APPLICATION AND VERIFY THE IDENTITY OF USERS.</a:t>
            </a:r>
          </a:p>
          <a:p>
            <a:pPr algn="just">
              <a:lnSpc>
                <a:spcPts val="4200"/>
              </a:lnSpc>
            </a:pPr>
            <a:endParaRPr lang="en-US" sz="3000" spc="300">
              <a:solidFill>
                <a:srgbClr val="000000"/>
              </a:solidFill>
              <a:latin typeface="Glacial Indifference"/>
            </a:endParaRPr>
          </a:p>
          <a:p>
            <a:pPr algn="just">
              <a:lnSpc>
                <a:spcPts val="4200"/>
              </a:lnSpc>
            </a:pPr>
            <a:r>
              <a:rPr lang="en-US" sz="3000" spc="300">
                <a:solidFill>
                  <a:srgbClr val="000000"/>
                </a:solidFill>
                <a:latin typeface="Glacial Indifference Bold"/>
              </a:rPr>
              <a:t>BCRYPT:</a:t>
            </a:r>
            <a:r>
              <a:rPr lang="en-US" sz="3000" spc="300">
                <a:solidFill>
                  <a:srgbClr val="000000"/>
                </a:solidFill>
                <a:latin typeface="Glacial Indifference"/>
              </a:rPr>
              <a:t> A library that encrypts users' passwords to store them in the data base.</a:t>
            </a:r>
          </a:p>
          <a:p>
            <a:pPr algn="just">
              <a:lnSpc>
                <a:spcPts val="4200"/>
              </a:lnSpc>
            </a:pPr>
            <a:endParaRPr lang="en-US" sz="3000" spc="300">
              <a:solidFill>
                <a:srgbClr val="000000"/>
              </a:solidFill>
              <a:latin typeface="Glacial Indifference"/>
            </a:endParaRPr>
          </a:p>
          <a:p>
            <a:pPr algn="just">
              <a:lnSpc>
                <a:spcPts val="4200"/>
              </a:lnSpc>
            </a:pPr>
            <a:r>
              <a:rPr lang="en-US" sz="3000" spc="300">
                <a:solidFill>
                  <a:srgbClr val="000000"/>
                </a:solidFill>
                <a:latin typeface="Glacial Indifference Bold"/>
              </a:rPr>
              <a:t>React Protected Routs:</a:t>
            </a:r>
            <a:r>
              <a:rPr lang="en-US" sz="3000" spc="300">
                <a:solidFill>
                  <a:srgbClr val="000000"/>
                </a:solidFill>
                <a:latin typeface="Glacial Indifference"/>
              </a:rPr>
              <a:t> A feature in the React-Router-Dom library to verify user permissions before entering specific pages on the site.</a:t>
            </a:r>
          </a:p>
          <a:p>
            <a:pPr algn="just">
              <a:lnSpc>
                <a:spcPts val="4200"/>
              </a:lnSpc>
            </a:pPr>
            <a:endParaRPr lang="en-US" sz="3000" spc="300">
              <a:solidFill>
                <a:srgbClr val="000000"/>
              </a:solidFill>
              <a:latin typeface="Glacial Indifference"/>
            </a:endParaRP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a:off x="1376816" y="0"/>
            <a:ext cx="452408" cy="10287000"/>
            <a:chOff x="0" y="0"/>
            <a:chExt cx="165040" cy="3752725"/>
          </a:xfrm>
        </p:grpSpPr>
        <p:sp>
          <p:nvSpPr>
            <p:cNvPr id="3" name="Freeform 3"/>
            <p:cNvSpPr/>
            <p:nvPr/>
          </p:nvSpPr>
          <p:spPr>
            <a:xfrm>
              <a:off x="0" y="0"/>
              <a:ext cx="165040" cy="3752726"/>
            </a:xfrm>
            <a:custGeom>
              <a:avLst/>
              <a:gdLst/>
              <a:ahLst/>
              <a:cxnLst/>
              <a:rect l="l" t="t" r="r" b="b"/>
              <a:pathLst>
                <a:path w="165040" h="3752726">
                  <a:moveTo>
                    <a:pt x="0" y="0"/>
                  </a:moveTo>
                  <a:lnTo>
                    <a:pt x="165040" y="0"/>
                  </a:lnTo>
                  <a:lnTo>
                    <a:pt x="165040" y="3752726"/>
                  </a:lnTo>
                  <a:lnTo>
                    <a:pt x="0" y="3752726"/>
                  </a:lnTo>
                  <a:close/>
                </a:path>
              </a:pathLst>
            </a:custGeom>
            <a:solidFill>
              <a:srgbClr val="2B4A9D"/>
            </a:solidFill>
          </p:spPr>
        </p:sp>
      </p:grpSp>
      <p:grpSp>
        <p:nvGrpSpPr>
          <p:cNvPr id="4" name="Group 4"/>
          <p:cNvGrpSpPr/>
          <p:nvPr/>
        </p:nvGrpSpPr>
        <p:grpSpPr>
          <a:xfrm rot="-2700000">
            <a:off x="12190278" y="55428"/>
            <a:ext cx="10176144" cy="10176144"/>
            <a:chOff x="0" y="0"/>
            <a:chExt cx="1913890" cy="1913890"/>
          </a:xfrm>
        </p:grpSpPr>
        <p:sp>
          <p:nvSpPr>
            <p:cNvPr id="5" name="Freeform 5"/>
            <p:cNvSpPr/>
            <p:nvPr/>
          </p:nvSpPr>
          <p:spPr>
            <a:xfrm>
              <a:off x="0" y="0"/>
              <a:ext cx="1913890" cy="1913890"/>
            </a:xfrm>
            <a:custGeom>
              <a:avLst/>
              <a:gdLst/>
              <a:ahLst/>
              <a:cxnLst/>
              <a:rect l="l" t="t" r="r" b="b"/>
              <a:pathLst>
                <a:path w="1913890" h="1913890">
                  <a:moveTo>
                    <a:pt x="0" y="0"/>
                  </a:moveTo>
                  <a:lnTo>
                    <a:pt x="1913890" y="0"/>
                  </a:lnTo>
                  <a:lnTo>
                    <a:pt x="1913890" y="1913890"/>
                  </a:lnTo>
                  <a:lnTo>
                    <a:pt x="0" y="1913890"/>
                  </a:lnTo>
                  <a:close/>
                </a:path>
              </a:pathLst>
            </a:custGeom>
            <a:solidFill>
              <a:srgbClr val="2B4A9D"/>
            </a:solidFill>
          </p:spPr>
        </p:sp>
      </p:grpSp>
      <p:grpSp>
        <p:nvGrpSpPr>
          <p:cNvPr id="6" name="Group 6"/>
          <p:cNvGrpSpPr/>
          <p:nvPr/>
        </p:nvGrpSpPr>
        <p:grpSpPr>
          <a:xfrm rot="2700000">
            <a:off x="12628620" y="445887"/>
            <a:ext cx="9395227" cy="9395227"/>
            <a:chOff x="0" y="0"/>
            <a:chExt cx="1913890" cy="1913890"/>
          </a:xfrm>
        </p:grpSpPr>
        <p:sp>
          <p:nvSpPr>
            <p:cNvPr id="7" name="Freeform 7"/>
            <p:cNvSpPr/>
            <p:nvPr/>
          </p:nvSpPr>
          <p:spPr>
            <a:xfrm>
              <a:off x="0" y="0"/>
              <a:ext cx="1913890" cy="1913890"/>
            </a:xfrm>
            <a:custGeom>
              <a:avLst/>
              <a:gdLst/>
              <a:ahLst/>
              <a:cxnLst/>
              <a:rect l="l" t="t" r="r" b="b"/>
              <a:pathLst>
                <a:path w="1913890" h="1913890">
                  <a:moveTo>
                    <a:pt x="0" y="0"/>
                  </a:moveTo>
                  <a:lnTo>
                    <a:pt x="0" y="1913890"/>
                  </a:lnTo>
                  <a:lnTo>
                    <a:pt x="1913890" y="1913890"/>
                  </a:lnTo>
                  <a:lnTo>
                    <a:pt x="1913890" y="0"/>
                  </a:lnTo>
                  <a:lnTo>
                    <a:pt x="0" y="0"/>
                  </a:lnTo>
                  <a:close/>
                  <a:moveTo>
                    <a:pt x="1852930" y="1852930"/>
                  </a:moveTo>
                  <a:lnTo>
                    <a:pt x="59690" y="1852930"/>
                  </a:lnTo>
                  <a:lnTo>
                    <a:pt x="59690" y="59690"/>
                  </a:lnTo>
                  <a:lnTo>
                    <a:pt x="1852930" y="59690"/>
                  </a:lnTo>
                  <a:lnTo>
                    <a:pt x="1852930" y="1852930"/>
                  </a:lnTo>
                  <a:close/>
                </a:path>
              </a:pathLst>
            </a:custGeom>
            <a:solidFill>
              <a:srgbClr val="FFFFFF"/>
            </a:solidFill>
          </p:spPr>
        </p:sp>
      </p:grpSp>
      <p:grpSp>
        <p:nvGrpSpPr>
          <p:cNvPr id="8" name="Group 8"/>
          <p:cNvGrpSpPr/>
          <p:nvPr/>
        </p:nvGrpSpPr>
        <p:grpSpPr>
          <a:xfrm rot="2700000">
            <a:off x="11524419" y="8043030"/>
            <a:ext cx="6164339" cy="6164339"/>
            <a:chOff x="0" y="0"/>
            <a:chExt cx="1913890" cy="1913890"/>
          </a:xfrm>
        </p:grpSpPr>
        <p:sp>
          <p:nvSpPr>
            <p:cNvPr id="9" name="Freeform 9"/>
            <p:cNvSpPr/>
            <p:nvPr/>
          </p:nvSpPr>
          <p:spPr>
            <a:xfrm>
              <a:off x="0" y="0"/>
              <a:ext cx="1913890" cy="1913890"/>
            </a:xfrm>
            <a:custGeom>
              <a:avLst/>
              <a:gdLst/>
              <a:ahLst/>
              <a:cxnLst/>
              <a:rect l="l" t="t" r="r" b="b"/>
              <a:pathLst>
                <a:path w="1913890" h="1913890">
                  <a:moveTo>
                    <a:pt x="0" y="0"/>
                  </a:moveTo>
                  <a:lnTo>
                    <a:pt x="0" y="1913890"/>
                  </a:lnTo>
                  <a:lnTo>
                    <a:pt x="1913890" y="1913890"/>
                  </a:lnTo>
                  <a:lnTo>
                    <a:pt x="1913890" y="0"/>
                  </a:lnTo>
                  <a:lnTo>
                    <a:pt x="0" y="0"/>
                  </a:lnTo>
                  <a:close/>
                  <a:moveTo>
                    <a:pt x="1852930" y="1852930"/>
                  </a:moveTo>
                  <a:lnTo>
                    <a:pt x="59690" y="1852930"/>
                  </a:lnTo>
                  <a:lnTo>
                    <a:pt x="59690" y="59690"/>
                  </a:lnTo>
                  <a:lnTo>
                    <a:pt x="1852930" y="59690"/>
                  </a:lnTo>
                  <a:lnTo>
                    <a:pt x="1852930" y="1852930"/>
                  </a:lnTo>
                  <a:close/>
                </a:path>
              </a:pathLst>
            </a:custGeom>
            <a:solidFill>
              <a:srgbClr val="2B4A9D"/>
            </a:solidFill>
          </p:spPr>
        </p:sp>
      </p:grpSp>
      <p:grpSp>
        <p:nvGrpSpPr>
          <p:cNvPr id="10" name="Group 10"/>
          <p:cNvGrpSpPr/>
          <p:nvPr/>
        </p:nvGrpSpPr>
        <p:grpSpPr>
          <a:xfrm rot="2700000">
            <a:off x="11524419" y="-3920369"/>
            <a:ext cx="6164339" cy="6164339"/>
            <a:chOff x="0" y="0"/>
            <a:chExt cx="1913890" cy="1913890"/>
          </a:xfrm>
        </p:grpSpPr>
        <p:sp>
          <p:nvSpPr>
            <p:cNvPr id="11" name="Freeform 11"/>
            <p:cNvSpPr/>
            <p:nvPr/>
          </p:nvSpPr>
          <p:spPr>
            <a:xfrm>
              <a:off x="0" y="0"/>
              <a:ext cx="1913890" cy="1913890"/>
            </a:xfrm>
            <a:custGeom>
              <a:avLst/>
              <a:gdLst/>
              <a:ahLst/>
              <a:cxnLst/>
              <a:rect l="l" t="t" r="r" b="b"/>
              <a:pathLst>
                <a:path w="1913890" h="1913890">
                  <a:moveTo>
                    <a:pt x="0" y="0"/>
                  </a:moveTo>
                  <a:lnTo>
                    <a:pt x="0" y="1913890"/>
                  </a:lnTo>
                  <a:lnTo>
                    <a:pt x="1913890" y="1913890"/>
                  </a:lnTo>
                  <a:lnTo>
                    <a:pt x="1913890" y="0"/>
                  </a:lnTo>
                  <a:lnTo>
                    <a:pt x="0" y="0"/>
                  </a:lnTo>
                  <a:close/>
                  <a:moveTo>
                    <a:pt x="1852930" y="1852930"/>
                  </a:moveTo>
                  <a:lnTo>
                    <a:pt x="59690" y="1852930"/>
                  </a:lnTo>
                  <a:lnTo>
                    <a:pt x="59690" y="59690"/>
                  </a:lnTo>
                  <a:lnTo>
                    <a:pt x="1852930" y="59690"/>
                  </a:lnTo>
                  <a:lnTo>
                    <a:pt x="1852930" y="1852930"/>
                  </a:lnTo>
                  <a:close/>
                </a:path>
              </a:pathLst>
            </a:custGeom>
            <a:solidFill>
              <a:srgbClr val="2B4A9D"/>
            </a:solidFill>
          </p:spPr>
        </p:sp>
      </p:grpSp>
      <p:grpSp>
        <p:nvGrpSpPr>
          <p:cNvPr id="12" name="Group 12"/>
          <p:cNvGrpSpPr/>
          <p:nvPr/>
        </p:nvGrpSpPr>
        <p:grpSpPr>
          <a:xfrm rot="-5400000">
            <a:off x="4980926" y="-2587876"/>
            <a:ext cx="1629197" cy="7951652"/>
            <a:chOff x="0" y="0"/>
            <a:chExt cx="2354580" cy="11492046"/>
          </a:xfrm>
        </p:grpSpPr>
        <p:sp>
          <p:nvSpPr>
            <p:cNvPr id="13" name="Freeform 13"/>
            <p:cNvSpPr/>
            <p:nvPr/>
          </p:nvSpPr>
          <p:spPr>
            <a:xfrm>
              <a:off x="0" y="0"/>
              <a:ext cx="2353310" cy="11492046"/>
            </a:xfrm>
            <a:custGeom>
              <a:avLst/>
              <a:gdLst/>
              <a:ahLst/>
              <a:cxnLst/>
              <a:rect l="l" t="t" r="r" b="b"/>
              <a:pathLst>
                <a:path w="2353310" h="11492046">
                  <a:moveTo>
                    <a:pt x="784860" y="11424736"/>
                  </a:moveTo>
                  <a:cubicBezTo>
                    <a:pt x="905510" y="11465376"/>
                    <a:pt x="1042670" y="11492046"/>
                    <a:pt x="1177290" y="11492046"/>
                  </a:cubicBezTo>
                  <a:cubicBezTo>
                    <a:pt x="1311910" y="11492046"/>
                    <a:pt x="1441450" y="11469186"/>
                    <a:pt x="1560830" y="11428546"/>
                  </a:cubicBezTo>
                  <a:cubicBezTo>
                    <a:pt x="1563370" y="11427276"/>
                    <a:pt x="1565910" y="11427276"/>
                    <a:pt x="1568450" y="11426006"/>
                  </a:cubicBezTo>
                  <a:cubicBezTo>
                    <a:pt x="2016760" y="11263446"/>
                    <a:pt x="2346960" y="10834186"/>
                    <a:pt x="2353310" y="10306003"/>
                  </a:cubicBezTo>
                  <a:lnTo>
                    <a:pt x="2353310" y="0"/>
                  </a:lnTo>
                  <a:lnTo>
                    <a:pt x="0" y="0"/>
                  </a:lnTo>
                  <a:lnTo>
                    <a:pt x="0" y="10298100"/>
                  </a:lnTo>
                  <a:cubicBezTo>
                    <a:pt x="6350" y="10836726"/>
                    <a:pt x="331470" y="11265986"/>
                    <a:pt x="784860" y="11424736"/>
                  </a:cubicBezTo>
                  <a:close/>
                </a:path>
              </a:pathLst>
            </a:custGeom>
            <a:solidFill>
              <a:srgbClr val="2B4A9D"/>
            </a:solidFill>
          </p:spPr>
        </p:sp>
      </p:grpSp>
      <p:grpSp>
        <p:nvGrpSpPr>
          <p:cNvPr id="14" name="Group 14"/>
          <p:cNvGrpSpPr/>
          <p:nvPr/>
        </p:nvGrpSpPr>
        <p:grpSpPr>
          <a:xfrm rot="-5400000">
            <a:off x="568482" y="2554884"/>
            <a:ext cx="829509" cy="1966473"/>
            <a:chOff x="0" y="0"/>
            <a:chExt cx="2354580" cy="5581882"/>
          </a:xfrm>
        </p:grpSpPr>
        <p:sp>
          <p:nvSpPr>
            <p:cNvPr id="15" name="Freeform 15"/>
            <p:cNvSpPr/>
            <p:nvPr/>
          </p:nvSpPr>
          <p:spPr>
            <a:xfrm>
              <a:off x="0" y="0"/>
              <a:ext cx="2353310" cy="5581882"/>
            </a:xfrm>
            <a:custGeom>
              <a:avLst/>
              <a:gdLst/>
              <a:ahLst/>
              <a:cxnLst/>
              <a:rect l="l" t="t" r="r" b="b"/>
              <a:pathLst>
                <a:path w="2353310" h="5581882">
                  <a:moveTo>
                    <a:pt x="784860" y="5514572"/>
                  </a:moveTo>
                  <a:cubicBezTo>
                    <a:pt x="905510" y="5555212"/>
                    <a:pt x="1042670" y="5581882"/>
                    <a:pt x="1177290" y="5581882"/>
                  </a:cubicBezTo>
                  <a:cubicBezTo>
                    <a:pt x="1311910" y="5581882"/>
                    <a:pt x="1441450" y="5559022"/>
                    <a:pt x="1560830" y="5518382"/>
                  </a:cubicBezTo>
                  <a:cubicBezTo>
                    <a:pt x="1563370" y="5517112"/>
                    <a:pt x="1565910" y="5517112"/>
                    <a:pt x="1568450" y="5515842"/>
                  </a:cubicBezTo>
                  <a:cubicBezTo>
                    <a:pt x="2016760" y="5353282"/>
                    <a:pt x="2346960" y="4924022"/>
                    <a:pt x="2353310" y="4414024"/>
                  </a:cubicBezTo>
                  <a:lnTo>
                    <a:pt x="2353310" y="0"/>
                  </a:lnTo>
                  <a:lnTo>
                    <a:pt x="0" y="0"/>
                  </a:lnTo>
                  <a:lnTo>
                    <a:pt x="0" y="4410668"/>
                  </a:lnTo>
                  <a:cubicBezTo>
                    <a:pt x="6350" y="4926562"/>
                    <a:pt x="331470" y="5355822"/>
                    <a:pt x="784860" y="5514572"/>
                  </a:cubicBezTo>
                  <a:close/>
                </a:path>
              </a:pathLst>
            </a:custGeom>
            <a:solidFill>
              <a:srgbClr val="2B4A9D"/>
            </a:solidFill>
          </p:spPr>
        </p:sp>
      </p:grpSp>
      <p:grpSp>
        <p:nvGrpSpPr>
          <p:cNvPr id="16" name="Group 16"/>
          <p:cNvGrpSpPr/>
          <p:nvPr/>
        </p:nvGrpSpPr>
        <p:grpSpPr>
          <a:xfrm rot="-5400000">
            <a:off x="568482" y="3884156"/>
            <a:ext cx="829509" cy="1966473"/>
            <a:chOff x="0" y="0"/>
            <a:chExt cx="2354580" cy="5581882"/>
          </a:xfrm>
        </p:grpSpPr>
        <p:sp>
          <p:nvSpPr>
            <p:cNvPr id="17" name="Freeform 17"/>
            <p:cNvSpPr/>
            <p:nvPr/>
          </p:nvSpPr>
          <p:spPr>
            <a:xfrm>
              <a:off x="0" y="0"/>
              <a:ext cx="2353310" cy="5581882"/>
            </a:xfrm>
            <a:custGeom>
              <a:avLst/>
              <a:gdLst/>
              <a:ahLst/>
              <a:cxnLst/>
              <a:rect l="l" t="t" r="r" b="b"/>
              <a:pathLst>
                <a:path w="2353310" h="5581882">
                  <a:moveTo>
                    <a:pt x="784860" y="5514572"/>
                  </a:moveTo>
                  <a:cubicBezTo>
                    <a:pt x="905510" y="5555212"/>
                    <a:pt x="1042670" y="5581882"/>
                    <a:pt x="1177290" y="5581882"/>
                  </a:cubicBezTo>
                  <a:cubicBezTo>
                    <a:pt x="1311910" y="5581882"/>
                    <a:pt x="1441450" y="5559022"/>
                    <a:pt x="1560830" y="5518382"/>
                  </a:cubicBezTo>
                  <a:cubicBezTo>
                    <a:pt x="1563370" y="5517112"/>
                    <a:pt x="1565910" y="5517112"/>
                    <a:pt x="1568450" y="5515842"/>
                  </a:cubicBezTo>
                  <a:cubicBezTo>
                    <a:pt x="2016760" y="5353282"/>
                    <a:pt x="2346960" y="4924022"/>
                    <a:pt x="2353310" y="4414024"/>
                  </a:cubicBezTo>
                  <a:lnTo>
                    <a:pt x="2353310" y="0"/>
                  </a:lnTo>
                  <a:lnTo>
                    <a:pt x="0" y="0"/>
                  </a:lnTo>
                  <a:lnTo>
                    <a:pt x="0" y="4410668"/>
                  </a:lnTo>
                  <a:cubicBezTo>
                    <a:pt x="6350" y="4926562"/>
                    <a:pt x="331470" y="5355822"/>
                    <a:pt x="784860" y="5514572"/>
                  </a:cubicBezTo>
                  <a:close/>
                </a:path>
              </a:pathLst>
            </a:custGeom>
            <a:solidFill>
              <a:srgbClr val="2B4A9D"/>
            </a:solidFill>
          </p:spPr>
        </p:sp>
      </p:grpSp>
      <p:grpSp>
        <p:nvGrpSpPr>
          <p:cNvPr id="18" name="Group 18"/>
          <p:cNvGrpSpPr/>
          <p:nvPr/>
        </p:nvGrpSpPr>
        <p:grpSpPr>
          <a:xfrm rot="-5400000">
            <a:off x="568482" y="5213428"/>
            <a:ext cx="829509" cy="1966473"/>
            <a:chOff x="0" y="0"/>
            <a:chExt cx="2354580" cy="5581882"/>
          </a:xfrm>
        </p:grpSpPr>
        <p:sp>
          <p:nvSpPr>
            <p:cNvPr id="19" name="Freeform 19"/>
            <p:cNvSpPr/>
            <p:nvPr/>
          </p:nvSpPr>
          <p:spPr>
            <a:xfrm>
              <a:off x="0" y="0"/>
              <a:ext cx="2353310" cy="5581882"/>
            </a:xfrm>
            <a:custGeom>
              <a:avLst/>
              <a:gdLst/>
              <a:ahLst/>
              <a:cxnLst/>
              <a:rect l="l" t="t" r="r" b="b"/>
              <a:pathLst>
                <a:path w="2353310" h="5581882">
                  <a:moveTo>
                    <a:pt x="784860" y="5514572"/>
                  </a:moveTo>
                  <a:cubicBezTo>
                    <a:pt x="905510" y="5555212"/>
                    <a:pt x="1042670" y="5581882"/>
                    <a:pt x="1177290" y="5581882"/>
                  </a:cubicBezTo>
                  <a:cubicBezTo>
                    <a:pt x="1311910" y="5581882"/>
                    <a:pt x="1441450" y="5559022"/>
                    <a:pt x="1560830" y="5518382"/>
                  </a:cubicBezTo>
                  <a:cubicBezTo>
                    <a:pt x="1563370" y="5517112"/>
                    <a:pt x="1565910" y="5517112"/>
                    <a:pt x="1568450" y="5515842"/>
                  </a:cubicBezTo>
                  <a:cubicBezTo>
                    <a:pt x="2016760" y="5353282"/>
                    <a:pt x="2346960" y="4924022"/>
                    <a:pt x="2353310" y="4414024"/>
                  </a:cubicBezTo>
                  <a:lnTo>
                    <a:pt x="2353310" y="0"/>
                  </a:lnTo>
                  <a:lnTo>
                    <a:pt x="0" y="0"/>
                  </a:lnTo>
                  <a:lnTo>
                    <a:pt x="0" y="4410668"/>
                  </a:lnTo>
                  <a:cubicBezTo>
                    <a:pt x="6350" y="4926562"/>
                    <a:pt x="331470" y="5355822"/>
                    <a:pt x="784860" y="5514572"/>
                  </a:cubicBezTo>
                  <a:close/>
                </a:path>
              </a:pathLst>
            </a:custGeom>
            <a:solidFill>
              <a:srgbClr val="2B4A9D"/>
            </a:solidFill>
          </p:spPr>
        </p:sp>
      </p:grpSp>
      <p:grpSp>
        <p:nvGrpSpPr>
          <p:cNvPr id="20" name="Group 20"/>
          <p:cNvGrpSpPr/>
          <p:nvPr/>
        </p:nvGrpSpPr>
        <p:grpSpPr>
          <a:xfrm rot="-5400000">
            <a:off x="568482" y="6542700"/>
            <a:ext cx="829509" cy="1966473"/>
            <a:chOff x="0" y="0"/>
            <a:chExt cx="2354580" cy="5581882"/>
          </a:xfrm>
        </p:grpSpPr>
        <p:sp>
          <p:nvSpPr>
            <p:cNvPr id="21" name="Freeform 21"/>
            <p:cNvSpPr/>
            <p:nvPr/>
          </p:nvSpPr>
          <p:spPr>
            <a:xfrm>
              <a:off x="0" y="0"/>
              <a:ext cx="2353310" cy="5581882"/>
            </a:xfrm>
            <a:custGeom>
              <a:avLst/>
              <a:gdLst/>
              <a:ahLst/>
              <a:cxnLst/>
              <a:rect l="l" t="t" r="r" b="b"/>
              <a:pathLst>
                <a:path w="2353310" h="5581882">
                  <a:moveTo>
                    <a:pt x="784860" y="5514572"/>
                  </a:moveTo>
                  <a:cubicBezTo>
                    <a:pt x="905510" y="5555212"/>
                    <a:pt x="1042670" y="5581882"/>
                    <a:pt x="1177290" y="5581882"/>
                  </a:cubicBezTo>
                  <a:cubicBezTo>
                    <a:pt x="1311910" y="5581882"/>
                    <a:pt x="1441450" y="5559022"/>
                    <a:pt x="1560830" y="5518382"/>
                  </a:cubicBezTo>
                  <a:cubicBezTo>
                    <a:pt x="1563370" y="5517112"/>
                    <a:pt x="1565910" y="5517112"/>
                    <a:pt x="1568450" y="5515842"/>
                  </a:cubicBezTo>
                  <a:cubicBezTo>
                    <a:pt x="2016760" y="5353282"/>
                    <a:pt x="2346960" y="4924022"/>
                    <a:pt x="2353310" y="4414024"/>
                  </a:cubicBezTo>
                  <a:lnTo>
                    <a:pt x="2353310" y="0"/>
                  </a:lnTo>
                  <a:lnTo>
                    <a:pt x="0" y="0"/>
                  </a:lnTo>
                  <a:lnTo>
                    <a:pt x="0" y="4410668"/>
                  </a:lnTo>
                  <a:cubicBezTo>
                    <a:pt x="6350" y="4926562"/>
                    <a:pt x="331470" y="5355822"/>
                    <a:pt x="784860" y="5514572"/>
                  </a:cubicBezTo>
                  <a:close/>
                </a:path>
              </a:pathLst>
            </a:custGeom>
            <a:solidFill>
              <a:srgbClr val="2B4A9D"/>
            </a:solidFill>
          </p:spPr>
        </p:sp>
      </p:grpSp>
      <p:sp>
        <p:nvSpPr>
          <p:cNvPr id="24" name="Freeform 24"/>
          <p:cNvSpPr/>
          <p:nvPr/>
        </p:nvSpPr>
        <p:spPr>
          <a:xfrm>
            <a:off x="13417561" y="2839176"/>
            <a:ext cx="4731111" cy="4272006"/>
          </a:xfrm>
          <a:custGeom>
            <a:avLst/>
            <a:gdLst/>
            <a:ahLst/>
            <a:cxnLst/>
            <a:rect l="l" t="t" r="r" b="b"/>
            <a:pathLst>
              <a:path w="4731111" h="4272006">
                <a:moveTo>
                  <a:pt x="0" y="0"/>
                </a:moveTo>
                <a:lnTo>
                  <a:pt x="4731111" y="0"/>
                </a:lnTo>
                <a:lnTo>
                  <a:pt x="4731111" y="4272007"/>
                </a:lnTo>
                <a:lnTo>
                  <a:pt x="0" y="4272007"/>
                </a:lnTo>
                <a:lnTo>
                  <a:pt x="0" y="0"/>
                </a:lnTo>
                <a:close/>
              </a:path>
            </a:pathLst>
          </a:custGeom>
          <a:blipFill>
            <a:blip r:embed="rId2"/>
            <a:stretch>
              <a:fillRect/>
            </a:stretch>
          </a:blipFill>
        </p:spPr>
      </p:sp>
      <p:sp>
        <p:nvSpPr>
          <p:cNvPr id="25" name="TextBox 25"/>
          <p:cNvSpPr txBox="1"/>
          <p:nvPr/>
        </p:nvSpPr>
        <p:spPr>
          <a:xfrm>
            <a:off x="2123218" y="878380"/>
            <a:ext cx="7020782" cy="895350"/>
          </a:xfrm>
          <a:prstGeom prst="rect">
            <a:avLst/>
          </a:prstGeom>
        </p:spPr>
        <p:txBody>
          <a:bodyPr lIns="0" tIns="0" rIns="0" bIns="0" rtlCol="0" anchor="t">
            <a:spAutoFit/>
          </a:bodyPr>
          <a:lstStyle/>
          <a:p>
            <a:pPr algn="ctr">
              <a:lnSpc>
                <a:spcPts val="6300"/>
              </a:lnSpc>
            </a:pPr>
            <a:r>
              <a:rPr lang="en-US" sz="6000" spc="300">
                <a:solidFill>
                  <a:srgbClr val="FFFFFF"/>
                </a:solidFill>
                <a:latin typeface="Poppins Ultra-Bold"/>
              </a:rPr>
              <a:t>4. FUTURE WORK</a:t>
            </a:r>
          </a:p>
        </p:txBody>
      </p:sp>
      <p:sp>
        <p:nvSpPr>
          <p:cNvPr id="26" name="TextBox 26"/>
          <p:cNvSpPr txBox="1"/>
          <p:nvPr/>
        </p:nvSpPr>
        <p:spPr>
          <a:xfrm>
            <a:off x="2428018" y="3242895"/>
            <a:ext cx="7343333" cy="1057275"/>
          </a:xfrm>
          <a:prstGeom prst="rect">
            <a:avLst/>
          </a:prstGeom>
        </p:spPr>
        <p:txBody>
          <a:bodyPr lIns="0" tIns="0" rIns="0" bIns="0" rtlCol="0" anchor="t">
            <a:spAutoFit/>
          </a:bodyPr>
          <a:lstStyle/>
          <a:p>
            <a:pPr algn="l">
              <a:lnSpc>
                <a:spcPts val="4200"/>
              </a:lnSpc>
            </a:pPr>
            <a:r>
              <a:rPr lang="en-US" sz="3000" spc="300" dirty="0">
                <a:solidFill>
                  <a:srgbClr val="2B4A9D"/>
                </a:solidFill>
                <a:latin typeface="Lato Bold"/>
              </a:rPr>
              <a:t>SUPPORT SEVERAL LANGUAGES</a:t>
            </a:r>
          </a:p>
          <a:p>
            <a:pPr algn="l">
              <a:lnSpc>
                <a:spcPts val="4200"/>
              </a:lnSpc>
            </a:pPr>
            <a:endParaRPr lang="en-US" sz="3000" spc="300" dirty="0">
              <a:solidFill>
                <a:srgbClr val="2B4A9D"/>
              </a:solidFill>
              <a:latin typeface="Lato Bold"/>
            </a:endParaRPr>
          </a:p>
        </p:txBody>
      </p:sp>
      <p:sp>
        <p:nvSpPr>
          <p:cNvPr id="27" name="TextBox 27"/>
          <p:cNvSpPr txBox="1"/>
          <p:nvPr/>
        </p:nvSpPr>
        <p:spPr>
          <a:xfrm>
            <a:off x="2352935" y="4515553"/>
            <a:ext cx="7729795" cy="1590675"/>
          </a:xfrm>
          <a:prstGeom prst="rect">
            <a:avLst/>
          </a:prstGeom>
        </p:spPr>
        <p:txBody>
          <a:bodyPr lIns="0" tIns="0" rIns="0" bIns="0" rtlCol="0" anchor="t">
            <a:spAutoFit/>
          </a:bodyPr>
          <a:lstStyle/>
          <a:p>
            <a:pPr algn="l">
              <a:lnSpc>
                <a:spcPts val="4200"/>
              </a:lnSpc>
            </a:pPr>
            <a:r>
              <a:rPr lang="en-US" sz="3000" spc="300">
                <a:solidFill>
                  <a:srgbClr val="2B4A9D"/>
                </a:solidFill>
                <a:latin typeface="Lato Bold"/>
              </a:rPr>
              <a:t>Adding more Advance Filtering CVs And Jobsusing Artificial intelligence.</a:t>
            </a:r>
          </a:p>
          <a:p>
            <a:pPr algn="l">
              <a:lnSpc>
                <a:spcPts val="4200"/>
              </a:lnSpc>
            </a:pPr>
            <a:endParaRPr lang="en-US" sz="3000" spc="300">
              <a:solidFill>
                <a:srgbClr val="2B4A9D"/>
              </a:solidFill>
              <a:latin typeface="Lato Bold"/>
            </a:endParaRPr>
          </a:p>
        </p:txBody>
      </p:sp>
      <p:sp>
        <p:nvSpPr>
          <p:cNvPr id="28" name="TextBox 28"/>
          <p:cNvSpPr txBox="1"/>
          <p:nvPr/>
        </p:nvSpPr>
        <p:spPr>
          <a:xfrm>
            <a:off x="2428018" y="5901440"/>
            <a:ext cx="7343333" cy="1590675"/>
          </a:xfrm>
          <a:prstGeom prst="rect">
            <a:avLst/>
          </a:prstGeom>
        </p:spPr>
        <p:txBody>
          <a:bodyPr lIns="0" tIns="0" rIns="0" bIns="0" rtlCol="0" anchor="t">
            <a:spAutoFit/>
          </a:bodyPr>
          <a:lstStyle/>
          <a:p>
            <a:pPr algn="l">
              <a:lnSpc>
                <a:spcPts val="4200"/>
              </a:lnSpc>
            </a:pPr>
            <a:r>
              <a:rPr lang="en-US" sz="3000" spc="300">
                <a:solidFill>
                  <a:srgbClr val="2B4A9D"/>
                </a:solidFill>
                <a:latin typeface="Lato Bold"/>
              </a:rPr>
              <a:t>Allow chatting Between user and Company.</a:t>
            </a:r>
          </a:p>
          <a:p>
            <a:pPr algn="l">
              <a:lnSpc>
                <a:spcPts val="4200"/>
              </a:lnSpc>
            </a:pPr>
            <a:endParaRPr lang="en-US" sz="3000" spc="300">
              <a:solidFill>
                <a:srgbClr val="2B4A9D"/>
              </a:solidFill>
              <a:latin typeface="Lato Bold"/>
            </a:endParaRPr>
          </a:p>
        </p:txBody>
      </p:sp>
      <p:sp>
        <p:nvSpPr>
          <p:cNvPr id="29" name="TextBox 29"/>
          <p:cNvSpPr txBox="1"/>
          <p:nvPr/>
        </p:nvSpPr>
        <p:spPr>
          <a:xfrm>
            <a:off x="1435840" y="3197114"/>
            <a:ext cx="452407" cy="574196"/>
          </a:xfrm>
          <a:prstGeom prst="rect">
            <a:avLst/>
          </a:prstGeom>
        </p:spPr>
        <p:txBody>
          <a:bodyPr wrap="square" lIns="0" tIns="0" rIns="0" bIns="0" rtlCol="0" anchor="t">
            <a:spAutoFit/>
          </a:bodyPr>
          <a:lstStyle/>
          <a:p>
            <a:pPr algn="ctr">
              <a:lnSpc>
                <a:spcPts val="4759"/>
              </a:lnSpc>
            </a:pPr>
            <a:r>
              <a:rPr lang="en-US" sz="3399" dirty="0">
                <a:solidFill>
                  <a:srgbClr val="FFFFFF"/>
                </a:solidFill>
                <a:latin typeface="Canva Sans"/>
              </a:rPr>
              <a:t>1-</a:t>
            </a:r>
          </a:p>
        </p:txBody>
      </p:sp>
      <p:sp>
        <p:nvSpPr>
          <p:cNvPr id="30" name="TextBox 30"/>
          <p:cNvSpPr txBox="1"/>
          <p:nvPr/>
        </p:nvSpPr>
        <p:spPr>
          <a:xfrm>
            <a:off x="1419053" y="4515553"/>
            <a:ext cx="400645" cy="580390"/>
          </a:xfrm>
          <a:prstGeom prst="rect">
            <a:avLst/>
          </a:prstGeom>
        </p:spPr>
        <p:txBody>
          <a:bodyPr lIns="0" tIns="0" rIns="0" bIns="0" rtlCol="0" anchor="t">
            <a:spAutoFit/>
          </a:bodyPr>
          <a:lstStyle/>
          <a:p>
            <a:pPr algn="ctr">
              <a:lnSpc>
                <a:spcPts val="4759"/>
              </a:lnSpc>
            </a:pPr>
            <a:r>
              <a:rPr lang="en-US" sz="3399">
                <a:solidFill>
                  <a:srgbClr val="FDFDFD"/>
                </a:solidFill>
                <a:latin typeface="Canva Sans"/>
              </a:rPr>
              <a:t>2-</a:t>
            </a:r>
          </a:p>
        </p:txBody>
      </p:sp>
      <p:sp>
        <p:nvSpPr>
          <p:cNvPr id="31" name="TextBox 31"/>
          <p:cNvSpPr txBox="1"/>
          <p:nvPr/>
        </p:nvSpPr>
        <p:spPr>
          <a:xfrm>
            <a:off x="1435841" y="5891747"/>
            <a:ext cx="530633" cy="580390"/>
          </a:xfrm>
          <a:prstGeom prst="rect">
            <a:avLst/>
          </a:prstGeom>
        </p:spPr>
        <p:txBody>
          <a:bodyPr wrap="square" lIns="0" tIns="0" rIns="0" bIns="0" rtlCol="0" anchor="t">
            <a:spAutoFit/>
          </a:bodyPr>
          <a:lstStyle/>
          <a:p>
            <a:pPr algn="ctr">
              <a:lnSpc>
                <a:spcPts val="4759"/>
              </a:lnSpc>
            </a:pPr>
            <a:r>
              <a:rPr lang="en-US" sz="3399" dirty="0">
                <a:solidFill>
                  <a:srgbClr val="FDFDFD"/>
                </a:solidFill>
                <a:latin typeface="Canva Sans"/>
              </a:rPr>
              <a:t>3-</a:t>
            </a:r>
          </a:p>
        </p:txBody>
      </p:sp>
      <p:sp>
        <p:nvSpPr>
          <p:cNvPr id="32" name="TextBox 32"/>
          <p:cNvSpPr txBox="1"/>
          <p:nvPr/>
        </p:nvSpPr>
        <p:spPr>
          <a:xfrm>
            <a:off x="659654" y="7168582"/>
            <a:ext cx="1966473" cy="580390"/>
          </a:xfrm>
          <a:prstGeom prst="rect">
            <a:avLst/>
          </a:prstGeom>
        </p:spPr>
        <p:txBody>
          <a:bodyPr lIns="0" tIns="0" rIns="0" bIns="0" rtlCol="0" anchor="t">
            <a:spAutoFit/>
          </a:bodyPr>
          <a:lstStyle/>
          <a:p>
            <a:pPr algn="ctr">
              <a:lnSpc>
                <a:spcPts val="4759"/>
              </a:lnSpc>
            </a:pPr>
            <a:r>
              <a:rPr lang="en-US" sz="3399">
                <a:solidFill>
                  <a:srgbClr val="FDFDFD"/>
                </a:solidFill>
                <a:latin typeface="Canva Sans"/>
              </a:rPr>
              <a:t>4-</a:t>
            </a:r>
          </a:p>
        </p:txBody>
      </p:sp>
      <p:sp>
        <p:nvSpPr>
          <p:cNvPr id="33" name="TextBox 33"/>
          <p:cNvSpPr txBox="1"/>
          <p:nvPr/>
        </p:nvSpPr>
        <p:spPr>
          <a:xfrm>
            <a:off x="2428018" y="7168582"/>
            <a:ext cx="7343333" cy="523875"/>
          </a:xfrm>
          <a:prstGeom prst="rect">
            <a:avLst/>
          </a:prstGeom>
        </p:spPr>
        <p:txBody>
          <a:bodyPr lIns="0" tIns="0" rIns="0" bIns="0" rtlCol="0" anchor="t">
            <a:spAutoFit/>
          </a:bodyPr>
          <a:lstStyle/>
          <a:p>
            <a:pPr algn="l">
              <a:lnSpc>
                <a:spcPts val="4200"/>
              </a:lnSpc>
            </a:pPr>
            <a:r>
              <a:rPr lang="en-US" sz="3000" spc="300" dirty="0">
                <a:solidFill>
                  <a:srgbClr val="2B4A9D"/>
                </a:solidFill>
                <a:latin typeface="Lato Bold"/>
              </a:rPr>
              <a:t>CVs video submission.</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a:off x="1376816" y="573352"/>
            <a:ext cx="452408" cy="10287000"/>
            <a:chOff x="0" y="0"/>
            <a:chExt cx="165040" cy="3752725"/>
          </a:xfrm>
        </p:grpSpPr>
        <p:sp>
          <p:nvSpPr>
            <p:cNvPr id="3" name="Freeform 3"/>
            <p:cNvSpPr/>
            <p:nvPr/>
          </p:nvSpPr>
          <p:spPr>
            <a:xfrm>
              <a:off x="0" y="0"/>
              <a:ext cx="165040" cy="3752726"/>
            </a:xfrm>
            <a:custGeom>
              <a:avLst/>
              <a:gdLst/>
              <a:ahLst/>
              <a:cxnLst/>
              <a:rect l="l" t="t" r="r" b="b"/>
              <a:pathLst>
                <a:path w="165040" h="3752726">
                  <a:moveTo>
                    <a:pt x="0" y="0"/>
                  </a:moveTo>
                  <a:lnTo>
                    <a:pt x="165040" y="0"/>
                  </a:lnTo>
                  <a:lnTo>
                    <a:pt x="165040" y="3752726"/>
                  </a:lnTo>
                  <a:lnTo>
                    <a:pt x="0" y="3752726"/>
                  </a:lnTo>
                  <a:close/>
                </a:path>
              </a:pathLst>
            </a:custGeom>
            <a:solidFill>
              <a:srgbClr val="2B4A9D"/>
            </a:solidFill>
          </p:spPr>
        </p:sp>
      </p:grpSp>
      <p:grpSp>
        <p:nvGrpSpPr>
          <p:cNvPr id="4" name="Group 4"/>
          <p:cNvGrpSpPr/>
          <p:nvPr/>
        </p:nvGrpSpPr>
        <p:grpSpPr>
          <a:xfrm rot="-2700000">
            <a:off x="12190278" y="55428"/>
            <a:ext cx="10176144" cy="10176144"/>
            <a:chOff x="0" y="0"/>
            <a:chExt cx="1913890" cy="1913890"/>
          </a:xfrm>
        </p:grpSpPr>
        <p:sp>
          <p:nvSpPr>
            <p:cNvPr id="5" name="Freeform 5"/>
            <p:cNvSpPr/>
            <p:nvPr/>
          </p:nvSpPr>
          <p:spPr>
            <a:xfrm>
              <a:off x="0" y="0"/>
              <a:ext cx="1913890" cy="1913890"/>
            </a:xfrm>
            <a:custGeom>
              <a:avLst/>
              <a:gdLst/>
              <a:ahLst/>
              <a:cxnLst/>
              <a:rect l="l" t="t" r="r" b="b"/>
              <a:pathLst>
                <a:path w="1913890" h="1913890">
                  <a:moveTo>
                    <a:pt x="0" y="0"/>
                  </a:moveTo>
                  <a:lnTo>
                    <a:pt x="1913890" y="0"/>
                  </a:lnTo>
                  <a:lnTo>
                    <a:pt x="1913890" y="1913890"/>
                  </a:lnTo>
                  <a:lnTo>
                    <a:pt x="0" y="1913890"/>
                  </a:lnTo>
                  <a:close/>
                </a:path>
              </a:pathLst>
            </a:custGeom>
            <a:solidFill>
              <a:srgbClr val="2B4A9D"/>
            </a:solidFill>
          </p:spPr>
        </p:sp>
      </p:grpSp>
      <p:grpSp>
        <p:nvGrpSpPr>
          <p:cNvPr id="6" name="Group 6"/>
          <p:cNvGrpSpPr/>
          <p:nvPr/>
        </p:nvGrpSpPr>
        <p:grpSpPr>
          <a:xfrm rot="2700000">
            <a:off x="12628620" y="445887"/>
            <a:ext cx="9395227" cy="9395227"/>
            <a:chOff x="0" y="0"/>
            <a:chExt cx="1913890" cy="1913890"/>
          </a:xfrm>
        </p:grpSpPr>
        <p:sp>
          <p:nvSpPr>
            <p:cNvPr id="7" name="Freeform 7"/>
            <p:cNvSpPr/>
            <p:nvPr/>
          </p:nvSpPr>
          <p:spPr>
            <a:xfrm>
              <a:off x="0" y="0"/>
              <a:ext cx="1913890" cy="1913890"/>
            </a:xfrm>
            <a:custGeom>
              <a:avLst/>
              <a:gdLst/>
              <a:ahLst/>
              <a:cxnLst/>
              <a:rect l="l" t="t" r="r" b="b"/>
              <a:pathLst>
                <a:path w="1913890" h="1913890">
                  <a:moveTo>
                    <a:pt x="0" y="0"/>
                  </a:moveTo>
                  <a:lnTo>
                    <a:pt x="0" y="1913890"/>
                  </a:lnTo>
                  <a:lnTo>
                    <a:pt x="1913890" y="1913890"/>
                  </a:lnTo>
                  <a:lnTo>
                    <a:pt x="1913890" y="0"/>
                  </a:lnTo>
                  <a:lnTo>
                    <a:pt x="0" y="0"/>
                  </a:lnTo>
                  <a:close/>
                  <a:moveTo>
                    <a:pt x="1852930" y="1852930"/>
                  </a:moveTo>
                  <a:lnTo>
                    <a:pt x="59690" y="1852930"/>
                  </a:lnTo>
                  <a:lnTo>
                    <a:pt x="59690" y="59690"/>
                  </a:lnTo>
                  <a:lnTo>
                    <a:pt x="1852930" y="59690"/>
                  </a:lnTo>
                  <a:lnTo>
                    <a:pt x="1852930" y="1852930"/>
                  </a:lnTo>
                  <a:close/>
                </a:path>
              </a:pathLst>
            </a:custGeom>
            <a:solidFill>
              <a:srgbClr val="FFFFFF"/>
            </a:solidFill>
          </p:spPr>
        </p:sp>
      </p:grpSp>
      <p:grpSp>
        <p:nvGrpSpPr>
          <p:cNvPr id="8" name="Group 8"/>
          <p:cNvGrpSpPr/>
          <p:nvPr/>
        </p:nvGrpSpPr>
        <p:grpSpPr>
          <a:xfrm rot="2700000">
            <a:off x="11524419" y="8043030"/>
            <a:ext cx="6164339" cy="6164339"/>
            <a:chOff x="0" y="0"/>
            <a:chExt cx="1913890" cy="1913890"/>
          </a:xfrm>
        </p:grpSpPr>
        <p:sp>
          <p:nvSpPr>
            <p:cNvPr id="9" name="Freeform 9"/>
            <p:cNvSpPr/>
            <p:nvPr/>
          </p:nvSpPr>
          <p:spPr>
            <a:xfrm>
              <a:off x="0" y="0"/>
              <a:ext cx="1913890" cy="1913890"/>
            </a:xfrm>
            <a:custGeom>
              <a:avLst/>
              <a:gdLst/>
              <a:ahLst/>
              <a:cxnLst/>
              <a:rect l="l" t="t" r="r" b="b"/>
              <a:pathLst>
                <a:path w="1913890" h="1913890">
                  <a:moveTo>
                    <a:pt x="0" y="0"/>
                  </a:moveTo>
                  <a:lnTo>
                    <a:pt x="0" y="1913890"/>
                  </a:lnTo>
                  <a:lnTo>
                    <a:pt x="1913890" y="1913890"/>
                  </a:lnTo>
                  <a:lnTo>
                    <a:pt x="1913890" y="0"/>
                  </a:lnTo>
                  <a:lnTo>
                    <a:pt x="0" y="0"/>
                  </a:lnTo>
                  <a:close/>
                  <a:moveTo>
                    <a:pt x="1852930" y="1852930"/>
                  </a:moveTo>
                  <a:lnTo>
                    <a:pt x="59690" y="1852930"/>
                  </a:lnTo>
                  <a:lnTo>
                    <a:pt x="59690" y="59690"/>
                  </a:lnTo>
                  <a:lnTo>
                    <a:pt x="1852930" y="59690"/>
                  </a:lnTo>
                  <a:lnTo>
                    <a:pt x="1852930" y="1852930"/>
                  </a:lnTo>
                  <a:close/>
                </a:path>
              </a:pathLst>
            </a:custGeom>
            <a:solidFill>
              <a:srgbClr val="2B4A9D"/>
            </a:solidFill>
          </p:spPr>
        </p:sp>
      </p:grpSp>
      <p:grpSp>
        <p:nvGrpSpPr>
          <p:cNvPr id="10" name="Group 10"/>
          <p:cNvGrpSpPr/>
          <p:nvPr/>
        </p:nvGrpSpPr>
        <p:grpSpPr>
          <a:xfrm rot="2700000">
            <a:off x="11524419" y="-3920369"/>
            <a:ext cx="6164339" cy="6164339"/>
            <a:chOff x="0" y="0"/>
            <a:chExt cx="1913890" cy="1913890"/>
          </a:xfrm>
        </p:grpSpPr>
        <p:sp>
          <p:nvSpPr>
            <p:cNvPr id="11" name="Freeform 11"/>
            <p:cNvSpPr/>
            <p:nvPr/>
          </p:nvSpPr>
          <p:spPr>
            <a:xfrm>
              <a:off x="0" y="0"/>
              <a:ext cx="1913890" cy="1913890"/>
            </a:xfrm>
            <a:custGeom>
              <a:avLst/>
              <a:gdLst/>
              <a:ahLst/>
              <a:cxnLst/>
              <a:rect l="l" t="t" r="r" b="b"/>
              <a:pathLst>
                <a:path w="1913890" h="1913890">
                  <a:moveTo>
                    <a:pt x="0" y="0"/>
                  </a:moveTo>
                  <a:lnTo>
                    <a:pt x="0" y="1913890"/>
                  </a:lnTo>
                  <a:lnTo>
                    <a:pt x="1913890" y="1913890"/>
                  </a:lnTo>
                  <a:lnTo>
                    <a:pt x="1913890" y="0"/>
                  </a:lnTo>
                  <a:lnTo>
                    <a:pt x="0" y="0"/>
                  </a:lnTo>
                  <a:close/>
                  <a:moveTo>
                    <a:pt x="1852930" y="1852930"/>
                  </a:moveTo>
                  <a:lnTo>
                    <a:pt x="59690" y="1852930"/>
                  </a:lnTo>
                  <a:lnTo>
                    <a:pt x="59690" y="59690"/>
                  </a:lnTo>
                  <a:lnTo>
                    <a:pt x="1852930" y="59690"/>
                  </a:lnTo>
                  <a:lnTo>
                    <a:pt x="1852930" y="1852930"/>
                  </a:lnTo>
                  <a:close/>
                </a:path>
              </a:pathLst>
            </a:custGeom>
            <a:solidFill>
              <a:srgbClr val="2B4A9D"/>
            </a:solidFill>
          </p:spPr>
        </p:sp>
      </p:grpSp>
      <p:grpSp>
        <p:nvGrpSpPr>
          <p:cNvPr id="12" name="Group 12"/>
          <p:cNvGrpSpPr/>
          <p:nvPr/>
        </p:nvGrpSpPr>
        <p:grpSpPr>
          <a:xfrm rot="-5400000">
            <a:off x="4980926" y="-2587876"/>
            <a:ext cx="1629197" cy="7951652"/>
            <a:chOff x="0" y="0"/>
            <a:chExt cx="2354580" cy="11492046"/>
          </a:xfrm>
        </p:grpSpPr>
        <p:sp>
          <p:nvSpPr>
            <p:cNvPr id="13" name="Freeform 13"/>
            <p:cNvSpPr/>
            <p:nvPr/>
          </p:nvSpPr>
          <p:spPr>
            <a:xfrm>
              <a:off x="0" y="0"/>
              <a:ext cx="2353310" cy="11492046"/>
            </a:xfrm>
            <a:custGeom>
              <a:avLst/>
              <a:gdLst/>
              <a:ahLst/>
              <a:cxnLst/>
              <a:rect l="l" t="t" r="r" b="b"/>
              <a:pathLst>
                <a:path w="2353310" h="11492046">
                  <a:moveTo>
                    <a:pt x="784860" y="11424736"/>
                  </a:moveTo>
                  <a:cubicBezTo>
                    <a:pt x="905510" y="11465376"/>
                    <a:pt x="1042670" y="11492046"/>
                    <a:pt x="1177290" y="11492046"/>
                  </a:cubicBezTo>
                  <a:cubicBezTo>
                    <a:pt x="1311910" y="11492046"/>
                    <a:pt x="1441450" y="11469186"/>
                    <a:pt x="1560830" y="11428546"/>
                  </a:cubicBezTo>
                  <a:cubicBezTo>
                    <a:pt x="1563370" y="11427276"/>
                    <a:pt x="1565910" y="11427276"/>
                    <a:pt x="1568450" y="11426006"/>
                  </a:cubicBezTo>
                  <a:cubicBezTo>
                    <a:pt x="2016760" y="11263446"/>
                    <a:pt x="2346960" y="10834186"/>
                    <a:pt x="2353310" y="10306003"/>
                  </a:cubicBezTo>
                  <a:lnTo>
                    <a:pt x="2353310" y="0"/>
                  </a:lnTo>
                  <a:lnTo>
                    <a:pt x="0" y="0"/>
                  </a:lnTo>
                  <a:lnTo>
                    <a:pt x="0" y="10298100"/>
                  </a:lnTo>
                  <a:cubicBezTo>
                    <a:pt x="6350" y="10836726"/>
                    <a:pt x="331470" y="11265986"/>
                    <a:pt x="784860" y="11424736"/>
                  </a:cubicBezTo>
                  <a:close/>
                </a:path>
              </a:pathLst>
            </a:custGeom>
            <a:solidFill>
              <a:srgbClr val="2B4A9D"/>
            </a:solidFill>
          </p:spPr>
        </p:sp>
      </p:grpSp>
      <p:grpSp>
        <p:nvGrpSpPr>
          <p:cNvPr id="14" name="Group 14"/>
          <p:cNvGrpSpPr/>
          <p:nvPr/>
        </p:nvGrpSpPr>
        <p:grpSpPr>
          <a:xfrm rot="-5400000">
            <a:off x="568482" y="2554884"/>
            <a:ext cx="829509" cy="1966473"/>
            <a:chOff x="0" y="0"/>
            <a:chExt cx="2354580" cy="5581882"/>
          </a:xfrm>
        </p:grpSpPr>
        <p:sp>
          <p:nvSpPr>
            <p:cNvPr id="15" name="Freeform 15"/>
            <p:cNvSpPr/>
            <p:nvPr/>
          </p:nvSpPr>
          <p:spPr>
            <a:xfrm>
              <a:off x="0" y="0"/>
              <a:ext cx="2353310" cy="5581882"/>
            </a:xfrm>
            <a:custGeom>
              <a:avLst/>
              <a:gdLst/>
              <a:ahLst/>
              <a:cxnLst/>
              <a:rect l="l" t="t" r="r" b="b"/>
              <a:pathLst>
                <a:path w="2353310" h="5581882">
                  <a:moveTo>
                    <a:pt x="784860" y="5514572"/>
                  </a:moveTo>
                  <a:cubicBezTo>
                    <a:pt x="905510" y="5555212"/>
                    <a:pt x="1042670" y="5581882"/>
                    <a:pt x="1177290" y="5581882"/>
                  </a:cubicBezTo>
                  <a:cubicBezTo>
                    <a:pt x="1311910" y="5581882"/>
                    <a:pt x="1441450" y="5559022"/>
                    <a:pt x="1560830" y="5518382"/>
                  </a:cubicBezTo>
                  <a:cubicBezTo>
                    <a:pt x="1563370" y="5517112"/>
                    <a:pt x="1565910" y="5517112"/>
                    <a:pt x="1568450" y="5515842"/>
                  </a:cubicBezTo>
                  <a:cubicBezTo>
                    <a:pt x="2016760" y="5353282"/>
                    <a:pt x="2346960" y="4924022"/>
                    <a:pt x="2353310" y="4414024"/>
                  </a:cubicBezTo>
                  <a:lnTo>
                    <a:pt x="2353310" y="0"/>
                  </a:lnTo>
                  <a:lnTo>
                    <a:pt x="0" y="0"/>
                  </a:lnTo>
                  <a:lnTo>
                    <a:pt x="0" y="4410668"/>
                  </a:lnTo>
                  <a:cubicBezTo>
                    <a:pt x="6350" y="4926562"/>
                    <a:pt x="331470" y="5355822"/>
                    <a:pt x="784860" y="5514572"/>
                  </a:cubicBezTo>
                  <a:close/>
                </a:path>
              </a:pathLst>
            </a:custGeom>
            <a:solidFill>
              <a:srgbClr val="2B4A9D"/>
            </a:solidFill>
          </p:spPr>
        </p:sp>
      </p:grpSp>
      <p:grpSp>
        <p:nvGrpSpPr>
          <p:cNvPr id="16" name="Group 16"/>
          <p:cNvGrpSpPr/>
          <p:nvPr/>
        </p:nvGrpSpPr>
        <p:grpSpPr>
          <a:xfrm rot="-5400000">
            <a:off x="568482" y="4457508"/>
            <a:ext cx="829509" cy="1966473"/>
            <a:chOff x="0" y="0"/>
            <a:chExt cx="2354580" cy="5581882"/>
          </a:xfrm>
        </p:grpSpPr>
        <p:sp>
          <p:nvSpPr>
            <p:cNvPr id="17" name="Freeform 17"/>
            <p:cNvSpPr/>
            <p:nvPr/>
          </p:nvSpPr>
          <p:spPr>
            <a:xfrm>
              <a:off x="0" y="0"/>
              <a:ext cx="2353310" cy="5581882"/>
            </a:xfrm>
            <a:custGeom>
              <a:avLst/>
              <a:gdLst/>
              <a:ahLst/>
              <a:cxnLst/>
              <a:rect l="l" t="t" r="r" b="b"/>
              <a:pathLst>
                <a:path w="2353310" h="5581882">
                  <a:moveTo>
                    <a:pt x="784860" y="5514572"/>
                  </a:moveTo>
                  <a:cubicBezTo>
                    <a:pt x="905510" y="5555212"/>
                    <a:pt x="1042670" y="5581882"/>
                    <a:pt x="1177290" y="5581882"/>
                  </a:cubicBezTo>
                  <a:cubicBezTo>
                    <a:pt x="1311910" y="5581882"/>
                    <a:pt x="1441450" y="5559022"/>
                    <a:pt x="1560830" y="5518382"/>
                  </a:cubicBezTo>
                  <a:cubicBezTo>
                    <a:pt x="1563370" y="5517112"/>
                    <a:pt x="1565910" y="5517112"/>
                    <a:pt x="1568450" y="5515842"/>
                  </a:cubicBezTo>
                  <a:cubicBezTo>
                    <a:pt x="2016760" y="5353282"/>
                    <a:pt x="2346960" y="4924022"/>
                    <a:pt x="2353310" y="4414024"/>
                  </a:cubicBezTo>
                  <a:lnTo>
                    <a:pt x="2353310" y="0"/>
                  </a:lnTo>
                  <a:lnTo>
                    <a:pt x="0" y="0"/>
                  </a:lnTo>
                  <a:lnTo>
                    <a:pt x="0" y="4410668"/>
                  </a:lnTo>
                  <a:cubicBezTo>
                    <a:pt x="6350" y="4926562"/>
                    <a:pt x="331470" y="5355822"/>
                    <a:pt x="784860" y="5514572"/>
                  </a:cubicBezTo>
                  <a:close/>
                </a:path>
              </a:pathLst>
            </a:custGeom>
            <a:solidFill>
              <a:srgbClr val="2B4A9D"/>
            </a:solidFill>
          </p:spPr>
        </p:sp>
      </p:grpSp>
      <p:sp>
        <p:nvSpPr>
          <p:cNvPr id="18" name="Freeform 18"/>
          <p:cNvSpPr/>
          <p:nvPr/>
        </p:nvSpPr>
        <p:spPr>
          <a:xfrm>
            <a:off x="13051955" y="2511619"/>
            <a:ext cx="4723638" cy="4723638"/>
          </a:xfrm>
          <a:custGeom>
            <a:avLst/>
            <a:gdLst/>
            <a:ahLst/>
            <a:cxnLst/>
            <a:rect l="l" t="t" r="r" b="b"/>
            <a:pathLst>
              <a:path w="4723638" h="4723638">
                <a:moveTo>
                  <a:pt x="0" y="0"/>
                </a:moveTo>
                <a:lnTo>
                  <a:pt x="4723637" y="0"/>
                </a:lnTo>
                <a:lnTo>
                  <a:pt x="4723637" y="4723638"/>
                </a:lnTo>
                <a:lnTo>
                  <a:pt x="0" y="4723638"/>
                </a:lnTo>
                <a:lnTo>
                  <a:pt x="0" y="0"/>
                </a:lnTo>
                <a:close/>
              </a:path>
            </a:pathLst>
          </a:custGeom>
          <a:blipFill>
            <a:blip r:embed="rId2"/>
            <a:stretch>
              <a:fillRect/>
            </a:stretch>
          </a:blipFill>
        </p:spPr>
      </p:sp>
      <p:sp>
        <p:nvSpPr>
          <p:cNvPr id="19" name="TextBox 19"/>
          <p:cNvSpPr txBox="1"/>
          <p:nvPr/>
        </p:nvSpPr>
        <p:spPr>
          <a:xfrm>
            <a:off x="2123218" y="878380"/>
            <a:ext cx="7020782" cy="895350"/>
          </a:xfrm>
          <a:prstGeom prst="rect">
            <a:avLst/>
          </a:prstGeom>
        </p:spPr>
        <p:txBody>
          <a:bodyPr lIns="0" tIns="0" rIns="0" bIns="0" rtlCol="0" anchor="t">
            <a:spAutoFit/>
          </a:bodyPr>
          <a:lstStyle/>
          <a:p>
            <a:pPr algn="ctr">
              <a:lnSpc>
                <a:spcPts val="6300"/>
              </a:lnSpc>
            </a:pPr>
            <a:r>
              <a:rPr lang="en-US" sz="6000" spc="300">
                <a:solidFill>
                  <a:srgbClr val="FFFFFF"/>
                </a:solidFill>
                <a:latin typeface="Poppins Ultra-Bold"/>
              </a:rPr>
              <a:t>5. CONSTRAINTS</a:t>
            </a:r>
          </a:p>
        </p:txBody>
      </p:sp>
      <p:sp>
        <p:nvSpPr>
          <p:cNvPr id="20" name="TextBox 20"/>
          <p:cNvSpPr txBox="1"/>
          <p:nvPr/>
        </p:nvSpPr>
        <p:spPr>
          <a:xfrm>
            <a:off x="2428018" y="3242895"/>
            <a:ext cx="7343333" cy="1057275"/>
          </a:xfrm>
          <a:prstGeom prst="rect">
            <a:avLst/>
          </a:prstGeom>
        </p:spPr>
        <p:txBody>
          <a:bodyPr lIns="0" tIns="0" rIns="0" bIns="0" rtlCol="0" anchor="t">
            <a:spAutoFit/>
          </a:bodyPr>
          <a:lstStyle/>
          <a:p>
            <a:pPr algn="l">
              <a:lnSpc>
                <a:spcPts val="4200"/>
              </a:lnSpc>
            </a:pPr>
            <a:r>
              <a:rPr lang="en-US" sz="3000" spc="300">
                <a:solidFill>
                  <a:srgbClr val="2B4A9D"/>
                </a:solidFill>
                <a:latin typeface="Lato Bold"/>
              </a:rPr>
              <a:t>LIMITING TIME</a:t>
            </a:r>
          </a:p>
          <a:p>
            <a:pPr algn="l">
              <a:lnSpc>
                <a:spcPts val="4200"/>
              </a:lnSpc>
            </a:pPr>
            <a:endParaRPr lang="en-US" sz="3000" spc="300">
              <a:solidFill>
                <a:srgbClr val="2B4A9D"/>
              </a:solidFill>
              <a:latin typeface="Lato Bold"/>
            </a:endParaRPr>
          </a:p>
        </p:txBody>
      </p:sp>
      <p:sp>
        <p:nvSpPr>
          <p:cNvPr id="21" name="TextBox 21"/>
          <p:cNvSpPr txBox="1"/>
          <p:nvPr/>
        </p:nvSpPr>
        <p:spPr>
          <a:xfrm>
            <a:off x="2352935" y="5088905"/>
            <a:ext cx="7729795" cy="1590675"/>
          </a:xfrm>
          <a:prstGeom prst="rect">
            <a:avLst/>
          </a:prstGeom>
        </p:spPr>
        <p:txBody>
          <a:bodyPr lIns="0" tIns="0" rIns="0" bIns="0" rtlCol="0" anchor="t">
            <a:spAutoFit/>
          </a:bodyPr>
          <a:lstStyle/>
          <a:p>
            <a:pPr algn="l">
              <a:lnSpc>
                <a:spcPts val="4200"/>
              </a:lnSpc>
            </a:pPr>
            <a:r>
              <a:rPr lang="en-US" sz="3000" spc="300">
                <a:solidFill>
                  <a:srgbClr val="2B4A9D"/>
                </a:solidFill>
                <a:latin typeface="Lato Bold"/>
              </a:rPr>
              <a:t>Learning New Technologies and Frameworks</a:t>
            </a:r>
          </a:p>
          <a:p>
            <a:pPr algn="l">
              <a:lnSpc>
                <a:spcPts val="4200"/>
              </a:lnSpc>
            </a:pPr>
            <a:endParaRPr lang="en-US" sz="3000" spc="300">
              <a:solidFill>
                <a:srgbClr val="2B4A9D"/>
              </a:solidFill>
              <a:latin typeface="Lato Bold"/>
            </a:endParaRPr>
          </a:p>
        </p:txBody>
      </p:sp>
      <p:sp>
        <p:nvSpPr>
          <p:cNvPr id="22" name="TextBox 22"/>
          <p:cNvSpPr txBox="1"/>
          <p:nvPr/>
        </p:nvSpPr>
        <p:spPr>
          <a:xfrm>
            <a:off x="1435840" y="3197114"/>
            <a:ext cx="530633" cy="580390"/>
          </a:xfrm>
          <a:prstGeom prst="rect">
            <a:avLst/>
          </a:prstGeom>
        </p:spPr>
        <p:txBody>
          <a:bodyPr wrap="square" lIns="0" tIns="0" rIns="0" bIns="0" rtlCol="0" anchor="t">
            <a:spAutoFit/>
          </a:bodyPr>
          <a:lstStyle/>
          <a:p>
            <a:pPr algn="ctr">
              <a:lnSpc>
                <a:spcPts val="4759"/>
              </a:lnSpc>
            </a:pPr>
            <a:r>
              <a:rPr lang="en-US" sz="3399" dirty="0">
                <a:solidFill>
                  <a:srgbClr val="FFFFFF"/>
                </a:solidFill>
                <a:latin typeface="Canva Sans"/>
              </a:rPr>
              <a:t>1-</a:t>
            </a:r>
          </a:p>
        </p:txBody>
      </p:sp>
      <p:sp>
        <p:nvSpPr>
          <p:cNvPr id="23" name="TextBox 23"/>
          <p:cNvSpPr txBox="1"/>
          <p:nvPr/>
        </p:nvSpPr>
        <p:spPr>
          <a:xfrm>
            <a:off x="1419053" y="5088905"/>
            <a:ext cx="400645" cy="580390"/>
          </a:xfrm>
          <a:prstGeom prst="rect">
            <a:avLst/>
          </a:prstGeom>
        </p:spPr>
        <p:txBody>
          <a:bodyPr lIns="0" tIns="0" rIns="0" bIns="0" rtlCol="0" anchor="t">
            <a:spAutoFit/>
          </a:bodyPr>
          <a:lstStyle/>
          <a:p>
            <a:pPr algn="ctr">
              <a:lnSpc>
                <a:spcPts val="4759"/>
              </a:lnSpc>
            </a:pPr>
            <a:r>
              <a:rPr lang="en-US" sz="3399">
                <a:solidFill>
                  <a:srgbClr val="FDFDFD"/>
                </a:solidFill>
                <a:latin typeface="Canva Sans"/>
              </a:rPr>
              <a:t>2-</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bg>
      <p:bgPr>
        <a:solidFill>
          <a:srgbClr val="FDFDFD"/>
        </a:solidFill>
        <a:effectLst/>
      </p:bgPr>
    </p:bg>
    <p:spTree>
      <p:nvGrpSpPr>
        <p:cNvPr id="1" name=""/>
        <p:cNvGrpSpPr/>
        <p:nvPr/>
      </p:nvGrpSpPr>
      <p:grpSpPr>
        <a:xfrm>
          <a:off x="0" y="0"/>
          <a:ext cx="0" cy="0"/>
          <a:chOff x="0" y="0"/>
          <a:chExt cx="0" cy="0"/>
        </a:xfrm>
      </p:grpSpPr>
      <p:grpSp>
        <p:nvGrpSpPr>
          <p:cNvPr id="2" name="Group 2"/>
          <p:cNvGrpSpPr/>
          <p:nvPr/>
        </p:nvGrpSpPr>
        <p:grpSpPr>
          <a:xfrm>
            <a:off x="12398912" y="0"/>
            <a:ext cx="5889088" cy="756959"/>
            <a:chOff x="0" y="0"/>
            <a:chExt cx="1551036" cy="199364"/>
          </a:xfrm>
        </p:grpSpPr>
        <p:sp>
          <p:nvSpPr>
            <p:cNvPr id="3" name="Freeform 3"/>
            <p:cNvSpPr/>
            <p:nvPr/>
          </p:nvSpPr>
          <p:spPr>
            <a:xfrm>
              <a:off x="0" y="0"/>
              <a:ext cx="1551036" cy="199364"/>
            </a:xfrm>
            <a:custGeom>
              <a:avLst/>
              <a:gdLst/>
              <a:ahLst/>
              <a:cxnLst/>
              <a:rect l="l" t="t" r="r" b="b"/>
              <a:pathLst>
                <a:path w="1551036" h="199364">
                  <a:moveTo>
                    <a:pt x="0" y="0"/>
                  </a:moveTo>
                  <a:lnTo>
                    <a:pt x="1551036" y="0"/>
                  </a:lnTo>
                  <a:lnTo>
                    <a:pt x="1551036" y="199364"/>
                  </a:lnTo>
                  <a:lnTo>
                    <a:pt x="0" y="199364"/>
                  </a:lnTo>
                  <a:close/>
                </a:path>
              </a:pathLst>
            </a:custGeom>
            <a:solidFill>
              <a:srgbClr val="5B98BA"/>
            </a:solidFill>
            <a:ln cap="sq">
              <a:noFill/>
              <a:prstDash val="solid"/>
              <a:miter/>
            </a:ln>
          </p:spPr>
        </p:sp>
        <p:sp>
          <p:nvSpPr>
            <p:cNvPr id="4" name="TextBox 4"/>
            <p:cNvSpPr txBox="1"/>
            <p:nvPr/>
          </p:nvSpPr>
          <p:spPr>
            <a:xfrm>
              <a:off x="0" y="-38100"/>
              <a:ext cx="1551036" cy="237464"/>
            </a:xfrm>
            <a:prstGeom prst="rect">
              <a:avLst/>
            </a:prstGeom>
          </p:spPr>
          <p:txBody>
            <a:bodyPr lIns="50800" tIns="50800" rIns="50800" bIns="50800" rtlCol="0" anchor="ctr"/>
            <a:lstStyle/>
            <a:p>
              <a:pPr algn="ctr">
                <a:lnSpc>
                  <a:spcPts val="2659"/>
                </a:lnSpc>
              </a:pPr>
              <a:endParaRPr/>
            </a:p>
          </p:txBody>
        </p:sp>
      </p:grpSp>
      <p:grpSp>
        <p:nvGrpSpPr>
          <p:cNvPr id="5" name="Group 5"/>
          <p:cNvGrpSpPr/>
          <p:nvPr/>
        </p:nvGrpSpPr>
        <p:grpSpPr>
          <a:xfrm>
            <a:off x="12398912" y="9530041"/>
            <a:ext cx="5889088" cy="756959"/>
            <a:chOff x="0" y="0"/>
            <a:chExt cx="1551036" cy="199364"/>
          </a:xfrm>
        </p:grpSpPr>
        <p:sp>
          <p:nvSpPr>
            <p:cNvPr id="6" name="Freeform 6"/>
            <p:cNvSpPr/>
            <p:nvPr/>
          </p:nvSpPr>
          <p:spPr>
            <a:xfrm>
              <a:off x="0" y="0"/>
              <a:ext cx="1551036" cy="199364"/>
            </a:xfrm>
            <a:custGeom>
              <a:avLst/>
              <a:gdLst/>
              <a:ahLst/>
              <a:cxnLst/>
              <a:rect l="l" t="t" r="r" b="b"/>
              <a:pathLst>
                <a:path w="1551036" h="199364">
                  <a:moveTo>
                    <a:pt x="0" y="0"/>
                  </a:moveTo>
                  <a:lnTo>
                    <a:pt x="1551036" y="0"/>
                  </a:lnTo>
                  <a:lnTo>
                    <a:pt x="1551036" y="199364"/>
                  </a:lnTo>
                  <a:lnTo>
                    <a:pt x="0" y="199364"/>
                  </a:lnTo>
                  <a:close/>
                </a:path>
              </a:pathLst>
            </a:custGeom>
            <a:solidFill>
              <a:srgbClr val="5B98BA"/>
            </a:solidFill>
            <a:ln cap="sq">
              <a:noFill/>
              <a:prstDash val="solid"/>
              <a:miter/>
            </a:ln>
          </p:spPr>
        </p:sp>
        <p:sp>
          <p:nvSpPr>
            <p:cNvPr id="7" name="TextBox 7"/>
            <p:cNvSpPr txBox="1"/>
            <p:nvPr/>
          </p:nvSpPr>
          <p:spPr>
            <a:xfrm>
              <a:off x="0" y="-38100"/>
              <a:ext cx="1551036" cy="237464"/>
            </a:xfrm>
            <a:prstGeom prst="rect">
              <a:avLst/>
            </a:prstGeom>
          </p:spPr>
          <p:txBody>
            <a:bodyPr lIns="50800" tIns="50800" rIns="50800" bIns="50800" rtlCol="0" anchor="ctr"/>
            <a:lstStyle/>
            <a:p>
              <a:pPr algn="ctr">
                <a:lnSpc>
                  <a:spcPts val="2659"/>
                </a:lnSpc>
              </a:pPr>
              <a:endParaRPr/>
            </a:p>
          </p:txBody>
        </p:sp>
      </p:grpSp>
      <p:sp>
        <p:nvSpPr>
          <p:cNvPr id="8" name="Freeform 8"/>
          <p:cNvSpPr/>
          <p:nvPr/>
        </p:nvSpPr>
        <p:spPr>
          <a:xfrm>
            <a:off x="-4925441" y="3609788"/>
            <a:ext cx="9392643" cy="9529477"/>
          </a:xfrm>
          <a:custGeom>
            <a:avLst/>
            <a:gdLst/>
            <a:ahLst/>
            <a:cxnLst/>
            <a:rect l="l" t="t" r="r" b="b"/>
            <a:pathLst>
              <a:path w="9392643" h="9529477">
                <a:moveTo>
                  <a:pt x="0" y="0"/>
                </a:moveTo>
                <a:lnTo>
                  <a:pt x="9392643" y="0"/>
                </a:lnTo>
                <a:lnTo>
                  <a:pt x="9392643" y="9529476"/>
                </a:lnTo>
                <a:lnTo>
                  <a:pt x="0" y="9529476"/>
                </a:lnTo>
                <a:lnTo>
                  <a:pt x="0" y="0"/>
                </a:lnTo>
                <a:close/>
              </a:path>
            </a:pathLst>
          </a:custGeom>
          <a:blipFill>
            <a:blip r:embed="rId2">
              <a:alphaModFix amt="20999"/>
              <a:extLst>
                <a:ext uri="{96DAC541-7B7A-43D3-8B79-37D633B846F1}">
                  <asvg:svgBlip xmlns:asvg="http://schemas.microsoft.com/office/drawing/2016/SVG/main" r:embed="rId3"/>
                </a:ext>
              </a:extLst>
            </a:blip>
            <a:stretch>
              <a:fillRect/>
            </a:stretch>
          </a:blipFill>
        </p:spPr>
      </p:sp>
      <p:sp>
        <p:nvSpPr>
          <p:cNvPr id="9" name="Freeform 9"/>
          <p:cNvSpPr/>
          <p:nvPr/>
        </p:nvSpPr>
        <p:spPr>
          <a:xfrm>
            <a:off x="11308481" y="2091559"/>
            <a:ext cx="6818966" cy="5787148"/>
          </a:xfrm>
          <a:custGeom>
            <a:avLst/>
            <a:gdLst/>
            <a:ahLst/>
            <a:cxnLst/>
            <a:rect l="l" t="t" r="r" b="b"/>
            <a:pathLst>
              <a:path w="6818966" h="5787148">
                <a:moveTo>
                  <a:pt x="0" y="0"/>
                </a:moveTo>
                <a:lnTo>
                  <a:pt x="6818966" y="0"/>
                </a:lnTo>
                <a:lnTo>
                  <a:pt x="6818966" y="5787148"/>
                </a:lnTo>
                <a:lnTo>
                  <a:pt x="0" y="5787148"/>
                </a:lnTo>
                <a:lnTo>
                  <a:pt x="0" y="0"/>
                </a:lnTo>
                <a:close/>
              </a:path>
            </a:pathLst>
          </a:custGeom>
          <a:blipFill>
            <a:blip r:embed="rId4"/>
            <a:stretch>
              <a:fillRect/>
            </a:stretch>
          </a:blipFill>
        </p:spPr>
      </p:sp>
      <p:sp>
        <p:nvSpPr>
          <p:cNvPr id="10" name="TextBox 10"/>
          <p:cNvSpPr txBox="1"/>
          <p:nvPr/>
        </p:nvSpPr>
        <p:spPr>
          <a:xfrm>
            <a:off x="1902564" y="4157742"/>
            <a:ext cx="8819592" cy="1771491"/>
          </a:xfrm>
          <a:prstGeom prst="rect">
            <a:avLst/>
          </a:prstGeom>
        </p:spPr>
        <p:txBody>
          <a:bodyPr lIns="0" tIns="0" rIns="0" bIns="0" rtlCol="0" anchor="t">
            <a:spAutoFit/>
          </a:bodyPr>
          <a:lstStyle/>
          <a:p>
            <a:pPr marL="0" lvl="0" indent="0" algn="l">
              <a:lnSpc>
                <a:spcPts val="14510"/>
              </a:lnSpc>
              <a:spcBef>
                <a:spcPct val="0"/>
              </a:spcBef>
            </a:pPr>
            <a:r>
              <a:rPr lang="en-US" sz="10364">
                <a:solidFill>
                  <a:srgbClr val="051D40"/>
                </a:solidFill>
                <a:latin typeface="Open Sans Extra Bold"/>
              </a:rPr>
              <a:t>THANK YOU!</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rot="-2700000">
            <a:off x="15004959" y="1860459"/>
            <a:ext cx="6566081" cy="6566081"/>
            <a:chOff x="0" y="0"/>
            <a:chExt cx="1913890" cy="1913890"/>
          </a:xfrm>
        </p:grpSpPr>
        <p:sp>
          <p:nvSpPr>
            <p:cNvPr id="3" name="Freeform 3"/>
            <p:cNvSpPr/>
            <p:nvPr/>
          </p:nvSpPr>
          <p:spPr>
            <a:xfrm>
              <a:off x="0" y="0"/>
              <a:ext cx="1913890" cy="1913890"/>
            </a:xfrm>
            <a:custGeom>
              <a:avLst/>
              <a:gdLst/>
              <a:ahLst/>
              <a:cxnLst/>
              <a:rect l="l" t="t" r="r" b="b"/>
              <a:pathLst>
                <a:path w="1913890" h="1913890">
                  <a:moveTo>
                    <a:pt x="0" y="0"/>
                  </a:moveTo>
                  <a:lnTo>
                    <a:pt x="1913890" y="0"/>
                  </a:lnTo>
                  <a:lnTo>
                    <a:pt x="1913890" y="1913890"/>
                  </a:lnTo>
                  <a:lnTo>
                    <a:pt x="0" y="1913890"/>
                  </a:lnTo>
                  <a:close/>
                </a:path>
              </a:pathLst>
            </a:custGeom>
            <a:solidFill>
              <a:srgbClr val="5271FF"/>
            </a:solidFill>
          </p:spPr>
        </p:sp>
      </p:grpSp>
      <p:grpSp>
        <p:nvGrpSpPr>
          <p:cNvPr id="4" name="Group 4"/>
          <p:cNvGrpSpPr/>
          <p:nvPr/>
        </p:nvGrpSpPr>
        <p:grpSpPr>
          <a:xfrm rot="2700000">
            <a:off x="15361560" y="2217060"/>
            <a:ext cx="5852880" cy="5852880"/>
            <a:chOff x="0" y="0"/>
            <a:chExt cx="1913890" cy="1913890"/>
          </a:xfrm>
        </p:grpSpPr>
        <p:sp>
          <p:nvSpPr>
            <p:cNvPr id="5" name="Freeform 5"/>
            <p:cNvSpPr/>
            <p:nvPr/>
          </p:nvSpPr>
          <p:spPr>
            <a:xfrm>
              <a:off x="0" y="0"/>
              <a:ext cx="1913890" cy="1913890"/>
            </a:xfrm>
            <a:custGeom>
              <a:avLst/>
              <a:gdLst/>
              <a:ahLst/>
              <a:cxnLst/>
              <a:rect l="l" t="t" r="r" b="b"/>
              <a:pathLst>
                <a:path w="1913890" h="1913890">
                  <a:moveTo>
                    <a:pt x="0" y="0"/>
                  </a:moveTo>
                  <a:lnTo>
                    <a:pt x="0" y="1913890"/>
                  </a:lnTo>
                  <a:lnTo>
                    <a:pt x="1913890" y="1913890"/>
                  </a:lnTo>
                  <a:lnTo>
                    <a:pt x="1913890" y="0"/>
                  </a:lnTo>
                  <a:lnTo>
                    <a:pt x="0" y="0"/>
                  </a:lnTo>
                  <a:close/>
                  <a:moveTo>
                    <a:pt x="1852930" y="1852930"/>
                  </a:moveTo>
                  <a:lnTo>
                    <a:pt x="59690" y="1852930"/>
                  </a:lnTo>
                  <a:lnTo>
                    <a:pt x="59690" y="59690"/>
                  </a:lnTo>
                  <a:lnTo>
                    <a:pt x="1852930" y="59690"/>
                  </a:lnTo>
                  <a:lnTo>
                    <a:pt x="1852930" y="1852930"/>
                  </a:lnTo>
                  <a:close/>
                </a:path>
              </a:pathLst>
            </a:custGeom>
            <a:solidFill>
              <a:srgbClr val="FFFFFF"/>
            </a:solidFill>
          </p:spPr>
        </p:sp>
      </p:grpSp>
      <p:grpSp>
        <p:nvGrpSpPr>
          <p:cNvPr id="6" name="Group 6"/>
          <p:cNvGrpSpPr/>
          <p:nvPr/>
        </p:nvGrpSpPr>
        <p:grpSpPr>
          <a:xfrm rot="2700000">
            <a:off x="11143419" y="8043030"/>
            <a:ext cx="6164339" cy="6164339"/>
            <a:chOff x="0" y="0"/>
            <a:chExt cx="1913890" cy="1913890"/>
          </a:xfrm>
        </p:grpSpPr>
        <p:sp>
          <p:nvSpPr>
            <p:cNvPr id="7" name="Freeform 7"/>
            <p:cNvSpPr/>
            <p:nvPr/>
          </p:nvSpPr>
          <p:spPr>
            <a:xfrm>
              <a:off x="0" y="0"/>
              <a:ext cx="1913890" cy="1913890"/>
            </a:xfrm>
            <a:custGeom>
              <a:avLst/>
              <a:gdLst/>
              <a:ahLst/>
              <a:cxnLst/>
              <a:rect l="l" t="t" r="r" b="b"/>
              <a:pathLst>
                <a:path w="1913890" h="1913890">
                  <a:moveTo>
                    <a:pt x="0" y="0"/>
                  </a:moveTo>
                  <a:lnTo>
                    <a:pt x="0" y="1913890"/>
                  </a:lnTo>
                  <a:lnTo>
                    <a:pt x="1913890" y="1913890"/>
                  </a:lnTo>
                  <a:lnTo>
                    <a:pt x="1913890" y="0"/>
                  </a:lnTo>
                  <a:lnTo>
                    <a:pt x="0" y="0"/>
                  </a:lnTo>
                  <a:close/>
                  <a:moveTo>
                    <a:pt x="1852930" y="1852930"/>
                  </a:moveTo>
                  <a:lnTo>
                    <a:pt x="59690" y="1852930"/>
                  </a:lnTo>
                  <a:lnTo>
                    <a:pt x="59690" y="59690"/>
                  </a:lnTo>
                  <a:lnTo>
                    <a:pt x="1852930" y="59690"/>
                  </a:lnTo>
                  <a:lnTo>
                    <a:pt x="1852930" y="1852930"/>
                  </a:lnTo>
                  <a:close/>
                </a:path>
              </a:pathLst>
            </a:custGeom>
            <a:solidFill>
              <a:srgbClr val="2B4A9D"/>
            </a:solidFill>
          </p:spPr>
        </p:sp>
      </p:grpSp>
      <p:grpSp>
        <p:nvGrpSpPr>
          <p:cNvPr id="8" name="Group 8"/>
          <p:cNvGrpSpPr/>
          <p:nvPr/>
        </p:nvGrpSpPr>
        <p:grpSpPr>
          <a:xfrm rot="2700000">
            <a:off x="11143419" y="-3920369"/>
            <a:ext cx="6164339" cy="6164339"/>
            <a:chOff x="0" y="0"/>
            <a:chExt cx="1913890" cy="1913890"/>
          </a:xfrm>
        </p:grpSpPr>
        <p:sp>
          <p:nvSpPr>
            <p:cNvPr id="9" name="Freeform 9"/>
            <p:cNvSpPr/>
            <p:nvPr/>
          </p:nvSpPr>
          <p:spPr>
            <a:xfrm>
              <a:off x="0" y="0"/>
              <a:ext cx="1913890" cy="1913890"/>
            </a:xfrm>
            <a:custGeom>
              <a:avLst/>
              <a:gdLst/>
              <a:ahLst/>
              <a:cxnLst/>
              <a:rect l="l" t="t" r="r" b="b"/>
              <a:pathLst>
                <a:path w="1913890" h="1913890">
                  <a:moveTo>
                    <a:pt x="0" y="0"/>
                  </a:moveTo>
                  <a:lnTo>
                    <a:pt x="0" y="1913890"/>
                  </a:lnTo>
                  <a:lnTo>
                    <a:pt x="1913890" y="1913890"/>
                  </a:lnTo>
                  <a:lnTo>
                    <a:pt x="1913890" y="0"/>
                  </a:lnTo>
                  <a:lnTo>
                    <a:pt x="0" y="0"/>
                  </a:lnTo>
                  <a:close/>
                  <a:moveTo>
                    <a:pt x="1852930" y="1852930"/>
                  </a:moveTo>
                  <a:lnTo>
                    <a:pt x="59690" y="1852930"/>
                  </a:lnTo>
                  <a:lnTo>
                    <a:pt x="59690" y="59690"/>
                  </a:lnTo>
                  <a:lnTo>
                    <a:pt x="1852930" y="59690"/>
                  </a:lnTo>
                  <a:lnTo>
                    <a:pt x="1852930" y="1852930"/>
                  </a:lnTo>
                  <a:close/>
                </a:path>
              </a:pathLst>
            </a:custGeom>
            <a:solidFill>
              <a:srgbClr val="2B4A9D"/>
            </a:solidFill>
          </p:spPr>
        </p:sp>
      </p:grpSp>
      <p:grpSp>
        <p:nvGrpSpPr>
          <p:cNvPr id="10" name="Group 10"/>
          <p:cNvGrpSpPr>
            <a:grpSpLocks noChangeAspect="1"/>
          </p:cNvGrpSpPr>
          <p:nvPr/>
        </p:nvGrpSpPr>
        <p:grpSpPr>
          <a:xfrm>
            <a:off x="12779511" y="2858592"/>
            <a:ext cx="3963020" cy="5276243"/>
            <a:chOff x="0" y="0"/>
            <a:chExt cx="3663950" cy="4878070"/>
          </a:xfrm>
        </p:grpSpPr>
        <p:sp>
          <p:nvSpPr>
            <p:cNvPr id="11" name="Freeform 11"/>
            <p:cNvSpPr/>
            <p:nvPr/>
          </p:nvSpPr>
          <p:spPr>
            <a:xfrm>
              <a:off x="31750" y="31750"/>
              <a:ext cx="3600450" cy="4814570"/>
            </a:xfrm>
            <a:custGeom>
              <a:avLst/>
              <a:gdLst/>
              <a:ahLst/>
              <a:cxnLst/>
              <a:rect l="l" t="t" r="r" b="b"/>
              <a:pathLst>
                <a:path w="3600450" h="4814570">
                  <a:moveTo>
                    <a:pt x="0" y="0"/>
                  </a:moveTo>
                  <a:lnTo>
                    <a:pt x="3600450" y="0"/>
                  </a:lnTo>
                  <a:lnTo>
                    <a:pt x="3600450" y="4814570"/>
                  </a:lnTo>
                  <a:lnTo>
                    <a:pt x="0" y="4814570"/>
                  </a:lnTo>
                  <a:close/>
                </a:path>
              </a:pathLst>
            </a:custGeom>
            <a:blipFill>
              <a:blip r:embed="rId2"/>
              <a:stretch>
                <a:fillRect t="-2378" b="-2378"/>
              </a:stretch>
            </a:blipFill>
          </p:spPr>
        </p:sp>
        <p:sp>
          <p:nvSpPr>
            <p:cNvPr id="12" name="Freeform 12"/>
            <p:cNvSpPr/>
            <p:nvPr/>
          </p:nvSpPr>
          <p:spPr>
            <a:xfrm>
              <a:off x="0" y="0"/>
              <a:ext cx="3663950" cy="4878070"/>
            </a:xfrm>
            <a:custGeom>
              <a:avLst/>
              <a:gdLst/>
              <a:ahLst/>
              <a:cxnLst/>
              <a:rect l="l" t="t" r="r" b="b"/>
              <a:pathLst>
                <a:path w="3663950" h="4878070">
                  <a:moveTo>
                    <a:pt x="3663950" y="4878070"/>
                  </a:moveTo>
                  <a:lnTo>
                    <a:pt x="0" y="4878070"/>
                  </a:lnTo>
                  <a:lnTo>
                    <a:pt x="0" y="0"/>
                  </a:lnTo>
                  <a:lnTo>
                    <a:pt x="3663950" y="0"/>
                  </a:lnTo>
                  <a:lnTo>
                    <a:pt x="3663950" y="4878070"/>
                  </a:lnTo>
                  <a:close/>
                  <a:moveTo>
                    <a:pt x="63500" y="4814570"/>
                  </a:moveTo>
                  <a:lnTo>
                    <a:pt x="3600450" y="4814570"/>
                  </a:lnTo>
                  <a:lnTo>
                    <a:pt x="3600450" y="63500"/>
                  </a:lnTo>
                  <a:lnTo>
                    <a:pt x="63500" y="63500"/>
                  </a:lnTo>
                  <a:lnTo>
                    <a:pt x="63500" y="4814570"/>
                  </a:lnTo>
                  <a:close/>
                </a:path>
              </a:pathLst>
            </a:custGeom>
            <a:solidFill>
              <a:srgbClr val="5271FF"/>
            </a:solidFill>
          </p:spPr>
        </p:sp>
      </p:grpSp>
      <p:sp>
        <p:nvSpPr>
          <p:cNvPr id="13" name="TextBox 13"/>
          <p:cNvSpPr txBox="1"/>
          <p:nvPr/>
        </p:nvSpPr>
        <p:spPr>
          <a:xfrm>
            <a:off x="1028700" y="846557"/>
            <a:ext cx="9135755" cy="2257425"/>
          </a:xfrm>
          <a:prstGeom prst="rect">
            <a:avLst/>
          </a:prstGeom>
        </p:spPr>
        <p:txBody>
          <a:bodyPr lIns="0" tIns="0" rIns="0" bIns="0" rtlCol="0" anchor="t">
            <a:spAutoFit/>
          </a:bodyPr>
          <a:lstStyle/>
          <a:p>
            <a:pPr algn="l">
              <a:lnSpc>
                <a:spcPts val="8400"/>
              </a:lnSpc>
            </a:pPr>
            <a:r>
              <a:rPr lang="en-US" sz="8000" spc="400">
                <a:solidFill>
                  <a:srgbClr val="2B4A9D"/>
                </a:solidFill>
                <a:latin typeface="Poppins Ultra-Bold"/>
              </a:rPr>
              <a:t>    02.</a:t>
            </a:r>
          </a:p>
          <a:p>
            <a:pPr algn="ctr">
              <a:lnSpc>
                <a:spcPts val="8400"/>
              </a:lnSpc>
            </a:pPr>
            <a:r>
              <a:rPr lang="en-US" sz="8000" spc="400">
                <a:solidFill>
                  <a:srgbClr val="2B4A9D"/>
                </a:solidFill>
                <a:latin typeface="Poppins Ultra-Bold"/>
              </a:rPr>
              <a:t>MOTIVATION</a:t>
            </a:r>
          </a:p>
        </p:txBody>
      </p:sp>
      <p:grpSp>
        <p:nvGrpSpPr>
          <p:cNvPr id="14" name="Group 14"/>
          <p:cNvGrpSpPr/>
          <p:nvPr/>
        </p:nvGrpSpPr>
        <p:grpSpPr>
          <a:xfrm rot="5400000">
            <a:off x="-1309" y="1309"/>
            <a:ext cx="1635964" cy="1633346"/>
            <a:chOff x="0" y="0"/>
            <a:chExt cx="6350000" cy="6339840"/>
          </a:xfrm>
        </p:grpSpPr>
        <p:sp>
          <p:nvSpPr>
            <p:cNvPr id="15" name="Freeform 15"/>
            <p:cNvSpPr/>
            <p:nvPr/>
          </p:nvSpPr>
          <p:spPr>
            <a:xfrm>
              <a:off x="0" y="0"/>
              <a:ext cx="6350000" cy="6339840"/>
            </a:xfrm>
            <a:custGeom>
              <a:avLst/>
              <a:gdLst/>
              <a:ahLst/>
              <a:cxnLst/>
              <a:rect l="l" t="t" r="r" b="b"/>
              <a:pathLst>
                <a:path w="6350000" h="6339840">
                  <a:moveTo>
                    <a:pt x="6350000" y="6339840"/>
                  </a:moveTo>
                  <a:lnTo>
                    <a:pt x="0" y="6339840"/>
                  </a:lnTo>
                  <a:lnTo>
                    <a:pt x="0" y="0"/>
                  </a:lnTo>
                  <a:lnTo>
                    <a:pt x="6350000" y="6339840"/>
                  </a:lnTo>
                  <a:close/>
                </a:path>
              </a:pathLst>
            </a:custGeom>
            <a:solidFill>
              <a:srgbClr val="2B4A9D"/>
            </a:solidFill>
          </p:spPr>
        </p:sp>
      </p:grpSp>
      <p:sp>
        <p:nvSpPr>
          <p:cNvPr id="16" name="TextBox 16"/>
          <p:cNvSpPr txBox="1"/>
          <p:nvPr/>
        </p:nvSpPr>
        <p:spPr>
          <a:xfrm>
            <a:off x="1028700" y="3473021"/>
            <a:ext cx="9971725" cy="3896994"/>
          </a:xfrm>
          <a:prstGeom prst="rect">
            <a:avLst/>
          </a:prstGeom>
        </p:spPr>
        <p:txBody>
          <a:bodyPr lIns="0" tIns="0" rIns="0" bIns="0" rtlCol="0" anchor="t">
            <a:spAutoFit/>
          </a:bodyPr>
          <a:lstStyle/>
          <a:p>
            <a:pPr algn="just">
              <a:lnSpc>
                <a:spcPts val="3080"/>
              </a:lnSpc>
            </a:pPr>
            <a:r>
              <a:rPr lang="en-US" sz="2200" spc="220">
                <a:solidFill>
                  <a:srgbClr val="000000"/>
                </a:solidFill>
                <a:latin typeface="Lato"/>
              </a:rPr>
              <a:t>WE AIM TO DEVELOP A PLATFORM THAT NOT ONLY MAKES THE JOB SEARCH PROCESS EASIER BUT ALSO IMPROVES MATCHING ACCURACY BY COMBINING STATE-OF-THE-ART TECHNOLOGY, USER-FRIENDLY DESIGN, AND USER-CENTRIC FEATURES. THIS ENSURES THAT THE APPROPRIATE TALENT IS MATCHED WITH THE RIGHT OPPORTUNITY. WE ARE DEDICATED TO BRINGING THE IDEA THAT SEEKING A JOB SHOULD BE A SIMPLE AND EMPOWERING EXPERIENCE TO MILLIONS OF INDIVIDUALS ACROSS THE GLOBE. THIS INITIATIVE IS MOTIVATED BY THIS BELIEF.</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rot="-8100000">
            <a:off x="-1580822" y="-292307"/>
            <a:ext cx="3090723" cy="3090723"/>
            <a:chOff x="0" y="0"/>
            <a:chExt cx="1913890" cy="1913890"/>
          </a:xfrm>
        </p:grpSpPr>
        <p:sp>
          <p:nvSpPr>
            <p:cNvPr id="3" name="Freeform 3"/>
            <p:cNvSpPr/>
            <p:nvPr/>
          </p:nvSpPr>
          <p:spPr>
            <a:xfrm>
              <a:off x="0" y="0"/>
              <a:ext cx="1913890" cy="1913890"/>
            </a:xfrm>
            <a:custGeom>
              <a:avLst/>
              <a:gdLst/>
              <a:ahLst/>
              <a:cxnLst/>
              <a:rect l="l" t="t" r="r" b="b"/>
              <a:pathLst>
                <a:path w="1913890" h="1913890">
                  <a:moveTo>
                    <a:pt x="0" y="0"/>
                  </a:moveTo>
                  <a:lnTo>
                    <a:pt x="1913890" y="0"/>
                  </a:lnTo>
                  <a:lnTo>
                    <a:pt x="1913890" y="1913890"/>
                  </a:lnTo>
                  <a:lnTo>
                    <a:pt x="0" y="1913890"/>
                  </a:lnTo>
                  <a:close/>
                </a:path>
              </a:pathLst>
            </a:custGeom>
            <a:solidFill>
              <a:srgbClr val="2B4A9D"/>
            </a:solidFill>
          </p:spPr>
        </p:sp>
      </p:grpSp>
      <p:grpSp>
        <p:nvGrpSpPr>
          <p:cNvPr id="4" name="Group 4"/>
          <p:cNvGrpSpPr/>
          <p:nvPr/>
        </p:nvGrpSpPr>
        <p:grpSpPr>
          <a:xfrm rot="-2700000">
            <a:off x="-1412966" y="-124452"/>
            <a:ext cx="2755011" cy="2755011"/>
            <a:chOff x="0" y="0"/>
            <a:chExt cx="1913890" cy="1913890"/>
          </a:xfrm>
        </p:grpSpPr>
        <p:sp>
          <p:nvSpPr>
            <p:cNvPr id="5" name="Freeform 5"/>
            <p:cNvSpPr/>
            <p:nvPr/>
          </p:nvSpPr>
          <p:spPr>
            <a:xfrm>
              <a:off x="0" y="0"/>
              <a:ext cx="1913890" cy="1913890"/>
            </a:xfrm>
            <a:custGeom>
              <a:avLst/>
              <a:gdLst/>
              <a:ahLst/>
              <a:cxnLst/>
              <a:rect l="l" t="t" r="r" b="b"/>
              <a:pathLst>
                <a:path w="1913890" h="1913890">
                  <a:moveTo>
                    <a:pt x="0" y="0"/>
                  </a:moveTo>
                  <a:lnTo>
                    <a:pt x="0" y="1913890"/>
                  </a:lnTo>
                  <a:lnTo>
                    <a:pt x="1913890" y="1913890"/>
                  </a:lnTo>
                  <a:lnTo>
                    <a:pt x="1913890" y="0"/>
                  </a:lnTo>
                  <a:lnTo>
                    <a:pt x="0" y="0"/>
                  </a:lnTo>
                  <a:close/>
                  <a:moveTo>
                    <a:pt x="1852930" y="1852930"/>
                  </a:moveTo>
                  <a:lnTo>
                    <a:pt x="59690" y="1852930"/>
                  </a:lnTo>
                  <a:lnTo>
                    <a:pt x="59690" y="59690"/>
                  </a:lnTo>
                  <a:lnTo>
                    <a:pt x="1852930" y="59690"/>
                  </a:lnTo>
                  <a:lnTo>
                    <a:pt x="1852930" y="1852930"/>
                  </a:lnTo>
                  <a:close/>
                </a:path>
              </a:pathLst>
            </a:custGeom>
            <a:solidFill>
              <a:srgbClr val="FFFFFF"/>
            </a:solidFill>
          </p:spPr>
        </p:sp>
      </p:grpSp>
      <p:grpSp>
        <p:nvGrpSpPr>
          <p:cNvPr id="6" name="Group 6"/>
          <p:cNvGrpSpPr/>
          <p:nvPr/>
        </p:nvGrpSpPr>
        <p:grpSpPr>
          <a:xfrm rot="-8100000">
            <a:off x="16778099" y="-292307"/>
            <a:ext cx="3090723" cy="3090723"/>
            <a:chOff x="0" y="0"/>
            <a:chExt cx="1913890" cy="1913890"/>
          </a:xfrm>
        </p:grpSpPr>
        <p:sp>
          <p:nvSpPr>
            <p:cNvPr id="7" name="Freeform 7"/>
            <p:cNvSpPr/>
            <p:nvPr/>
          </p:nvSpPr>
          <p:spPr>
            <a:xfrm>
              <a:off x="0" y="0"/>
              <a:ext cx="1913890" cy="1913890"/>
            </a:xfrm>
            <a:custGeom>
              <a:avLst/>
              <a:gdLst/>
              <a:ahLst/>
              <a:cxnLst/>
              <a:rect l="l" t="t" r="r" b="b"/>
              <a:pathLst>
                <a:path w="1913890" h="1913890">
                  <a:moveTo>
                    <a:pt x="0" y="0"/>
                  </a:moveTo>
                  <a:lnTo>
                    <a:pt x="1913890" y="0"/>
                  </a:lnTo>
                  <a:lnTo>
                    <a:pt x="1913890" y="1913890"/>
                  </a:lnTo>
                  <a:lnTo>
                    <a:pt x="0" y="1913890"/>
                  </a:lnTo>
                  <a:close/>
                </a:path>
              </a:pathLst>
            </a:custGeom>
            <a:solidFill>
              <a:srgbClr val="2B4A9D"/>
            </a:solidFill>
          </p:spPr>
        </p:sp>
      </p:grpSp>
      <p:grpSp>
        <p:nvGrpSpPr>
          <p:cNvPr id="8" name="Group 8"/>
          <p:cNvGrpSpPr/>
          <p:nvPr/>
        </p:nvGrpSpPr>
        <p:grpSpPr>
          <a:xfrm rot="-2700000">
            <a:off x="16945955" y="-124452"/>
            <a:ext cx="2755011" cy="2755011"/>
            <a:chOff x="0" y="0"/>
            <a:chExt cx="1913890" cy="1913890"/>
          </a:xfrm>
        </p:grpSpPr>
        <p:sp>
          <p:nvSpPr>
            <p:cNvPr id="9" name="Freeform 9"/>
            <p:cNvSpPr/>
            <p:nvPr/>
          </p:nvSpPr>
          <p:spPr>
            <a:xfrm>
              <a:off x="0" y="0"/>
              <a:ext cx="1913890" cy="1913890"/>
            </a:xfrm>
            <a:custGeom>
              <a:avLst/>
              <a:gdLst/>
              <a:ahLst/>
              <a:cxnLst/>
              <a:rect l="l" t="t" r="r" b="b"/>
              <a:pathLst>
                <a:path w="1913890" h="1913890">
                  <a:moveTo>
                    <a:pt x="0" y="0"/>
                  </a:moveTo>
                  <a:lnTo>
                    <a:pt x="0" y="1913890"/>
                  </a:lnTo>
                  <a:lnTo>
                    <a:pt x="1913890" y="1913890"/>
                  </a:lnTo>
                  <a:lnTo>
                    <a:pt x="1913890" y="0"/>
                  </a:lnTo>
                  <a:lnTo>
                    <a:pt x="0" y="0"/>
                  </a:lnTo>
                  <a:close/>
                  <a:moveTo>
                    <a:pt x="1852930" y="1852930"/>
                  </a:moveTo>
                  <a:lnTo>
                    <a:pt x="59690" y="1852930"/>
                  </a:lnTo>
                  <a:lnTo>
                    <a:pt x="59690" y="59690"/>
                  </a:lnTo>
                  <a:lnTo>
                    <a:pt x="1852930" y="59690"/>
                  </a:lnTo>
                  <a:lnTo>
                    <a:pt x="1852930" y="1852930"/>
                  </a:lnTo>
                  <a:close/>
                </a:path>
              </a:pathLst>
            </a:custGeom>
            <a:solidFill>
              <a:srgbClr val="FFFFFF"/>
            </a:solidFill>
          </p:spPr>
        </p:sp>
      </p:grpSp>
      <p:sp>
        <p:nvSpPr>
          <p:cNvPr id="10" name="Freeform 10"/>
          <p:cNvSpPr/>
          <p:nvPr/>
        </p:nvSpPr>
        <p:spPr>
          <a:xfrm>
            <a:off x="11899123" y="3978829"/>
            <a:ext cx="4616502" cy="1609585"/>
          </a:xfrm>
          <a:custGeom>
            <a:avLst/>
            <a:gdLst/>
            <a:ahLst/>
            <a:cxnLst/>
            <a:rect l="l" t="t" r="r" b="b"/>
            <a:pathLst>
              <a:path w="4616502" h="1609585">
                <a:moveTo>
                  <a:pt x="0" y="0"/>
                </a:moveTo>
                <a:lnTo>
                  <a:pt x="4616502" y="0"/>
                </a:lnTo>
                <a:lnTo>
                  <a:pt x="4616502" y="1609585"/>
                </a:lnTo>
                <a:lnTo>
                  <a:pt x="0" y="1609585"/>
                </a:lnTo>
                <a:lnTo>
                  <a:pt x="0" y="0"/>
                </a:lnTo>
                <a:close/>
              </a:path>
            </a:pathLst>
          </a:custGeom>
          <a:blipFill>
            <a:blip r:embed="rId2"/>
            <a:stretch>
              <a:fillRect/>
            </a:stretch>
          </a:blipFill>
        </p:spPr>
      </p:sp>
      <p:sp>
        <p:nvSpPr>
          <p:cNvPr id="11" name="Freeform 11"/>
          <p:cNvSpPr/>
          <p:nvPr/>
        </p:nvSpPr>
        <p:spPr>
          <a:xfrm>
            <a:off x="1120843" y="3688563"/>
            <a:ext cx="7876961" cy="2909874"/>
          </a:xfrm>
          <a:custGeom>
            <a:avLst/>
            <a:gdLst/>
            <a:ahLst/>
            <a:cxnLst/>
            <a:rect l="l" t="t" r="r" b="b"/>
            <a:pathLst>
              <a:path w="7876961" h="2909874">
                <a:moveTo>
                  <a:pt x="0" y="0"/>
                </a:moveTo>
                <a:lnTo>
                  <a:pt x="7876962" y="0"/>
                </a:lnTo>
                <a:lnTo>
                  <a:pt x="7876962" y="2909874"/>
                </a:lnTo>
                <a:lnTo>
                  <a:pt x="0" y="2909874"/>
                </a:lnTo>
                <a:lnTo>
                  <a:pt x="0" y="0"/>
                </a:lnTo>
                <a:close/>
              </a:path>
            </a:pathLst>
          </a:custGeom>
          <a:blipFill>
            <a:blip r:embed="rId3"/>
            <a:stretch>
              <a:fillRect/>
            </a:stretch>
          </a:blipFill>
        </p:spPr>
      </p:sp>
      <p:sp>
        <p:nvSpPr>
          <p:cNvPr id="12" name="Freeform 12"/>
          <p:cNvSpPr/>
          <p:nvPr/>
        </p:nvSpPr>
        <p:spPr>
          <a:xfrm>
            <a:off x="5261890" y="5588414"/>
            <a:ext cx="6441930" cy="1683686"/>
          </a:xfrm>
          <a:custGeom>
            <a:avLst/>
            <a:gdLst/>
            <a:ahLst/>
            <a:cxnLst/>
            <a:rect l="l" t="t" r="r" b="b"/>
            <a:pathLst>
              <a:path w="6441930" h="1683686">
                <a:moveTo>
                  <a:pt x="0" y="0"/>
                </a:moveTo>
                <a:lnTo>
                  <a:pt x="6441930" y="0"/>
                </a:lnTo>
                <a:lnTo>
                  <a:pt x="6441930" y="1683687"/>
                </a:lnTo>
                <a:lnTo>
                  <a:pt x="0" y="1683687"/>
                </a:lnTo>
                <a:lnTo>
                  <a:pt x="0" y="0"/>
                </a:lnTo>
                <a:close/>
              </a:path>
            </a:pathLst>
          </a:custGeom>
          <a:blipFill>
            <a:blip r:embed="rId4"/>
            <a:stretch>
              <a:fillRect/>
            </a:stretch>
          </a:blipFill>
        </p:spPr>
      </p:sp>
      <p:sp>
        <p:nvSpPr>
          <p:cNvPr id="13" name="Freeform 13"/>
          <p:cNvSpPr/>
          <p:nvPr/>
        </p:nvSpPr>
        <p:spPr>
          <a:xfrm>
            <a:off x="1704286" y="7161444"/>
            <a:ext cx="3355038" cy="2862118"/>
          </a:xfrm>
          <a:custGeom>
            <a:avLst/>
            <a:gdLst/>
            <a:ahLst/>
            <a:cxnLst/>
            <a:rect l="l" t="t" r="r" b="b"/>
            <a:pathLst>
              <a:path w="3355038" h="2862118">
                <a:moveTo>
                  <a:pt x="0" y="0"/>
                </a:moveTo>
                <a:lnTo>
                  <a:pt x="3355038" y="0"/>
                </a:lnTo>
                <a:lnTo>
                  <a:pt x="3355038" y="2862117"/>
                </a:lnTo>
                <a:lnTo>
                  <a:pt x="0" y="2862117"/>
                </a:lnTo>
                <a:lnTo>
                  <a:pt x="0" y="0"/>
                </a:lnTo>
                <a:close/>
              </a:path>
            </a:pathLst>
          </a:custGeom>
          <a:blipFill>
            <a:blip r:embed="rId5"/>
            <a:stretch>
              <a:fillRect/>
            </a:stretch>
          </a:blipFill>
        </p:spPr>
      </p:sp>
      <p:sp>
        <p:nvSpPr>
          <p:cNvPr id="14" name="Freeform 14"/>
          <p:cNvSpPr/>
          <p:nvPr/>
        </p:nvSpPr>
        <p:spPr>
          <a:xfrm>
            <a:off x="15155659" y="5588414"/>
            <a:ext cx="2103641" cy="2437785"/>
          </a:xfrm>
          <a:custGeom>
            <a:avLst/>
            <a:gdLst/>
            <a:ahLst/>
            <a:cxnLst/>
            <a:rect l="l" t="t" r="r" b="b"/>
            <a:pathLst>
              <a:path w="2103641" h="2437785">
                <a:moveTo>
                  <a:pt x="0" y="0"/>
                </a:moveTo>
                <a:lnTo>
                  <a:pt x="2103641" y="0"/>
                </a:lnTo>
                <a:lnTo>
                  <a:pt x="2103641" y="2437786"/>
                </a:lnTo>
                <a:lnTo>
                  <a:pt x="0" y="2437786"/>
                </a:lnTo>
                <a:lnTo>
                  <a:pt x="0" y="0"/>
                </a:lnTo>
                <a:close/>
              </a:path>
            </a:pathLst>
          </a:custGeom>
          <a:blipFill>
            <a:blip r:embed="rId6"/>
            <a:stretch>
              <a:fillRect/>
            </a:stretch>
          </a:blipFill>
        </p:spPr>
      </p:sp>
      <p:sp>
        <p:nvSpPr>
          <p:cNvPr id="15" name="Freeform 15"/>
          <p:cNvSpPr/>
          <p:nvPr/>
        </p:nvSpPr>
        <p:spPr>
          <a:xfrm>
            <a:off x="5979783" y="7720156"/>
            <a:ext cx="5006144" cy="2566844"/>
          </a:xfrm>
          <a:custGeom>
            <a:avLst/>
            <a:gdLst/>
            <a:ahLst/>
            <a:cxnLst/>
            <a:rect l="l" t="t" r="r" b="b"/>
            <a:pathLst>
              <a:path w="5006144" h="2566844">
                <a:moveTo>
                  <a:pt x="0" y="0"/>
                </a:moveTo>
                <a:lnTo>
                  <a:pt x="5006144" y="0"/>
                </a:lnTo>
                <a:lnTo>
                  <a:pt x="5006144" y="2566844"/>
                </a:lnTo>
                <a:lnTo>
                  <a:pt x="0" y="2566844"/>
                </a:lnTo>
                <a:lnTo>
                  <a:pt x="0" y="0"/>
                </a:lnTo>
                <a:close/>
              </a:path>
            </a:pathLst>
          </a:custGeom>
          <a:blipFill>
            <a:blip r:embed="rId7"/>
            <a:stretch>
              <a:fillRect/>
            </a:stretch>
          </a:blipFill>
        </p:spPr>
      </p:sp>
      <p:sp>
        <p:nvSpPr>
          <p:cNvPr id="16" name="Freeform 16"/>
          <p:cNvSpPr/>
          <p:nvPr/>
        </p:nvSpPr>
        <p:spPr>
          <a:xfrm>
            <a:off x="11405580" y="6807307"/>
            <a:ext cx="3330426" cy="3330426"/>
          </a:xfrm>
          <a:custGeom>
            <a:avLst/>
            <a:gdLst/>
            <a:ahLst/>
            <a:cxnLst/>
            <a:rect l="l" t="t" r="r" b="b"/>
            <a:pathLst>
              <a:path w="3330426" h="3330426">
                <a:moveTo>
                  <a:pt x="0" y="0"/>
                </a:moveTo>
                <a:lnTo>
                  <a:pt x="3330426" y="0"/>
                </a:lnTo>
                <a:lnTo>
                  <a:pt x="3330426" y="3330426"/>
                </a:lnTo>
                <a:lnTo>
                  <a:pt x="0" y="3330426"/>
                </a:lnTo>
                <a:lnTo>
                  <a:pt x="0" y="0"/>
                </a:lnTo>
                <a:close/>
              </a:path>
            </a:pathLst>
          </a:custGeom>
          <a:blipFill>
            <a:blip r:embed="rId8"/>
            <a:stretch>
              <a:fillRect/>
            </a:stretch>
          </a:blipFill>
        </p:spPr>
      </p:sp>
      <p:sp>
        <p:nvSpPr>
          <p:cNvPr id="17" name="TextBox 17"/>
          <p:cNvSpPr txBox="1"/>
          <p:nvPr/>
        </p:nvSpPr>
        <p:spPr>
          <a:xfrm>
            <a:off x="1480498" y="1076853"/>
            <a:ext cx="15327005" cy="3324225"/>
          </a:xfrm>
          <a:prstGeom prst="rect">
            <a:avLst/>
          </a:prstGeom>
        </p:spPr>
        <p:txBody>
          <a:bodyPr lIns="0" tIns="0" rIns="0" bIns="0" rtlCol="0" anchor="t">
            <a:spAutoFit/>
          </a:bodyPr>
          <a:lstStyle/>
          <a:p>
            <a:pPr algn="ctr">
              <a:lnSpc>
                <a:spcPts val="8400"/>
              </a:lnSpc>
            </a:pPr>
            <a:r>
              <a:rPr lang="en-US" sz="8000" spc="400">
                <a:solidFill>
                  <a:srgbClr val="2B4A9D"/>
                </a:solidFill>
                <a:latin typeface="Poppins Ultra-Bold"/>
              </a:rPr>
              <a:t>TECHNOLOGIES AND FRAMEWORKS</a:t>
            </a:r>
          </a:p>
          <a:p>
            <a:pPr algn="ctr">
              <a:lnSpc>
                <a:spcPts val="8400"/>
              </a:lnSpc>
            </a:pPr>
            <a:endParaRPr lang="en-US" sz="8000" spc="400">
              <a:solidFill>
                <a:srgbClr val="2B4A9D"/>
              </a:solidFill>
              <a:latin typeface="Poppins Ultra-Bold"/>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a:off x="277834" y="2425592"/>
            <a:ext cx="9968424" cy="1259922"/>
            <a:chOff x="0" y="0"/>
            <a:chExt cx="3636508" cy="459623"/>
          </a:xfrm>
        </p:grpSpPr>
        <p:sp>
          <p:nvSpPr>
            <p:cNvPr id="3" name="Freeform 3"/>
            <p:cNvSpPr/>
            <p:nvPr/>
          </p:nvSpPr>
          <p:spPr>
            <a:xfrm>
              <a:off x="0" y="0"/>
              <a:ext cx="3636508" cy="459623"/>
            </a:xfrm>
            <a:custGeom>
              <a:avLst/>
              <a:gdLst/>
              <a:ahLst/>
              <a:cxnLst/>
              <a:rect l="l" t="t" r="r" b="b"/>
              <a:pathLst>
                <a:path w="3636508" h="459623">
                  <a:moveTo>
                    <a:pt x="0" y="0"/>
                  </a:moveTo>
                  <a:lnTo>
                    <a:pt x="3636508" y="0"/>
                  </a:lnTo>
                  <a:lnTo>
                    <a:pt x="3636508" y="459623"/>
                  </a:lnTo>
                  <a:lnTo>
                    <a:pt x="0" y="459623"/>
                  </a:lnTo>
                  <a:close/>
                </a:path>
              </a:pathLst>
            </a:custGeom>
            <a:solidFill>
              <a:srgbClr val="2B4A9D"/>
            </a:solidFill>
          </p:spPr>
        </p:sp>
      </p:grpSp>
      <p:grpSp>
        <p:nvGrpSpPr>
          <p:cNvPr id="4" name="Group 4"/>
          <p:cNvGrpSpPr/>
          <p:nvPr/>
        </p:nvGrpSpPr>
        <p:grpSpPr>
          <a:xfrm rot="-2700000">
            <a:off x="-3283041" y="-3283041"/>
            <a:ext cx="6566081" cy="6566081"/>
            <a:chOff x="0" y="0"/>
            <a:chExt cx="1913890" cy="1913890"/>
          </a:xfrm>
        </p:grpSpPr>
        <p:sp>
          <p:nvSpPr>
            <p:cNvPr id="5" name="Freeform 5"/>
            <p:cNvSpPr/>
            <p:nvPr/>
          </p:nvSpPr>
          <p:spPr>
            <a:xfrm>
              <a:off x="0" y="0"/>
              <a:ext cx="1913890" cy="1913890"/>
            </a:xfrm>
            <a:custGeom>
              <a:avLst/>
              <a:gdLst/>
              <a:ahLst/>
              <a:cxnLst/>
              <a:rect l="l" t="t" r="r" b="b"/>
              <a:pathLst>
                <a:path w="1913890" h="1913890">
                  <a:moveTo>
                    <a:pt x="0" y="0"/>
                  </a:moveTo>
                  <a:lnTo>
                    <a:pt x="1913890" y="0"/>
                  </a:lnTo>
                  <a:lnTo>
                    <a:pt x="1913890" y="1913890"/>
                  </a:lnTo>
                  <a:lnTo>
                    <a:pt x="0" y="1913890"/>
                  </a:lnTo>
                  <a:close/>
                </a:path>
              </a:pathLst>
            </a:custGeom>
            <a:solidFill>
              <a:srgbClr val="5271FF"/>
            </a:solidFill>
          </p:spPr>
        </p:sp>
      </p:grpSp>
      <p:grpSp>
        <p:nvGrpSpPr>
          <p:cNvPr id="6" name="Group 6"/>
          <p:cNvGrpSpPr/>
          <p:nvPr/>
        </p:nvGrpSpPr>
        <p:grpSpPr>
          <a:xfrm rot="2700000">
            <a:off x="-2926440" y="-2926440"/>
            <a:ext cx="5852880" cy="5852880"/>
            <a:chOff x="0" y="0"/>
            <a:chExt cx="1913890" cy="1913890"/>
          </a:xfrm>
        </p:grpSpPr>
        <p:sp>
          <p:nvSpPr>
            <p:cNvPr id="7" name="Freeform 7"/>
            <p:cNvSpPr/>
            <p:nvPr/>
          </p:nvSpPr>
          <p:spPr>
            <a:xfrm>
              <a:off x="0" y="0"/>
              <a:ext cx="1913890" cy="1913890"/>
            </a:xfrm>
            <a:custGeom>
              <a:avLst/>
              <a:gdLst/>
              <a:ahLst/>
              <a:cxnLst/>
              <a:rect l="l" t="t" r="r" b="b"/>
              <a:pathLst>
                <a:path w="1913890" h="1913890">
                  <a:moveTo>
                    <a:pt x="0" y="0"/>
                  </a:moveTo>
                  <a:lnTo>
                    <a:pt x="0" y="1913890"/>
                  </a:lnTo>
                  <a:lnTo>
                    <a:pt x="1913890" y="1913890"/>
                  </a:lnTo>
                  <a:lnTo>
                    <a:pt x="1913890" y="0"/>
                  </a:lnTo>
                  <a:lnTo>
                    <a:pt x="0" y="0"/>
                  </a:lnTo>
                  <a:close/>
                  <a:moveTo>
                    <a:pt x="1852930" y="1852930"/>
                  </a:moveTo>
                  <a:lnTo>
                    <a:pt x="59690" y="1852930"/>
                  </a:lnTo>
                  <a:lnTo>
                    <a:pt x="59690" y="59690"/>
                  </a:lnTo>
                  <a:lnTo>
                    <a:pt x="1852930" y="59690"/>
                  </a:lnTo>
                  <a:lnTo>
                    <a:pt x="1852930" y="1852930"/>
                  </a:lnTo>
                  <a:close/>
                </a:path>
              </a:pathLst>
            </a:custGeom>
            <a:solidFill>
              <a:srgbClr val="FFFFFF"/>
            </a:solidFill>
          </p:spPr>
        </p:sp>
      </p:grpSp>
      <p:grpSp>
        <p:nvGrpSpPr>
          <p:cNvPr id="8" name="Group 8"/>
          <p:cNvGrpSpPr/>
          <p:nvPr/>
        </p:nvGrpSpPr>
        <p:grpSpPr>
          <a:xfrm rot="-2700000">
            <a:off x="-3283041" y="7003959"/>
            <a:ext cx="6566081" cy="6566081"/>
            <a:chOff x="0" y="0"/>
            <a:chExt cx="1913890" cy="1913890"/>
          </a:xfrm>
        </p:grpSpPr>
        <p:sp>
          <p:nvSpPr>
            <p:cNvPr id="9" name="Freeform 9"/>
            <p:cNvSpPr/>
            <p:nvPr/>
          </p:nvSpPr>
          <p:spPr>
            <a:xfrm>
              <a:off x="0" y="0"/>
              <a:ext cx="1913890" cy="1913890"/>
            </a:xfrm>
            <a:custGeom>
              <a:avLst/>
              <a:gdLst/>
              <a:ahLst/>
              <a:cxnLst/>
              <a:rect l="l" t="t" r="r" b="b"/>
              <a:pathLst>
                <a:path w="1913890" h="1913890">
                  <a:moveTo>
                    <a:pt x="0" y="0"/>
                  </a:moveTo>
                  <a:lnTo>
                    <a:pt x="1913890" y="0"/>
                  </a:lnTo>
                  <a:lnTo>
                    <a:pt x="1913890" y="1913890"/>
                  </a:lnTo>
                  <a:lnTo>
                    <a:pt x="0" y="1913890"/>
                  </a:lnTo>
                  <a:close/>
                </a:path>
              </a:pathLst>
            </a:custGeom>
            <a:solidFill>
              <a:srgbClr val="5271FF"/>
            </a:solidFill>
          </p:spPr>
        </p:sp>
      </p:grpSp>
      <p:grpSp>
        <p:nvGrpSpPr>
          <p:cNvPr id="10" name="Group 10"/>
          <p:cNvGrpSpPr/>
          <p:nvPr/>
        </p:nvGrpSpPr>
        <p:grpSpPr>
          <a:xfrm rot="2700000">
            <a:off x="-2926440" y="7360560"/>
            <a:ext cx="5852880" cy="5852880"/>
            <a:chOff x="0" y="0"/>
            <a:chExt cx="1913890" cy="1913890"/>
          </a:xfrm>
        </p:grpSpPr>
        <p:sp>
          <p:nvSpPr>
            <p:cNvPr id="11" name="Freeform 11"/>
            <p:cNvSpPr/>
            <p:nvPr/>
          </p:nvSpPr>
          <p:spPr>
            <a:xfrm>
              <a:off x="0" y="0"/>
              <a:ext cx="1913890" cy="1913890"/>
            </a:xfrm>
            <a:custGeom>
              <a:avLst/>
              <a:gdLst/>
              <a:ahLst/>
              <a:cxnLst/>
              <a:rect l="l" t="t" r="r" b="b"/>
              <a:pathLst>
                <a:path w="1913890" h="1913890">
                  <a:moveTo>
                    <a:pt x="0" y="0"/>
                  </a:moveTo>
                  <a:lnTo>
                    <a:pt x="0" y="1913890"/>
                  </a:lnTo>
                  <a:lnTo>
                    <a:pt x="1913890" y="1913890"/>
                  </a:lnTo>
                  <a:lnTo>
                    <a:pt x="1913890" y="0"/>
                  </a:lnTo>
                  <a:lnTo>
                    <a:pt x="0" y="0"/>
                  </a:lnTo>
                  <a:close/>
                  <a:moveTo>
                    <a:pt x="1852930" y="1852930"/>
                  </a:moveTo>
                  <a:lnTo>
                    <a:pt x="59690" y="1852930"/>
                  </a:lnTo>
                  <a:lnTo>
                    <a:pt x="59690" y="59690"/>
                  </a:lnTo>
                  <a:lnTo>
                    <a:pt x="1852930" y="59690"/>
                  </a:lnTo>
                  <a:lnTo>
                    <a:pt x="1852930" y="1852930"/>
                  </a:lnTo>
                  <a:close/>
                </a:path>
              </a:pathLst>
            </a:custGeom>
            <a:solidFill>
              <a:srgbClr val="FFFFFF"/>
            </a:solidFill>
          </p:spPr>
        </p:sp>
      </p:grpSp>
      <p:grpSp>
        <p:nvGrpSpPr>
          <p:cNvPr id="12" name="Group 12"/>
          <p:cNvGrpSpPr/>
          <p:nvPr/>
        </p:nvGrpSpPr>
        <p:grpSpPr>
          <a:xfrm rot="-2700000">
            <a:off x="-3283041" y="8117325"/>
            <a:ext cx="6566081" cy="6566081"/>
            <a:chOff x="0" y="0"/>
            <a:chExt cx="1913890" cy="1913890"/>
          </a:xfrm>
        </p:grpSpPr>
        <p:sp>
          <p:nvSpPr>
            <p:cNvPr id="13" name="Freeform 13"/>
            <p:cNvSpPr/>
            <p:nvPr/>
          </p:nvSpPr>
          <p:spPr>
            <a:xfrm>
              <a:off x="0" y="0"/>
              <a:ext cx="1913890" cy="1913890"/>
            </a:xfrm>
            <a:custGeom>
              <a:avLst/>
              <a:gdLst/>
              <a:ahLst/>
              <a:cxnLst/>
              <a:rect l="l" t="t" r="r" b="b"/>
              <a:pathLst>
                <a:path w="1913890" h="1913890">
                  <a:moveTo>
                    <a:pt x="0" y="0"/>
                  </a:moveTo>
                  <a:lnTo>
                    <a:pt x="1913890" y="0"/>
                  </a:lnTo>
                  <a:lnTo>
                    <a:pt x="1913890" y="1913890"/>
                  </a:lnTo>
                  <a:lnTo>
                    <a:pt x="0" y="1913890"/>
                  </a:lnTo>
                  <a:close/>
                </a:path>
              </a:pathLst>
            </a:custGeom>
            <a:solidFill>
              <a:srgbClr val="5271FF"/>
            </a:solidFill>
          </p:spPr>
        </p:sp>
      </p:grpSp>
      <p:grpSp>
        <p:nvGrpSpPr>
          <p:cNvPr id="14" name="Group 14"/>
          <p:cNvGrpSpPr/>
          <p:nvPr/>
        </p:nvGrpSpPr>
        <p:grpSpPr>
          <a:xfrm rot="2700000">
            <a:off x="-2926440" y="8473925"/>
            <a:ext cx="5852880" cy="5852880"/>
            <a:chOff x="0" y="0"/>
            <a:chExt cx="1913890" cy="1913890"/>
          </a:xfrm>
        </p:grpSpPr>
        <p:sp>
          <p:nvSpPr>
            <p:cNvPr id="15" name="Freeform 15"/>
            <p:cNvSpPr/>
            <p:nvPr/>
          </p:nvSpPr>
          <p:spPr>
            <a:xfrm>
              <a:off x="0" y="0"/>
              <a:ext cx="1913890" cy="1913890"/>
            </a:xfrm>
            <a:custGeom>
              <a:avLst/>
              <a:gdLst/>
              <a:ahLst/>
              <a:cxnLst/>
              <a:rect l="l" t="t" r="r" b="b"/>
              <a:pathLst>
                <a:path w="1913890" h="1913890">
                  <a:moveTo>
                    <a:pt x="0" y="0"/>
                  </a:moveTo>
                  <a:lnTo>
                    <a:pt x="0" y="1913890"/>
                  </a:lnTo>
                  <a:lnTo>
                    <a:pt x="1913890" y="1913890"/>
                  </a:lnTo>
                  <a:lnTo>
                    <a:pt x="1913890" y="0"/>
                  </a:lnTo>
                  <a:lnTo>
                    <a:pt x="0" y="0"/>
                  </a:lnTo>
                  <a:close/>
                  <a:moveTo>
                    <a:pt x="1852930" y="1852930"/>
                  </a:moveTo>
                  <a:lnTo>
                    <a:pt x="59690" y="1852930"/>
                  </a:lnTo>
                  <a:lnTo>
                    <a:pt x="59690" y="59690"/>
                  </a:lnTo>
                  <a:lnTo>
                    <a:pt x="1852930" y="59690"/>
                  </a:lnTo>
                  <a:lnTo>
                    <a:pt x="1852930" y="1852930"/>
                  </a:lnTo>
                  <a:close/>
                </a:path>
              </a:pathLst>
            </a:custGeom>
            <a:solidFill>
              <a:srgbClr val="FFFFFF"/>
            </a:solidFill>
          </p:spPr>
        </p:sp>
      </p:grpSp>
      <p:sp>
        <p:nvSpPr>
          <p:cNvPr id="16" name="TextBox 16"/>
          <p:cNvSpPr txBox="1"/>
          <p:nvPr/>
        </p:nvSpPr>
        <p:spPr>
          <a:xfrm>
            <a:off x="895350" y="4671496"/>
            <a:ext cx="9233976" cy="1190625"/>
          </a:xfrm>
          <a:prstGeom prst="rect">
            <a:avLst/>
          </a:prstGeom>
        </p:spPr>
        <p:txBody>
          <a:bodyPr lIns="0" tIns="0" rIns="0" bIns="0" rtlCol="0" anchor="t">
            <a:spAutoFit/>
          </a:bodyPr>
          <a:lstStyle/>
          <a:p>
            <a:pPr algn="ctr">
              <a:lnSpc>
                <a:spcPts val="8400"/>
              </a:lnSpc>
            </a:pPr>
            <a:r>
              <a:rPr lang="en-US" sz="8000" spc="400">
                <a:solidFill>
                  <a:srgbClr val="2B4A9D"/>
                </a:solidFill>
                <a:latin typeface="Poppins Ultra-Bold"/>
              </a:rPr>
              <a:t>WEBSITE</a:t>
            </a:r>
          </a:p>
        </p:txBody>
      </p:sp>
      <p:grpSp>
        <p:nvGrpSpPr>
          <p:cNvPr id="17" name="Group 17"/>
          <p:cNvGrpSpPr/>
          <p:nvPr/>
        </p:nvGrpSpPr>
        <p:grpSpPr>
          <a:xfrm>
            <a:off x="10129326" y="0"/>
            <a:ext cx="8158674" cy="10287000"/>
            <a:chOff x="0" y="0"/>
            <a:chExt cx="2976306" cy="3752725"/>
          </a:xfrm>
        </p:grpSpPr>
        <p:sp>
          <p:nvSpPr>
            <p:cNvPr id="18" name="Freeform 18"/>
            <p:cNvSpPr/>
            <p:nvPr/>
          </p:nvSpPr>
          <p:spPr>
            <a:xfrm>
              <a:off x="0" y="0"/>
              <a:ext cx="2976306" cy="3752726"/>
            </a:xfrm>
            <a:custGeom>
              <a:avLst/>
              <a:gdLst/>
              <a:ahLst/>
              <a:cxnLst/>
              <a:rect l="l" t="t" r="r" b="b"/>
              <a:pathLst>
                <a:path w="2976306" h="3752726">
                  <a:moveTo>
                    <a:pt x="0" y="0"/>
                  </a:moveTo>
                  <a:lnTo>
                    <a:pt x="2976306" y="0"/>
                  </a:lnTo>
                  <a:lnTo>
                    <a:pt x="2976306" y="3752726"/>
                  </a:lnTo>
                  <a:lnTo>
                    <a:pt x="0" y="3752726"/>
                  </a:lnTo>
                  <a:close/>
                </a:path>
              </a:pathLst>
            </a:custGeom>
            <a:solidFill>
              <a:srgbClr val="2B4A9D"/>
            </a:solidFill>
          </p:spPr>
        </p:sp>
      </p:grpSp>
      <p:sp>
        <p:nvSpPr>
          <p:cNvPr id="19" name="Freeform 19"/>
          <p:cNvSpPr/>
          <p:nvPr/>
        </p:nvSpPr>
        <p:spPr>
          <a:xfrm>
            <a:off x="10129326" y="2178360"/>
            <a:ext cx="8264686" cy="5509791"/>
          </a:xfrm>
          <a:custGeom>
            <a:avLst/>
            <a:gdLst/>
            <a:ahLst/>
            <a:cxnLst/>
            <a:rect l="l" t="t" r="r" b="b"/>
            <a:pathLst>
              <a:path w="8264686" h="5509791">
                <a:moveTo>
                  <a:pt x="0" y="0"/>
                </a:moveTo>
                <a:lnTo>
                  <a:pt x="8264686" y="0"/>
                </a:lnTo>
                <a:lnTo>
                  <a:pt x="8264686" y="5509791"/>
                </a:lnTo>
                <a:lnTo>
                  <a:pt x="0" y="5509791"/>
                </a:lnTo>
                <a:lnTo>
                  <a:pt x="0" y="0"/>
                </a:lnTo>
                <a:close/>
              </a:path>
            </a:pathLst>
          </a:custGeom>
          <a:blipFill>
            <a:blip r:embed="rId2"/>
            <a:stretch>
              <a:fillRect/>
            </a:stretch>
          </a:blipFill>
        </p:spPr>
      </p:sp>
      <p:sp>
        <p:nvSpPr>
          <p:cNvPr id="20" name="TextBox 20"/>
          <p:cNvSpPr txBox="1"/>
          <p:nvPr/>
        </p:nvSpPr>
        <p:spPr>
          <a:xfrm>
            <a:off x="3997858" y="2523496"/>
            <a:ext cx="2528376" cy="1190592"/>
          </a:xfrm>
          <a:prstGeom prst="rect">
            <a:avLst/>
          </a:prstGeom>
        </p:spPr>
        <p:txBody>
          <a:bodyPr lIns="0" tIns="0" rIns="0" bIns="0" rtlCol="0" anchor="t">
            <a:spAutoFit/>
          </a:bodyPr>
          <a:lstStyle/>
          <a:p>
            <a:pPr algn="ctr">
              <a:lnSpc>
                <a:spcPts val="8400"/>
              </a:lnSpc>
            </a:pPr>
            <a:r>
              <a:rPr lang="en-US" sz="8000" spc="400">
                <a:solidFill>
                  <a:srgbClr val="FFFFFF"/>
                </a:solidFill>
                <a:latin typeface="Poppins Heavy"/>
              </a:rPr>
              <a:t>1</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a:off x="13713001" y="-1128319"/>
            <a:ext cx="5770168" cy="5770168"/>
            <a:chOff x="0" y="0"/>
            <a:chExt cx="6350000" cy="6350000"/>
          </a:xfrm>
        </p:grpSpPr>
        <p:sp>
          <p:nvSpPr>
            <p:cNvPr id="3" name="Freeform 3"/>
            <p:cNvSpPr/>
            <p:nvPr/>
          </p:nvSpPr>
          <p:spPr>
            <a:xfrm>
              <a:off x="0" y="0"/>
              <a:ext cx="6350000" cy="6350000"/>
            </a:xfrm>
            <a:custGeom>
              <a:avLst/>
              <a:gdLst/>
              <a:ahLst/>
              <a:cxnLst/>
              <a:rect l="l" t="t" r="r" b="b"/>
              <a:pathLst>
                <a:path w="6350000" h="6350000">
                  <a:moveTo>
                    <a:pt x="3175000" y="0"/>
                  </a:moveTo>
                  <a:cubicBezTo>
                    <a:pt x="1421496" y="0"/>
                    <a:pt x="0" y="1421496"/>
                    <a:pt x="0" y="3175000"/>
                  </a:cubicBezTo>
                  <a:cubicBezTo>
                    <a:pt x="0" y="4928504"/>
                    <a:pt x="1421496" y="6350000"/>
                    <a:pt x="3175000" y="6350000"/>
                  </a:cubicBezTo>
                  <a:cubicBezTo>
                    <a:pt x="4928504" y="6350000"/>
                    <a:pt x="6350000" y="4928504"/>
                    <a:pt x="6350000" y="3175000"/>
                  </a:cubicBezTo>
                  <a:cubicBezTo>
                    <a:pt x="6350000" y="1421496"/>
                    <a:pt x="4928504" y="0"/>
                    <a:pt x="3175000" y="0"/>
                  </a:cubicBezTo>
                  <a:close/>
                </a:path>
              </a:pathLst>
            </a:custGeom>
            <a:solidFill>
              <a:srgbClr val="2B4A9D"/>
            </a:solidFill>
          </p:spPr>
        </p:sp>
      </p:grpSp>
      <p:grpSp>
        <p:nvGrpSpPr>
          <p:cNvPr id="4" name="Group 4"/>
          <p:cNvGrpSpPr/>
          <p:nvPr/>
        </p:nvGrpSpPr>
        <p:grpSpPr>
          <a:xfrm>
            <a:off x="7864259" y="566151"/>
            <a:ext cx="2559481" cy="9154697"/>
            <a:chOff x="0" y="0"/>
            <a:chExt cx="933706" cy="3339658"/>
          </a:xfrm>
        </p:grpSpPr>
        <p:sp>
          <p:nvSpPr>
            <p:cNvPr id="5" name="Freeform 5"/>
            <p:cNvSpPr/>
            <p:nvPr/>
          </p:nvSpPr>
          <p:spPr>
            <a:xfrm>
              <a:off x="0" y="0"/>
              <a:ext cx="933706" cy="3339659"/>
            </a:xfrm>
            <a:custGeom>
              <a:avLst/>
              <a:gdLst/>
              <a:ahLst/>
              <a:cxnLst/>
              <a:rect l="l" t="t" r="r" b="b"/>
              <a:pathLst>
                <a:path w="933706" h="3339659">
                  <a:moveTo>
                    <a:pt x="0" y="0"/>
                  </a:moveTo>
                  <a:lnTo>
                    <a:pt x="933706" y="0"/>
                  </a:lnTo>
                  <a:lnTo>
                    <a:pt x="933706" y="3339659"/>
                  </a:lnTo>
                  <a:lnTo>
                    <a:pt x="0" y="3339659"/>
                  </a:lnTo>
                  <a:close/>
                </a:path>
              </a:pathLst>
            </a:custGeom>
            <a:solidFill>
              <a:srgbClr val="5271FF"/>
            </a:solidFill>
          </p:spPr>
        </p:sp>
      </p:grpSp>
      <p:grpSp>
        <p:nvGrpSpPr>
          <p:cNvPr id="6" name="Group 6"/>
          <p:cNvGrpSpPr/>
          <p:nvPr/>
        </p:nvGrpSpPr>
        <p:grpSpPr>
          <a:xfrm>
            <a:off x="619537" y="8172754"/>
            <a:ext cx="1635964" cy="1633346"/>
            <a:chOff x="0" y="0"/>
            <a:chExt cx="6350000" cy="6339840"/>
          </a:xfrm>
        </p:grpSpPr>
        <p:sp>
          <p:nvSpPr>
            <p:cNvPr id="7" name="Freeform 7"/>
            <p:cNvSpPr/>
            <p:nvPr/>
          </p:nvSpPr>
          <p:spPr>
            <a:xfrm>
              <a:off x="0" y="0"/>
              <a:ext cx="6350000" cy="6339840"/>
            </a:xfrm>
            <a:custGeom>
              <a:avLst/>
              <a:gdLst/>
              <a:ahLst/>
              <a:cxnLst/>
              <a:rect l="l" t="t" r="r" b="b"/>
              <a:pathLst>
                <a:path w="6350000" h="6339840">
                  <a:moveTo>
                    <a:pt x="6350000" y="6339840"/>
                  </a:moveTo>
                  <a:lnTo>
                    <a:pt x="0" y="6339840"/>
                  </a:lnTo>
                  <a:lnTo>
                    <a:pt x="0" y="0"/>
                  </a:lnTo>
                  <a:lnTo>
                    <a:pt x="6350000" y="6339840"/>
                  </a:lnTo>
                  <a:close/>
                </a:path>
              </a:pathLst>
            </a:custGeom>
            <a:solidFill>
              <a:srgbClr val="2B4A9D"/>
            </a:solidFill>
          </p:spPr>
        </p:sp>
      </p:grpSp>
      <p:grpSp>
        <p:nvGrpSpPr>
          <p:cNvPr id="8" name="Group 8"/>
          <p:cNvGrpSpPr/>
          <p:nvPr/>
        </p:nvGrpSpPr>
        <p:grpSpPr>
          <a:xfrm rot="5400000">
            <a:off x="618228" y="566151"/>
            <a:ext cx="1635964" cy="1633346"/>
            <a:chOff x="0" y="0"/>
            <a:chExt cx="6350000" cy="6339840"/>
          </a:xfrm>
        </p:grpSpPr>
        <p:sp>
          <p:nvSpPr>
            <p:cNvPr id="9" name="Freeform 9"/>
            <p:cNvSpPr/>
            <p:nvPr/>
          </p:nvSpPr>
          <p:spPr>
            <a:xfrm>
              <a:off x="0" y="0"/>
              <a:ext cx="6350000" cy="6339840"/>
            </a:xfrm>
            <a:custGeom>
              <a:avLst/>
              <a:gdLst/>
              <a:ahLst/>
              <a:cxnLst/>
              <a:rect l="l" t="t" r="r" b="b"/>
              <a:pathLst>
                <a:path w="6350000" h="6339840">
                  <a:moveTo>
                    <a:pt x="6350000" y="6339840"/>
                  </a:moveTo>
                  <a:lnTo>
                    <a:pt x="0" y="6339840"/>
                  </a:lnTo>
                  <a:lnTo>
                    <a:pt x="0" y="0"/>
                  </a:lnTo>
                  <a:lnTo>
                    <a:pt x="6350000" y="6339840"/>
                  </a:lnTo>
                  <a:close/>
                </a:path>
              </a:pathLst>
            </a:custGeom>
            <a:solidFill>
              <a:srgbClr val="2B4A9D"/>
            </a:solidFill>
          </p:spPr>
        </p:sp>
      </p:grpSp>
      <p:sp>
        <p:nvSpPr>
          <p:cNvPr id="10" name="Freeform 10"/>
          <p:cNvSpPr/>
          <p:nvPr/>
        </p:nvSpPr>
        <p:spPr>
          <a:xfrm>
            <a:off x="6493003" y="861907"/>
            <a:ext cx="11436287" cy="5548065"/>
          </a:xfrm>
          <a:custGeom>
            <a:avLst/>
            <a:gdLst/>
            <a:ahLst/>
            <a:cxnLst/>
            <a:rect l="l" t="t" r="r" b="b"/>
            <a:pathLst>
              <a:path w="11436287" h="5548065">
                <a:moveTo>
                  <a:pt x="0" y="0"/>
                </a:moveTo>
                <a:lnTo>
                  <a:pt x="11436286" y="0"/>
                </a:lnTo>
                <a:lnTo>
                  <a:pt x="11436286" y="5548065"/>
                </a:lnTo>
                <a:lnTo>
                  <a:pt x="0" y="5548065"/>
                </a:lnTo>
                <a:lnTo>
                  <a:pt x="0" y="0"/>
                </a:lnTo>
                <a:close/>
              </a:path>
            </a:pathLst>
          </a:custGeom>
          <a:blipFill>
            <a:blip r:embed="rId2"/>
            <a:stretch>
              <a:fillRect/>
            </a:stretch>
          </a:blipFill>
        </p:spPr>
      </p:sp>
      <p:sp>
        <p:nvSpPr>
          <p:cNvPr id="11" name="Freeform 11"/>
          <p:cNvSpPr/>
          <p:nvPr/>
        </p:nvSpPr>
        <p:spPr>
          <a:xfrm>
            <a:off x="6493003" y="6385860"/>
            <a:ext cx="11623981" cy="2872440"/>
          </a:xfrm>
          <a:custGeom>
            <a:avLst/>
            <a:gdLst/>
            <a:ahLst/>
            <a:cxnLst/>
            <a:rect l="l" t="t" r="r" b="b"/>
            <a:pathLst>
              <a:path w="11623981" h="2872440">
                <a:moveTo>
                  <a:pt x="0" y="0"/>
                </a:moveTo>
                <a:lnTo>
                  <a:pt x="11623981" y="0"/>
                </a:lnTo>
                <a:lnTo>
                  <a:pt x="11623981" y="2872440"/>
                </a:lnTo>
                <a:lnTo>
                  <a:pt x="0" y="2872440"/>
                </a:lnTo>
                <a:lnTo>
                  <a:pt x="0" y="0"/>
                </a:lnTo>
                <a:close/>
              </a:path>
            </a:pathLst>
          </a:custGeom>
          <a:blipFill>
            <a:blip r:embed="rId3"/>
            <a:stretch>
              <a:fillRect b="-22439"/>
            </a:stretch>
          </a:blipFill>
        </p:spPr>
      </p:sp>
      <p:sp>
        <p:nvSpPr>
          <p:cNvPr id="12" name="TextBox 12"/>
          <p:cNvSpPr txBox="1"/>
          <p:nvPr/>
        </p:nvSpPr>
        <p:spPr>
          <a:xfrm>
            <a:off x="-481713" y="3448046"/>
            <a:ext cx="8183276" cy="1695454"/>
          </a:xfrm>
          <a:prstGeom prst="rect">
            <a:avLst/>
          </a:prstGeom>
        </p:spPr>
        <p:txBody>
          <a:bodyPr lIns="0" tIns="0" rIns="0" bIns="0" rtlCol="0" anchor="t">
            <a:spAutoFit/>
          </a:bodyPr>
          <a:lstStyle/>
          <a:p>
            <a:pPr algn="ctr">
              <a:lnSpc>
                <a:spcPts val="6300"/>
              </a:lnSpc>
            </a:pPr>
            <a:r>
              <a:rPr lang="en-US" sz="6000" spc="300">
                <a:solidFill>
                  <a:srgbClr val="2B4A9D"/>
                </a:solidFill>
                <a:latin typeface="Poppins Ultra-Bold"/>
              </a:rPr>
              <a:t>HOME </a:t>
            </a:r>
          </a:p>
          <a:p>
            <a:pPr algn="ctr">
              <a:lnSpc>
                <a:spcPts val="6300"/>
              </a:lnSpc>
            </a:pPr>
            <a:r>
              <a:rPr lang="en-US" sz="6000" spc="300">
                <a:solidFill>
                  <a:srgbClr val="2B4A9D"/>
                </a:solidFill>
                <a:latin typeface="Poppins Ultra-Bold"/>
              </a:rPr>
              <a:t>PAGE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a:off x="13713001" y="-1128319"/>
            <a:ext cx="5770168" cy="5770168"/>
            <a:chOff x="0" y="0"/>
            <a:chExt cx="6350000" cy="6350000"/>
          </a:xfrm>
        </p:grpSpPr>
        <p:sp>
          <p:nvSpPr>
            <p:cNvPr id="3" name="Freeform 3"/>
            <p:cNvSpPr/>
            <p:nvPr/>
          </p:nvSpPr>
          <p:spPr>
            <a:xfrm>
              <a:off x="0" y="0"/>
              <a:ext cx="6350000" cy="6350000"/>
            </a:xfrm>
            <a:custGeom>
              <a:avLst/>
              <a:gdLst/>
              <a:ahLst/>
              <a:cxnLst/>
              <a:rect l="l" t="t" r="r" b="b"/>
              <a:pathLst>
                <a:path w="6350000" h="6350000">
                  <a:moveTo>
                    <a:pt x="3175000" y="0"/>
                  </a:moveTo>
                  <a:cubicBezTo>
                    <a:pt x="1421496" y="0"/>
                    <a:pt x="0" y="1421496"/>
                    <a:pt x="0" y="3175000"/>
                  </a:cubicBezTo>
                  <a:cubicBezTo>
                    <a:pt x="0" y="4928504"/>
                    <a:pt x="1421496" y="6350000"/>
                    <a:pt x="3175000" y="6350000"/>
                  </a:cubicBezTo>
                  <a:cubicBezTo>
                    <a:pt x="4928504" y="6350000"/>
                    <a:pt x="6350000" y="4928504"/>
                    <a:pt x="6350000" y="3175000"/>
                  </a:cubicBezTo>
                  <a:cubicBezTo>
                    <a:pt x="6350000" y="1421496"/>
                    <a:pt x="4928504" y="0"/>
                    <a:pt x="3175000" y="0"/>
                  </a:cubicBezTo>
                  <a:close/>
                </a:path>
              </a:pathLst>
            </a:custGeom>
            <a:solidFill>
              <a:srgbClr val="2B4A9D"/>
            </a:solidFill>
          </p:spPr>
        </p:sp>
      </p:grpSp>
      <p:grpSp>
        <p:nvGrpSpPr>
          <p:cNvPr id="4" name="Group 4"/>
          <p:cNvGrpSpPr/>
          <p:nvPr/>
        </p:nvGrpSpPr>
        <p:grpSpPr>
          <a:xfrm>
            <a:off x="7864259" y="566151"/>
            <a:ext cx="2559481" cy="9154697"/>
            <a:chOff x="0" y="0"/>
            <a:chExt cx="933706" cy="3339658"/>
          </a:xfrm>
        </p:grpSpPr>
        <p:sp>
          <p:nvSpPr>
            <p:cNvPr id="5" name="Freeform 5"/>
            <p:cNvSpPr/>
            <p:nvPr/>
          </p:nvSpPr>
          <p:spPr>
            <a:xfrm>
              <a:off x="0" y="0"/>
              <a:ext cx="933706" cy="3339659"/>
            </a:xfrm>
            <a:custGeom>
              <a:avLst/>
              <a:gdLst/>
              <a:ahLst/>
              <a:cxnLst/>
              <a:rect l="l" t="t" r="r" b="b"/>
              <a:pathLst>
                <a:path w="933706" h="3339659">
                  <a:moveTo>
                    <a:pt x="0" y="0"/>
                  </a:moveTo>
                  <a:lnTo>
                    <a:pt x="933706" y="0"/>
                  </a:lnTo>
                  <a:lnTo>
                    <a:pt x="933706" y="3339659"/>
                  </a:lnTo>
                  <a:lnTo>
                    <a:pt x="0" y="3339659"/>
                  </a:lnTo>
                  <a:close/>
                </a:path>
              </a:pathLst>
            </a:custGeom>
            <a:solidFill>
              <a:srgbClr val="5271FF"/>
            </a:solidFill>
          </p:spPr>
        </p:sp>
      </p:grpSp>
      <p:grpSp>
        <p:nvGrpSpPr>
          <p:cNvPr id="6" name="Group 6"/>
          <p:cNvGrpSpPr/>
          <p:nvPr/>
        </p:nvGrpSpPr>
        <p:grpSpPr>
          <a:xfrm>
            <a:off x="619537" y="8172754"/>
            <a:ext cx="1635964" cy="1633346"/>
            <a:chOff x="0" y="0"/>
            <a:chExt cx="6350000" cy="6339840"/>
          </a:xfrm>
        </p:grpSpPr>
        <p:sp>
          <p:nvSpPr>
            <p:cNvPr id="7" name="Freeform 7"/>
            <p:cNvSpPr/>
            <p:nvPr/>
          </p:nvSpPr>
          <p:spPr>
            <a:xfrm>
              <a:off x="0" y="0"/>
              <a:ext cx="6350000" cy="6339840"/>
            </a:xfrm>
            <a:custGeom>
              <a:avLst/>
              <a:gdLst/>
              <a:ahLst/>
              <a:cxnLst/>
              <a:rect l="l" t="t" r="r" b="b"/>
              <a:pathLst>
                <a:path w="6350000" h="6339840">
                  <a:moveTo>
                    <a:pt x="6350000" y="6339840"/>
                  </a:moveTo>
                  <a:lnTo>
                    <a:pt x="0" y="6339840"/>
                  </a:lnTo>
                  <a:lnTo>
                    <a:pt x="0" y="0"/>
                  </a:lnTo>
                  <a:lnTo>
                    <a:pt x="6350000" y="6339840"/>
                  </a:lnTo>
                  <a:close/>
                </a:path>
              </a:pathLst>
            </a:custGeom>
            <a:solidFill>
              <a:srgbClr val="2B4A9D"/>
            </a:solidFill>
          </p:spPr>
        </p:sp>
      </p:grpSp>
      <p:grpSp>
        <p:nvGrpSpPr>
          <p:cNvPr id="8" name="Group 8"/>
          <p:cNvGrpSpPr/>
          <p:nvPr/>
        </p:nvGrpSpPr>
        <p:grpSpPr>
          <a:xfrm rot="5400000">
            <a:off x="618228" y="566151"/>
            <a:ext cx="1635964" cy="1633346"/>
            <a:chOff x="0" y="0"/>
            <a:chExt cx="6350000" cy="6339840"/>
          </a:xfrm>
        </p:grpSpPr>
        <p:sp>
          <p:nvSpPr>
            <p:cNvPr id="9" name="Freeform 9"/>
            <p:cNvSpPr/>
            <p:nvPr/>
          </p:nvSpPr>
          <p:spPr>
            <a:xfrm>
              <a:off x="0" y="0"/>
              <a:ext cx="6350000" cy="6339840"/>
            </a:xfrm>
            <a:custGeom>
              <a:avLst/>
              <a:gdLst/>
              <a:ahLst/>
              <a:cxnLst/>
              <a:rect l="l" t="t" r="r" b="b"/>
              <a:pathLst>
                <a:path w="6350000" h="6339840">
                  <a:moveTo>
                    <a:pt x="6350000" y="6339840"/>
                  </a:moveTo>
                  <a:lnTo>
                    <a:pt x="0" y="6339840"/>
                  </a:lnTo>
                  <a:lnTo>
                    <a:pt x="0" y="0"/>
                  </a:lnTo>
                  <a:lnTo>
                    <a:pt x="6350000" y="6339840"/>
                  </a:lnTo>
                  <a:close/>
                </a:path>
              </a:pathLst>
            </a:custGeom>
            <a:solidFill>
              <a:srgbClr val="2B4A9D"/>
            </a:solidFill>
          </p:spPr>
        </p:sp>
      </p:grpSp>
      <p:sp>
        <p:nvSpPr>
          <p:cNvPr id="10" name="Freeform 10"/>
          <p:cNvSpPr/>
          <p:nvPr/>
        </p:nvSpPr>
        <p:spPr>
          <a:xfrm>
            <a:off x="7046809" y="856963"/>
            <a:ext cx="10570708" cy="4911313"/>
          </a:xfrm>
          <a:custGeom>
            <a:avLst/>
            <a:gdLst/>
            <a:ahLst/>
            <a:cxnLst/>
            <a:rect l="l" t="t" r="r" b="b"/>
            <a:pathLst>
              <a:path w="10570708" h="4911313">
                <a:moveTo>
                  <a:pt x="0" y="0"/>
                </a:moveTo>
                <a:lnTo>
                  <a:pt x="10570707" y="0"/>
                </a:lnTo>
                <a:lnTo>
                  <a:pt x="10570707" y="4911314"/>
                </a:lnTo>
                <a:lnTo>
                  <a:pt x="0" y="4911314"/>
                </a:lnTo>
                <a:lnTo>
                  <a:pt x="0" y="0"/>
                </a:lnTo>
                <a:close/>
              </a:path>
            </a:pathLst>
          </a:custGeom>
          <a:blipFill>
            <a:blip r:embed="rId2"/>
            <a:stretch>
              <a:fillRect/>
            </a:stretch>
          </a:blipFill>
        </p:spPr>
      </p:sp>
      <p:sp>
        <p:nvSpPr>
          <p:cNvPr id="11" name="Freeform 11"/>
          <p:cNvSpPr/>
          <p:nvPr/>
        </p:nvSpPr>
        <p:spPr>
          <a:xfrm>
            <a:off x="7046809" y="5768277"/>
            <a:ext cx="10554634" cy="4037824"/>
          </a:xfrm>
          <a:custGeom>
            <a:avLst/>
            <a:gdLst/>
            <a:ahLst/>
            <a:cxnLst/>
            <a:rect l="l" t="t" r="r" b="b"/>
            <a:pathLst>
              <a:path w="10554634" h="4037824">
                <a:moveTo>
                  <a:pt x="0" y="0"/>
                </a:moveTo>
                <a:lnTo>
                  <a:pt x="10554633" y="0"/>
                </a:lnTo>
                <a:lnTo>
                  <a:pt x="10554633" y="4037824"/>
                </a:lnTo>
                <a:lnTo>
                  <a:pt x="0" y="4037824"/>
                </a:lnTo>
                <a:lnTo>
                  <a:pt x="0" y="0"/>
                </a:lnTo>
                <a:close/>
              </a:path>
            </a:pathLst>
          </a:custGeom>
          <a:blipFill>
            <a:blip r:embed="rId3"/>
            <a:stretch>
              <a:fillRect/>
            </a:stretch>
          </a:blipFill>
        </p:spPr>
      </p:sp>
      <p:sp>
        <p:nvSpPr>
          <p:cNvPr id="12" name="TextBox 12"/>
          <p:cNvSpPr txBox="1"/>
          <p:nvPr/>
        </p:nvSpPr>
        <p:spPr>
          <a:xfrm>
            <a:off x="-481713" y="3448046"/>
            <a:ext cx="8183276" cy="895354"/>
          </a:xfrm>
          <a:prstGeom prst="rect">
            <a:avLst/>
          </a:prstGeom>
        </p:spPr>
        <p:txBody>
          <a:bodyPr lIns="0" tIns="0" rIns="0" bIns="0" rtlCol="0" anchor="t">
            <a:spAutoFit/>
          </a:bodyPr>
          <a:lstStyle/>
          <a:p>
            <a:pPr algn="ctr">
              <a:lnSpc>
                <a:spcPts val="6300"/>
              </a:lnSpc>
            </a:pPr>
            <a:r>
              <a:rPr lang="en-US" sz="6000" spc="300">
                <a:solidFill>
                  <a:srgbClr val="2B4A9D"/>
                </a:solidFill>
                <a:latin typeface="Poppins Bold"/>
              </a:rPr>
              <a:t>JOBS PAGE</a:t>
            </a: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27</TotalTime>
  <Words>858</Words>
  <Application>Microsoft Office PowerPoint</Application>
  <PresentationFormat>مخصص</PresentationFormat>
  <Paragraphs>148</Paragraphs>
  <Slides>49</Slides>
  <Notes>0</Notes>
  <HiddenSlides>0</HiddenSlides>
  <MMClips>0</MMClips>
  <ScaleCrop>false</ScaleCrop>
  <HeadingPairs>
    <vt:vector size="6" baseType="variant">
      <vt:variant>
        <vt:lpstr>الخطوط المستخدمة</vt:lpstr>
      </vt:variant>
      <vt:variant>
        <vt:i4>11</vt:i4>
      </vt:variant>
      <vt:variant>
        <vt:lpstr>نسق</vt:lpstr>
      </vt:variant>
      <vt:variant>
        <vt:i4>1</vt:i4>
      </vt:variant>
      <vt:variant>
        <vt:lpstr>عناوين الشرائح</vt:lpstr>
      </vt:variant>
      <vt:variant>
        <vt:i4>49</vt:i4>
      </vt:variant>
    </vt:vector>
  </HeadingPairs>
  <TitlesOfParts>
    <vt:vector size="61" baseType="lpstr">
      <vt:lpstr>Arial</vt:lpstr>
      <vt:lpstr>Lato Bold</vt:lpstr>
      <vt:lpstr>Lato</vt:lpstr>
      <vt:lpstr>Calibri</vt:lpstr>
      <vt:lpstr>Poppins Bold</vt:lpstr>
      <vt:lpstr>Glacial Indifference Bold</vt:lpstr>
      <vt:lpstr>Poppins Heavy</vt:lpstr>
      <vt:lpstr>Poppins Ultra-Bold</vt:lpstr>
      <vt:lpstr>Open Sans Extra Bold</vt:lpstr>
      <vt:lpstr>Glacial Indifference</vt:lpstr>
      <vt:lpstr>Canva Sans</vt:lpstr>
      <vt:lpstr>Office Theme</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Elegant and Professional Company Business Proposal Presentation</dc:title>
  <cp:lastModifiedBy>hamza fattouh</cp:lastModifiedBy>
  <cp:revision>3</cp:revision>
  <dcterms:created xsi:type="dcterms:W3CDTF">2006-08-16T00:00:00Z</dcterms:created>
  <dcterms:modified xsi:type="dcterms:W3CDTF">2024-07-01T16:06:22Z</dcterms:modified>
  <dc:identifier>DAGIp_j69IQ</dc:identifier>
</cp:coreProperties>
</file>