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0"/>
  </p:notesMasterIdLst>
  <p:handoutMasterIdLst>
    <p:handoutMasterId r:id="rId31"/>
  </p:handoutMasterIdLst>
  <p:sldIdLst>
    <p:sldId id="257" r:id="rId5"/>
    <p:sldId id="272" r:id="rId6"/>
    <p:sldId id="268" r:id="rId7"/>
    <p:sldId id="267" r:id="rId8"/>
    <p:sldId id="269" r:id="rId9"/>
    <p:sldId id="273" r:id="rId10"/>
    <p:sldId id="278" r:id="rId11"/>
    <p:sldId id="274" r:id="rId12"/>
    <p:sldId id="286" r:id="rId13"/>
    <p:sldId id="275" r:id="rId14"/>
    <p:sldId id="281" r:id="rId15"/>
    <p:sldId id="279" r:id="rId16"/>
    <p:sldId id="283" r:id="rId17"/>
    <p:sldId id="291" r:id="rId18"/>
    <p:sldId id="282" r:id="rId19"/>
    <p:sldId id="287" r:id="rId20"/>
    <p:sldId id="284" r:id="rId21"/>
    <p:sldId id="289" r:id="rId22"/>
    <p:sldId id="285" r:id="rId23"/>
    <p:sldId id="290" r:id="rId24"/>
    <p:sldId id="259" r:id="rId25"/>
    <p:sldId id="288" r:id="rId26"/>
    <p:sldId id="293" r:id="rId27"/>
    <p:sldId id="265" r:id="rId28"/>
    <p:sldId id="292" r:id="rId2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5" pos="3839">
          <p15:clr>
            <a:srgbClr val="A4A3A4"/>
          </p15:clr>
        </p15:guide>
        <p15:guide id="6" orient="horz" pos="2251" userDrawn="1">
          <p15:clr>
            <a:srgbClr val="A4A3A4"/>
          </p15:clr>
        </p15:guide>
        <p15:guide id="7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B04C"/>
    <a:srgbClr val="3C003C"/>
    <a:srgbClr val="020A0E"/>
    <a:srgbClr val="E2DDD4"/>
    <a:srgbClr val="394404"/>
    <a:srgbClr val="5F6F0F"/>
    <a:srgbClr val="718412"/>
    <a:srgbClr val="65741A"/>
    <a:srgbClr val="70811D"/>
    <a:srgbClr val="7B8D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>
        <p:scale>
          <a:sx n="72" d="100"/>
          <a:sy n="72" d="100"/>
        </p:scale>
        <p:origin x="660" y="78"/>
      </p:cViewPr>
      <p:guideLst>
        <p:guide orient="horz" pos="2205"/>
        <p:guide pos="3839"/>
        <p:guide orient="horz" pos="2251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F2D-41CA-85CD-3070442D569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F2D-41CA-85CD-3070442D569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F2D-41CA-85CD-3070442D569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F2D-41CA-85CD-3070442D5696}"/>
              </c:ext>
            </c:extLst>
          </c:dPt>
          <c:cat>
            <c:strRef>
              <c:f>Sheet1!$A$2:$A$5</c:f>
              <c:strCache>
                <c:ptCount val="4"/>
                <c:pt idx="0">
                  <c:v>6th</c:v>
                </c:pt>
                <c:pt idx="1">
                  <c:v>7th</c:v>
                </c:pt>
                <c:pt idx="2">
                  <c:v>8th</c:v>
                </c:pt>
                <c:pt idx="3">
                  <c:v>9th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../slides/slide11.xml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image" Target="../media/image3.png"/><Relationship Id="rId16" Type="http://schemas.openxmlformats.org/officeDocument/2006/relationships/image" Target="../media/image10.png"/><Relationship Id="rId1" Type="http://schemas.openxmlformats.org/officeDocument/2006/relationships/slide" Target="../slides/slide4.xml"/><Relationship Id="rId6" Type="http://schemas.openxmlformats.org/officeDocument/2006/relationships/slide" Target="../slides/slide6.xml"/><Relationship Id="rId11" Type="http://schemas.openxmlformats.org/officeDocument/2006/relationships/slide" Target="../slides/slide10.xml"/><Relationship Id="rId5" Type="http://schemas.openxmlformats.org/officeDocument/2006/relationships/image" Target="../media/image4.png"/><Relationship Id="rId15" Type="http://schemas.openxmlformats.org/officeDocument/2006/relationships/slide" Target="../slides/slide21.xml"/><Relationship Id="rId10" Type="http://schemas.openxmlformats.org/officeDocument/2006/relationships/image" Target="../media/image7.png"/><Relationship Id="rId4" Type="http://schemas.openxmlformats.org/officeDocument/2006/relationships/slide" Target="../slides/slide5.xml"/><Relationship Id="rId9" Type="http://schemas.openxmlformats.org/officeDocument/2006/relationships/slide" Target="../slides/slide8.xml"/><Relationship Id="rId1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microsoft.com/office/2007/relationships/hdphoto" Target="../media/hdphoto1.wdp"/><Relationship Id="rId1" Type="http://schemas.openxmlformats.org/officeDocument/2006/relationships/image" Target="../media/image3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20856-93F0-4CC7-B7FD-2466914A11D4}" type="doc">
      <dgm:prSet loTypeId="urn:microsoft.com/office/officeart/2018/2/layout/IconVerticalSolidList" loCatId="icon" qsTypeId="urn:microsoft.com/office/officeart/2005/8/quickstyle/simple4" qsCatId="simple" csTypeId="urn:microsoft.com/office/officeart/2005/8/colors/colorful3" csCatId="colorful" phldr="1"/>
      <dgm:spPr/>
    </dgm:pt>
    <dgm:pt modelId="{4AF52931-E4CA-4429-AACB-B8747CDB2409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b="1" cap="none" spc="0" dirty="0">
              <a:ln w="0"/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Introduction</a:t>
          </a:r>
        </a:p>
      </dgm:t>
    </dgm:pt>
    <dgm:pt modelId="{67B2FC97-2FAE-4EFE-9DEE-E4216C657F35}" type="parTrans" cxnId="{F82329C8-C3B2-4E9B-9033-528488D72705}">
      <dgm:prSet/>
      <dgm:spPr/>
      <dgm:t>
        <a:bodyPr/>
        <a:lstStyle/>
        <a:p>
          <a:endParaRPr lang="en-US" b="0" cap="none" spc="0">
            <a:ln w="0"/>
            <a:solidFill>
              <a:schemeClr val="bg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D86AF01C-9CBC-41F8-9354-48CD82BDFDC9}" type="sibTrans" cxnId="{F82329C8-C3B2-4E9B-9033-528488D72705}">
      <dgm:prSet/>
      <dgm:spPr/>
      <dgm:t>
        <a:bodyPr/>
        <a:lstStyle/>
        <a:p>
          <a:endParaRPr lang="en-US" b="0" cap="none" spc="0">
            <a:ln w="0"/>
            <a:solidFill>
              <a:schemeClr val="bg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81BEB84D-9A77-49C6-9301-B3359FCAC75F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b="1" cap="none" spc="0" dirty="0">
              <a:ln w="0"/>
              <a:solidFill>
                <a:srgbClr val="0E384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Current state</a:t>
          </a:r>
        </a:p>
      </dgm:t>
    </dgm:pt>
    <dgm:pt modelId="{AE4D0D43-0332-4F79-8D35-BCD8C10758AE}" type="parTrans" cxnId="{420EF6C4-7321-43BE-A2FC-253606B1E06A}">
      <dgm:prSet/>
      <dgm:spPr/>
      <dgm:t>
        <a:bodyPr/>
        <a:lstStyle/>
        <a:p>
          <a:endParaRPr lang="en-US" b="0" cap="none" spc="0">
            <a:ln w="0"/>
            <a:solidFill>
              <a:schemeClr val="bg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5D260F18-25D2-4074-87F1-7E78DDA61C58}" type="sibTrans" cxnId="{420EF6C4-7321-43BE-A2FC-253606B1E06A}">
      <dgm:prSet/>
      <dgm:spPr/>
      <dgm:t>
        <a:bodyPr/>
        <a:lstStyle/>
        <a:p>
          <a:endParaRPr lang="en-US" b="0" cap="none" spc="0">
            <a:ln w="0"/>
            <a:solidFill>
              <a:schemeClr val="bg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BCD8B12D-4F73-461F-95CC-6058D8AB24FA}">
      <dgm:prSet/>
      <dgm:spPr/>
      <dgm:t>
        <a:bodyPr/>
        <a:lstStyle/>
        <a:p>
          <a:pPr algn="l" rtl="1"/>
          <a:r>
            <a:rPr lang="en-US" b="0" cap="none" spc="0" dirty="0">
              <a:ln w="0"/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Reporting</a:t>
          </a:r>
        </a:p>
      </dgm:t>
    </dgm:pt>
    <dgm:pt modelId="{4FFA60CD-26B0-4303-9B9E-23CC72E8F889}" type="parTrans" cxnId="{1F2687C1-2F8F-4593-9D9E-D8F2B6773AA4}">
      <dgm:prSet/>
      <dgm:spPr/>
      <dgm:t>
        <a:bodyPr/>
        <a:lstStyle/>
        <a:p>
          <a:endParaRPr lang="en-US" b="0" cap="none" spc="0">
            <a:ln w="0"/>
            <a:solidFill>
              <a:schemeClr val="bg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FC257D1B-087B-4477-90AA-69373841D22F}" type="sibTrans" cxnId="{1F2687C1-2F8F-4593-9D9E-D8F2B6773AA4}">
      <dgm:prSet/>
      <dgm:spPr/>
      <dgm:t>
        <a:bodyPr/>
        <a:lstStyle/>
        <a:p>
          <a:endParaRPr lang="en-US" b="0" cap="none" spc="0">
            <a:ln w="0"/>
            <a:solidFill>
              <a:schemeClr val="bg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F505EE82-8117-4878-98F7-DB4F33B260B2}">
      <dgm:prSet/>
      <dgm:spPr/>
      <dgm:t>
        <a:bodyPr/>
        <a:lstStyle/>
        <a:p>
          <a:r>
            <a:rPr lang="en-US" b="1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Comparison of </a:t>
          </a:r>
          <a:r>
            <a:rPr lang="en-US" b="1" dirty="0" err="1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Odoo</a:t>
          </a:r>
          <a:r>
            <a:rPr lang="en-US" b="1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and </a:t>
          </a:r>
          <a:r>
            <a:rPr lang="en-US" b="1" dirty="0" err="1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Israa</a:t>
          </a:r>
          <a:r>
            <a:rPr lang="en-US" b="1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Shamel</a:t>
          </a:r>
          <a:endParaRPr lang="en-US" b="1" dirty="0">
            <a:solidFill>
              <a:srgbClr val="0F394B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DB4473-6B04-4C6F-A1E8-BD460DA656B3}" type="parTrans" cxnId="{623D1209-0358-4CB1-9FE9-83329D8BA6B1}">
      <dgm:prSet/>
      <dgm:spPr/>
      <dgm:t>
        <a:bodyPr/>
        <a:lstStyle/>
        <a:p>
          <a:endParaRPr lang="en-US"/>
        </a:p>
      </dgm:t>
    </dgm:pt>
    <dgm:pt modelId="{D4A32FEB-67D7-4F2A-B7B9-62390F8ACC39}" type="sibTrans" cxnId="{623D1209-0358-4CB1-9FE9-83329D8BA6B1}">
      <dgm:prSet/>
      <dgm:spPr/>
      <dgm:t>
        <a:bodyPr/>
        <a:lstStyle/>
        <a:p>
          <a:endParaRPr lang="en-US"/>
        </a:p>
      </dgm:t>
    </dgm:pt>
    <dgm:pt modelId="{22D1972F-756A-4524-93FC-1121B2EECE9D}">
      <dgm:prSet/>
      <dgm:spPr/>
      <dgm:t>
        <a:bodyPr/>
        <a:lstStyle/>
        <a:p>
          <a:r>
            <a:rPr lang="en-US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Modules </a:t>
          </a:r>
        </a:p>
      </dgm:t>
    </dgm:pt>
    <dgm:pt modelId="{D89C35D5-DF62-4096-A21F-905042892999}" type="parTrans" cxnId="{31FAD931-698C-405F-87D8-B3245E725E1C}">
      <dgm:prSet/>
      <dgm:spPr/>
      <dgm:t>
        <a:bodyPr/>
        <a:lstStyle/>
        <a:p>
          <a:endParaRPr lang="en-US"/>
        </a:p>
      </dgm:t>
    </dgm:pt>
    <dgm:pt modelId="{C33BFC25-7F55-4570-AB24-E686EAC1C13D}" type="sibTrans" cxnId="{31FAD931-698C-405F-87D8-B3245E725E1C}">
      <dgm:prSet/>
      <dgm:spPr/>
      <dgm:t>
        <a:bodyPr/>
        <a:lstStyle/>
        <a:p>
          <a:endParaRPr lang="en-US"/>
        </a:p>
      </dgm:t>
    </dgm:pt>
    <dgm:pt modelId="{BD558015-EC10-4DD2-A158-A585C951B568}">
      <dgm:prSet/>
      <dgm:spPr/>
      <dgm:t>
        <a:bodyPr/>
        <a:lstStyle/>
        <a:p>
          <a:r>
            <a:rPr lang="en-US" b="1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Problem</a:t>
          </a:r>
        </a:p>
      </dgm:t>
    </dgm:pt>
    <dgm:pt modelId="{1B7CD33A-7F94-482C-B0AC-21A11DB187C3}" type="sibTrans" cxnId="{419C15FF-5527-4820-9A55-88BB83C3E654}">
      <dgm:prSet/>
      <dgm:spPr/>
      <dgm:t>
        <a:bodyPr/>
        <a:lstStyle/>
        <a:p>
          <a:endParaRPr lang="en-US"/>
        </a:p>
      </dgm:t>
    </dgm:pt>
    <dgm:pt modelId="{3E5A4C3A-1CED-4BDC-B3D5-584D11743601}" type="parTrans" cxnId="{419C15FF-5527-4820-9A55-88BB83C3E654}">
      <dgm:prSet/>
      <dgm:spPr/>
      <dgm:t>
        <a:bodyPr/>
        <a:lstStyle/>
        <a:p>
          <a:endParaRPr lang="en-US"/>
        </a:p>
      </dgm:t>
    </dgm:pt>
    <dgm:pt modelId="{EF65C15E-F8DE-4EF5-9941-807EF105E4A5}">
      <dgm:prSet/>
      <dgm:spPr/>
      <dgm:t>
        <a:bodyPr/>
        <a:lstStyle/>
        <a:p>
          <a:r>
            <a:rPr lang="en-US" b="1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Feasibility study</a:t>
          </a:r>
        </a:p>
      </dgm:t>
    </dgm:pt>
    <dgm:pt modelId="{41958BDD-2A32-4630-9645-C22D457E5311}" type="sibTrans" cxnId="{E2875AA1-6903-41E2-8540-DB0A63A3B407}">
      <dgm:prSet/>
      <dgm:spPr/>
      <dgm:t>
        <a:bodyPr/>
        <a:lstStyle/>
        <a:p>
          <a:endParaRPr lang="en-US"/>
        </a:p>
      </dgm:t>
    </dgm:pt>
    <dgm:pt modelId="{0311AE25-CA9D-4984-8B4A-89363A9EE4D4}" type="parTrans" cxnId="{E2875AA1-6903-41E2-8540-DB0A63A3B407}">
      <dgm:prSet/>
      <dgm:spPr/>
      <dgm:t>
        <a:bodyPr/>
        <a:lstStyle/>
        <a:p>
          <a:endParaRPr lang="en-US"/>
        </a:p>
      </dgm:t>
    </dgm:pt>
    <dgm:pt modelId="{E0CAC78B-BE98-4741-AE72-42072952385B}">
      <dgm:prSet/>
      <dgm:spPr/>
      <dgm:t>
        <a:bodyPr/>
        <a:lstStyle/>
        <a:p>
          <a:r>
            <a:rPr lang="en-US" b="1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Solution</a:t>
          </a:r>
        </a:p>
      </dgm:t>
    </dgm:pt>
    <dgm:pt modelId="{3584EFE0-42F5-4BAD-BCB3-062CADCBC39F}" type="parTrans" cxnId="{9F57D1A4-FEE4-4591-90A3-480E481F8582}">
      <dgm:prSet/>
      <dgm:spPr/>
      <dgm:t>
        <a:bodyPr/>
        <a:lstStyle/>
        <a:p>
          <a:pPr rtl="1"/>
          <a:endParaRPr lang="ar-SA"/>
        </a:p>
      </dgm:t>
    </dgm:pt>
    <dgm:pt modelId="{957B1259-0B18-4E4B-AE69-829C89F8B239}" type="sibTrans" cxnId="{9F57D1A4-FEE4-4591-90A3-480E481F8582}">
      <dgm:prSet/>
      <dgm:spPr/>
      <dgm:t>
        <a:bodyPr/>
        <a:lstStyle/>
        <a:p>
          <a:pPr rtl="1"/>
          <a:endParaRPr lang="ar-SA"/>
        </a:p>
      </dgm:t>
    </dgm:pt>
    <dgm:pt modelId="{536D0097-A245-4152-8984-CC3ABB7DF273}" type="pres">
      <dgm:prSet presAssocID="{C7720856-93F0-4CC7-B7FD-2466914A11D4}" presName="root" presStyleCnt="0">
        <dgm:presLayoutVars>
          <dgm:dir/>
          <dgm:resizeHandles val="exact"/>
        </dgm:presLayoutVars>
      </dgm:prSet>
      <dgm:spPr/>
    </dgm:pt>
    <dgm:pt modelId="{DB8DBD9D-81A4-425A-BACC-11558B39BA4F}" type="pres">
      <dgm:prSet presAssocID="{4AF52931-E4CA-4429-AACB-B8747CDB2409}" presName="compNode" presStyleCnt="0"/>
      <dgm:spPr/>
    </dgm:pt>
    <dgm:pt modelId="{DE4D0CB4-0619-47EF-A746-365405D39958}" type="pres">
      <dgm:prSet presAssocID="{4AF52931-E4CA-4429-AACB-B8747CDB2409}" presName="bgRect" presStyleLbl="bgShp" presStyleIdx="0" presStyleCnt="8" custLinFactNeighborX="8522" custLinFactNeighborY="2880"/>
      <dgm:spPr>
        <a:prstGeom prst="flowChartAlternateProcess">
          <a:avLst/>
        </a:prstGeom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ABC6D826-A6E6-42EC-BF0E-9025B33009B2}" type="pres">
      <dgm:prSet presAssocID="{4AF52931-E4CA-4429-AACB-B8747CDB2409}" presName="iconRect" presStyleLbl="node1" presStyleIdx="0" presStyleCnt="8" custScaleX="128166" custScaleY="128166"/>
      <dgm:spPr>
        <a:blipFill>
          <a:blip xmlns:r="http://schemas.openxmlformats.org/officeDocument/2006/relationships"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E7294FB-7627-4D43-88C1-EE466B3369AD}" type="pres">
      <dgm:prSet presAssocID="{4AF52931-E4CA-4429-AACB-B8747CDB2409}" presName="spaceRect" presStyleCnt="0"/>
      <dgm:spPr/>
    </dgm:pt>
    <dgm:pt modelId="{573FC8C9-03E6-4269-9DB7-824A4479C21C}" type="pres">
      <dgm:prSet presAssocID="{4AF52931-E4CA-4429-AACB-B8747CDB2409}" presName="parTx" presStyleLbl="revTx" presStyleIdx="0" presStyleCnt="8">
        <dgm:presLayoutVars>
          <dgm:chMax val="0"/>
          <dgm:chPref val="0"/>
        </dgm:presLayoutVars>
      </dgm:prSet>
      <dgm:spPr/>
    </dgm:pt>
    <dgm:pt modelId="{5F2C253B-D9B7-4F6A-BC58-58675D37BE4B}" type="pres">
      <dgm:prSet presAssocID="{D86AF01C-9CBC-41F8-9354-48CD82BDFDC9}" presName="sibTrans" presStyleCnt="0"/>
      <dgm:spPr/>
    </dgm:pt>
    <dgm:pt modelId="{6802359D-3E26-495D-95C0-D50D2FF0A0AB}" type="pres">
      <dgm:prSet presAssocID="{81BEB84D-9A77-49C6-9301-B3359FCAC75F}" presName="compNode" presStyleCnt="0"/>
      <dgm:spPr/>
    </dgm:pt>
    <dgm:pt modelId="{B58CA141-504B-412A-818E-73651C363A3D}" type="pres">
      <dgm:prSet presAssocID="{81BEB84D-9A77-49C6-9301-B3359FCAC75F}" presName="bgRect" presStyleLbl="bgShp" presStyleIdx="1" presStyleCnt="8"/>
      <dgm:spPr>
        <a:solidFill>
          <a:srgbClr val="E2DDD4"/>
        </a:solid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AFC95015-001F-49EB-8731-0714E310C46E}" type="pres">
      <dgm:prSet presAssocID="{81BEB84D-9A77-49C6-9301-B3359FCAC75F}" presName="iconRect" presStyleLbl="node1" presStyleIdx="1" presStyleCnt="8" custScaleX="164785" custScaleY="164785"/>
      <dgm:spPr>
        <a:blipFill>
          <a:blip xmlns:r="http://schemas.openxmlformats.org/officeDocument/2006/relationships"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4F75FDB-FBCC-4B87-AABC-5ADBB261BB02}" type="pres">
      <dgm:prSet presAssocID="{81BEB84D-9A77-49C6-9301-B3359FCAC75F}" presName="spaceRect" presStyleCnt="0"/>
      <dgm:spPr/>
    </dgm:pt>
    <dgm:pt modelId="{8C6416B8-BF6E-4B19-A8CD-80E01FEB1ED8}" type="pres">
      <dgm:prSet presAssocID="{81BEB84D-9A77-49C6-9301-B3359FCAC75F}" presName="parTx" presStyleLbl="revTx" presStyleIdx="1" presStyleCnt="8">
        <dgm:presLayoutVars>
          <dgm:chMax val="0"/>
          <dgm:chPref val="0"/>
        </dgm:presLayoutVars>
      </dgm:prSet>
      <dgm:spPr/>
    </dgm:pt>
    <dgm:pt modelId="{91C06081-CFBE-49AB-AE47-FB2FE4BD1620}" type="pres">
      <dgm:prSet presAssocID="{5D260F18-25D2-4074-87F1-7E78DDA61C58}" presName="sibTrans" presStyleCnt="0"/>
      <dgm:spPr/>
    </dgm:pt>
    <dgm:pt modelId="{177838D7-E185-4CB5-AA15-2E75BF2E9DD8}" type="pres">
      <dgm:prSet presAssocID="{BD558015-EC10-4DD2-A158-A585C951B568}" presName="compNode" presStyleCnt="0"/>
      <dgm:spPr/>
    </dgm:pt>
    <dgm:pt modelId="{0B63AC40-FD69-4595-BA7A-C1E2B48D4EC4}" type="pres">
      <dgm:prSet presAssocID="{BD558015-EC10-4DD2-A158-A585C951B568}" presName="bgRect" presStyleLbl="bgShp" presStyleIdx="2" presStyleCnt="8"/>
      <dgm:spPr>
        <a:prstGeom prst="roundRect">
          <a:avLst/>
        </a:prstGeom>
        <a:solidFill>
          <a:srgbClr val="E2DDD4"/>
        </a:solid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A979F6BD-E6FD-4C07-8680-1FC144DBB3C8}" type="pres">
      <dgm:prSet presAssocID="{BD558015-EC10-4DD2-A158-A585C951B568}" presName="iconRect" presStyleLbl="node1" presStyleIdx="2" presStyleCnt="8" custScaleX="164785" custScaleY="164785"/>
      <dgm:spPr>
        <a:blipFill rotWithShape="1">
          <a:blip xmlns:r="http://schemas.openxmlformats.org/officeDocument/2006/relationships"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</dgm:pt>
    <dgm:pt modelId="{533A88AF-C554-46A6-9BBE-A89061BB87ED}" type="pres">
      <dgm:prSet presAssocID="{BD558015-EC10-4DD2-A158-A585C951B568}" presName="spaceRect" presStyleCnt="0"/>
      <dgm:spPr/>
    </dgm:pt>
    <dgm:pt modelId="{CE663F43-6B5D-4AEE-A3B9-799657435579}" type="pres">
      <dgm:prSet presAssocID="{BD558015-EC10-4DD2-A158-A585C951B568}" presName="parTx" presStyleLbl="revTx" presStyleIdx="2" presStyleCnt="8">
        <dgm:presLayoutVars>
          <dgm:chMax val="0"/>
          <dgm:chPref val="0"/>
        </dgm:presLayoutVars>
      </dgm:prSet>
      <dgm:spPr/>
    </dgm:pt>
    <dgm:pt modelId="{33F31BBB-60D6-4743-A5CF-629B97C9FB53}" type="pres">
      <dgm:prSet presAssocID="{1B7CD33A-7F94-482C-B0AC-21A11DB187C3}" presName="sibTrans" presStyleCnt="0"/>
      <dgm:spPr/>
    </dgm:pt>
    <dgm:pt modelId="{F94844DA-7A40-440A-B320-C41D632A0A63}" type="pres">
      <dgm:prSet presAssocID="{E0CAC78B-BE98-4741-AE72-42072952385B}" presName="compNode" presStyleCnt="0"/>
      <dgm:spPr/>
    </dgm:pt>
    <dgm:pt modelId="{3391FFC8-E269-4626-A6D2-DA97847E3837}" type="pres">
      <dgm:prSet presAssocID="{E0CAC78B-BE98-4741-AE72-42072952385B}" presName="bgRect" presStyleLbl="bgShp" presStyleIdx="3" presStyleCnt="8"/>
      <dgm:spPr/>
    </dgm:pt>
    <dgm:pt modelId="{B8A77929-B83C-4955-95DC-589584DE2C52}" type="pres">
      <dgm:prSet presAssocID="{E0CAC78B-BE98-4741-AE72-42072952385B}" presName="iconRect" presStyleLbl="node1" presStyleIdx="3" presStyleCnt="8" custScaleX="133071" custScaleY="133071"/>
      <dgm:spPr>
        <a:blipFill rotWithShape="1">
          <a:blip xmlns:r="http://schemas.openxmlformats.org/officeDocument/2006/relationships"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</dgm:pt>
    <dgm:pt modelId="{45AAD192-6C1E-4DA4-8152-82872AF19C15}" type="pres">
      <dgm:prSet presAssocID="{E0CAC78B-BE98-4741-AE72-42072952385B}" presName="spaceRect" presStyleCnt="0"/>
      <dgm:spPr/>
    </dgm:pt>
    <dgm:pt modelId="{C0A65D26-91BA-449D-9CDB-52FBFB83DFFD}" type="pres">
      <dgm:prSet presAssocID="{E0CAC78B-BE98-4741-AE72-42072952385B}" presName="parTx" presStyleLbl="revTx" presStyleIdx="3" presStyleCnt="8">
        <dgm:presLayoutVars>
          <dgm:chMax val="0"/>
          <dgm:chPref val="0"/>
        </dgm:presLayoutVars>
      </dgm:prSet>
      <dgm:spPr/>
    </dgm:pt>
    <dgm:pt modelId="{F41884C1-5974-41E5-B790-E8339551B8C5}" type="pres">
      <dgm:prSet presAssocID="{957B1259-0B18-4E4B-AE69-829C89F8B239}" presName="sibTrans" presStyleCnt="0"/>
      <dgm:spPr/>
    </dgm:pt>
    <dgm:pt modelId="{35BD6BDF-39FC-46ED-B1A7-AE63E8F08C27}" type="pres">
      <dgm:prSet presAssocID="{F505EE82-8117-4878-98F7-DB4F33B260B2}" presName="compNode" presStyleCnt="0"/>
      <dgm:spPr/>
    </dgm:pt>
    <dgm:pt modelId="{5548E1E8-4063-4A54-A923-D07848715E21}" type="pres">
      <dgm:prSet presAssocID="{F505EE82-8117-4878-98F7-DB4F33B260B2}" presName="bgRect" presStyleLbl="bgShp" presStyleIdx="4" presStyleCnt="8"/>
      <dgm:spPr>
        <a:prstGeom prst="roundRect">
          <a:avLst/>
        </a:prstGeom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9" action="ppaction://hlinksldjump"/>
          </dgm14:cNvPr>
        </a:ext>
      </dgm:extLst>
    </dgm:pt>
    <dgm:pt modelId="{12A6A16D-08DD-4AE1-BEB7-D2FA032A4933}" type="pres">
      <dgm:prSet presAssocID="{F505EE82-8117-4878-98F7-DB4F33B260B2}" presName="iconRect" presStyleLbl="node1" presStyleIdx="4" presStyleCnt="8" custScaleX="164785" custScaleY="128166"/>
      <dgm:spPr>
        <a:blipFill rotWithShape="1">
          <a:blip xmlns:r="http://schemas.openxmlformats.org/officeDocument/2006/relationships"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</dgm:pt>
    <dgm:pt modelId="{9F6BB8E3-5EEE-48CE-95F9-390EB45AFC87}" type="pres">
      <dgm:prSet presAssocID="{F505EE82-8117-4878-98F7-DB4F33B260B2}" presName="spaceRect" presStyleCnt="0"/>
      <dgm:spPr/>
    </dgm:pt>
    <dgm:pt modelId="{DCCD974D-02F2-40EE-B351-85944AEA0017}" type="pres">
      <dgm:prSet presAssocID="{F505EE82-8117-4878-98F7-DB4F33B260B2}" presName="parTx" presStyleLbl="revTx" presStyleIdx="4" presStyleCnt="8">
        <dgm:presLayoutVars>
          <dgm:chMax val="0"/>
          <dgm:chPref val="0"/>
        </dgm:presLayoutVars>
      </dgm:prSet>
      <dgm:spPr>
        <a:prstGeom prst="roundRect">
          <a:avLst/>
        </a:prstGeom>
      </dgm:spPr>
    </dgm:pt>
    <dgm:pt modelId="{0347B796-1141-4359-B27D-EE461A232FF5}" type="pres">
      <dgm:prSet presAssocID="{D4A32FEB-67D7-4F2A-B7B9-62390F8ACC39}" presName="sibTrans" presStyleCnt="0"/>
      <dgm:spPr/>
    </dgm:pt>
    <dgm:pt modelId="{1EDF364B-5E79-4766-969F-3F5EB8288407}" type="pres">
      <dgm:prSet presAssocID="{EF65C15E-F8DE-4EF5-9941-807EF105E4A5}" presName="compNode" presStyleCnt="0"/>
      <dgm:spPr/>
    </dgm:pt>
    <dgm:pt modelId="{A822F60A-DF7E-4995-BE85-FCECB2583B1E}" type="pres">
      <dgm:prSet presAssocID="{EF65C15E-F8DE-4EF5-9941-807EF105E4A5}" presName="bgRect" presStyleLbl="bgShp" presStyleIdx="5" presStyleCnt="8"/>
      <dgm:spPr>
        <a:prstGeom prst="snip2SameRect">
          <a:avLst/>
        </a:prstGeom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1" action="ppaction://hlinksldjump"/>
          </dgm14:cNvPr>
        </a:ext>
      </dgm:extLst>
    </dgm:pt>
    <dgm:pt modelId="{573575F6-EE2B-4FFB-81B4-6C1583C0BEC1}" type="pres">
      <dgm:prSet presAssocID="{EF65C15E-F8DE-4EF5-9941-807EF105E4A5}" presName="iconRect" presStyleLbl="node1" presStyleIdx="5" presStyleCnt="8" custScaleX="153862" custScaleY="154163"/>
      <dgm:spPr>
        <a:blipFill rotWithShape="1">
          <a:blip xmlns:r="http://schemas.openxmlformats.org/officeDocument/2006/relationships" r:embed="rId1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</dgm:pt>
    <dgm:pt modelId="{B30FF40D-3A15-4011-BC8D-F45CED77E34C}" type="pres">
      <dgm:prSet presAssocID="{EF65C15E-F8DE-4EF5-9941-807EF105E4A5}" presName="spaceRect" presStyleCnt="0"/>
      <dgm:spPr/>
    </dgm:pt>
    <dgm:pt modelId="{4CB8BECE-DA6C-4BFF-8E28-B4E3E37C2302}" type="pres">
      <dgm:prSet presAssocID="{EF65C15E-F8DE-4EF5-9941-807EF105E4A5}" presName="parTx" presStyleLbl="revTx" presStyleIdx="5" presStyleCnt="8">
        <dgm:presLayoutVars>
          <dgm:chMax val="0"/>
          <dgm:chPref val="0"/>
        </dgm:presLayoutVars>
      </dgm:prSet>
      <dgm:spPr/>
    </dgm:pt>
    <dgm:pt modelId="{5589A82D-9DCE-46BB-A6FC-A24F563359D0}" type="pres">
      <dgm:prSet presAssocID="{41958BDD-2A32-4630-9645-C22D457E5311}" presName="sibTrans" presStyleCnt="0"/>
      <dgm:spPr/>
    </dgm:pt>
    <dgm:pt modelId="{C2962F7B-E0EB-44E6-BF16-68C49813CCD6}" type="pres">
      <dgm:prSet presAssocID="{22D1972F-756A-4524-93FC-1121B2EECE9D}" presName="compNode" presStyleCnt="0"/>
      <dgm:spPr/>
    </dgm:pt>
    <dgm:pt modelId="{DB0F3466-57F3-4E93-A88F-D8027FE75560}" type="pres">
      <dgm:prSet presAssocID="{22D1972F-756A-4524-93FC-1121B2EECE9D}" presName="bgRect" presStyleLbl="bgShp" presStyleIdx="6" presStyleCnt="8" custScaleY="88436"/>
      <dgm:spPr>
        <a:prstGeom prst="roundRect">
          <a:avLst/>
        </a:prstGeom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3" action="ppaction://hlinksldjump"/>
          </dgm14:cNvPr>
        </a:ext>
      </dgm:extLst>
    </dgm:pt>
    <dgm:pt modelId="{962F6906-36E9-49C8-990B-A495079EACF1}" type="pres">
      <dgm:prSet presAssocID="{22D1972F-756A-4524-93FC-1121B2EECE9D}" presName="iconRect" presStyleLbl="node1" presStyleIdx="6" presStyleCnt="8" custScaleX="125492" custScaleY="125615"/>
      <dgm:spPr>
        <a:blipFill rotWithShape="1">
          <a:blip xmlns:r="http://schemas.openxmlformats.org/officeDocument/2006/relationships"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</dgm:pt>
    <dgm:pt modelId="{942925FA-4D32-467A-BB96-53463FFBE203}" type="pres">
      <dgm:prSet presAssocID="{22D1972F-756A-4524-93FC-1121B2EECE9D}" presName="spaceRect" presStyleCnt="0"/>
      <dgm:spPr/>
    </dgm:pt>
    <dgm:pt modelId="{030311BC-9CBD-4EC3-8211-B8E22CFC54D9}" type="pres">
      <dgm:prSet presAssocID="{22D1972F-756A-4524-93FC-1121B2EECE9D}" presName="parTx" presStyleLbl="revTx" presStyleIdx="6" presStyleCnt="8">
        <dgm:presLayoutVars>
          <dgm:chMax val="0"/>
          <dgm:chPref val="0"/>
        </dgm:presLayoutVars>
      </dgm:prSet>
      <dgm:spPr/>
    </dgm:pt>
    <dgm:pt modelId="{EF71F22F-DE87-407A-8CC0-B8D711BA3A29}" type="pres">
      <dgm:prSet presAssocID="{C33BFC25-7F55-4570-AB24-E686EAC1C13D}" presName="sibTrans" presStyleCnt="0"/>
      <dgm:spPr/>
    </dgm:pt>
    <dgm:pt modelId="{5AFE2877-0AE7-48BA-A329-9F4F8DA1EF14}" type="pres">
      <dgm:prSet presAssocID="{BCD8B12D-4F73-461F-95CC-6058D8AB24FA}" presName="compNode" presStyleCnt="0"/>
      <dgm:spPr/>
    </dgm:pt>
    <dgm:pt modelId="{941A2812-F59D-43FE-8618-B83284B25043}" type="pres">
      <dgm:prSet presAssocID="{BCD8B12D-4F73-461F-95CC-6058D8AB24FA}" presName="bgRect" presStyleLbl="bgShp" presStyleIdx="7" presStyleCnt="8"/>
      <dgm:spPr/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5" action="ppaction://hlinksldjump"/>
          </dgm14:cNvPr>
        </a:ext>
      </dgm:extLst>
    </dgm:pt>
    <dgm:pt modelId="{39921CC5-9C18-4199-9081-AFE2D64B8DBA}" type="pres">
      <dgm:prSet presAssocID="{BCD8B12D-4F73-461F-95CC-6058D8AB24FA}" presName="iconRect" presStyleLbl="node1" presStyleIdx="7" presStyleCnt="8" custScaleX="143382" custScaleY="143382"/>
      <dgm:spPr>
        <a:blipFill rotWithShape="1">
          <a:blip xmlns:r="http://schemas.openxmlformats.org/officeDocument/2006/relationships" r:embed="rId1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</dgm:pt>
    <dgm:pt modelId="{A6DCF6DB-A5A8-4468-AF25-150037BAF3C1}" type="pres">
      <dgm:prSet presAssocID="{BCD8B12D-4F73-461F-95CC-6058D8AB24FA}" presName="spaceRect" presStyleCnt="0"/>
      <dgm:spPr/>
    </dgm:pt>
    <dgm:pt modelId="{B2A1E96C-44EC-4B51-9605-5F5BF2D0EB62}" type="pres">
      <dgm:prSet presAssocID="{BCD8B12D-4F73-461F-95CC-6058D8AB24FA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1EE87301-9A52-46A6-B2CE-A69786B83267}" type="presOf" srcId="{E0CAC78B-BE98-4741-AE72-42072952385B}" destId="{C0A65D26-91BA-449D-9CDB-52FBFB83DFFD}" srcOrd="0" destOrd="0" presId="urn:microsoft.com/office/officeart/2018/2/layout/IconVerticalSolidList"/>
    <dgm:cxn modelId="{623D1209-0358-4CB1-9FE9-83329D8BA6B1}" srcId="{C7720856-93F0-4CC7-B7FD-2466914A11D4}" destId="{F505EE82-8117-4878-98F7-DB4F33B260B2}" srcOrd="4" destOrd="0" parTransId="{38DB4473-6B04-4C6F-A1E8-BD460DA656B3}" sibTransId="{D4A32FEB-67D7-4F2A-B7B9-62390F8ACC39}"/>
    <dgm:cxn modelId="{590E1F1D-CADA-497D-BDD4-D7933A3D136F}" type="presOf" srcId="{81BEB84D-9A77-49C6-9301-B3359FCAC75F}" destId="{8C6416B8-BF6E-4B19-A8CD-80E01FEB1ED8}" srcOrd="0" destOrd="0" presId="urn:microsoft.com/office/officeart/2018/2/layout/IconVerticalSolidList"/>
    <dgm:cxn modelId="{31FAD931-698C-405F-87D8-B3245E725E1C}" srcId="{C7720856-93F0-4CC7-B7FD-2466914A11D4}" destId="{22D1972F-756A-4524-93FC-1121B2EECE9D}" srcOrd="6" destOrd="0" parTransId="{D89C35D5-DF62-4096-A21F-905042892999}" sibTransId="{C33BFC25-7F55-4570-AB24-E686EAC1C13D}"/>
    <dgm:cxn modelId="{A0074345-D456-4D24-B041-DBC18DCCC71A}" type="presOf" srcId="{BCD8B12D-4F73-461F-95CC-6058D8AB24FA}" destId="{B2A1E96C-44EC-4B51-9605-5F5BF2D0EB62}" srcOrd="0" destOrd="0" presId="urn:microsoft.com/office/officeart/2018/2/layout/IconVerticalSolidList"/>
    <dgm:cxn modelId="{F7A61966-996E-4D59-9354-9161E234FD42}" type="presOf" srcId="{C7720856-93F0-4CC7-B7FD-2466914A11D4}" destId="{536D0097-A245-4152-8984-CC3ABB7DF273}" srcOrd="0" destOrd="0" presId="urn:microsoft.com/office/officeart/2018/2/layout/IconVerticalSolidList"/>
    <dgm:cxn modelId="{E2875AA1-6903-41E2-8540-DB0A63A3B407}" srcId="{C7720856-93F0-4CC7-B7FD-2466914A11D4}" destId="{EF65C15E-F8DE-4EF5-9941-807EF105E4A5}" srcOrd="5" destOrd="0" parTransId="{0311AE25-CA9D-4984-8B4A-89363A9EE4D4}" sibTransId="{41958BDD-2A32-4630-9645-C22D457E5311}"/>
    <dgm:cxn modelId="{9F57D1A4-FEE4-4591-90A3-480E481F8582}" srcId="{C7720856-93F0-4CC7-B7FD-2466914A11D4}" destId="{E0CAC78B-BE98-4741-AE72-42072952385B}" srcOrd="3" destOrd="0" parTransId="{3584EFE0-42F5-4BAD-BCB3-062CADCBC39F}" sibTransId="{957B1259-0B18-4E4B-AE69-829C89F8B239}"/>
    <dgm:cxn modelId="{71F089B7-5667-48F9-BAF8-2477CF5FDEB5}" type="presOf" srcId="{4AF52931-E4CA-4429-AACB-B8747CDB2409}" destId="{573FC8C9-03E6-4269-9DB7-824A4479C21C}" srcOrd="0" destOrd="0" presId="urn:microsoft.com/office/officeart/2018/2/layout/IconVerticalSolidList"/>
    <dgm:cxn modelId="{537930B8-5CB1-4F0C-B67A-F134132C8045}" type="presOf" srcId="{F505EE82-8117-4878-98F7-DB4F33B260B2}" destId="{DCCD974D-02F2-40EE-B351-85944AEA0017}" srcOrd="0" destOrd="0" presId="urn:microsoft.com/office/officeart/2018/2/layout/IconVerticalSolidList"/>
    <dgm:cxn modelId="{1F2687C1-2F8F-4593-9D9E-D8F2B6773AA4}" srcId="{C7720856-93F0-4CC7-B7FD-2466914A11D4}" destId="{BCD8B12D-4F73-461F-95CC-6058D8AB24FA}" srcOrd="7" destOrd="0" parTransId="{4FFA60CD-26B0-4303-9B9E-23CC72E8F889}" sibTransId="{FC257D1B-087B-4477-90AA-69373841D22F}"/>
    <dgm:cxn modelId="{420EF6C4-7321-43BE-A2FC-253606B1E06A}" srcId="{C7720856-93F0-4CC7-B7FD-2466914A11D4}" destId="{81BEB84D-9A77-49C6-9301-B3359FCAC75F}" srcOrd="1" destOrd="0" parTransId="{AE4D0D43-0332-4F79-8D35-BCD8C10758AE}" sibTransId="{5D260F18-25D2-4074-87F1-7E78DDA61C58}"/>
    <dgm:cxn modelId="{F82329C8-C3B2-4E9B-9033-528488D72705}" srcId="{C7720856-93F0-4CC7-B7FD-2466914A11D4}" destId="{4AF52931-E4CA-4429-AACB-B8747CDB2409}" srcOrd="0" destOrd="0" parTransId="{67B2FC97-2FAE-4EFE-9DEE-E4216C657F35}" sibTransId="{D86AF01C-9CBC-41F8-9354-48CD82BDFDC9}"/>
    <dgm:cxn modelId="{C39F4EE9-D0CC-4816-9ADD-794EE789A8AD}" type="presOf" srcId="{22D1972F-756A-4524-93FC-1121B2EECE9D}" destId="{030311BC-9CBD-4EC3-8211-B8E22CFC54D9}" srcOrd="0" destOrd="0" presId="urn:microsoft.com/office/officeart/2018/2/layout/IconVerticalSolidList"/>
    <dgm:cxn modelId="{0773CCEB-0072-4206-B4D5-87A16EAD49E4}" type="presOf" srcId="{BD558015-EC10-4DD2-A158-A585C951B568}" destId="{CE663F43-6B5D-4AEE-A3B9-799657435579}" srcOrd="0" destOrd="0" presId="urn:microsoft.com/office/officeart/2018/2/layout/IconVerticalSolidList"/>
    <dgm:cxn modelId="{737157FA-EDA0-4D10-9328-866B07811BB6}" type="presOf" srcId="{EF65C15E-F8DE-4EF5-9941-807EF105E4A5}" destId="{4CB8BECE-DA6C-4BFF-8E28-B4E3E37C2302}" srcOrd="0" destOrd="0" presId="urn:microsoft.com/office/officeart/2018/2/layout/IconVerticalSolidList"/>
    <dgm:cxn modelId="{419C15FF-5527-4820-9A55-88BB83C3E654}" srcId="{C7720856-93F0-4CC7-B7FD-2466914A11D4}" destId="{BD558015-EC10-4DD2-A158-A585C951B568}" srcOrd="2" destOrd="0" parTransId="{3E5A4C3A-1CED-4BDC-B3D5-584D11743601}" sibTransId="{1B7CD33A-7F94-482C-B0AC-21A11DB187C3}"/>
    <dgm:cxn modelId="{E47DF7C8-FA85-4DF9-A975-D6C092C08D62}" type="presParOf" srcId="{536D0097-A245-4152-8984-CC3ABB7DF273}" destId="{DB8DBD9D-81A4-425A-BACC-11558B39BA4F}" srcOrd="0" destOrd="0" presId="urn:microsoft.com/office/officeart/2018/2/layout/IconVerticalSolidList"/>
    <dgm:cxn modelId="{05EFA96C-E833-430A-8B02-56DB2A23B920}" type="presParOf" srcId="{DB8DBD9D-81A4-425A-BACC-11558B39BA4F}" destId="{DE4D0CB4-0619-47EF-A746-365405D39958}" srcOrd="0" destOrd="0" presId="urn:microsoft.com/office/officeart/2018/2/layout/IconVerticalSolidList"/>
    <dgm:cxn modelId="{95E3EC6C-81B7-4954-AADB-13315E7417FB}" type="presParOf" srcId="{DB8DBD9D-81A4-425A-BACC-11558B39BA4F}" destId="{ABC6D826-A6E6-42EC-BF0E-9025B33009B2}" srcOrd="1" destOrd="0" presId="urn:microsoft.com/office/officeart/2018/2/layout/IconVerticalSolidList"/>
    <dgm:cxn modelId="{5DDB952C-2447-4B4A-8AEE-F044BD5C76D5}" type="presParOf" srcId="{DB8DBD9D-81A4-425A-BACC-11558B39BA4F}" destId="{3E7294FB-7627-4D43-88C1-EE466B3369AD}" srcOrd="2" destOrd="0" presId="urn:microsoft.com/office/officeart/2018/2/layout/IconVerticalSolidList"/>
    <dgm:cxn modelId="{95A44FDF-5676-44D3-84AB-08D3DA413EA3}" type="presParOf" srcId="{DB8DBD9D-81A4-425A-BACC-11558B39BA4F}" destId="{573FC8C9-03E6-4269-9DB7-824A4479C21C}" srcOrd="3" destOrd="0" presId="urn:microsoft.com/office/officeart/2018/2/layout/IconVerticalSolidList"/>
    <dgm:cxn modelId="{D9E78D30-EECF-4D57-8728-BF5486E92E81}" type="presParOf" srcId="{536D0097-A245-4152-8984-CC3ABB7DF273}" destId="{5F2C253B-D9B7-4F6A-BC58-58675D37BE4B}" srcOrd="1" destOrd="0" presId="urn:microsoft.com/office/officeart/2018/2/layout/IconVerticalSolidList"/>
    <dgm:cxn modelId="{679A8EF3-1FFA-4247-A86D-55B41ABA59BE}" type="presParOf" srcId="{536D0097-A245-4152-8984-CC3ABB7DF273}" destId="{6802359D-3E26-495D-95C0-D50D2FF0A0AB}" srcOrd="2" destOrd="0" presId="urn:microsoft.com/office/officeart/2018/2/layout/IconVerticalSolidList"/>
    <dgm:cxn modelId="{34C8CD94-903B-42BF-9D36-F6D23CBC0523}" type="presParOf" srcId="{6802359D-3E26-495D-95C0-D50D2FF0A0AB}" destId="{B58CA141-504B-412A-818E-73651C363A3D}" srcOrd="0" destOrd="0" presId="urn:microsoft.com/office/officeart/2018/2/layout/IconVerticalSolidList"/>
    <dgm:cxn modelId="{B1E96EE4-2B92-4171-AC44-F2AD0B4CEA61}" type="presParOf" srcId="{6802359D-3E26-495D-95C0-D50D2FF0A0AB}" destId="{AFC95015-001F-49EB-8731-0714E310C46E}" srcOrd="1" destOrd="0" presId="urn:microsoft.com/office/officeart/2018/2/layout/IconVerticalSolidList"/>
    <dgm:cxn modelId="{DBE303BB-699A-4694-9BDC-927698830D9B}" type="presParOf" srcId="{6802359D-3E26-495D-95C0-D50D2FF0A0AB}" destId="{D4F75FDB-FBCC-4B87-AABC-5ADBB261BB02}" srcOrd="2" destOrd="0" presId="urn:microsoft.com/office/officeart/2018/2/layout/IconVerticalSolidList"/>
    <dgm:cxn modelId="{6CF7A9D4-DEE8-4BE1-82FB-0B17161F57A9}" type="presParOf" srcId="{6802359D-3E26-495D-95C0-D50D2FF0A0AB}" destId="{8C6416B8-BF6E-4B19-A8CD-80E01FEB1ED8}" srcOrd="3" destOrd="0" presId="urn:microsoft.com/office/officeart/2018/2/layout/IconVerticalSolidList"/>
    <dgm:cxn modelId="{4EB0174C-3DF0-4718-B5DC-21600D997EAD}" type="presParOf" srcId="{536D0097-A245-4152-8984-CC3ABB7DF273}" destId="{91C06081-CFBE-49AB-AE47-FB2FE4BD1620}" srcOrd="3" destOrd="0" presId="urn:microsoft.com/office/officeart/2018/2/layout/IconVerticalSolidList"/>
    <dgm:cxn modelId="{B183D41D-1779-4B89-B195-B5C3596EB1E8}" type="presParOf" srcId="{536D0097-A245-4152-8984-CC3ABB7DF273}" destId="{177838D7-E185-4CB5-AA15-2E75BF2E9DD8}" srcOrd="4" destOrd="0" presId="urn:microsoft.com/office/officeart/2018/2/layout/IconVerticalSolidList"/>
    <dgm:cxn modelId="{6CE5DB2A-52A4-436A-9AAC-508ACC413FBC}" type="presParOf" srcId="{177838D7-E185-4CB5-AA15-2E75BF2E9DD8}" destId="{0B63AC40-FD69-4595-BA7A-C1E2B48D4EC4}" srcOrd="0" destOrd="0" presId="urn:microsoft.com/office/officeart/2018/2/layout/IconVerticalSolidList"/>
    <dgm:cxn modelId="{04FA4890-F71D-4C53-889D-3F91802A7A37}" type="presParOf" srcId="{177838D7-E185-4CB5-AA15-2E75BF2E9DD8}" destId="{A979F6BD-E6FD-4C07-8680-1FC144DBB3C8}" srcOrd="1" destOrd="0" presId="urn:microsoft.com/office/officeart/2018/2/layout/IconVerticalSolidList"/>
    <dgm:cxn modelId="{93E49360-053A-4352-9B1B-9818C4EFC689}" type="presParOf" srcId="{177838D7-E185-4CB5-AA15-2E75BF2E9DD8}" destId="{533A88AF-C554-46A6-9BBE-A89061BB87ED}" srcOrd="2" destOrd="0" presId="urn:microsoft.com/office/officeart/2018/2/layout/IconVerticalSolidList"/>
    <dgm:cxn modelId="{FF4D5515-BB5D-4288-8A66-6A447EA50221}" type="presParOf" srcId="{177838D7-E185-4CB5-AA15-2E75BF2E9DD8}" destId="{CE663F43-6B5D-4AEE-A3B9-799657435579}" srcOrd="3" destOrd="0" presId="urn:microsoft.com/office/officeart/2018/2/layout/IconVerticalSolidList"/>
    <dgm:cxn modelId="{50B0293F-1E58-47E3-9E79-3BBFE3F5B140}" type="presParOf" srcId="{536D0097-A245-4152-8984-CC3ABB7DF273}" destId="{33F31BBB-60D6-4743-A5CF-629B97C9FB53}" srcOrd="5" destOrd="0" presId="urn:microsoft.com/office/officeart/2018/2/layout/IconVerticalSolidList"/>
    <dgm:cxn modelId="{D7878C75-FA47-4A17-8BAF-98AAAA24879A}" type="presParOf" srcId="{536D0097-A245-4152-8984-CC3ABB7DF273}" destId="{F94844DA-7A40-440A-B320-C41D632A0A63}" srcOrd="6" destOrd="0" presId="urn:microsoft.com/office/officeart/2018/2/layout/IconVerticalSolidList"/>
    <dgm:cxn modelId="{96B5C598-641E-4BC2-AA05-C077C8BC2174}" type="presParOf" srcId="{F94844DA-7A40-440A-B320-C41D632A0A63}" destId="{3391FFC8-E269-4626-A6D2-DA97847E3837}" srcOrd="0" destOrd="0" presId="urn:microsoft.com/office/officeart/2018/2/layout/IconVerticalSolidList"/>
    <dgm:cxn modelId="{F90684B6-49C6-4DB6-9F77-736C3FADE029}" type="presParOf" srcId="{F94844DA-7A40-440A-B320-C41D632A0A63}" destId="{B8A77929-B83C-4955-95DC-589584DE2C52}" srcOrd="1" destOrd="0" presId="urn:microsoft.com/office/officeart/2018/2/layout/IconVerticalSolidList"/>
    <dgm:cxn modelId="{FD4A0A04-4CAE-43E0-97A1-70D29E41833D}" type="presParOf" srcId="{F94844DA-7A40-440A-B320-C41D632A0A63}" destId="{45AAD192-6C1E-4DA4-8152-82872AF19C15}" srcOrd="2" destOrd="0" presId="urn:microsoft.com/office/officeart/2018/2/layout/IconVerticalSolidList"/>
    <dgm:cxn modelId="{4CCD18B0-AA4D-4797-919D-5EA47C1F944E}" type="presParOf" srcId="{F94844DA-7A40-440A-B320-C41D632A0A63}" destId="{C0A65D26-91BA-449D-9CDB-52FBFB83DFFD}" srcOrd="3" destOrd="0" presId="urn:microsoft.com/office/officeart/2018/2/layout/IconVerticalSolidList"/>
    <dgm:cxn modelId="{3B0EF860-D39E-4773-B7DC-E2F53A3016FC}" type="presParOf" srcId="{536D0097-A245-4152-8984-CC3ABB7DF273}" destId="{F41884C1-5974-41E5-B790-E8339551B8C5}" srcOrd="7" destOrd="0" presId="urn:microsoft.com/office/officeart/2018/2/layout/IconVerticalSolidList"/>
    <dgm:cxn modelId="{50BF360D-6BD7-4DC6-AADC-9884FDDDEBC5}" type="presParOf" srcId="{536D0097-A245-4152-8984-CC3ABB7DF273}" destId="{35BD6BDF-39FC-46ED-B1A7-AE63E8F08C27}" srcOrd="8" destOrd="0" presId="urn:microsoft.com/office/officeart/2018/2/layout/IconVerticalSolidList"/>
    <dgm:cxn modelId="{EB4367FF-84CC-41E8-994E-7A4DF6708E01}" type="presParOf" srcId="{35BD6BDF-39FC-46ED-B1A7-AE63E8F08C27}" destId="{5548E1E8-4063-4A54-A923-D07848715E21}" srcOrd="0" destOrd="0" presId="urn:microsoft.com/office/officeart/2018/2/layout/IconVerticalSolidList"/>
    <dgm:cxn modelId="{20079D44-BCD6-4F09-ABCA-ED6776436B6F}" type="presParOf" srcId="{35BD6BDF-39FC-46ED-B1A7-AE63E8F08C27}" destId="{12A6A16D-08DD-4AE1-BEB7-D2FA032A4933}" srcOrd="1" destOrd="0" presId="urn:microsoft.com/office/officeart/2018/2/layout/IconVerticalSolidList"/>
    <dgm:cxn modelId="{FF3083C6-2F17-447C-91B2-CAC8BBF9D6BD}" type="presParOf" srcId="{35BD6BDF-39FC-46ED-B1A7-AE63E8F08C27}" destId="{9F6BB8E3-5EEE-48CE-95F9-390EB45AFC87}" srcOrd="2" destOrd="0" presId="urn:microsoft.com/office/officeart/2018/2/layout/IconVerticalSolidList"/>
    <dgm:cxn modelId="{4A6CFBE5-A7E3-4EED-843F-CE7D17C96507}" type="presParOf" srcId="{35BD6BDF-39FC-46ED-B1A7-AE63E8F08C27}" destId="{DCCD974D-02F2-40EE-B351-85944AEA0017}" srcOrd="3" destOrd="0" presId="urn:microsoft.com/office/officeart/2018/2/layout/IconVerticalSolidList"/>
    <dgm:cxn modelId="{CFA3F6EC-D681-46C4-9E42-5B814B87B4A2}" type="presParOf" srcId="{536D0097-A245-4152-8984-CC3ABB7DF273}" destId="{0347B796-1141-4359-B27D-EE461A232FF5}" srcOrd="9" destOrd="0" presId="urn:microsoft.com/office/officeart/2018/2/layout/IconVerticalSolidList"/>
    <dgm:cxn modelId="{70E2505F-D9AD-4107-B8CB-2DDAF633C748}" type="presParOf" srcId="{536D0097-A245-4152-8984-CC3ABB7DF273}" destId="{1EDF364B-5E79-4766-969F-3F5EB8288407}" srcOrd="10" destOrd="0" presId="urn:microsoft.com/office/officeart/2018/2/layout/IconVerticalSolidList"/>
    <dgm:cxn modelId="{AECDDBC9-29F6-4FCB-9150-AE43F183C12A}" type="presParOf" srcId="{1EDF364B-5E79-4766-969F-3F5EB8288407}" destId="{A822F60A-DF7E-4995-BE85-FCECB2583B1E}" srcOrd="0" destOrd="0" presId="urn:microsoft.com/office/officeart/2018/2/layout/IconVerticalSolidList"/>
    <dgm:cxn modelId="{B99331C1-1260-42A0-A852-E46FB643D414}" type="presParOf" srcId="{1EDF364B-5E79-4766-969F-3F5EB8288407}" destId="{573575F6-EE2B-4FFB-81B4-6C1583C0BEC1}" srcOrd="1" destOrd="0" presId="urn:microsoft.com/office/officeart/2018/2/layout/IconVerticalSolidList"/>
    <dgm:cxn modelId="{D51181A8-BBF7-4F18-9911-2C226C6D6B69}" type="presParOf" srcId="{1EDF364B-5E79-4766-969F-3F5EB8288407}" destId="{B30FF40D-3A15-4011-BC8D-F45CED77E34C}" srcOrd="2" destOrd="0" presId="urn:microsoft.com/office/officeart/2018/2/layout/IconVerticalSolidList"/>
    <dgm:cxn modelId="{73C6F600-2ABD-45FD-9207-C394D3AFC64C}" type="presParOf" srcId="{1EDF364B-5E79-4766-969F-3F5EB8288407}" destId="{4CB8BECE-DA6C-4BFF-8E28-B4E3E37C2302}" srcOrd="3" destOrd="0" presId="urn:microsoft.com/office/officeart/2018/2/layout/IconVerticalSolidList"/>
    <dgm:cxn modelId="{FDE4654D-8318-4E15-B92F-C3709DF101EF}" type="presParOf" srcId="{536D0097-A245-4152-8984-CC3ABB7DF273}" destId="{5589A82D-9DCE-46BB-A6FC-A24F563359D0}" srcOrd="11" destOrd="0" presId="urn:microsoft.com/office/officeart/2018/2/layout/IconVerticalSolidList"/>
    <dgm:cxn modelId="{3138EF81-C4B2-46D1-84EE-8CCE7A28148B}" type="presParOf" srcId="{536D0097-A245-4152-8984-CC3ABB7DF273}" destId="{C2962F7B-E0EB-44E6-BF16-68C49813CCD6}" srcOrd="12" destOrd="0" presId="urn:microsoft.com/office/officeart/2018/2/layout/IconVerticalSolidList"/>
    <dgm:cxn modelId="{959A280D-C774-4F3E-95CB-1E3053BC56BA}" type="presParOf" srcId="{C2962F7B-E0EB-44E6-BF16-68C49813CCD6}" destId="{DB0F3466-57F3-4E93-A88F-D8027FE75560}" srcOrd="0" destOrd="0" presId="urn:microsoft.com/office/officeart/2018/2/layout/IconVerticalSolidList"/>
    <dgm:cxn modelId="{E5C99846-6547-46C3-8FE9-A4F6883C8DBE}" type="presParOf" srcId="{C2962F7B-E0EB-44E6-BF16-68C49813CCD6}" destId="{962F6906-36E9-49C8-990B-A495079EACF1}" srcOrd="1" destOrd="0" presId="urn:microsoft.com/office/officeart/2018/2/layout/IconVerticalSolidList"/>
    <dgm:cxn modelId="{6E6D838C-ED67-4908-A100-EE4505140B02}" type="presParOf" srcId="{C2962F7B-E0EB-44E6-BF16-68C49813CCD6}" destId="{942925FA-4D32-467A-BB96-53463FFBE203}" srcOrd="2" destOrd="0" presId="urn:microsoft.com/office/officeart/2018/2/layout/IconVerticalSolidList"/>
    <dgm:cxn modelId="{6CABE895-AF25-43D5-9EF2-EA63504D5CC8}" type="presParOf" srcId="{C2962F7B-E0EB-44E6-BF16-68C49813CCD6}" destId="{030311BC-9CBD-4EC3-8211-B8E22CFC54D9}" srcOrd="3" destOrd="0" presId="urn:microsoft.com/office/officeart/2018/2/layout/IconVerticalSolidList"/>
    <dgm:cxn modelId="{7C5AA3E0-876C-43A2-A66E-B1A2F8ADE218}" type="presParOf" srcId="{536D0097-A245-4152-8984-CC3ABB7DF273}" destId="{EF71F22F-DE87-407A-8CC0-B8D711BA3A29}" srcOrd="13" destOrd="0" presId="urn:microsoft.com/office/officeart/2018/2/layout/IconVerticalSolidList"/>
    <dgm:cxn modelId="{B501C8FD-4AE9-46B3-A10B-E3A6F769AD3E}" type="presParOf" srcId="{536D0097-A245-4152-8984-CC3ABB7DF273}" destId="{5AFE2877-0AE7-48BA-A329-9F4F8DA1EF14}" srcOrd="14" destOrd="0" presId="urn:microsoft.com/office/officeart/2018/2/layout/IconVerticalSolidList"/>
    <dgm:cxn modelId="{3649067F-AC1F-4980-A731-F7A56262E9A2}" type="presParOf" srcId="{5AFE2877-0AE7-48BA-A329-9F4F8DA1EF14}" destId="{941A2812-F59D-43FE-8618-B83284B25043}" srcOrd="0" destOrd="0" presId="urn:microsoft.com/office/officeart/2018/2/layout/IconVerticalSolidList"/>
    <dgm:cxn modelId="{B04F7080-CFC2-4EA5-BF2F-042D463EA3BC}" type="presParOf" srcId="{5AFE2877-0AE7-48BA-A329-9F4F8DA1EF14}" destId="{39921CC5-9C18-4199-9081-AFE2D64B8DBA}" srcOrd="1" destOrd="0" presId="urn:microsoft.com/office/officeart/2018/2/layout/IconVerticalSolidList"/>
    <dgm:cxn modelId="{601D2E78-7631-4040-BF9B-A74B541F3FAA}" type="presParOf" srcId="{5AFE2877-0AE7-48BA-A329-9F4F8DA1EF14}" destId="{A6DCF6DB-A5A8-4468-AF25-150037BAF3C1}" srcOrd="2" destOrd="0" presId="urn:microsoft.com/office/officeart/2018/2/layout/IconVerticalSolidList"/>
    <dgm:cxn modelId="{BE3EF7E7-1A74-41A9-AF3A-FB85EE26F467}" type="presParOf" srcId="{5AFE2877-0AE7-48BA-A329-9F4F8DA1EF14}" destId="{B2A1E96C-44EC-4B51-9605-5F5BF2D0EB6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r>
            <a:rPr lang="en-US" dirty="0"/>
            <a:t>Inventory</a:t>
          </a:r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r>
            <a:rPr lang="en-US"/>
            <a:t>Sale</a:t>
          </a:r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r>
            <a:rPr lang="en-US" dirty="0"/>
            <a:t>Website</a:t>
          </a:r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r>
            <a:rPr lang="en-US"/>
            <a:t>Accounting</a:t>
          </a:r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EA612228-0EC2-49F6-B707-0C19C0EC4746}" type="presOf" srcId="{C514E2DA-72B3-466D-A8F5-DDE031712264}" destId="{CE39DD77-E2DE-4EF8-BDB1-47914012BB8F}" srcOrd="0" destOrd="0" presId="urn:microsoft.com/office/officeart/2008/layout/IncreasingCircleProcess"/>
    <dgm:cxn modelId="{5CAE5D32-3CDB-4B31-9A46-C29F34184213}" type="presOf" srcId="{136463EF-BE8F-4EB5-8E74-2B22A32864CB}" destId="{41F8A1A2-CDC3-4385-9642-BA9B1B13C6B4}" srcOrd="0" destOrd="0" presId="urn:microsoft.com/office/officeart/2008/layout/IncreasingCircleProcess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5972EE6B-38E5-48B5-AB4F-1CECDCB4301B}" type="presOf" srcId="{3C44261B-7106-4060-A172-3734A0D971F6}" destId="{3375A851-7170-4AF9-A614-0161242367B3}" srcOrd="0" destOrd="0" presId="urn:microsoft.com/office/officeart/2008/layout/IncreasingCircleProcess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15D621A9-19FA-4E87-9F39-148ACEA42DF3}" type="presOf" srcId="{CA469B44-33C3-4438-B14E-F08DA73ABBC7}" destId="{6103075B-5373-4E7C-AFE2-B09E26AC49F9}" srcOrd="0" destOrd="0" presId="urn:microsoft.com/office/officeart/2008/layout/IncreasingCircleProcess"/>
    <dgm:cxn modelId="{C38E2EC4-01C0-4952-844B-4FA5C2C73327}" type="presOf" srcId="{FFEA1001-E9D3-43A2-AE38-3DCF91F1B1A2}" destId="{4A5531ED-B5EE-4077-9599-A5FD4FF15F66}" srcOrd="0" destOrd="0" presId="urn:microsoft.com/office/officeart/2008/layout/IncreasingCircleProcess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38234FEE-2D32-4844-912F-AEA47A6DDDD8}" type="presOf" srcId="{40FC9CC8-EE4E-4C34-BEF1-69E42BA21AA5}" destId="{4EB81763-C4D5-466E-A525-42E0DB050824}" srcOrd="0" destOrd="0" presId="urn:microsoft.com/office/officeart/2008/layout/IncreasingCircleProcess"/>
    <dgm:cxn modelId="{F45D7A4C-FB87-4D7D-B41E-CD1D900B0D2E}" type="presParOf" srcId="{6103075B-5373-4E7C-AFE2-B09E26AC49F9}" destId="{74C1ABCF-7E20-41C0-9667-59ACAC1F2887}" srcOrd="0" destOrd="0" presId="urn:microsoft.com/office/officeart/2008/layout/IncreasingCircleProcess"/>
    <dgm:cxn modelId="{9D0056FC-3E63-46BD-A0DE-875C2672A2E3}" type="presParOf" srcId="{74C1ABCF-7E20-41C0-9667-59ACAC1F2887}" destId="{9E140328-29DD-45D9-9A11-9DF9D53F950B}" srcOrd="0" destOrd="0" presId="urn:microsoft.com/office/officeart/2008/layout/IncreasingCircleProcess"/>
    <dgm:cxn modelId="{6726800F-ED8B-45E1-A596-A10C91A00536}" type="presParOf" srcId="{74C1ABCF-7E20-41C0-9667-59ACAC1F2887}" destId="{0E677145-7C04-45C8-9937-EFB713011DA5}" srcOrd="1" destOrd="0" presId="urn:microsoft.com/office/officeart/2008/layout/IncreasingCircleProcess"/>
    <dgm:cxn modelId="{19307156-30F7-42C6-A1E5-657627D1B9C5}" type="presParOf" srcId="{74C1ABCF-7E20-41C0-9667-59ACAC1F2887}" destId="{472C53F4-6206-4ACE-B9A8-68F5EDA050AC}" srcOrd="2" destOrd="0" presId="urn:microsoft.com/office/officeart/2008/layout/IncreasingCircleProcess"/>
    <dgm:cxn modelId="{8B1BCF8F-D14B-4169-BB99-947E31306EEA}" type="presParOf" srcId="{74C1ABCF-7E20-41C0-9667-59ACAC1F2887}" destId="{4EB81763-C4D5-466E-A525-42E0DB050824}" srcOrd="3" destOrd="0" presId="urn:microsoft.com/office/officeart/2008/layout/IncreasingCircleProcess"/>
    <dgm:cxn modelId="{38C490F1-438D-4205-9EF0-1D977A9955BC}" type="presParOf" srcId="{6103075B-5373-4E7C-AFE2-B09E26AC49F9}" destId="{EB147547-ACFF-4E3A-AF7A-30FA8E75C1CF}" srcOrd="1" destOrd="0" presId="urn:microsoft.com/office/officeart/2008/layout/IncreasingCircleProcess"/>
    <dgm:cxn modelId="{3351BB29-65B5-437E-AAF4-86AE642A784E}" type="presParOf" srcId="{6103075B-5373-4E7C-AFE2-B09E26AC49F9}" destId="{83057610-785B-4644-A27A-AC9DB14153FE}" srcOrd="2" destOrd="0" presId="urn:microsoft.com/office/officeart/2008/layout/IncreasingCircleProcess"/>
    <dgm:cxn modelId="{138F75A4-E0D7-463C-97C7-C2CBA8155A7A}" type="presParOf" srcId="{83057610-785B-4644-A27A-AC9DB14153FE}" destId="{76872119-8A3B-45AE-88FC-E22FEE1DD0B0}" srcOrd="0" destOrd="0" presId="urn:microsoft.com/office/officeart/2008/layout/IncreasingCircleProcess"/>
    <dgm:cxn modelId="{5CD9ABE4-9BC9-4981-B6E4-5C67626DDD8F}" type="presParOf" srcId="{83057610-785B-4644-A27A-AC9DB14153FE}" destId="{43267EA7-B78E-4C14-BFA2-5E5DDE4AFCDE}" srcOrd="1" destOrd="0" presId="urn:microsoft.com/office/officeart/2008/layout/IncreasingCircleProcess"/>
    <dgm:cxn modelId="{75366CA2-24B3-414B-9B8D-440CFB0F0191}" type="presParOf" srcId="{83057610-785B-4644-A27A-AC9DB14153FE}" destId="{A56813A7-C28C-4364-9D44-AA9754097833}" srcOrd="2" destOrd="0" presId="urn:microsoft.com/office/officeart/2008/layout/IncreasingCircleProcess"/>
    <dgm:cxn modelId="{B1E170B5-7BE5-424D-861E-6BDEE0781E98}" type="presParOf" srcId="{83057610-785B-4644-A27A-AC9DB14153FE}" destId="{41F8A1A2-CDC3-4385-9642-BA9B1B13C6B4}" srcOrd="3" destOrd="0" presId="urn:microsoft.com/office/officeart/2008/layout/IncreasingCircleProcess"/>
    <dgm:cxn modelId="{F32979DF-BBA8-48A8-944B-971A0C795461}" type="presParOf" srcId="{6103075B-5373-4E7C-AFE2-B09E26AC49F9}" destId="{362BA99F-1214-45EC-9A49-FA1D2FF70D8D}" srcOrd="3" destOrd="0" presId="urn:microsoft.com/office/officeart/2008/layout/IncreasingCircleProcess"/>
    <dgm:cxn modelId="{A005ACBD-21CB-4166-9F59-D3CB9FFEFF19}" type="presParOf" srcId="{6103075B-5373-4E7C-AFE2-B09E26AC49F9}" destId="{9A682577-CC62-4871-B715-7BB47FAEB747}" srcOrd="4" destOrd="0" presId="urn:microsoft.com/office/officeart/2008/layout/IncreasingCircleProcess"/>
    <dgm:cxn modelId="{B4E8AEB0-3425-48F4-852F-9631F2FCF19D}" type="presParOf" srcId="{9A682577-CC62-4871-B715-7BB47FAEB747}" destId="{8A978F1F-A7E0-430D-BE97-5DD606E33FEC}" srcOrd="0" destOrd="0" presId="urn:microsoft.com/office/officeart/2008/layout/IncreasingCircleProcess"/>
    <dgm:cxn modelId="{D63EB73F-E9F1-4827-8E9C-AA775E4FF102}" type="presParOf" srcId="{9A682577-CC62-4871-B715-7BB47FAEB747}" destId="{8BFD8256-2E1A-4A50-8418-246C349192AC}" srcOrd="1" destOrd="0" presId="urn:microsoft.com/office/officeart/2008/layout/IncreasingCircleProcess"/>
    <dgm:cxn modelId="{8CE631A2-3CBD-47F5-ABF3-98A7F51E5F5A}" type="presParOf" srcId="{9A682577-CC62-4871-B715-7BB47FAEB747}" destId="{D250B673-C950-4427-AC81-08C1ED8290CC}" srcOrd="2" destOrd="0" presId="urn:microsoft.com/office/officeart/2008/layout/IncreasingCircleProcess"/>
    <dgm:cxn modelId="{B262BE8A-44A6-4A59-BDF3-1BAFB6E9FDD7}" type="presParOf" srcId="{9A682577-CC62-4871-B715-7BB47FAEB747}" destId="{3375A851-7170-4AF9-A614-0161242367B3}" srcOrd="3" destOrd="0" presId="urn:microsoft.com/office/officeart/2008/layout/IncreasingCircleProcess"/>
    <dgm:cxn modelId="{DB9833FE-E7F9-43A1-B53F-9C2E32F40F8F}" type="presParOf" srcId="{6103075B-5373-4E7C-AFE2-B09E26AC49F9}" destId="{8C9D4EB2-6DA8-4FFC-94F1-A92D8DD3A73A}" srcOrd="5" destOrd="0" presId="urn:microsoft.com/office/officeart/2008/layout/IncreasingCircleProcess"/>
    <dgm:cxn modelId="{53CF21B4-14CE-418B-A63B-913A1CCA1B01}" type="presParOf" srcId="{6103075B-5373-4E7C-AFE2-B09E26AC49F9}" destId="{54D0E106-7034-4A71-AD4F-6233CF6D1C7D}" srcOrd="6" destOrd="0" presId="urn:microsoft.com/office/officeart/2008/layout/IncreasingCircleProcess"/>
    <dgm:cxn modelId="{512880C2-7134-493F-B732-5BBDC9247524}" type="presParOf" srcId="{54D0E106-7034-4A71-AD4F-6233CF6D1C7D}" destId="{AF08C5D2-8004-49B6-B583-E468096FE80F}" srcOrd="0" destOrd="0" presId="urn:microsoft.com/office/officeart/2008/layout/IncreasingCircleProcess"/>
    <dgm:cxn modelId="{D20838B5-B483-4462-B73A-770137BEECA8}" type="presParOf" srcId="{54D0E106-7034-4A71-AD4F-6233CF6D1C7D}" destId="{10C58D06-B49B-40D0-9D33-181924F97A7F}" srcOrd="1" destOrd="0" presId="urn:microsoft.com/office/officeart/2008/layout/IncreasingCircleProcess"/>
    <dgm:cxn modelId="{F3688338-86E7-4CD5-9D90-06CDE502494D}" type="presParOf" srcId="{54D0E106-7034-4A71-AD4F-6233CF6D1C7D}" destId="{D9CA3517-B08D-4E8F-AABE-17542955F0D6}" srcOrd="2" destOrd="0" presId="urn:microsoft.com/office/officeart/2008/layout/IncreasingCircleProcess"/>
    <dgm:cxn modelId="{9B6ED705-3FB8-4D79-A0CD-69811A3CD06A}" type="presParOf" srcId="{54D0E106-7034-4A71-AD4F-6233CF6D1C7D}" destId="{CE39DD77-E2DE-4EF8-BDB1-47914012BB8F}" srcOrd="3" destOrd="0" presId="urn:microsoft.com/office/officeart/2008/layout/IncreasingCircleProcess"/>
    <dgm:cxn modelId="{7E2EEC68-18E8-4EAD-974C-D0393BDAFD87}" type="presParOf" srcId="{6103075B-5373-4E7C-AFE2-B09E26AC49F9}" destId="{F4F078F5-35D1-4F25-A230-5814515F4981}" srcOrd="7" destOrd="0" presId="urn:microsoft.com/office/officeart/2008/layout/IncreasingCircleProcess"/>
    <dgm:cxn modelId="{E887CEE1-6EB4-43C3-8693-485AF6DB33C9}" type="presParOf" srcId="{6103075B-5373-4E7C-AFE2-B09E26AC49F9}" destId="{07603821-92E3-4947-8397-879FDF7B3ACE}" srcOrd="8" destOrd="0" presId="urn:microsoft.com/office/officeart/2008/layout/IncreasingCircleProcess"/>
    <dgm:cxn modelId="{F499B217-96CB-4CFA-92DC-024EC68913AA}" type="presParOf" srcId="{07603821-92E3-4947-8397-879FDF7B3ACE}" destId="{40AA240D-25F1-4F44-A04F-45D5BF04DA6D}" srcOrd="0" destOrd="0" presId="urn:microsoft.com/office/officeart/2008/layout/IncreasingCircleProcess"/>
    <dgm:cxn modelId="{7F77BB94-067A-4CE3-B134-AEA6DC5FFC0E}" type="presParOf" srcId="{07603821-92E3-4947-8397-879FDF7B3ACE}" destId="{9AA16CEE-2600-432E-AC8A-C2AE2E358E2D}" srcOrd="1" destOrd="0" presId="urn:microsoft.com/office/officeart/2008/layout/IncreasingCircleProcess"/>
    <dgm:cxn modelId="{6AFB6CC8-F19B-49FD-A31D-5E65F11948F6}" type="presParOf" srcId="{07603821-92E3-4947-8397-879FDF7B3ACE}" destId="{C88BDE63-2255-4EA2-A6FE-D5D301506E72}" srcOrd="2" destOrd="0" presId="urn:microsoft.com/office/officeart/2008/layout/IncreasingCircleProcess"/>
    <dgm:cxn modelId="{E0B22F9F-4D43-45D2-A694-345DD0F96F51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B8F1A85D-A732-400B-8568-18DAF2670A20}" type="presOf" srcId="{FFEA1001-E9D3-43A2-AE38-3DCF91F1B1A2}" destId="{4A5531ED-B5EE-4077-9599-A5FD4FF15F66}" srcOrd="0" destOrd="0" presId="urn:microsoft.com/office/officeart/2008/layout/IncreasingCircleProcess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264EFF8A-06AF-4C5D-B826-84004DA72E21}" type="presOf" srcId="{136463EF-BE8F-4EB5-8E74-2B22A32864CB}" destId="{41F8A1A2-CDC3-4385-9642-BA9B1B13C6B4}" srcOrd="0" destOrd="0" presId="urn:microsoft.com/office/officeart/2008/layout/IncreasingCircleProcess"/>
    <dgm:cxn modelId="{AA46808F-69B7-467B-80FD-C6D623B7A9E1}" type="presOf" srcId="{CA469B44-33C3-4438-B14E-F08DA73ABBC7}" destId="{6103075B-5373-4E7C-AFE2-B09E26AC49F9}" srcOrd="0" destOrd="0" presId="urn:microsoft.com/office/officeart/2008/layout/IncreasingCircleProcess"/>
    <dgm:cxn modelId="{BEA7079D-CEB4-4BF1-9519-D509CEB38A6B}" type="presOf" srcId="{40FC9CC8-EE4E-4C34-BEF1-69E42BA21AA5}" destId="{4EB81763-C4D5-466E-A525-42E0DB050824}" srcOrd="0" destOrd="0" presId="urn:microsoft.com/office/officeart/2008/layout/IncreasingCircleProcess"/>
    <dgm:cxn modelId="{2723359F-8E76-4D79-84C7-F832ED007C93}" type="presOf" srcId="{3C44261B-7106-4060-A172-3734A0D971F6}" destId="{3375A851-7170-4AF9-A614-0161242367B3}" srcOrd="0" destOrd="0" presId="urn:microsoft.com/office/officeart/2008/layout/IncreasingCircleProcess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4EE7BBC0-15D0-407A-9C02-FE76046E06EF}" type="presOf" srcId="{C514E2DA-72B3-466D-A8F5-DDE031712264}" destId="{CE39DD77-E2DE-4EF8-BDB1-47914012BB8F}" srcOrd="0" destOrd="0" presId="urn:microsoft.com/office/officeart/2008/layout/IncreasingCircleProcess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5EE84B5B-B0E5-4A21-B420-C29B58FA435F}" type="presParOf" srcId="{6103075B-5373-4E7C-AFE2-B09E26AC49F9}" destId="{74C1ABCF-7E20-41C0-9667-59ACAC1F2887}" srcOrd="0" destOrd="0" presId="urn:microsoft.com/office/officeart/2008/layout/IncreasingCircleProcess"/>
    <dgm:cxn modelId="{0D040C8A-A83F-4F0F-93DB-484AA1C1721E}" type="presParOf" srcId="{74C1ABCF-7E20-41C0-9667-59ACAC1F2887}" destId="{9E140328-29DD-45D9-9A11-9DF9D53F950B}" srcOrd="0" destOrd="0" presId="urn:microsoft.com/office/officeart/2008/layout/IncreasingCircleProcess"/>
    <dgm:cxn modelId="{439CCEE1-B05F-4948-B733-A1B5E608BBC0}" type="presParOf" srcId="{74C1ABCF-7E20-41C0-9667-59ACAC1F2887}" destId="{0E677145-7C04-45C8-9937-EFB713011DA5}" srcOrd="1" destOrd="0" presId="urn:microsoft.com/office/officeart/2008/layout/IncreasingCircleProcess"/>
    <dgm:cxn modelId="{50C941EE-D2E5-49D4-A2D9-DD3977920775}" type="presParOf" srcId="{74C1ABCF-7E20-41C0-9667-59ACAC1F2887}" destId="{472C53F4-6206-4ACE-B9A8-68F5EDA050AC}" srcOrd="2" destOrd="0" presId="urn:microsoft.com/office/officeart/2008/layout/IncreasingCircleProcess"/>
    <dgm:cxn modelId="{34F0A015-E232-4E6E-89A8-A45FE03685A0}" type="presParOf" srcId="{74C1ABCF-7E20-41C0-9667-59ACAC1F2887}" destId="{4EB81763-C4D5-466E-A525-42E0DB050824}" srcOrd="3" destOrd="0" presId="urn:microsoft.com/office/officeart/2008/layout/IncreasingCircleProcess"/>
    <dgm:cxn modelId="{5D4C360A-8D45-4148-BDBD-65CA5DDE8686}" type="presParOf" srcId="{6103075B-5373-4E7C-AFE2-B09E26AC49F9}" destId="{EB147547-ACFF-4E3A-AF7A-30FA8E75C1CF}" srcOrd="1" destOrd="0" presId="urn:microsoft.com/office/officeart/2008/layout/IncreasingCircleProcess"/>
    <dgm:cxn modelId="{64D8A15A-7E28-453B-B9F8-0063D1350C03}" type="presParOf" srcId="{6103075B-5373-4E7C-AFE2-B09E26AC49F9}" destId="{83057610-785B-4644-A27A-AC9DB14153FE}" srcOrd="2" destOrd="0" presId="urn:microsoft.com/office/officeart/2008/layout/IncreasingCircleProcess"/>
    <dgm:cxn modelId="{8CEDF18C-9F34-4A7A-AB1A-C556D088BDF5}" type="presParOf" srcId="{83057610-785B-4644-A27A-AC9DB14153FE}" destId="{76872119-8A3B-45AE-88FC-E22FEE1DD0B0}" srcOrd="0" destOrd="0" presId="urn:microsoft.com/office/officeart/2008/layout/IncreasingCircleProcess"/>
    <dgm:cxn modelId="{CBAE3827-8CE2-44BC-9510-9ECE76A22EF5}" type="presParOf" srcId="{83057610-785B-4644-A27A-AC9DB14153FE}" destId="{43267EA7-B78E-4C14-BFA2-5E5DDE4AFCDE}" srcOrd="1" destOrd="0" presId="urn:microsoft.com/office/officeart/2008/layout/IncreasingCircleProcess"/>
    <dgm:cxn modelId="{576E81A3-A8DB-4DBA-AB56-EE578FB3925B}" type="presParOf" srcId="{83057610-785B-4644-A27A-AC9DB14153FE}" destId="{A56813A7-C28C-4364-9D44-AA9754097833}" srcOrd="2" destOrd="0" presId="urn:microsoft.com/office/officeart/2008/layout/IncreasingCircleProcess"/>
    <dgm:cxn modelId="{285698B2-2AB9-45E1-9F02-44296AE34757}" type="presParOf" srcId="{83057610-785B-4644-A27A-AC9DB14153FE}" destId="{41F8A1A2-CDC3-4385-9642-BA9B1B13C6B4}" srcOrd="3" destOrd="0" presId="urn:microsoft.com/office/officeart/2008/layout/IncreasingCircleProcess"/>
    <dgm:cxn modelId="{2B9F291F-DD87-46F6-97EE-2D8791097BFA}" type="presParOf" srcId="{6103075B-5373-4E7C-AFE2-B09E26AC49F9}" destId="{362BA99F-1214-45EC-9A49-FA1D2FF70D8D}" srcOrd="3" destOrd="0" presId="urn:microsoft.com/office/officeart/2008/layout/IncreasingCircleProcess"/>
    <dgm:cxn modelId="{A833D53E-9C00-4AA2-BAE9-DDEDC58B53DF}" type="presParOf" srcId="{6103075B-5373-4E7C-AFE2-B09E26AC49F9}" destId="{9A682577-CC62-4871-B715-7BB47FAEB747}" srcOrd="4" destOrd="0" presId="urn:microsoft.com/office/officeart/2008/layout/IncreasingCircleProcess"/>
    <dgm:cxn modelId="{FF0FBA57-45FA-4577-B83B-AE8D7F68421E}" type="presParOf" srcId="{9A682577-CC62-4871-B715-7BB47FAEB747}" destId="{8A978F1F-A7E0-430D-BE97-5DD606E33FEC}" srcOrd="0" destOrd="0" presId="urn:microsoft.com/office/officeart/2008/layout/IncreasingCircleProcess"/>
    <dgm:cxn modelId="{C0438425-09E0-4F09-A9AB-6CE5F6C0B78D}" type="presParOf" srcId="{9A682577-CC62-4871-B715-7BB47FAEB747}" destId="{8BFD8256-2E1A-4A50-8418-246C349192AC}" srcOrd="1" destOrd="0" presId="urn:microsoft.com/office/officeart/2008/layout/IncreasingCircleProcess"/>
    <dgm:cxn modelId="{6BE41D5E-48FE-4BA9-B546-DC1D5C9C4531}" type="presParOf" srcId="{9A682577-CC62-4871-B715-7BB47FAEB747}" destId="{D250B673-C950-4427-AC81-08C1ED8290CC}" srcOrd="2" destOrd="0" presId="urn:microsoft.com/office/officeart/2008/layout/IncreasingCircleProcess"/>
    <dgm:cxn modelId="{6D9C0B2C-E141-4C98-9497-939C7DB5C98A}" type="presParOf" srcId="{9A682577-CC62-4871-B715-7BB47FAEB747}" destId="{3375A851-7170-4AF9-A614-0161242367B3}" srcOrd="3" destOrd="0" presId="urn:microsoft.com/office/officeart/2008/layout/IncreasingCircleProcess"/>
    <dgm:cxn modelId="{7FF139CE-4024-47AE-AA03-DE323FAD0D2C}" type="presParOf" srcId="{6103075B-5373-4E7C-AFE2-B09E26AC49F9}" destId="{8C9D4EB2-6DA8-4FFC-94F1-A92D8DD3A73A}" srcOrd="5" destOrd="0" presId="urn:microsoft.com/office/officeart/2008/layout/IncreasingCircleProcess"/>
    <dgm:cxn modelId="{B6E69BBC-9530-42C2-AE1F-84EEFA26A95F}" type="presParOf" srcId="{6103075B-5373-4E7C-AFE2-B09E26AC49F9}" destId="{54D0E106-7034-4A71-AD4F-6233CF6D1C7D}" srcOrd="6" destOrd="0" presId="urn:microsoft.com/office/officeart/2008/layout/IncreasingCircleProcess"/>
    <dgm:cxn modelId="{1531FAD6-57FC-446D-BA50-96D20294D26A}" type="presParOf" srcId="{54D0E106-7034-4A71-AD4F-6233CF6D1C7D}" destId="{AF08C5D2-8004-49B6-B583-E468096FE80F}" srcOrd="0" destOrd="0" presId="urn:microsoft.com/office/officeart/2008/layout/IncreasingCircleProcess"/>
    <dgm:cxn modelId="{DF0CBAB5-99D1-4D82-AE4B-DB3D1624A9CD}" type="presParOf" srcId="{54D0E106-7034-4A71-AD4F-6233CF6D1C7D}" destId="{10C58D06-B49B-40D0-9D33-181924F97A7F}" srcOrd="1" destOrd="0" presId="urn:microsoft.com/office/officeart/2008/layout/IncreasingCircleProcess"/>
    <dgm:cxn modelId="{2C1EE1CB-F2DD-4244-8B1E-4B7A2279BC49}" type="presParOf" srcId="{54D0E106-7034-4A71-AD4F-6233CF6D1C7D}" destId="{D9CA3517-B08D-4E8F-AABE-17542955F0D6}" srcOrd="2" destOrd="0" presId="urn:microsoft.com/office/officeart/2008/layout/IncreasingCircleProcess"/>
    <dgm:cxn modelId="{7C75352A-9D52-4F77-B297-55F2B21745D8}" type="presParOf" srcId="{54D0E106-7034-4A71-AD4F-6233CF6D1C7D}" destId="{CE39DD77-E2DE-4EF8-BDB1-47914012BB8F}" srcOrd="3" destOrd="0" presId="urn:microsoft.com/office/officeart/2008/layout/IncreasingCircleProcess"/>
    <dgm:cxn modelId="{CC7EDE83-807F-42FE-8256-0C657C1E132F}" type="presParOf" srcId="{6103075B-5373-4E7C-AFE2-B09E26AC49F9}" destId="{F4F078F5-35D1-4F25-A230-5814515F4981}" srcOrd="7" destOrd="0" presId="urn:microsoft.com/office/officeart/2008/layout/IncreasingCircleProcess"/>
    <dgm:cxn modelId="{C42D3842-E72C-47A1-849E-AFFF82478F14}" type="presParOf" srcId="{6103075B-5373-4E7C-AFE2-B09E26AC49F9}" destId="{07603821-92E3-4947-8397-879FDF7B3ACE}" srcOrd="8" destOrd="0" presId="urn:microsoft.com/office/officeart/2008/layout/IncreasingCircleProcess"/>
    <dgm:cxn modelId="{352B35DC-D896-4C02-9C52-D951D6E7F860}" type="presParOf" srcId="{07603821-92E3-4947-8397-879FDF7B3ACE}" destId="{40AA240D-25F1-4F44-A04F-45D5BF04DA6D}" srcOrd="0" destOrd="0" presId="urn:microsoft.com/office/officeart/2008/layout/IncreasingCircleProcess"/>
    <dgm:cxn modelId="{C7B8B2AF-FD0B-4B08-8C7B-D79D1996F8CA}" type="presParOf" srcId="{07603821-92E3-4947-8397-879FDF7B3ACE}" destId="{9AA16CEE-2600-432E-AC8A-C2AE2E358E2D}" srcOrd="1" destOrd="0" presId="urn:microsoft.com/office/officeart/2008/layout/IncreasingCircleProcess"/>
    <dgm:cxn modelId="{32BCD63D-2F6C-4DF0-814B-9B66F51F7A85}" type="presParOf" srcId="{07603821-92E3-4947-8397-879FDF7B3ACE}" destId="{C88BDE63-2255-4EA2-A6FE-D5D301506E72}" srcOrd="2" destOrd="0" presId="urn:microsoft.com/office/officeart/2008/layout/IncreasingCircleProcess"/>
    <dgm:cxn modelId="{75D00AA1-E675-4BDD-B70F-6C25E6C958C9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r>
            <a:rPr lang="en-US"/>
            <a:t>Inventory</a:t>
          </a:r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6560C520-4C56-46E6-9B95-DDF91E340B89}" type="presOf" srcId="{3C44261B-7106-4060-A172-3734A0D971F6}" destId="{3375A851-7170-4AF9-A614-0161242367B3}" srcOrd="0" destOrd="0" presId="urn:microsoft.com/office/officeart/2008/layout/IncreasingCircleProcess"/>
    <dgm:cxn modelId="{F58BBD26-2FB6-4325-9A3F-5C3774EEC8E7}" type="presOf" srcId="{FFEA1001-E9D3-43A2-AE38-3DCF91F1B1A2}" destId="{4A5531ED-B5EE-4077-9599-A5FD4FF15F66}" srcOrd="0" destOrd="0" presId="urn:microsoft.com/office/officeart/2008/layout/IncreasingCircleProcess"/>
    <dgm:cxn modelId="{CA48FE2D-A008-4707-8808-7BD99AB178EC}" type="presOf" srcId="{CA469B44-33C3-4438-B14E-F08DA73ABBC7}" destId="{6103075B-5373-4E7C-AFE2-B09E26AC49F9}" srcOrd="0" destOrd="0" presId="urn:microsoft.com/office/officeart/2008/layout/IncreasingCircleProcess"/>
    <dgm:cxn modelId="{EF5EC25B-E61A-4E74-9424-7F2A1D523CC3}" type="presOf" srcId="{136463EF-BE8F-4EB5-8E74-2B22A32864CB}" destId="{41F8A1A2-CDC3-4385-9642-BA9B1B13C6B4}" srcOrd="0" destOrd="0" presId="urn:microsoft.com/office/officeart/2008/layout/IncreasingCircleProcess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49ACA945-07BF-4A1F-A6FF-BAF57A9A2796}" type="presOf" srcId="{C514E2DA-72B3-466D-A8F5-DDE031712264}" destId="{CE39DD77-E2DE-4EF8-BDB1-47914012BB8F}" srcOrd="0" destOrd="0" presId="urn:microsoft.com/office/officeart/2008/layout/IncreasingCircleProcess"/>
    <dgm:cxn modelId="{44D0F04D-D0D4-496C-9440-CE853EC049DC}" type="presOf" srcId="{40FC9CC8-EE4E-4C34-BEF1-69E42BA21AA5}" destId="{4EB81763-C4D5-466E-A525-42E0DB050824}" srcOrd="0" destOrd="0" presId="urn:microsoft.com/office/officeart/2008/layout/IncreasingCircleProcess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7257D3A8-F217-4E2F-81F8-0CB0BE34962C}" type="presParOf" srcId="{6103075B-5373-4E7C-AFE2-B09E26AC49F9}" destId="{74C1ABCF-7E20-41C0-9667-59ACAC1F2887}" srcOrd="0" destOrd="0" presId="urn:microsoft.com/office/officeart/2008/layout/IncreasingCircleProcess"/>
    <dgm:cxn modelId="{B5E4189C-AA7D-4FB0-9072-EC1D526A6D91}" type="presParOf" srcId="{74C1ABCF-7E20-41C0-9667-59ACAC1F2887}" destId="{9E140328-29DD-45D9-9A11-9DF9D53F950B}" srcOrd="0" destOrd="0" presId="urn:microsoft.com/office/officeart/2008/layout/IncreasingCircleProcess"/>
    <dgm:cxn modelId="{2898A465-6DAC-4638-9EF5-FE4CF710B6E2}" type="presParOf" srcId="{74C1ABCF-7E20-41C0-9667-59ACAC1F2887}" destId="{0E677145-7C04-45C8-9937-EFB713011DA5}" srcOrd="1" destOrd="0" presId="urn:microsoft.com/office/officeart/2008/layout/IncreasingCircleProcess"/>
    <dgm:cxn modelId="{48A098B8-D5CE-4F3E-998F-14FAFA657E8D}" type="presParOf" srcId="{74C1ABCF-7E20-41C0-9667-59ACAC1F2887}" destId="{472C53F4-6206-4ACE-B9A8-68F5EDA050AC}" srcOrd="2" destOrd="0" presId="urn:microsoft.com/office/officeart/2008/layout/IncreasingCircleProcess"/>
    <dgm:cxn modelId="{617736F6-34A8-46AA-8E55-C095CD94DE46}" type="presParOf" srcId="{74C1ABCF-7E20-41C0-9667-59ACAC1F2887}" destId="{4EB81763-C4D5-466E-A525-42E0DB050824}" srcOrd="3" destOrd="0" presId="urn:microsoft.com/office/officeart/2008/layout/IncreasingCircleProcess"/>
    <dgm:cxn modelId="{061EAD31-ED09-4DF4-8482-6DBE2C4DA7E9}" type="presParOf" srcId="{6103075B-5373-4E7C-AFE2-B09E26AC49F9}" destId="{EB147547-ACFF-4E3A-AF7A-30FA8E75C1CF}" srcOrd="1" destOrd="0" presId="urn:microsoft.com/office/officeart/2008/layout/IncreasingCircleProcess"/>
    <dgm:cxn modelId="{00148F56-5C94-421C-AD09-B118DD401380}" type="presParOf" srcId="{6103075B-5373-4E7C-AFE2-B09E26AC49F9}" destId="{83057610-785B-4644-A27A-AC9DB14153FE}" srcOrd="2" destOrd="0" presId="urn:microsoft.com/office/officeart/2008/layout/IncreasingCircleProcess"/>
    <dgm:cxn modelId="{E63A8CFC-E732-435B-B7E6-DE83564D5782}" type="presParOf" srcId="{83057610-785B-4644-A27A-AC9DB14153FE}" destId="{76872119-8A3B-45AE-88FC-E22FEE1DD0B0}" srcOrd="0" destOrd="0" presId="urn:microsoft.com/office/officeart/2008/layout/IncreasingCircleProcess"/>
    <dgm:cxn modelId="{F183F26E-4263-48C5-A2C4-CFD040805CE5}" type="presParOf" srcId="{83057610-785B-4644-A27A-AC9DB14153FE}" destId="{43267EA7-B78E-4C14-BFA2-5E5DDE4AFCDE}" srcOrd="1" destOrd="0" presId="urn:microsoft.com/office/officeart/2008/layout/IncreasingCircleProcess"/>
    <dgm:cxn modelId="{C171854F-C730-4364-BB4B-D5464C8CE16E}" type="presParOf" srcId="{83057610-785B-4644-A27A-AC9DB14153FE}" destId="{A56813A7-C28C-4364-9D44-AA9754097833}" srcOrd="2" destOrd="0" presId="urn:microsoft.com/office/officeart/2008/layout/IncreasingCircleProcess"/>
    <dgm:cxn modelId="{382DE913-C2E3-4F5B-AD1D-E62892C0E34C}" type="presParOf" srcId="{83057610-785B-4644-A27A-AC9DB14153FE}" destId="{41F8A1A2-CDC3-4385-9642-BA9B1B13C6B4}" srcOrd="3" destOrd="0" presId="urn:microsoft.com/office/officeart/2008/layout/IncreasingCircleProcess"/>
    <dgm:cxn modelId="{AF3D8FD3-CE89-4B82-8849-1DFDF1A7CE1F}" type="presParOf" srcId="{6103075B-5373-4E7C-AFE2-B09E26AC49F9}" destId="{362BA99F-1214-45EC-9A49-FA1D2FF70D8D}" srcOrd="3" destOrd="0" presId="urn:microsoft.com/office/officeart/2008/layout/IncreasingCircleProcess"/>
    <dgm:cxn modelId="{F6D03A9F-6F02-4129-B2B1-34CF1ECAE745}" type="presParOf" srcId="{6103075B-5373-4E7C-AFE2-B09E26AC49F9}" destId="{9A682577-CC62-4871-B715-7BB47FAEB747}" srcOrd="4" destOrd="0" presId="urn:microsoft.com/office/officeart/2008/layout/IncreasingCircleProcess"/>
    <dgm:cxn modelId="{33E9767B-1798-4DE8-99B8-231D38FC996E}" type="presParOf" srcId="{9A682577-CC62-4871-B715-7BB47FAEB747}" destId="{8A978F1F-A7E0-430D-BE97-5DD606E33FEC}" srcOrd="0" destOrd="0" presId="urn:microsoft.com/office/officeart/2008/layout/IncreasingCircleProcess"/>
    <dgm:cxn modelId="{451C973B-D4A2-4D5E-99A2-FEA6BA589B00}" type="presParOf" srcId="{9A682577-CC62-4871-B715-7BB47FAEB747}" destId="{8BFD8256-2E1A-4A50-8418-246C349192AC}" srcOrd="1" destOrd="0" presId="urn:microsoft.com/office/officeart/2008/layout/IncreasingCircleProcess"/>
    <dgm:cxn modelId="{673BFF70-3AD4-4729-9C0C-6BFF3D6FA76B}" type="presParOf" srcId="{9A682577-CC62-4871-B715-7BB47FAEB747}" destId="{D250B673-C950-4427-AC81-08C1ED8290CC}" srcOrd="2" destOrd="0" presId="urn:microsoft.com/office/officeart/2008/layout/IncreasingCircleProcess"/>
    <dgm:cxn modelId="{A48BC2A3-6856-4338-8575-7C7D5EE46F00}" type="presParOf" srcId="{9A682577-CC62-4871-B715-7BB47FAEB747}" destId="{3375A851-7170-4AF9-A614-0161242367B3}" srcOrd="3" destOrd="0" presId="urn:microsoft.com/office/officeart/2008/layout/IncreasingCircleProcess"/>
    <dgm:cxn modelId="{19F4B352-1D64-414C-B174-B1C84D7782E6}" type="presParOf" srcId="{6103075B-5373-4E7C-AFE2-B09E26AC49F9}" destId="{8C9D4EB2-6DA8-4FFC-94F1-A92D8DD3A73A}" srcOrd="5" destOrd="0" presId="urn:microsoft.com/office/officeart/2008/layout/IncreasingCircleProcess"/>
    <dgm:cxn modelId="{FE32C48D-B1D2-4E6A-95C6-E12C7B064922}" type="presParOf" srcId="{6103075B-5373-4E7C-AFE2-B09E26AC49F9}" destId="{54D0E106-7034-4A71-AD4F-6233CF6D1C7D}" srcOrd="6" destOrd="0" presId="urn:microsoft.com/office/officeart/2008/layout/IncreasingCircleProcess"/>
    <dgm:cxn modelId="{C77603A3-54AA-4CC5-AFB9-3BE6F1F4F7A0}" type="presParOf" srcId="{54D0E106-7034-4A71-AD4F-6233CF6D1C7D}" destId="{AF08C5D2-8004-49B6-B583-E468096FE80F}" srcOrd="0" destOrd="0" presId="urn:microsoft.com/office/officeart/2008/layout/IncreasingCircleProcess"/>
    <dgm:cxn modelId="{4B0E3E1F-DC50-4100-B17A-9265E97E5963}" type="presParOf" srcId="{54D0E106-7034-4A71-AD4F-6233CF6D1C7D}" destId="{10C58D06-B49B-40D0-9D33-181924F97A7F}" srcOrd="1" destOrd="0" presId="urn:microsoft.com/office/officeart/2008/layout/IncreasingCircleProcess"/>
    <dgm:cxn modelId="{58136F64-06D1-48EB-9A0B-AE45D3A5CBFE}" type="presParOf" srcId="{54D0E106-7034-4A71-AD4F-6233CF6D1C7D}" destId="{D9CA3517-B08D-4E8F-AABE-17542955F0D6}" srcOrd="2" destOrd="0" presId="urn:microsoft.com/office/officeart/2008/layout/IncreasingCircleProcess"/>
    <dgm:cxn modelId="{443EEB97-6F4E-4F63-AAC4-2C221B90483A}" type="presParOf" srcId="{54D0E106-7034-4A71-AD4F-6233CF6D1C7D}" destId="{CE39DD77-E2DE-4EF8-BDB1-47914012BB8F}" srcOrd="3" destOrd="0" presId="urn:microsoft.com/office/officeart/2008/layout/IncreasingCircleProcess"/>
    <dgm:cxn modelId="{FDF96506-8C12-46B2-A808-B9B52614CDE0}" type="presParOf" srcId="{6103075B-5373-4E7C-AFE2-B09E26AC49F9}" destId="{F4F078F5-35D1-4F25-A230-5814515F4981}" srcOrd="7" destOrd="0" presId="urn:microsoft.com/office/officeart/2008/layout/IncreasingCircleProcess"/>
    <dgm:cxn modelId="{A50ADBA7-A64A-4D5C-8E86-B62C66CD7C4F}" type="presParOf" srcId="{6103075B-5373-4E7C-AFE2-B09E26AC49F9}" destId="{07603821-92E3-4947-8397-879FDF7B3ACE}" srcOrd="8" destOrd="0" presId="urn:microsoft.com/office/officeart/2008/layout/IncreasingCircleProcess"/>
    <dgm:cxn modelId="{D2B77AD3-F210-4B2A-8964-8145A88C2576}" type="presParOf" srcId="{07603821-92E3-4947-8397-879FDF7B3ACE}" destId="{40AA240D-25F1-4F44-A04F-45D5BF04DA6D}" srcOrd="0" destOrd="0" presId="urn:microsoft.com/office/officeart/2008/layout/IncreasingCircleProcess"/>
    <dgm:cxn modelId="{C215595E-CABC-411C-8E77-E48F6AE88608}" type="presParOf" srcId="{07603821-92E3-4947-8397-879FDF7B3ACE}" destId="{9AA16CEE-2600-432E-AC8A-C2AE2E358E2D}" srcOrd="1" destOrd="0" presId="urn:microsoft.com/office/officeart/2008/layout/IncreasingCircleProcess"/>
    <dgm:cxn modelId="{221459F9-CA83-4383-8458-2AB6DB252E24}" type="presParOf" srcId="{07603821-92E3-4947-8397-879FDF7B3ACE}" destId="{C88BDE63-2255-4EA2-A6FE-D5D301506E72}" srcOrd="2" destOrd="0" presId="urn:microsoft.com/office/officeart/2008/layout/IncreasingCircleProcess"/>
    <dgm:cxn modelId="{52E13BC3-5A09-4FA0-BC2D-E6556508B441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r>
            <a:rPr lang="en-US"/>
            <a:t>Inventory</a:t>
          </a:r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540DD22D-682F-4174-9A6D-E2F22A7A09C3}" type="presOf" srcId="{C514E2DA-72B3-466D-A8F5-DDE031712264}" destId="{CE39DD77-E2DE-4EF8-BDB1-47914012BB8F}" srcOrd="0" destOrd="0" presId="urn:microsoft.com/office/officeart/2008/layout/IncreasingCircleProcess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FDBA5692-3ADF-49C7-A6AF-9A53D827636C}" type="presOf" srcId="{3C44261B-7106-4060-A172-3734A0D971F6}" destId="{3375A851-7170-4AF9-A614-0161242367B3}" srcOrd="0" destOrd="0" presId="urn:microsoft.com/office/officeart/2008/layout/IncreasingCircleProcess"/>
    <dgm:cxn modelId="{9D452F9B-3B0C-4C7D-80A1-692D70FA6BB1}" type="presOf" srcId="{136463EF-BE8F-4EB5-8E74-2B22A32864CB}" destId="{41F8A1A2-CDC3-4385-9642-BA9B1B13C6B4}" srcOrd="0" destOrd="0" presId="urn:microsoft.com/office/officeart/2008/layout/IncreasingCircleProcess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CAEA45BB-9ED7-4FB2-80C2-3E23010EEA4C}" type="presOf" srcId="{CA469B44-33C3-4438-B14E-F08DA73ABBC7}" destId="{6103075B-5373-4E7C-AFE2-B09E26AC49F9}" srcOrd="0" destOrd="0" presId="urn:microsoft.com/office/officeart/2008/layout/IncreasingCircleProcess"/>
    <dgm:cxn modelId="{B81B4EC8-5159-4CF1-A705-01D156F8DB1E}" type="presOf" srcId="{FFEA1001-E9D3-43A2-AE38-3DCF91F1B1A2}" destId="{4A5531ED-B5EE-4077-9599-A5FD4FF15F66}" srcOrd="0" destOrd="0" presId="urn:microsoft.com/office/officeart/2008/layout/IncreasingCircleProcess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48877DCD-266C-4E4B-8136-E3EE728B93B5}" type="presOf" srcId="{40FC9CC8-EE4E-4C34-BEF1-69E42BA21AA5}" destId="{4EB81763-C4D5-466E-A525-42E0DB050824}" srcOrd="0" destOrd="0" presId="urn:microsoft.com/office/officeart/2008/layout/IncreasingCircleProcess"/>
    <dgm:cxn modelId="{ECF7911C-DA2F-417C-82F2-E0BBAF975DE2}" type="presParOf" srcId="{6103075B-5373-4E7C-AFE2-B09E26AC49F9}" destId="{74C1ABCF-7E20-41C0-9667-59ACAC1F2887}" srcOrd="0" destOrd="0" presId="urn:microsoft.com/office/officeart/2008/layout/IncreasingCircleProcess"/>
    <dgm:cxn modelId="{8D856FAA-A9D1-4BF1-9EB0-1AA4E2E6E11A}" type="presParOf" srcId="{74C1ABCF-7E20-41C0-9667-59ACAC1F2887}" destId="{9E140328-29DD-45D9-9A11-9DF9D53F950B}" srcOrd="0" destOrd="0" presId="urn:microsoft.com/office/officeart/2008/layout/IncreasingCircleProcess"/>
    <dgm:cxn modelId="{A8ACCC3B-EAC6-4986-BFA4-362603C34B38}" type="presParOf" srcId="{74C1ABCF-7E20-41C0-9667-59ACAC1F2887}" destId="{0E677145-7C04-45C8-9937-EFB713011DA5}" srcOrd="1" destOrd="0" presId="urn:microsoft.com/office/officeart/2008/layout/IncreasingCircleProcess"/>
    <dgm:cxn modelId="{A994E4C2-73C2-4C36-A16F-1B75645386F9}" type="presParOf" srcId="{74C1ABCF-7E20-41C0-9667-59ACAC1F2887}" destId="{472C53F4-6206-4ACE-B9A8-68F5EDA050AC}" srcOrd="2" destOrd="0" presId="urn:microsoft.com/office/officeart/2008/layout/IncreasingCircleProcess"/>
    <dgm:cxn modelId="{AD8BF177-0215-4650-ADF6-BDB5612359FD}" type="presParOf" srcId="{74C1ABCF-7E20-41C0-9667-59ACAC1F2887}" destId="{4EB81763-C4D5-466E-A525-42E0DB050824}" srcOrd="3" destOrd="0" presId="urn:microsoft.com/office/officeart/2008/layout/IncreasingCircleProcess"/>
    <dgm:cxn modelId="{383B7592-4F01-4DFB-802A-7D65CAA1A53F}" type="presParOf" srcId="{6103075B-5373-4E7C-AFE2-B09E26AC49F9}" destId="{EB147547-ACFF-4E3A-AF7A-30FA8E75C1CF}" srcOrd="1" destOrd="0" presId="urn:microsoft.com/office/officeart/2008/layout/IncreasingCircleProcess"/>
    <dgm:cxn modelId="{1F784205-9CB0-4B05-9BAA-15A418E044AC}" type="presParOf" srcId="{6103075B-5373-4E7C-AFE2-B09E26AC49F9}" destId="{83057610-785B-4644-A27A-AC9DB14153FE}" srcOrd="2" destOrd="0" presId="urn:microsoft.com/office/officeart/2008/layout/IncreasingCircleProcess"/>
    <dgm:cxn modelId="{8D38EE1B-1CCE-42CF-927B-08BB5B19FDD2}" type="presParOf" srcId="{83057610-785B-4644-A27A-AC9DB14153FE}" destId="{76872119-8A3B-45AE-88FC-E22FEE1DD0B0}" srcOrd="0" destOrd="0" presId="urn:microsoft.com/office/officeart/2008/layout/IncreasingCircleProcess"/>
    <dgm:cxn modelId="{0DFC091E-8075-4A77-987F-F698FB8617B4}" type="presParOf" srcId="{83057610-785B-4644-A27A-AC9DB14153FE}" destId="{43267EA7-B78E-4C14-BFA2-5E5DDE4AFCDE}" srcOrd="1" destOrd="0" presId="urn:microsoft.com/office/officeart/2008/layout/IncreasingCircleProcess"/>
    <dgm:cxn modelId="{8016B3D6-2AF3-4CE9-8CB7-86727B57B71F}" type="presParOf" srcId="{83057610-785B-4644-A27A-AC9DB14153FE}" destId="{A56813A7-C28C-4364-9D44-AA9754097833}" srcOrd="2" destOrd="0" presId="urn:microsoft.com/office/officeart/2008/layout/IncreasingCircleProcess"/>
    <dgm:cxn modelId="{16840BF0-522D-49B6-A552-5892C52B56BD}" type="presParOf" srcId="{83057610-785B-4644-A27A-AC9DB14153FE}" destId="{41F8A1A2-CDC3-4385-9642-BA9B1B13C6B4}" srcOrd="3" destOrd="0" presId="urn:microsoft.com/office/officeart/2008/layout/IncreasingCircleProcess"/>
    <dgm:cxn modelId="{7CC630D1-E114-443C-81E0-0134A9E2CEF1}" type="presParOf" srcId="{6103075B-5373-4E7C-AFE2-B09E26AC49F9}" destId="{362BA99F-1214-45EC-9A49-FA1D2FF70D8D}" srcOrd="3" destOrd="0" presId="urn:microsoft.com/office/officeart/2008/layout/IncreasingCircleProcess"/>
    <dgm:cxn modelId="{F9F1BF00-A032-40BA-B970-631734AF93AC}" type="presParOf" srcId="{6103075B-5373-4E7C-AFE2-B09E26AC49F9}" destId="{9A682577-CC62-4871-B715-7BB47FAEB747}" srcOrd="4" destOrd="0" presId="urn:microsoft.com/office/officeart/2008/layout/IncreasingCircleProcess"/>
    <dgm:cxn modelId="{8D11BF6E-CD9B-4DAD-A867-218E110C65D9}" type="presParOf" srcId="{9A682577-CC62-4871-B715-7BB47FAEB747}" destId="{8A978F1F-A7E0-430D-BE97-5DD606E33FEC}" srcOrd="0" destOrd="0" presId="urn:microsoft.com/office/officeart/2008/layout/IncreasingCircleProcess"/>
    <dgm:cxn modelId="{E0DE8C9E-6161-41D0-9D69-B8397407C38D}" type="presParOf" srcId="{9A682577-CC62-4871-B715-7BB47FAEB747}" destId="{8BFD8256-2E1A-4A50-8418-246C349192AC}" srcOrd="1" destOrd="0" presId="urn:microsoft.com/office/officeart/2008/layout/IncreasingCircleProcess"/>
    <dgm:cxn modelId="{D0E8A19A-D8BA-442A-8805-ED7D80236598}" type="presParOf" srcId="{9A682577-CC62-4871-B715-7BB47FAEB747}" destId="{D250B673-C950-4427-AC81-08C1ED8290CC}" srcOrd="2" destOrd="0" presId="urn:microsoft.com/office/officeart/2008/layout/IncreasingCircleProcess"/>
    <dgm:cxn modelId="{C082D2C5-3A20-4483-BEC8-2B814873B737}" type="presParOf" srcId="{9A682577-CC62-4871-B715-7BB47FAEB747}" destId="{3375A851-7170-4AF9-A614-0161242367B3}" srcOrd="3" destOrd="0" presId="urn:microsoft.com/office/officeart/2008/layout/IncreasingCircleProcess"/>
    <dgm:cxn modelId="{4F6F8236-4AC6-4191-829D-B914FFE20AEF}" type="presParOf" srcId="{6103075B-5373-4E7C-AFE2-B09E26AC49F9}" destId="{8C9D4EB2-6DA8-4FFC-94F1-A92D8DD3A73A}" srcOrd="5" destOrd="0" presId="urn:microsoft.com/office/officeart/2008/layout/IncreasingCircleProcess"/>
    <dgm:cxn modelId="{9E29FACB-2249-4C4B-AE55-00A36BDD5480}" type="presParOf" srcId="{6103075B-5373-4E7C-AFE2-B09E26AC49F9}" destId="{54D0E106-7034-4A71-AD4F-6233CF6D1C7D}" srcOrd="6" destOrd="0" presId="urn:microsoft.com/office/officeart/2008/layout/IncreasingCircleProcess"/>
    <dgm:cxn modelId="{23D3E499-EB6F-4E85-8D7F-640945FCC2BA}" type="presParOf" srcId="{54D0E106-7034-4A71-AD4F-6233CF6D1C7D}" destId="{AF08C5D2-8004-49B6-B583-E468096FE80F}" srcOrd="0" destOrd="0" presId="urn:microsoft.com/office/officeart/2008/layout/IncreasingCircleProcess"/>
    <dgm:cxn modelId="{09AB8254-6974-43B4-81D3-B58EBE1E486A}" type="presParOf" srcId="{54D0E106-7034-4A71-AD4F-6233CF6D1C7D}" destId="{10C58D06-B49B-40D0-9D33-181924F97A7F}" srcOrd="1" destOrd="0" presId="urn:microsoft.com/office/officeart/2008/layout/IncreasingCircleProcess"/>
    <dgm:cxn modelId="{D0080866-0515-475D-B4E6-0668085809EC}" type="presParOf" srcId="{54D0E106-7034-4A71-AD4F-6233CF6D1C7D}" destId="{D9CA3517-B08D-4E8F-AABE-17542955F0D6}" srcOrd="2" destOrd="0" presId="urn:microsoft.com/office/officeart/2008/layout/IncreasingCircleProcess"/>
    <dgm:cxn modelId="{0466938A-E80B-411A-ADF2-DD52E7D2020E}" type="presParOf" srcId="{54D0E106-7034-4A71-AD4F-6233CF6D1C7D}" destId="{CE39DD77-E2DE-4EF8-BDB1-47914012BB8F}" srcOrd="3" destOrd="0" presId="urn:microsoft.com/office/officeart/2008/layout/IncreasingCircleProcess"/>
    <dgm:cxn modelId="{0F3ED42A-4D59-4830-8A7C-A542AFE03469}" type="presParOf" srcId="{6103075B-5373-4E7C-AFE2-B09E26AC49F9}" destId="{F4F078F5-35D1-4F25-A230-5814515F4981}" srcOrd="7" destOrd="0" presId="urn:microsoft.com/office/officeart/2008/layout/IncreasingCircleProcess"/>
    <dgm:cxn modelId="{771E10BE-9F60-4308-AB60-348299058EE1}" type="presParOf" srcId="{6103075B-5373-4E7C-AFE2-B09E26AC49F9}" destId="{07603821-92E3-4947-8397-879FDF7B3ACE}" srcOrd="8" destOrd="0" presId="urn:microsoft.com/office/officeart/2008/layout/IncreasingCircleProcess"/>
    <dgm:cxn modelId="{45EB448A-8667-4136-9A55-FD206F6F33FA}" type="presParOf" srcId="{07603821-92E3-4947-8397-879FDF7B3ACE}" destId="{40AA240D-25F1-4F44-A04F-45D5BF04DA6D}" srcOrd="0" destOrd="0" presId="urn:microsoft.com/office/officeart/2008/layout/IncreasingCircleProcess"/>
    <dgm:cxn modelId="{28F0A2A7-7E9F-44D6-8758-F5BB24A387C4}" type="presParOf" srcId="{07603821-92E3-4947-8397-879FDF7B3ACE}" destId="{9AA16CEE-2600-432E-AC8A-C2AE2E358E2D}" srcOrd="1" destOrd="0" presId="urn:microsoft.com/office/officeart/2008/layout/IncreasingCircleProcess"/>
    <dgm:cxn modelId="{4F41F0D2-2E73-470D-83E3-DE45D788EFDA}" type="presParOf" srcId="{07603821-92E3-4947-8397-879FDF7B3ACE}" destId="{C88BDE63-2255-4EA2-A6FE-D5D301506E72}" srcOrd="2" destOrd="0" presId="urn:microsoft.com/office/officeart/2008/layout/IncreasingCircleProcess"/>
    <dgm:cxn modelId="{67ED0665-AAF0-4215-809B-FB024D1BB85E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r>
            <a:rPr lang="en-US"/>
            <a:t>Inventory</a:t>
          </a:r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r>
            <a:rPr lang="en-US" dirty="0"/>
            <a:t>Sale</a:t>
          </a:r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7E92240A-1624-4500-BB60-4F8203B5C766}" type="presOf" srcId="{C514E2DA-72B3-466D-A8F5-DDE031712264}" destId="{CE39DD77-E2DE-4EF8-BDB1-47914012BB8F}" srcOrd="0" destOrd="0" presId="urn:microsoft.com/office/officeart/2008/layout/IncreasingCircleProcess"/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806CD931-4DE2-4FA6-98C0-A60AC6ACB9C8}" type="presOf" srcId="{136463EF-BE8F-4EB5-8E74-2B22A32864CB}" destId="{41F8A1A2-CDC3-4385-9642-BA9B1B13C6B4}" srcOrd="0" destOrd="0" presId="urn:microsoft.com/office/officeart/2008/layout/IncreasingCircleProcess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D47119A0-F9B4-4658-ACF9-C85454D52691}" type="presOf" srcId="{CA469B44-33C3-4438-B14E-F08DA73ABBC7}" destId="{6103075B-5373-4E7C-AFE2-B09E26AC49F9}" srcOrd="0" destOrd="0" presId="urn:microsoft.com/office/officeart/2008/layout/IncreasingCircleProcess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F439DAAA-8E29-43F6-AE21-747B78CD31BC}" type="presOf" srcId="{3C44261B-7106-4060-A172-3734A0D971F6}" destId="{3375A851-7170-4AF9-A614-0161242367B3}" srcOrd="0" destOrd="0" presId="urn:microsoft.com/office/officeart/2008/layout/IncreasingCircleProcess"/>
    <dgm:cxn modelId="{FFECA3BB-EFBB-4AF1-A029-40D2F8AE72FD}" type="presOf" srcId="{FFEA1001-E9D3-43A2-AE38-3DCF91F1B1A2}" destId="{4A5531ED-B5EE-4077-9599-A5FD4FF15F66}" srcOrd="0" destOrd="0" presId="urn:microsoft.com/office/officeart/2008/layout/IncreasingCircleProcess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F57680CC-D22E-4286-946D-A2ED89A58291}" type="presOf" srcId="{40FC9CC8-EE4E-4C34-BEF1-69E42BA21AA5}" destId="{4EB81763-C4D5-466E-A525-42E0DB050824}" srcOrd="0" destOrd="0" presId="urn:microsoft.com/office/officeart/2008/layout/IncreasingCircleProcess"/>
    <dgm:cxn modelId="{C1F39820-0A4D-4679-9B90-C342682C406B}" type="presParOf" srcId="{6103075B-5373-4E7C-AFE2-B09E26AC49F9}" destId="{74C1ABCF-7E20-41C0-9667-59ACAC1F2887}" srcOrd="0" destOrd="0" presId="urn:microsoft.com/office/officeart/2008/layout/IncreasingCircleProcess"/>
    <dgm:cxn modelId="{5CC10761-E217-45FA-93E2-76DD0ED27A29}" type="presParOf" srcId="{74C1ABCF-7E20-41C0-9667-59ACAC1F2887}" destId="{9E140328-29DD-45D9-9A11-9DF9D53F950B}" srcOrd="0" destOrd="0" presId="urn:microsoft.com/office/officeart/2008/layout/IncreasingCircleProcess"/>
    <dgm:cxn modelId="{C6F63185-407E-4234-A22A-5D8072EF9D2A}" type="presParOf" srcId="{74C1ABCF-7E20-41C0-9667-59ACAC1F2887}" destId="{0E677145-7C04-45C8-9937-EFB713011DA5}" srcOrd="1" destOrd="0" presId="urn:microsoft.com/office/officeart/2008/layout/IncreasingCircleProcess"/>
    <dgm:cxn modelId="{C66BD34F-B114-46EE-9966-19DC21703CAF}" type="presParOf" srcId="{74C1ABCF-7E20-41C0-9667-59ACAC1F2887}" destId="{472C53F4-6206-4ACE-B9A8-68F5EDA050AC}" srcOrd="2" destOrd="0" presId="urn:microsoft.com/office/officeart/2008/layout/IncreasingCircleProcess"/>
    <dgm:cxn modelId="{572C5582-1C58-4E96-AFE2-35BB0BE0EDB8}" type="presParOf" srcId="{74C1ABCF-7E20-41C0-9667-59ACAC1F2887}" destId="{4EB81763-C4D5-466E-A525-42E0DB050824}" srcOrd="3" destOrd="0" presId="urn:microsoft.com/office/officeart/2008/layout/IncreasingCircleProcess"/>
    <dgm:cxn modelId="{6E05CA1F-BB45-432E-B264-30A98323DFD6}" type="presParOf" srcId="{6103075B-5373-4E7C-AFE2-B09E26AC49F9}" destId="{EB147547-ACFF-4E3A-AF7A-30FA8E75C1CF}" srcOrd="1" destOrd="0" presId="urn:microsoft.com/office/officeart/2008/layout/IncreasingCircleProcess"/>
    <dgm:cxn modelId="{2C8BC0C0-013F-4298-A1BF-4047B68F2BEB}" type="presParOf" srcId="{6103075B-5373-4E7C-AFE2-B09E26AC49F9}" destId="{83057610-785B-4644-A27A-AC9DB14153FE}" srcOrd="2" destOrd="0" presId="urn:microsoft.com/office/officeart/2008/layout/IncreasingCircleProcess"/>
    <dgm:cxn modelId="{22933467-1DA1-4784-B8FA-6A2B6EDC7A61}" type="presParOf" srcId="{83057610-785B-4644-A27A-AC9DB14153FE}" destId="{76872119-8A3B-45AE-88FC-E22FEE1DD0B0}" srcOrd="0" destOrd="0" presId="urn:microsoft.com/office/officeart/2008/layout/IncreasingCircleProcess"/>
    <dgm:cxn modelId="{F5E9338E-DC52-44D6-9942-8F8D7E10851C}" type="presParOf" srcId="{83057610-785B-4644-A27A-AC9DB14153FE}" destId="{43267EA7-B78E-4C14-BFA2-5E5DDE4AFCDE}" srcOrd="1" destOrd="0" presId="urn:microsoft.com/office/officeart/2008/layout/IncreasingCircleProcess"/>
    <dgm:cxn modelId="{93FCF256-DC85-47F8-BF3F-AA180F047A9E}" type="presParOf" srcId="{83057610-785B-4644-A27A-AC9DB14153FE}" destId="{A56813A7-C28C-4364-9D44-AA9754097833}" srcOrd="2" destOrd="0" presId="urn:microsoft.com/office/officeart/2008/layout/IncreasingCircleProcess"/>
    <dgm:cxn modelId="{AA924BD5-E3EF-4B08-A4D4-7C481C948DD8}" type="presParOf" srcId="{83057610-785B-4644-A27A-AC9DB14153FE}" destId="{41F8A1A2-CDC3-4385-9642-BA9B1B13C6B4}" srcOrd="3" destOrd="0" presId="urn:microsoft.com/office/officeart/2008/layout/IncreasingCircleProcess"/>
    <dgm:cxn modelId="{B333B3EC-D688-4D2A-92BF-D5489F4E8F5D}" type="presParOf" srcId="{6103075B-5373-4E7C-AFE2-B09E26AC49F9}" destId="{362BA99F-1214-45EC-9A49-FA1D2FF70D8D}" srcOrd="3" destOrd="0" presId="urn:microsoft.com/office/officeart/2008/layout/IncreasingCircleProcess"/>
    <dgm:cxn modelId="{9319C5E2-7607-4245-B7CD-3A250B0495D1}" type="presParOf" srcId="{6103075B-5373-4E7C-AFE2-B09E26AC49F9}" destId="{9A682577-CC62-4871-B715-7BB47FAEB747}" srcOrd="4" destOrd="0" presId="urn:microsoft.com/office/officeart/2008/layout/IncreasingCircleProcess"/>
    <dgm:cxn modelId="{E956DC82-B613-409A-A70F-3AE27B16881D}" type="presParOf" srcId="{9A682577-CC62-4871-B715-7BB47FAEB747}" destId="{8A978F1F-A7E0-430D-BE97-5DD606E33FEC}" srcOrd="0" destOrd="0" presId="urn:microsoft.com/office/officeart/2008/layout/IncreasingCircleProcess"/>
    <dgm:cxn modelId="{05930EBA-3E18-4F32-A5A3-961C0951D0A3}" type="presParOf" srcId="{9A682577-CC62-4871-B715-7BB47FAEB747}" destId="{8BFD8256-2E1A-4A50-8418-246C349192AC}" srcOrd="1" destOrd="0" presId="urn:microsoft.com/office/officeart/2008/layout/IncreasingCircleProcess"/>
    <dgm:cxn modelId="{80A32361-26EA-495F-AE42-2B0C388E1249}" type="presParOf" srcId="{9A682577-CC62-4871-B715-7BB47FAEB747}" destId="{D250B673-C950-4427-AC81-08C1ED8290CC}" srcOrd="2" destOrd="0" presId="urn:microsoft.com/office/officeart/2008/layout/IncreasingCircleProcess"/>
    <dgm:cxn modelId="{6CD214FB-C4BB-4B2B-9BDE-EDF0BEA16696}" type="presParOf" srcId="{9A682577-CC62-4871-B715-7BB47FAEB747}" destId="{3375A851-7170-4AF9-A614-0161242367B3}" srcOrd="3" destOrd="0" presId="urn:microsoft.com/office/officeart/2008/layout/IncreasingCircleProcess"/>
    <dgm:cxn modelId="{2F74EBF6-9F6F-4E74-99B1-5877E9FD6A24}" type="presParOf" srcId="{6103075B-5373-4E7C-AFE2-B09E26AC49F9}" destId="{8C9D4EB2-6DA8-4FFC-94F1-A92D8DD3A73A}" srcOrd="5" destOrd="0" presId="urn:microsoft.com/office/officeart/2008/layout/IncreasingCircleProcess"/>
    <dgm:cxn modelId="{C4FD802E-65AA-4BA8-816C-0413D32A78CF}" type="presParOf" srcId="{6103075B-5373-4E7C-AFE2-B09E26AC49F9}" destId="{54D0E106-7034-4A71-AD4F-6233CF6D1C7D}" srcOrd="6" destOrd="0" presId="urn:microsoft.com/office/officeart/2008/layout/IncreasingCircleProcess"/>
    <dgm:cxn modelId="{9ABE764F-4265-4C3C-815E-79D62481C724}" type="presParOf" srcId="{54D0E106-7034-4A71-AD4F-6233CF6D1C7D}" destId="{AF08C5D2-8004-49B6-B583-E468096FE80F}" srcOrd="0" destOrd="0" presId="urn:microsoft.com/office/officeart/2008/layout/IncreasingCircleProcess"/>
    <dgm:cxn modelId="{DFC3243A-2E0D-4F4B-AF3E-5D11E4B20B40}" type="presParOf" srcId="{54D0E106-7034-4A71-AD4F-6233CF6D1C7D}" destId="{10C58D06-B49B-40D0-9D33-181924F97A7F}" srcOrd="1" destOrd="0" presId="urn:microsoft.com/office/officeart/2008/layout/IncreasingCircleProcess"/>
    <dgm:cxn modelId="{92299CA2-DE32-4906-81FB-6D39D31D54EE}" type="presParOf" srcId="{54D0E106-7034-4A71-AD4F-6233CF6D1C7D}" destId="{D9CA3517-B08D-4E8F-AABE-17542955F0D6}" srcOrd="2" destOrd="0" presId="urn:microsoft.com/office/officeart/2008/layout/IncreasingCircleProcess"/>
    <dgm:cxn modelId="{5DE6AFB4-74F6-4FD3-8DF1-7958F6953663}" type="presParOf" srcId="{54D0E106-7034-4A71-AD4F-6233CF6D1C7D}" destId="{CE39DD77-E2DE-4EF8-BDB1-47914012BB8F}" srcOrd="3" destOrd="0" presId="urn:microsoft.com/office/officeart/2008/layout/IncreasingCircleProcess"/>
    <dgm:cxn modelId="{B3459F9F-6B78-4C5B-A746-9B0FF59D3A81}" type="presParOf" srcId="{6103075B-5373-4E7C-AFE2-B09E26AC49F9}" destId="{F4F078F5-35D1-4F25-A230-5814515F4981}" srcOrd="7" destOrd="0" presId="urn:microsoft.com/office/officeart/2008/layout/IncreasingCircleProcess"/>
    <dgm:cxn modelId="{43BDADBA-12F7-44DB-8616-8F7EA26FED3A}" type="presParOf" srcId="{6103075B-5373-4E7C-AFE2-B09E26AC49F9}" destId="{07603821-92E3-4947-8397-879FDF7B3ACE}" srcOrd="8" destOrd="0" presId="urn:microsoft.com/office/officeart/2008/layout/IncreasingCircleProcess"/>
    <dgm:cxn modelId="{01ACCC31-EDFD-49BC-A572-3CC3E3A75177}" type="presParOf" srcId="{07603821-92E3-4947-8397-879FDF7B3ACE}" destId="{40AA240D-25F1-4F44-A04F-45D5BF04DA6D}" srcOrd="0" destOrd="0" presId="urn:microsoft.com/office/officeart/2008/layout/IncreasingCircleProcess"/>
    <dgm:cxn modelId="{B36D8B88-F1B9-4D3D-A84B-C20BE6E76550}" type="presParOf" srcId="{07603821-92E3-4947-8397-879FDF7B3ACE}" destId="{9AA16CEE-2600-432E-AC8A-C2AE2E358E2D}" srcOrd="1" destOrd="0" presId="urn:microsoft.com/office/officeart/2008/layout/IncreasingCircleProcess"/>
    <dgm:cxn modelId="{95A75B7D-BC33-4F9E-B8B6-96C19C223A4E}" type="presParOf" srcId="{07603821-92E3-4947-8397-879FDF7B3ACE}" destId="{C88BDE63-2255-4EA2-A6FE-D5D301506E72}" srcOrd="2" destOrd="0" presId="urn:microsoft.com/office/officeart/2008/layout/IncreasingCircleProcess"/>
    <dgm:cxn modelId="{82CF3997-AA55-4B87-A937-E29AF5642552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r>
            <a:rPr lang="en-US"/>
            <a:t>Inventory</a:t>
          </a:r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r>
            <a:rPr lang="en-US"/>
            <a:t>Sale</a:t>
          </a:r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9B4B4206-366F-4537-807A-5701D46BF917}" type="presOf" srcId="{40FC9CC8-EE4E-4C34-BEF1-69E42BA21AA5}" destId="{4EB81763-C4D5-466E-A525-42E0DB050824}" srcOrd="0" destOrd="0" presId="urn:microsoft.com/office/officeart/2008/layout/IncreasingCircleProcess"/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74030E70-46F5-46D4-B22E-9009DAFE6610}" type="presOf" srcId="{FFEA1001-E9D3-43A2-AE38-3DCF91F1B1A2}" destId="{4A5531ED-B5EE-4077-9599-A5FD4FF15F66}" srcOrd="0" destOrd="0" presId="urn:microsoft.com/office/officeart/2008/layout/IncreasingCircleProcess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77D8BF84-D381-46A6-B264-A0E2926CD3E6}" type="presOf" srcId="{CA469B44-33C3-4438-B14E-F08DA73ABBC7}" destId="{6103075B-5373-4E7C-AFE2-B09E26AC49F9}" srcOrd="0" destOrd="0" presId="urn:microsoft.com/office/officeart/2008/layout/IncreasingCircleProcess"/>
    <dgm:cxn modelId="{DA4D1BA6-D029-4988-A227-75A39C0F2E98}" type="presOf" srcId="{3C44261B-7106-4060-A172-3734A0D971F6}" destId="{3375A851-7170-4AF9-A614-0161242367B3}" srcOrd="0" destOrd="0" presId="urn:microsoft.com/office/officeart/2008/layout/IncreasingCircleProcess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50D600CB-2110-4319-ABAB-5893E170978A}" type="presOf" srcId="{C514E2DA-72B3-466D-A8F5-DDE031712264}" destId="{CE39DD77-E2DE-4EF8-BDB1-47914012BB8F}" srcOrd="0" destOrd="0" presId="urn:microsoft.com/office/officeart/2008/layout/IncreasingCircleProcess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854ED0D1-694C-435D-89A8-A62D9ACB656D}" type="presOf" srcId="{136463EF-BE8F-4EB5-8E74-2B22A32864CB}" destId="{41F8A1A2-CDC3-4385-9642-BA9B1B13C6B4}" srcOrd="0" destOrd="0" presId="urn:microsoft.com/office/officeart/2008/layout/IncreasingCircleProcess"/>
    <dgm:cxn modelId="{8CBD18DE-3001-4B91-A2DE-8758997F02DB}" type="presParOf" srcId="{6103075B-5373-4E7C-AFE2-B09E26AC49F9}" destId="{74C1ABCF-7E20-41C0-9667-59ACAC1F2887}" srcOrd="0" destOrd="0" presId="urn:microsoft.com/office/officeart/2008/layout/IncreasingCircleProcess"/>
    <dgm:cxn modelId="{13A4CBF5-8948-417B-BD25-D29CDD00518C}" type="presParOf" srcId="{74C1ABCF-7E20-41C0-9667-59ACAC1F2887}" destId="{9E140328-29DD-45D9-9A11-9DF9D53F950B}" srcOrd="0" destOrd="0" presId="urn:microsoft.com/office/officeart/2008/layout/IncreasingCircleProcess"/>
    <dgm:cxn modelId="{0B5CC243-129B-4EC7-81D0-D93561B9ACB0}" type="presParOf" srcId="{74C1ABCF-7E20-41C0-9667-59ACAC1F2887}" destId="{0E677145-7C04-45C8-9937-EFB713011DA5}" srcOrd="1" destOrd="0" presId="urn:microsoft.com/office/officeart/2008/layout/IncreasingCircleProcess"/>
    <dgm:cxn modelId="{4C96D1CC-6BAE-45AA-83D2-9EECC5D4097C}" type="presParOf" srcId="{74C1ABCF-7E20-41C0-9667-59ACAC1F2887}" destId="{472C53F4-6206-4ACE-B9A8-68F5EDA050AC}" srcOrd="2" destOrd="0" presId="urn:microsoft.com/office/officeart/2008/layout/IncreasingCircleProcess"/>
    <dgm:cxn modelId="{C14679BE-41D1-4C38-A487-ECDF257C8EF2}" type="presParOf" srcId="{74C1ABCF-7E20-41C0-9667-59ACAC1F2887}" destId="{4EB81763-C4D5-466E-A525-42E0DB050824}" srcOrd="3" destOrd="0" presId="urn:microsoft.com/office/officeart/2008/layout/IncreasingCircleProcess"/>
    <dgm:cxn modelId="{92C883FF-BFFE-48FC-9B61-1EA46EF067ED}" type="presParOf" srcId="{6103075B-5373-4E7C-AFE2-B09E26AC49F9}" destId="{EB147547-ACFF-4E3A-AF7A-30FA8E75C1CF}" srcOrd="1" destOrd="0" presId="urn:microsoft.com/office/officeart/2008/layout/IncreasingCircleProcess"/>
    <dgm:cxn modelId="{972B7AAA-0CB7-4BF4-9448-5D7B4E583CBD}" type="presParOf" srcId="{6103075B-5373-4E7C-AFE2-B09E26AC49F9}" destId="{83057610-785B-4644-A27A-AC9DB14153FE}" srcOrd="2" destOrd="0" presId="urn:microsoft.com/office/officeart/2008/layout/IncreasingCircleProcess"/>
    <dgm:cxn modelId="{746B22F0-1223-4ACB-828F-8ADCEE4CB51D}" type="presParOf" srcId="{83057610-785B-4644-A27A-AC9DB14153FE}" destId="{76872119-8A3B-45AE-88FC-E22FEE1DD0B0}" srcOrd="0" destOrd="0" presId="urn:microsoft.com/office/officeart/2008/layout/IncreasingCircleProcess"/>
    <dgm:cxn modelId="{D7D1188C-04B8-49D2-B924-4C2401EB93AE}" type="presParOf" srcId="{83057610-785B-4644-A27A-AC9DB14153FE}" destId="{43267EA7-B78E-4C14-BFA2-5E5DDE4AFCDE}" srcOrd="1" destOrd="0" presId="urn:microsoft.com/office/officeart/2008/layout/IncreasingCircleProcess"/>
    <dgm:cxn modelId="{013091E3-0A36-4A17-AB63-2A67BFD2C468}" type="presParOf" srcId="{83057610-785B-4644-A27A-AC9DB14153FE}" destId="{A56813A7-C28C-4364-9D44-AA9754097833}" srcOrd="2" destOrd="0" presId="urn:microsoft.com/office/officeart/2008/layout/IncreasingCircleProcess"/>
    <dgm:cxn modelId="{F8CAB400-AB14-443D-9B04-1C413461193A}" type="presParOf" srcId="{83057610-785B-4644-A27A-AC9DB14153FE}" destId="{41F8A1A2-CDC3-4385-9642-BA9B1B13C6B4}" srcOrd="3" destOrd="0" presId="urn:microsoft.com/office/officeart/2008/layout/IncreasingCircleProcess"/>
    <dgm:cxn modelId="{71622FCC-4A0F-4179-9482-C1D9CCE89DF6}" type="presParOf" srcId="{6103075B-5373-4E7C-AFE2-B09E26AC49F9}" destId="{362BA99F-1214-45EC-9A49-FA1D2FF70D8D}" srcOrd="3" destOrd="0" presId="urn:microsoft.com/office/officeart/2008/layout/IncreasingCircleProcess"/>
    <dgm:cxn modelId="{6777A0B7-58E2-4447-BABC-9E6B7A90D946}" type="presParOf" srcId="{6103075B-5373-4E7C-AFE2-B09E26AC49F9}" destId="{9A682577-CC62-4871-B715-7BB47FAEB747}" srcOrd="4" destOrd="0" presId="urn:microsoft.com/office/officeart/2008/layout/IncreasingCircleProcess"/>
    <dgm:cxn modelId="{7127DAEB-9B10-4064-AC30-0398489EDC61}" type="presParOf" srcId="{9A682577-CC62-4871-B715-7BB47FAEB747}" destId="{8A978F1F-A7E0-430D-BE97-5DD606E33FEC}" srcOrd="0" destOrd="0" presId="urn:microsoft.com/office/officeart/2008/layout/IncreasingCircleProcess"/>
    <dgm:cxn modelId="{93771227-A641-4DA0-A4C9-810223BCF1E6}" type="presParOf" srcId="{9A682577-CC62-4871-B715-7BB47FAEB747}" destId="{8BFD8256-2E1A-4A50-8418-246C349192AC}" srcOrd="1" destOrd="0" presId="urn:microsoft.com/office/officeart/2008/layout/IncreasingCircleProcess"/>
    <dgm:cxn modelId="{7097BD29-D26F-4332-A255-AFC17E751A24}" type="presParOf" srcId="{9A682577-CC62-4871-B715-7BB47FAEB747}" destId="{D250B673-C950-4427-AC81-08C1ED8290CC}" srcOrd="2" destOrd="0" presId="urn:microsoft.com/office/officeart/2008/layout/IncreasingCircleProcess"/>
    <dgm:cxn modelId="{14DCC41A-6A5C-4CD4-A46A-EE600051982B}" type="presParOf" srcId="{9A682577-CC62-4871-B715-7BB47FAEB747}" destId="{3375A851-7170-4AF9-A614-0161242367B3}" srcOrd="3" destOrd="0" presId="urn:microsoft.com/office/officeart/2008/layout/IncreasingCircleProcess"/>
    <dgm:cxn modelId="{5DBEB426-E5FF-4EB2-9F1F-AF61ADBB0950}" type="presParOf" srcId="{6103075B-5373-4E7C-AFE2-B09E26AC49F9}" destId="{8C9D4EB2-6DA8-4FFC-94F1-A92D8DD3A73A}" srcOrd="5" destOrd="0" presId="urn:microsoft.com/office/officeart/2008/layout/IncreasingCircleProcess"/>
    <dgm:cxn modelId="{D8C551B2-C095-41A1-8EA7-197CDC759E0D}" type="presParOf" srcId="{6103075B-5373-4E7C-AFE2-B09E26AC49F9}" destId="{54D0E106-7034-4A71-AD4F-6233CF6D1C7D}" srcOrd="6" destOrd="0" presId="urn:microsoft.com/office/officeart/2008/layout/IncreasingCircleProcess"/>
    <dgm:cxn modelId="{8E99032B-0912-4A5F-B427-3726FB17984C}" type="presParOf" srcId="{54D0E106-7034-4A71-AD4F-6233CF6D1C7D}" destId="{AF08C5D2-8004-49B6-B583-E468096FE80F}" srcOrd="0" destOrd="0" presId="urn:microsoft.com/office/officeart/2008/layout/IncreasingCircleProcess"/>
    <dgm:cxn modelId="{FF28149B-E800-4728-9806-E6129DD8E966}" type="presParOf" srcId="{54D0E106-7034-4A71-AD4F-6233CF6D1C7D}" destId="{10C58D06-B49B-40D0-9D33-181924F97A7F}" srcOrd="1" destOrd="0" presId="urn:microsoft.com/office/officeart/2008/layout/IncreasingCircleProcess"/>
    <dgm:cxn modelId="{6E4AD9B6-EE3D-4C9C-923F-F1003CE97E5D}" type="presParOf" srcId="{54D0E106-7034-4A71-AD4F-6233CF6D1C7D}" destId="{D9CA3517-B08D-4E8F-AABE-17542955F0D6}" srcOrd="2" destOrd="0" presId="urn:microsoft.com/office/officeart/2008/layout/IncreasingCircleProcess"/>
    <dgm:cxn modelId="{709B24DB-3D7D-4532-BF73-2037E09D67E4}" type="presParOf" srcId="{54D0E106-7034-4A71-AD4F-6233CF6D1C7D}" destId="{CE39DD77-E2DE-4EF8-BDB1-47914012BB8F}" srcOrd="3" destOrd="0" presId="urn:microsoft.com/office/officeart/2008/layout/IncreasingCircleProcess"/>
    <dgm:cxn modelId="{C59981DB-E9D0-42E3-8874-C4A4E1A581AE}" type="presParOf" srcId="{6103075B-5373-4E7C-AFE2-B09E26AC49F9}" destId="{F4F078F5-35D1-4F25-A230-5814515F4981}" srcOrd="7" destOrd="0" presId="urn:microsoft.com/office/officeart/2008/layout/IncreasingCircleProcess"/>
    <dgm:cxn modelId="{48C00619-468A-4702-BB96-E40476B0CFCF}" type="presParOf" srcId="{6103075B-5373-4E7C-AFE2-B09E26AC49F9}" destId="{07603821-92E3-4947-8397-879FDF7B3ACE}" srcOrd="8" destOrd="0" presId="urn:microsoft.com/office/officeart/2008/layout/IncreasingCircleProcess"/>
    <dgm:cxn modelId="{909E7EC9-DE24-4BF9-821E-5483C90F6499}" type="presParOf" srcId="{07603821-92E3-4947-8397-879FDF7B3ACE}" destId="{40AA240D-25F1-4F44-A04F-45D5BF04DA6D}" srcOrd="0" destOrd="0" presId="urn:microsoft.com/office/officeart/2008/layout/IncreasingCircleProcess"/>
    <dgm:cxn modelId="{76BF1C91-1ECE-45C1-B532-B5A5BAFE9147}" type="presParOf" srcId="{07603821-92E3-4947-8397-879FDF7B3ACE}" destId="{9AA16CEE-2600-432E-AC8A-C2AE2E358E2D}" srcOrd="1" destOrd="0" presId="urn:microsoft.com/office/officeart/2008/layout/IncreasingCircleProcess"/>
    <dgm:cxn modelId="{853534CF-307F-4D69-B80C-A8583580E81B}" type="presParOf" srcId="{07603821-92E3-4947-8397-879FDF7B3ACE}" destId="{C88BDE63-2255-4EA2-A6FE-D5D301506E72}" srcOrd="2" destOrd="0" presId="urn:microsoft.com/office/officeart/2008/layout/IncreasingCircleProcess"/>
    <dgm:cxn modelId="{369C2D19-5059-4EAC-8229-9DF73102398D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r>
            <a:rPr lang="en-US"/>
            <a:t>Inventory</a:t>
          </a:r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r>
            <a:rPr lang="en-US"/>
            <a:t>Sale</a:t>
          </a:r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r>
            <a:rPr lang="en-US" dirty="0"/>
            <a:t>Website</a:t>
          </a:r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282C0C35-E606-436B-8193-0A0E63FCA6D5}" type="presOf" srcId="{40FC9CC8-EE4E-4C34-BEF1-69E42BA21AA5}" destId="{4EB81763-C4D5-466E-A525-42E0DB050824}" srcOrd="0" destOrd="0" presId="urn:microsoft.com/office/officeart/2008/layout/IncreasingCircleProcess"/>
    <dgm:cxn modelId="{B410393F-8B40-4817-A24D-66E7D8E6854D}" type="presOf" srcId="{136463EF-BE8F-4EB5-8E74-2B22A32864CB}" destId="{41F8A1A2-CDC3-4385-9642-BA9B1B13C6B4}" srcOrd="0" destOrd="0" presId="urn:microsoft.com/office/officeart/2008/layout/IncreasingCircleProcess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9D27EB63-AF2D-45BF-BA40-34561CA26486}" type="presOf" srcId="{CA469B44-33C3-4438-B14E-F08DA73ABBC7}" destId="{6103075B-5373-4E7C-AFE2-B09E26AC49F9}" srcOrd="0" destOrd="0" presId="urn:microsoft.com/office/officeart/2008/layout/IncreasingCircleProcess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D86BC497-C14B-4150-B64B-A1C022EE60C9}" type="presOf" srcId="{C514E2DA-72B3-466D-A8F5-DDE031712264}" destId="{CE39DD77-E2DE-4EF8-BDB1-47914012BB8F}" srcOrd="0" destOrd="0" presId="urn:microsoft.com/office/officeart/2008/layout/IncreasingCircleProcess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CE6510D2-E5A3-45C5-8EAD-76CB493A41B4}" type="presOf" srcId="{3C44261B-7106-4060-A172-3734A0D971F6}" destId="{3375A851-7170-4AF9-A614-0161242367B3}" srcOrd="0" destOrd="0" presId="urn:microsoft.com/office/officeart/2008/layout/IncreasingCircleProcess"/>
    <dgm:cxn modelId="{BD125EED-96C4-4BD1-B42B-345BC75C636A}" type="presOf" srcId="{FFEA1001-E9D3-43A2-AE38-3DCF91F1B1A2}" destId="{4A5531ED-B5EE-4077-9599-A5FD4FF15F66}" srcOrd="0" destOrd="0" presId="urn:microsoft.com/office/officeart/2008/layout/IncreasingCircleProcess"/>
    <dgm:cxn modelId="{A1782F1D-7929-499A-9E02-5250DCD46607}" type="presParOf" srcId="{6103075B-5373-4E7C-AFE2-B09E26AC49F9}" destId="{74C1ABCF-7E20-41C0-9667-59ACAC1F2887}" srcOrd="0" destOrd="0" presId="urn:microsoft.com/office/officeart/2008/layout/IncreasingCircleProcess"/>
    <dgm:cxn modelId="{137D31B7-A3EC-48BA-8C36-381A0E4AE589}" type="presParOf" srcId="{74C1ABCF-7E20-41C0-9667-59ACAC1F2887}" destId="{9E140328-29DD-45D9-9A11-9DF9D53F950B}" srcOrd="0" destOrd="0" presId="urn:microsoft.com/office/officeart/2008/layout/IncreasingCircleProcess"/>
    <dgm:cxn modelId="{F27F0A56-E85F-4F48-93E4-AD22747070FC}" type="presParOf" srcId="{74C1ABCF-7E20-41C0-9667-59ACAC1F2887}" destId="{0E677145-7C04-45C8-9937-EFB713011DA5}" srcOrd="1" destOrd="0" presId="urn:microsoft.com/office/officeart/2008/layout/IncreasingCircleProcess"/>
    <dgm:cxn modelId="{25151A31-5F13-410A-B539-518148AE19C0}" type="presParOf" srcId="{74C1ABCF-7E20-41C0-9667-59ACAC1F2887}" destId="{472C53F4-6206-4ACE-B9A8-68F5EDA050AC}" srcOrd="2" destOrd="0" presId="urn:microsoft.com/office/officeart/2008/layout/IncreasingCircleProcess"/>
    <dgm:cxn modelId="{339A52A4-C2B7-4A57-B276-4A83F5FFEE4C}" type="presParOf" srcId="{74C1ABCF-7E20-41C0-9667-59ACAC1F2887}" destId="{4EB81763-C4D5-466E-A525-42E0DB050824}" srcOrd="3" destOrd="0" presId="urn:microsoft.com/office/officeart/2008/layout/IncreasingCircleProcess"/>
    <dgm:cxn modelId="{C1EBE169-A770-4F8C-A5EB-525BB44E9FCC}" type="presParOf" srcId="{6103075B-5373-4E7C-AFE2-B09E26AC49F9}" destId="{EB147547-ACFF-4E3A-AF7A-30FA8E75C1CF}" srcOrd="1" destOrd="0" presId="urn:microsoft.com/office/officeart/2008/layout/IncreasingCircleProcess"/>
    <dgm:cxn modelId="{F24AA0FE-2DB6-4139-9A73-2919227BAD9B}" type="presParOf" srcId="{6103075B-5373-4E7C-AFE2-B09E26AC49F9}" destId="{83057610-785B-4644-A27A-AC9DB14153FE}" srcOrd="2" destOrd="0" presId="urn:microsoft.com/office/officeart/2008/layout/IncreasingCircleProcess"/>
    <dgm:cxn modelId="{8F8B160D-9996-40B2-9886-F5972F6977CE}" type="presParOf" srcId="{83057610-785B-4644-A27A-AC9DB14153FE}" destId="{76872119-8A3B-45AE-88FC-E22FEE1DD0B0}" srcOrd="0" destOrd="0" presId="urn:microsoft.com/office/officeart/2008/layout/IncreasingCircleProcess"/>
    <dgm:cxn modelId="{816F54FC-CB65-4365-942B-BD0703C466E9}" type="presParOf" srcId="{83057610-785B-4644-A27A-AC9DB14153FE}" destId="{43267EA7-B78E-4C14-BFA2-5E5DDE4AFCDE}" srcOrd="1" destOrd="0" presId="urn:microsoft.com/office/officeart/2008/layout/IncreasingCircleProcess"/>
    <dgm:cxn modelId="{1E144657-7DC8-480F-A522-A99897140497}" type="presParOf" srcId="{83057610-785B-4644-A27A-AC9DB14153FE}" destId="{A56813A7-C28C-4364-9D44-AA9754097833}" srcOrd="2" destOrd="0" presId="urn:microsoft.com/office/officeart/2008/layout/IncreasingCircleProcess"/>
    <dgm:cxn modelId="{F9EA476C-9EB4-4B80-B9B2-5C475832FA22}" type="presParOf" srcId="{83057610-785B-4644-A27A-AC9DB14153FE}" destId="{41F8A1A2-CDC3-4385-9642-BA9B1B13C6B4}" srcOrd="3" destOrd="0" presId="urn:microsoft.com/office/officeart/2008/layout/IncreasingCircleProcess"/>
    <dgm:cxn modelId="{FB966B6C-97D8-461F-A938-E62BFF4FC79A}" type="presParOf" srcId="{6103075B-5373-4E7C-AFE2-B09E26AC49F9}" destId="{362BA99F-1214-45EC-9A49-FA1D2FF70D8D}" srcOrd="3" destOrd="0" presId="urn:microsoft.com/office/officeart/2008/layout/IncreasingCircleProcess"/>
    <dgm:cxn modelId="{8DDAB405-88BC-4500-9B27-673150763611}" type="presParOf" srcId="{6103075B-5373-4E7C-AFE2-B09E26AC49F9}" destId="{9A682577-CC62-4871-B715-7BB47FAEB747}" srcOrd="4" destOrd="0" presId="urn:microsoft.com/office/officeart/2008/layout/IncreasingCircleProcess"/>
    <dgm:cxn modelId="{715DCC3D-F74F-4F70-8DFF-6591E44FF91D}" type="presParOf" srcId="{9A682577-CC62-4871-B715-7BB47FAEB747}" destId="{8A978F1F-A7E0-430D-BE97-5DD606E33FEC}" srcOrd="0" destOrd="0" presId="urn:microsoft.com/office/officeart/2008/layout/IncreasingCircleProcess"/>
    <dgm:cxn modelId="{E286FB99-A32B-4C0C-BCA6-A58A7D48FC32}" type="presParOf" srcId="{9A682577-CC62-4871-B715-7BB47FAEB747}" destId="{8BFD8256-2E1A-4A50-8418-246C349192AC}" srcOrd="1" destOrd="0" presId="urn:microsoft.com/office/officeart/2008/layout/IncreasingCircleProcess"/>
    <dgm:cxn modelId="{4A4DF876-47DB-48EE-80CB-A61073D88B27}" type="presParOf" srcId="{9A682577-CC62-4871-B715-7BB47FAEB747}" destId="{D250B673-C950-4427-AC81-08C1ED8290CC}" srcOrd="2" destOrd="0" presId="urn:microsoft.com/office/officeart/2008/layout/IncreasingCircleProcess"/>
    <dgm:cxn modelId="{9F3A71F0-B7C7-4A02-9B07-6B1B4FEFC4A3}" type="presParOf" srcId="{9A682577-CC62-4871-B715-7BB47FAEB747}" destId="{3375A851-7170-4AF9-A614-0161242367B3}" srcOrd="3" destOrd="0" presId="urn:microsoft.com/office/officeart/2008/layout/IncreasingCircleProcess"/>
    <dgm:cxn modelId="{F2C6FA99-B862-49C2-ADFA-00CAF9060A96}" type="presParOf" srcId="{6103075B-5373-4E7C-AFE2-B09E26AC49F9}" destId="{8C9D4EB2-6DA8-4FFC-94F1-A92D8DD3A73A}" srcOrd="5" destOrd="0" presId="urn:microsoft.com/office/officeart/2008/layout/IncreasingCircleProcess"/>
    <dgm:cxn modelId="{200A65A9-F50D-450B-A860-AFFB8739C4B6}" type="presParOf" srcId="{6103075B-5373-4E7C-AFE2-B09E26AC49F9}" destId="{54D0E106-7034-4A71-AD4F-6233CF6D1C7D}" srcOrd="6" destOrd="0" presId="urn:microsoft.com/office/officeart/2008/layout/IncreasingCircleProcess"/>
    <dgm:cxn modelId="{2F80E623-8D0B-40BD-B118-654A0DBA567A}" type="presParOf" srcId="{54D0E106-7034-4A71-AD4F-6233CF6D1C7D}" destId="{AF08C5D2-8004-49B6-B583-E468096FE80F}" srcOrd="0" destOrd="0" presId="urn:microsoft.com/office/officeart/2008/layout/IncreasingCircleProcess"/>
    <dgm:cxn modelId="{D6A64BA5-5849-4124-BCBD-B49DEEED88C8}" type="presParOf" srcId="{54D0E106-7034-4A71-AD4F-6233CF6D1C7D}" destId="{10C58D06-B49B-40D0-9D33-181924F97A7F}" srcOrd="1" destOrd="0" presId="urn:microsoft.com/office/officeart/2008/layout/IncreasingCircleProcess"/>
    <dgm:cxn modelId="{600C3E47-2B23-45FC-B138-AC987F6E6A55}" type="presParOf" srcId="{54D0E106-7034-4A71-AD4F-6233CF6D1C7D}" destId="{D9CA3517-B08D-4E8F-AABE-17542955F0D6}" srcOrd="2" destOrd="0" presId="urn:microsoft.com/office/officeart/2008/layout/IncreasingCircleProcess"/>
    <dgm:cxn modelId="{414422F8-8BC1-4B43-B6BB-A7AF50A012BD}" type="presParOf" srcId="{54D0E106-7034-4A71-AD4F-6233CF6D1C7D}" destId="{CE39DD77-E2DE-4EF8-BDB1-47914012BB8F}" srcOrd="3" destOrd="0" presId="urn:microsoft.com/office/officeart/2008/layout/IncreasingCircleProcess"/>
    <dgm:cxn modelId="{1A322F85-9FB6-4DCD-A1F6-356C06D42BA1}" type="presParOf" srcId="{6103075B-5373-4E7C-AFE2-B09E26AC49F9}" destId="{F4F078F5-35D1-4F25-A230-5814515F4981}" srcOrd="7" destOrd="0" presId="urn:microsoft.com/office/officeart/2008/layout/IncreasingCircleProcess"/>
    <dgm:cxn modelId="{F92300E5-EF93-4E41-A881-6C1E4AD25023}" type="presParOf" srcId="{6103075B-5373-4E7C-AFE2-B09E26AC49F9}" destId="{07603821-92E3-4947-8397-879FDF7B3ACE}" srcOrd="8" destOrd="0" presId="urn:microsoft.com/office/officeart/2008/layout/IncreasingCircleProcess"/>
    <dgm:cxn modelId="{9F80FE1A-B46A-41CC-BEA8-D44606C4B63D}" type="presParOf" srcId="{07603821-92E3-4947-8397-879FDF7B3ACE}" destId="{40AA240D-25F1-4F44-A04F-45D5BF04DA6D}" srcOrd="0" destOrd="0" presId="urn:microsoft.com/office/officeart/2008/layout/IncreasingCircleProcess"/>
    <dgm:cxn modelId="{E3C7DAA9-5CFE-4A5C-8FA0-2D7536FA9CD5}" type="presParOf" srcId="{07603821-92E3-4947-8397-879FDF7B3ACE}" destId="{9AA16CEE-2600-432E-AC8A-C2AE2E358E2D}" srcOrd="1" destOrd="0" presId="urn:microsoft.com/office/officeart/2008/layout/IncreasingCircleProcess"/>
    <dgm:cxn modelId="{57562438-AD19-4BBA-BB02-C5545075B945}" type="presParOf" srcId="{07603821-92E3-4947-8397-879FDF7B3ACE}" destId="{C88BDE63-2255-4EA2-A6FE-D5D301506E72}" srcOrd="2" destOrd="0" presId="urn:microsoft.com/office/officeart/2008/layout/IncreasingCircleProcess"/>
    <dgm:cxn modelId="{09D51675-75B0-4220-8245-A49721A49548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r>
            <a:rPr lang="en-US"/>
            <a:t>Inventory</a:t>
          </a:r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r>
            <a:rPr lang="en-US"/>
            <a:t>Sale</a:t>
          </a:r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r>
            <a:rPr lang="en-US" dirty="0"/>
            <a:t>Website</a:t>
          </a:r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CB69E414-DAD7-4C29-B89B-919134DB7C9A}" type="presOf" srcId="{CA469B44-33C3-4438-B14E-F08DA73ABBC7}" destId="{6103075B-5373-4E7C-AFE2-B09E26AC49F9}" srcOrd="0" destOrd="0" presId="urn:microsoft.com/office/officeart/2008/layout/IncreasingCircleProcess"/>
    <dgm:cxn modelId="{A8D31018-1EB1-4145-8765-66A152485611}" type="presOf" srcId="{136463EF-BE8F-4EB5-8E74-2B22A32864CB}" destId="{41F8A1A2-CDC3-4385-9642-BA9B1B13C6B4}" srcOrd="0" destOrd="0" presId="urn:microsoft.com/office/officeart/2008/layout/IncreasingCircleProcess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0939DCAA-FF7F-44C6-BEE2-EA90EE71F1F5}" type="presOf" srcId="{40FC9CC8-EE4E-4C34-BEF1-69E42BA21AA5}" destId="{4EB81763-C4D5-466E-A525-42E0DB050824}" srcOrd="0" destOrd="0" presId="urn:microsoft.com/office/officeart/2008/layout/IncreasingCircleProcess"/>
    <dgm:cxn modelId="{83CB46C1-2635-4C48-B250-3EC6E74BEBA7}" type="presOf" srcId="{C514E2DA-72B3-466D-A8F5-DDE031712264}" destId="{CE39DD77-E2DE-4EF8-BDB1-47914012BB8F}" srcOrd="0" destOrd="0" presId="urn:microsoft.com/office/officeart/2008/layout/IncreasingCircleProcess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0ABF41D3-4548-47E2-AD8F-84F3EFDB2458}" type="presOf" srcId="{FFEA1001-E9D3-43A2-AE38-3DCF91F1B1A2}" destId="{4A5531ED-B5EE-4077-9599-A5FD4FF15F66}" srcOrd="0" destOrd="0" presId="urn:microsoft.com/office/officeart/2008/layout/IncreasingCircleProcess"/>
    <dgm:cxn modelId="{29F4C0F2-4E89-4B7A-A5E9-BED1092B3990}" type="presOf" srcId="{3C44261B-7106-4060-A172-3734A0D971F6}" destId="{3375A851-7170-4AF9-A614-0161242367B3}" srcOrd="0" destOrd="0" presId="urn:microsoft.com/office/officeart/2008/layout/IncreasingCircleProcess"/>
    <dgm:cxn modelId="{5BE32EE8-BCFF-4D0B-92DD-630DE7A5E3D7}" type="presParOf" srcId="{6103075B-5373-4E7C-AFE2-B09E26AC49F9}" destId="{74C1ABCF-7E20-41C0-9667-59ACAC1F2887}" srcOrd="0" destOrd="0" presId="urn:microsoft.com/office/officeart/2008/layout/IncreasingCircleProcess"/>
    <dgm:cxn modelId="{B318E584-49E2-4C75-9C56-962CEDD2C4A6}" type="presParOf" srcId="{74C1ABCF-7E20-41C0-9667-59ACAC1F2887}" destId="{9E140328-29DD-45D9-9A11-9DF9D53F950B}" srcOrd="0" destOrd="0" presId="urn:microsoft.com/office/officeart/2008/layout/IncreasingCircleProcess"/>
    <dgm:cxn modelId="{13003DD5-9161-40B6-B35C-9B25E7EDC0BA}" type="presParOf" srcId="{74C1ABCF-7E20-41C0-9667-59ACAC1F2887}" destId="{0E677145-7C04-45C8-9937-EFB713011DA5}" srcOrd="1" destOrd="0" presId="urn:microsoft.com/office/officeart/2008/layout/IncreasingCircleProcess"/>
    <dgm:cxn modelId="{D6AEE670-9167-45ED-81ED-6FB4CFC6CF98}" type="presParOf" srcId="{74C1ABCF-7E20-41C0-9667-59ACAC1F2887}" destId="{472C53F4-6206-4ACE-B9A8-68F5EDA050AC}" srcOrd="2" destOrd="0" presId="urn:microsoft.com/office/officeart/2008/layout/IncreasingCircleProcess"/>
    <dgm:cxn modelId="{61BFF5D8-DCE2-4075-ADDB-8048DD25340C}" type="presParOf" srcId="{74C1ABCF-7E20-41C0-9667-59ACAC1F2887}" destId="{4EB81763-C4D5-466E-A525-42E0DB050824}" srcOrd="3" destOrd="0" presId="urn:microsoft.com/office/officeart/2008/layout/IncreasingCircleProcess"/>
    <dgm:cxn modelId="{F48081F2-BAD1-4ED0-BBF9-E53F58ADC87D}" type="presParOf" srcId="{6103075B-5373-4E7C-AFE2-B09E26AC49F9}" destId="{EB147547-ACFF-4E3A-AF7A-30FA8E75C1CF}" srcOrd="1" destOrd="0" presId="urn:microsoft.com/office/officeart/2008/layout/IncreasingCircleProcess"/>
    <dgm:cxn modelId="{97E4E7E0-8D69-4289-8B12-7B5A48CE4B5E}" type="presParOf" srcId="{6103075B-5373-4E7C-AFE2-B09E26AC49F9}" destId="{83057610-785B-4644-A27A-AC9DB14153FE}" srcOrd="2" destOrd="0" presId="urn:microsoft.com/office/officeart/2008/layout/IncreasingCircleProcess"/>
    <dgm:cxn modelId="{8643F2F9-F2A6-4458-8583-002DBAF732AB}" type="presParOf" srcId="{83057610-785B-4644-A27A-AC9DB14153FE}" destId="{76872119-8A3B-45AE-88FC-E22FEE1DD0B0}" srcOrd="0" destOrd="0" presId="urn:microsoft.com/office/officeart/2008/layout/IncreasingCircleProcess"/>
    <dgm:cxn modelId="{08EA5BA9-6AE6-44FA-915C-B73BBFD9746D}" type="presParOf" srcId="{83057610-785B-4644-A27A-AC9DB14153FE}" destId="{43267EA7-B78E-4C14-BFA2-5E5DDE4AFCDE}" srcOrd="1" destOrd="0" presId="urn:microsoft.com/office/officeart/2008/layout/IncreasingCircleProcess"/>
    <dgm:cxn modelId="{16EDD255-4FD5-44DD-BACF-B6A83F92BDB1}" type="presParOf" srcId="{83057610-785B-4644-A27A-AC9DB14153FE}" destId="{A56813A7-C28C-4364-9D44-AA9754097833}" srcOrd="2" destOrd="0" presId="urn:microsoft.com/office/officeart/2008/layout/IncreasingCircleProcess"/>
    <dgm:cxn modelId="{ECD688F7-8E80-49A3-93E2-9D84F7304310}" type="presParOf" srcId="{83057610-785B-4644-A27A-AC9DB14153FE}" destId="{41F8A1A2-CDC3-4385-9642-BA9B1B13C6B4}" srcOrd="3" destOrd="0" presId="urn:microsoft.com/office/officeart/2008/layout/IncreasingCircleProcess"/>
    <dgm:cxn modelId="{AF86B001-FA39-4E95-B984-4CAB50C9D724}" type="presParOf" srcId="{6103075B-5373-4E7C-AFE2-B09E26AC49F9}" destId="{362BA99F-1214-45EC-9A49-FA1D2FF70D8D}" srcOrd="3" destOrd="0" presId="urn:microsoft.com/office/officeart/2008/layout/IncreasingCircleProcess"/>
    <dgm:cxn modelId="{18868B6B-130E-4688-889A-5132E9F545F4}" type="presParOf" srcId="{6103075B-5373-4E7C-AFE2-B09E26AC49F9}" destId="{9A682577-CC62-4871-B715-7BB47FAEB747}" srcOrd="4" destOrd="0" presId="urn:microsoft.com/office/officeart/2008/layout/IncreasingCircleProcess"/>
    <dgm:cxn modelId="{29D3F5C1-0B15-4766-94FD-B24B982827A6}" type="presParOf" srcId="{9A682577-CC62-4871-B715-7BB47FAEB747}" destId="{8A978F1F-A7E0-430D-BE97-5DD606E33FEC}" srcOrd="0" destOrd="0" presId="urn:microsoft.com/office/officeart/2008/layout/IncreasingCircleProcess"/>
    <dgm:cxn modelId="{FB53633F-E960-4E3E-9C7B-B0AC0AA06B74}" type="presParOf" srcId="{9A682577-CC62-4871-B715-7BB47FAEB747}" destId="{8BFD8256-2E1A-4A50-8418-246C349192AC}" srcOrd="1" destOrd="0" presId="urn:microsoft.com/office/officeart/2008/layout/IncreasingCircleProcess"/>
    <dgm:cxn modelId="{45707D7C-F996-4464-A326-7A679072F08B}" type="presParOf" srcId="{9A682577-CC62-4871-B715-7BB47FAEB747}" destId="{D250B673-C950-4427-AC81-08C1ED8290CC}" srcOrd="2" destOrd="0" presId="urn:microsoft.com/office/officeart/2008/layout/IncreasingCircleProcess"/>
    <dgm:cxn modelId="{11EA5362-5619-4706-8052-B495497334C4}" type="presParOf" srcId="{9A682577-CC62-4871-B715-7BB47FAEB747}" destId="{3375A851-7170-4AF9-A614-0161242367B3}" srcOrd="3" destOrd="0" presId="urn:microsoft.com/office/officeart/2008/layout/IncreasingCircleProcess"/>
    <dgm:cxn modelId="{86F2C8F9-EA6F-4767-9303-894BD2EE0FDD}" type="presParOf" srcId="{6103075B-5373-4E7C-AFE2-B09E26AC49F9}" destId="{8C9D4EB2-6DA8-4FFC-94F1-A92D8DD3A73A}" srcOrd="5" destOrd="0" presId="urn:microsoft.com/office/officeart/2008/layout/IncreasingCircleProcess"/>
    <dgm:cxn modelId="{B7A22E77-4AE6-453D-8CAA-8DC7AECD71B4}" type="presParOf" srcId="{6103075B-5373-4E7C-AFE2-B09E26AC49F9}" destId="{54D0E106-7034-4A71-AD4F-6233CF6D1C7D}" srcOrd="6" destOrd="0" presId="urn:microsoft.com/office/officeart/2008/layout/IncreasingCircleProcess"/>
    <dgm:cxn modelId="{CBA7A6A5-EEA9-4E46-94A3-F0E2E611929E}" type="presParOf" srcId="{54D0E106-7034-4A71-AD4F-6233CF6D1C7D}" destId="{AF08C5D2-8004-49B6-B583-E468096FE80F}" srcOrd="0" destOrd="0" presId="urn:microsoft.com/office/officeart/2008/layout/IncreasingCircleProcess"/>
    <dgm:cxn modelId="{0443E727-B1C1-428C-9B25-432BD362887D}" type="presParOf" srcId="{54D0E106-7034-4A71-AD4F-6233CF6D1C7D}" destId="{10C58D06-B49B-40D0-9D33-181924F97A7F}" srcOrd="1" destOrd="0" presId="urn:microsoft.com/office/officeart/2008/layout/IncreasingCircleProcess"/>
    <dgm:cxn modelId="{89BA4D7E-4885-4BF2-ADF8-CB0BBD8CF62C}" type="presParOf" srcId="{54D0E106-7034-4A71-AD4F-6233CF6D1C7D}" destId="{D9CA3517-B08D-4E8F-AABE-17542955F0D6}" srcOrd="2" destOrd="0" presId="urn:microsoft.com/office/officeart/2008/layout/IncreasingCircleProcess"/>
    <dgm:cxn modelId="{FFC723CF-2F7A-4761-841A-87B3EDB66E68}" type="presParOf" srcId="{54D0E106-7034-4A71-AD4F-6233CF6D1C7D}" destId="{CE39DD77-E2DE-4EF8-BDB1-47914012BB8F}" srcOrd="3" destOrd="0" presId="urn:microsoft.com/office/officeart/2008/layout/IncreasingCircleProcess"/>
    <dgm:cxn modelId="{0F9289B3-BC65-4E0C-BD64-72CE8EB94473}" type="presParOf" srcId="{6103075B-5373-4E7C-AFE2-B09E26AC49F9}" destId="{F4F078F5-35D1-4F25-A230-5814515F4981}" srcOrd="7" destOrd="0" presId="urn:microsoft.com/office/officeart/2008/layout/IncreasingCircleProcess"/>
    <dgm:cxn modelId="{4E624481-5C99-446E-902F-A81DA434EC80}" type="presParOf" srcId="{6103075B-5373-4E7C-AFE2-B09E26AC49F9}" destId="{07603821-92E3-4947-8397-879FDF7B3ACE}" srcOrd="8" destOrd="0" presId="urn:microsoft.com/office/officeart/2008/layout/IncreasingCircleProcess"/>
    <dgm:cxn modelId="{DB03D082-62A3-49AD-B4C9-F6CCC5B07988}" type="presParOf" srcId="{07603821-92E3-4947-8397-879FDF7B3ACE}" destId="{40AA240D-25F1-4F44-A04F-45D5BF04DA6D}" srcOrd="0" destOrd="0" presId="urn:microsoft.com/office/officeart/2008/layout/IncreasingCircleProcess"/>
    <dgm:cxn modelId="{AFC6B008-8AE1-4880-9817-25DA3AA485D0}" type="presParOf" srcId="{07603821-92E3-4947-8397-879FDF7B3ACE}" destId="{9AA16CEE-2600-432E-AC8A-C2AE2E358E2D}" srcOrd="1" destOrd="0" presId="urn:microsoft.com/office/officeart/2008/layout/IncreasingCircleProcess"/>
    <dgm:cxn modelId="{AC422E94-A770-47C2-8212-C8D1ADFD9164}" type="presParOf" srcId="{07603821-92E3-4947-8397-879FDF7B3ACE}" destId="{C88BDE63-2255-4EA2-A6FE-D5D301506E72}" srcOrd="2" destOrd="0" presId="urn:microsoft.com/office/officeart/2008/layout/IncreasingCircleProcess"/>
    <dgm:cxn modelId="{82266252-789F-4522-94B2-CB0F6C373C11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A469B44-33C3-4438-B14E-F08DA73ABBC7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40FC9CC8-EE4E-4C34-BEF1-69E42BA21AA5}">
      <dgm:prSet phldrT="[Text]"/>
      <dgm:spPr/>
      <dgm:t>
        <a:bodyPr/>
        <a:lstStyle/>
        <a:p>
          <a:pPr rtl="1"/>
          <a:r>
            <a:rPr lang="en-US" dirty="0"/>
            <a:t>Purchase</a:t>
          </a:r>
          <a:endParaRPr lang="ar-SA" dirty="0"/>
        </a:p>
      </dgm:t>
    </dgm:pt>
    <dgm:pt modelId="{E26618EA-E8FC-4B55-9149-013466A20C3B}" type="par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BE6C7513-A053-45FD-826C-DF8C9151DCAB}" type="sibTrans" cxnId="{8C1FB913-458C-47F3-9817-6412E4B19C28}">
      <dgm:prSet/>
      <dgm:spPr/>
      <dgm:t>
        <a:bodyPr/>
        <a:lstStyle/>
        <a:p>
          <a:pPr rtl="1"/>
          <a:endParaRPr lang="ar-SA"/>
        </a:p>
      </dgm:t>
    </dgm:pt>
    <dgm:pt modelId="{136463EF-BE8F-4EB5-8E74-2B22A32864CB}">
      <dgm:prSet phldrT="[Text]"/>
      <dgm:spPr/>
      <dgm:t>
        <a:bodyPr/>
        <a:lstStyle/>
        <a:p>
          <a:pPr rtl="1"/>
          <a:r>
            <a:rPr lang="en-US" dirty="0"/>
            <a:t>Inventory</a:t>
          </a:r>
          <a:endParaRPr lang="ar-SA" dirty="0"/>
        </a:p>
      </dgm:t>
    </dgm:pt>
    <dgm:pt modelId="{FDED5CEA-3919-4370-AAE2-CCDB303CB938}" type="par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0261331-B6BC-44B2-826F-D4D35278D68E}" type="sibTrans" cxnId="{0D4E967E-297C-4CF2-8836-82DFD106DF75}">
      <dgm:prSet/>
      <dgm:spPr/>
      <dgm:t>
        <a:bodyPr/>
        <a:lstStyle/>
        <a:p>
          <a:pPr rtl="1"/>
          <a:endParaRPr lang="ar-SA"/>
        </a:p>
      </dgm:t>
    </dgm:pt>
    <dgm:pt modelId="{3C44261B-7106-4060-A172-3734A0D971F6}">
      <dgm:prSet phldrT="[Text]"/>
      <dgm:spPr/>
      <dgm:t>
        <a:bodyPr/>
        <a:lstStyle/>
        <a:p>
          <a:pPr rtl="1"/>
          <a:r>
            <a:rPr lang="en-US"/>
            <a:t>Sale</a:t>
          </a:r>
          <a:endParaRPr lang="ar-SA" dirty="0"/>
        </a:p>
      </dgm:t>
    </dgm:pt>
    <dgm:pt modelId="{6350861A-9907-4B45-80FE-BC0B1A4973F2}" type="par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5943B486-D161-4F35-9894-8CF27972ADEF}" type="sibTrans" cxnId="{B16777CB-EFD1-452E-929E-F62DBB9DB107}">
      <dgm:prSet/>
      <dgm:spPr/>
      <dgm:t>
        <a:bodyPr/>
        <a:lstStyle/>
        <a:p>
          <a:pPr rtl="1"/>
          <a:endParaRPr lang="ar-SA"/>
        </a:p>
      </dgm:t>
    </dgm:pt>
    <dgm:pt modelId="{C514E2DA-72B3-466D-A8F5-DDE031712264}">
      <dgm:prSet phldrT="[Text]"/>
      <dgm:spPr/>
      <dgm:t>
        <a:bodyPr/>
        <a:lstStyle/>
        <a:p>
          <a:pPr rtl="1"/>
          <a:r>
            <a:rPr lang="en-US" dirty="0"/>
            <a:t>Website</a:t>
          </a:r>
          <a:endParaRPr lang="ar-SA" dirty="0"/>
        </a:p>
      </dgm:t>
    </dgm:pt>
    <dgm:pt modelId="{A5FEB5F7-464D-4BD8-B218-D2D71FC62B0B}" type="par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C4B0392A-35A1-4A84-8DF9-90ABA27260FA}" type="sibTrans" cxnId="{353D07A9-AD7D-4B46-B226-525623E4BDCC}">
      <dgm:prSet/>
      <dgm:spPr/>
      <dgm:t>
        <a:bodyPr/>
        <a:lstStyle/>
        <a:p>
          <a:pPr rtl="1"/>
          <a:endParaRPr lang="ar-SA"/>
        </a:p>
      </dgm:t>
    </dgm:pt>
    <dgm:pt modelId="{FFEA1001-E9D3-43A2-AE38-3DCF91F1B1A2}">
      <dgm:prSet phldrT="[Text]"/>
      <dgm:spPr/>
      <dgm:t>
        <a:bodyPr/>
        <a:lstStyle/>
        <a:p>
          <a:pPr rtl="1"/>
          <a:r>
            <a:rPr lang="en-US"/>
            <a:t>Accounting</a:t>
          </a:r>
          <a:endParaRPr lang="ar-SA" dirty="0"/>
        </a:p>
      </dgm:t>
    </dgm:pt>
    <dgm:pt modelId="{7A37D373-66D6-47C7-9CDC-C5BDFDD92024}" type="par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A9F6EEBC-FD5D-4696-A6B4-11F13F3731A6}" type="sibTrans" cxnId="{8775D962-87D9-4230-A3E8-A1965A672864}">
      <dgm:prSet/>
      <dgm:spPr/>
      <dgm:t>
        <a:bodyPr/>
        <a:lstStyle/>
        <a:p>
          <a:pPr rtl="1"/>
          <a:endParaRPr lang="ar-SA"/>
        </a:p>
      </dgm:t>
    </dgm:pt>
    <dgm:pt modelId="{6103075B-5373-4E7C-AFE2-B09E26AC49F9}" type="pres">
      <dgm:prSet presAssocID="{CA469B44-33C3-4438-B14E-F08DA73ABBC7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74C1ABCF-7E20-41C0-9667-59ACAC1F2887}" type="pres">
      <dgm:prSet presAssocID="{40FC9CC8-EE4E-4C34-BEF1-69E42BA21AA5}" presName="composite" presStyleCnt="0"/>
      <dgm:spPr/>
    </dgm:pt>
    <dgm:pt modelId="{9E140328-29DD-45D9-9A11-9DF9D53F950B}" type="pres">
      <dgm:prSet presAssocID="{40FC9CC8-EE4E-4C34-BEF1-69E42BA21AA5}" presName="BackAccent" presStyleLbl="bgShp" presStyleIdx="0" presStyleCnt="5"/>
      <dgm:spPr/>
    </dgm:pt>
    <dgm:pt modelId="{0E677145-7C04-45C8-9937-EFB713011DA5}" type="pres">
      <dgm:prSet presAssocID="{40FC9CC8-EE4E-4C34-BEF1-69E42BA21AA5}" presName="Accent" presStyleLbl="alignNode1" presStyleIdx="0" presStyleCnt="5"/>
      <dgm:spPr/>
    </dgm:pt>
    <dgm:pt modelId="{472C53F4-6206-4ACE-B9A8-68F5EDA050AC}" type="pres">
      <dgm:prSet presAssocID="{40FC9CC8-EE4E-4C34-BEF1-69E42BA21AA5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EB81763-C4D5-466E-A525-42E0DB050824}" type="pres">
      <dgm:prSet presAssocID="{40FC9CC8-EE4E-4C34-BEF1-69E42BA21AA5}" presName="Parent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EB147547-ACFF-4E3A-AF7A-30FA8E75C1CF}" type="pres">
      <dgm:prSet presAssocID="{BE6C7513-A053-45FD-826C-DF8C9151DCAB}" presName="sibTrans" presStyleCnt="0"/>
      <dgm:spPr/>
    </dgm:pt>
    <dgm:pt modelId="{83057610-785B-4644-A27A-AC9DB14153FE}" type="pres">
      <dgm:prSet presAssocID="{136463EF-BE8F-4EB5-8E74-2B22A32864CB}" presName="composite" presStyleCnt="0"/>
      <dgm:spPr/>
    </dgm:pt>
    <dgm:pt modelId="{76872119-8A3B-45AE-88FC-E22FEE1DD0B0}" type="pres">
      <dgm:prSet presAssocID="{136463EF-BE8F-4EB5-8E74-2B22A32864CB}" presName="BackAccent" presStyleLbl="bgShp" presStyleIdx="1" presStyleCnt="5"/>
      <dgm:spPr/>
    </dgm:pt>
    <dgm:pt modelId="{43267EA7-B78E-4C14-BFA2-5E5DDE4AFCDE}" type="pres">
      <dgm:prSet presAssocID="{136463EF-BE8F-4EB5-8E74-2B22A32864CB}" presName="Accent" presStyleLbl="alignNode1" presStyleIdx="1" presStyleCnt="5"/>
      <dgm:spPr/>
    </dgm:pt>
    <dgm:pt modelId="{A56813A7-C28C-4364-9D44-AA9754097833}" type="pres">
      <dgm:prSet presAssocID="{136463EF-BE8F-4EB5-8E74-2B22A32864CB}" presName="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41F8A1A2-CDC3-4385-9642-BA9B1B13C6B4}" type="pres">
      <dgm:prSet presAssocID="{136463EF-BE8F-4EB5-8E74-2B22A32864CB}" presName="Parent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62BA99F-1214-45EC-9A49-FA1D2FF70D8D}" type="pres">
      <dgm:prSet presAssocID="{30261331-B6BC-44B2-826F-D4D35278D68E}" presName="sibTrans" presStyleCnt="0"/>
      <dgm:spPr/>
    </dgm:pt>
    <dgm:pt modelId="{9A682577-CC62-4871-B715-7BB47FAEB747}" type="pres">
      <dgm:prSet presAssocID="{3C44261B-7106-4060-A172-3734A0D971F6}" presName="composite" presStyleCnt="0"/>
      <dgm:spPr/>
    </dgm:pt>
    <dgm:pt modelId="{8A978F1F-A7E0-430D-BE97-5DD606E33FEC}" type="pres">
      <dgm:prSet presAssocID="{3C44261B-7106-4060-A172-3734A0D971F6}" presName="BackAccent" presStyleLbl="bgShp" presStyleIdx="2" presStyleCnt="5"/>
      <dgm:spPr/>
    </dgm:pt>
    <dgm:pt modelId="{8BFD8256-2E1A-4A50-8418-246C349192AC}" type="pres">
      <dgm:prSet presAssocID="{3C44261B-7106-4060-A172-3734A0D971F6}" presName="Accent" presStyleLbl="alignNode1" presStyleIdx="2" presStyleCnt="5"/>
      <dgm:spPr/>
    </dgm:pt>
    <dgm:pt modelId="{D250B673-C950-4427-AC81-08C1ED8290CC}" type="pres">
      <dgm:prSet presAssocID="{3C44261B-7106-4060-A172-3734A0D971F6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375A851-7170-4AF9-A614-0161242367B3}" type="pres">
      <dgm:prSet presAssocID="{3C44261B-7106-4060-A172-3734A0D971F6}" presName="Parent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8C9D4EB2-6DA8-4FFC-94F1-A92D8DD3A73A}" type="pres">
      <dgm:prSet presAssocID="{5943B486-D161-4F35-9894-8CF27972ADEF}" presName="sibTrans" presStyleCnt="0"/>
      <dgm:spPr/>
    </dgm:pt>
    <dgm:pt modelId="{54D0E106-7034-4A71-AD4F-6233CF6D1C7D}" type="pres">
      <dgm:prSet presAssocID="{C514E2DA-72B3-466D-A8F5-DDE031712264}" presName="composite" presStyleCnt="0"/>
      <dgm:spPr/>
    </dgm:pt>
    <dgm:pt modelId="{AF08C5D2-8004-49B6-B583-E468096FE80F}" type="pres">
      <dgm:prSet presAssocID="{C514E2DA-72B3-466D-A8F5-DDE031712264}" presName="BackAccent" presStyleLbl="bgShp" presStyleIdx="3" presStyleCnt="5"/>
      <dgm:spPr/>
    </dgm:pt>
    <dgm:pt modelId="{10C58D06-B49B-40D0-9D33-181924F97A7F}" type="pres">
      <dgm:prSet presAssocID="{C514E2DA-72B3-466D-A8F5-DDE031712264}" presName="Accent" presStyleLbl="alignNode1" presStyleIdx="3" presStyleCnt="5"/>
      <dgm:spPr/>
    </dgm:pt>
    <dgm:pt modelId="{D9CA3517-B08D-4E8F-AABE-17542955F0D6}" type="pres">
      <dgm:prSet presAssocID="{C514E2DA-72B3-466D-A8F5-DDE031712264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E39DD77-E2DE-4EF8-BDB1-47914012BB8F}" type="pres">
      <dgm:prSet presAssocID="{C514E2DA-72B3-466D-A8F5-DDE031712264}" presName="Parent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F4F078F5-35D1-4F25-A230-5814515F4981}" type="pres">
      <dgm:prSet presAssocID="{C4B0392A-35A1-4A84-8DF9-90ABA27260FA}" presName="sibTrans" presStyleCnt="0"/>
      <dgm:spPr/>
    </dgm:pt>
    <dgm:pt modelId="{07603821-92E3-4947-8397-879FDF7B3ACE}" type="pres">
      <dgm:prSet presAssocID="{FFEA1001-E9D3-43A2-AE38-3DCF91F1B1A2}" presName="composite" presStyleCnt="0"/>
      <dgm:spPr/>
    </dgm:pt>
    <dgm:pt modelId="{40AA240D-25F1-4F44-A04F-45D5BF04DA6D}" type="pres">
      <dgm:prSet presAssocID="{FFEA1001-E9D3-43A2-AE38-3DCF91F1B1A2}" presName="BackAccent" presStyleLbl="bgShp" presStyleIdx="4" presStyleCnt="5"/>
      <dgm:spPr/>
    </dgm:pt>
    <dgm:pt modelId="{9AA16CEE-2600-432E-AC8A-C2AE2E358E2D}" type="pres">
      <dgm:prSet presAssocID="{FFEA1001-E9D3-43A2-AE38-3DCF91F1B1A2}" presName="Accent" presStyleLbl="alignNode1" presStyleIdx="4" presStyleCnt="5"/>
      <dgm:spPr/>
    </dgm:pt>
    <dgm:pt modelId="{C88BDE63-2255-4EA2-A6FE-D5D301506E72}" type="pres">
      <dgm:prSet presAssocID="{FFEA1001-E9D3-43A2-AE38-3DCF91F1B1A2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A5531ED-B5EE-4077-9599-A5FD4FF15F66}" type="pres">
      <dgm:prSet presAssocID="{FFEA1001-E9D3-43A2-AE38-3DCF91F1B1A2}" presName="Parent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8C1FB913-458C-47F3-9817-6412E4B19C28}" srcId="{CA469B44-33C3-4438-B14E-F08DA73ABBC7}" destId="{40FC9CC8-EE4E-4C34-BEF1-69E42BA21AA5}" srcOrd="0" destOrd="0" parTransId="{E26618EA-E8FC-4B55-9149-013466A20C3B}" sibTransId="{BE6C7513-A053-45FD-826C-DF8C9151DCAB}"/>
    <dgm:cxn modelId="{27642E2E-E79E-44F4-8053-1B08B3771240}" type="presOf" srcId="{136463EF-BE8F-4EB5-8E74-2B22A32864CB}" destId="{41F8A1A2-CDC3-4385-9642-BA9B1B13C6B4}" srcOrd="0" destOrd="0" presId="urn:microsoft.com/office/officeart/2008/layout/IncreasingCircleProcess"/>
    <dgm:cxn modelId="{8775D962-87D9-4230-A3E8-A1965A672864}" srcId="{CA469B44-33C3-4438-B14E-F08DA73ABBC7}" destId="{FFEA1001-E9D3-43A2-AE38-3DCF91F1B1A2}" srcOrd="4" destOrd="0" parTransId="{7A37D373-66D6-47C7-9CDC-C5BDFDD92024}" sibTransId="{A9F6EEBC-FD5D-4696-A6B4-11F13F3731A6}"/>
    <dgm:cxn modelId="{7AC43967-9918-4461-AD56-A261B76C8027}" type="presOf" srcId="{3C44261B-7106-4060-A172-3734A0D971F6}" destId="{3375A851-7170-4AF9-A614-0161242367B3}" srcOrd="0" destOrd="0" presId="urn:microsoft.com/office/officeart/2008/layout/IncreasingCircleProcess"/>
    <dgm:cxn modelId="{0D4E967E-297C-4CF2-8836-82DFD106DF75}" srcId="{CA469B44-33C3-4438-B14E-F08DA73ABBC7}" destId="{136463EF-BE8F-4EB5-8E74-2B22A32864CB}" srcOrd="1" destOrd="0" parTransId="{FDED5CEA-3919-4370-AAE2-CCDB303CB938}" sibTransId="{30261331-B6BC-44B2-826F-D4D35278D68E}"/>
    <dgm:cxn modelId="{B4F2B891-D3F3-4CD3-A295-2F33F3587E8D}" type="presOf" srcId="{40FC9CC8-EE4E-4C34-BEF1-69E42BA21AA5}" destId="{4EB81763-C4D5-466E-A525-42E0DB050824}" srcOrd="0" destOrd="0" presId="urn:microsoft.com/office/officeart/2008/layout/IncreasingCircleProcess"/>
    <dgm:cxn modelId="{353D07A9-AD7D-4B46-B226-525623E4BDCC}" srcId="{CA469B44-33C3-4438-B14E-F08DA73ABBC7}" destId="{C514E2DA-72B3-466D-A8F5-DDE031712264}" srcOrd="3" destOrd="0" parTransId="{A5FEB5F7-464D-4BD8-B218-D2D71FC62B0B}" sibTransId="{C4B0392A-35A1-4A84-8DF9-90ABA27260FA}"/>
    <dgm:cxn modelId="{4B8117C2-2D9D-44B5-91F2-B813DE2E78EA}" type="presOf" srcId="{FFEA1001-E9D3-43A2-AE38-3DCF91F1B1A2}" destId="{4A5531ED-B5EE-4077-9599-A5FD4FF15F66}" srcOrd="0" destOrd="0" presId="urn:microsoft.com/office/officeart/2008/layout/IncreasingCircleProcess"/>
    <dgm:cxn modelId="{37961DC6-8135-4FDA-9BFE-A284457655F2}" type="presOf" srcId="{CA469B44-33C3-4438-B14E-F08DA73ABBC7}" destId="{6103075B-5373-4E7C-AFE2-B09E26AC49F9}" srcOrd="0" destOrd="0" presId="urn:microsoft.com/office/officeart/2008/layout/IncreasingCircleProcess"/>
    <dgm:cxn modelId="{B16777CB-EFD1-452E-929E-F62DBB9DB107}" srcId="{CA469B44-33C3-4438-B14E-F08DA73ABBC7}" destId="{3C44261B-7106-4060-A172-3734A0D971F6}" srcOrd="2" destOrd="0" parTransId="{6350861A-9907-4B45-80FE-BC0B1A4973F2}" sibTransId="{5943B486-D161-4F35-9894-8CF27972ADEF}"/>
    <dgm:cxn modelId="{A77C41D2-DCEA-4847-ADAB-32C8AC799DC6}" type="presOf" srcId="{C514E2DA-72B3-466D-A8F5-DDE031712264}" destId="{CE39DD77-E2DE-4EF8-BDB1-47914012BB8F}" srcOrd="0" destOrd="0" presId="urn:microsoft.com/office/officeart/2008/layout/IncreasingCircleProcess"/>
    <dgm:cxn modelId="{E6C7CF42-0BCF-403C-8B5D-9793FFD60172}" type="presParOf" srcId="{6103075B-5373-4E7C-AFE2-B09E26AC49F9}" destId="{74C1ABCF-7E20-41C0-9667-59ACAC1F2887}" srcOrd="0" destOrd="0" presId="urn:microsoft.com/office/officeart/2008/layout/IncreasingCircleProcess"/>
    <dgm:cxn modelId="{EA1A8FB7-124D-49A2-9F78-AB252174742A}" type="presParOf" srcId="{74C1ABCF-7E20-41C0-9667-59ACAC1F2887}" destId="{9E140328-29DD-45D9-9A11-9DF9D53F950B}" srcOrd="0" destOrd="0" presId="urn:microsoft.com/office/officeart/2008/layout/IncreasingCircleProcess"/>
    <dgm:cxn modelId="{8B3714B9-1501-4312-A6F0-35516E789C3A}" type="presParOf" srcId="{74C1ABCF-7E20-41C0-9667-59ACAC1F2887}" destId="{0E677145-7C04-45C8-9937-EFB713011DA5}" srcOrd="1" destOrd="0" presId="urn:microsoft.com/office/officeart/2008/layout/IncreasingCircleProcess"/>
    <dgm:cxn modelId="{1BF6FE11-A556-4C2E-90DB-3DCB71AC3B02}" type="presParOf" srcId="{74C1ABCF-7E20-41C0-9667-59ACAC1F2887}" destId="{472C53F4-6206-4ACE-B9A8-68F5EDA050AC}" srcOrd="2" destOrd="0" presId="urn:microsoft.com/office/officeart/2008/layout/IncreasingCircleProcess"/>
    <dgm:cxn modelId="{A80D0B1F-1A6A-4208-A789-C427141CC15E}" type="presParOf" srcId="{74C1ABCF-7E20-41C0-9667-59ACAC1F2887}" destId="{4EB81763-C4D5-466E-A525-42E0DB050824}" srcOrd="3" destOrd="0" presId="urn:microsoft.com/office/officeart/2008/layout/IncreasingCircleProcess"/>
    <dgm:cxn modelId="{787A38B5-B70F-462F-830C-5B2110C36C33}" type="presParOf" srcId="{6103075B-5373-4E7C-AFE2-B09E26AC49F9}" destId="{EB147547-ACFF-4E3A-AF7A-30FA8E75C1CF}" srcOrd="1" destOrd="0" presId="urn:microsoft.com/office/officeart/2008/layout/IncreasingCircleProcess"/>
    <dgm:cxn modelId="{F4320EAD-A6C6-447E-83D6-DCA3208C2527}" type="presParOf" srcId="{6103075B-5373-4E7C-AFE2-B09E26AC49F9}" destId="{83057610-785B-4644-A27A-AC9DB14153FE}" srcOrd="2" destOrd="0" presId="urn:microsoft.com/office/officeart/2008/layout/IncreasingCircleProcess"/>
    <dgm:cxn modelId="{1AE22973-411A-418E-AC46-8D2C9FF2A13C}" type="presParOf" srcId="{83057610-785B-4644-A27A-AC9DB14153FE}" destId="{76872119-8A3B-45AE-88FC-E22FEE1DD0B0}" srcOrd="0" destOrd="0" presId="urn:microsoft.com/office/officeart/2008/layout/IncreasingCircleProcess"/>
    <dgm:cxn modelId="{AB4C293F-721E-4249-BBAC-A64D76920123}" type="presParOf" srcId="{83057610-785B-4644-A27A-AC9DB14153FE}" destId="{43267EA7-B78E-4C14-BFA2-5E5DDE4AFCDE}" srcOrd="1" destOrd="0" presId="urn:microsoft.com/office/officeart/2008/layout/IncreasingCircleProcess"/>
    <dgm:cxn modelId="{561C41E9-6A9A-40A3-A34E-DA4ED70B370E}" type="presParOf" srcId="{83057610-785B-4644-A27A-AC9DB14153FE}" destId="{A56813A7-C28C-4364-9D44-AA9754097833}" srcOrd="2" destOrd="0" presId="urn:microsoft.com/office/officeart/2008/layout/IncreasingCircleProcess"/>
    <dgm:cxn modelId="{B96F8030-A70D-4A77-9279-A4DB62F19D09}" type="presParOf" srcId="{83057610-785B-4644-A27A-AC9DB14153FE}" destId="{41F8A1A2-CDC3-4385-9642-BA9B1B13C6B4}" srcOrd="3" destOrd="0" presId="urn:microsoft.com/office/officeart/2008/layout/IncreasingCircleProcess"/>
    <dgm:cxn modelId="{C2ECAA31-B973-40A9-829F-55579A5BE044}" type="presParOf" srcId="{6103075B-5373-4E7C-AFE2-B09E26AC49F9}" destId="{362BA99F-1214-45EC-9A49-FA1D2FF70D8D}" srcOrd="3" destOrd="0" presId="urn:microsoft.com/office/officeart/2008/layout/IncreasingCircleProcess"/>
    <dgm:cxn modelId="{190A6111-FA03-481B-9F29-80CA527D250A}" type="presParOf" srcId="{6103075B-5373-4E7C-AFE2-B09E26AC49F9}" destId="{9A682577-CC62-4871-B715-7BB47FAEB747}" srcOrd="4" destOrd="0" presId="urn:microsoft.com/office/officeart/2008/layout/IncreasingCircleProcess"/>
    <dgm:cxn modelId="{72178A82-A344-4130-BF95-E4B8F9659951}" type="presParOf" srcId="{9A682577-CC62-4871-B715-7BB47FAEB747}" destId="{8A978F1F-A7E0-430D-BE97-5DD606E33FEC}" srcOrd="0" destOrd="0" presId="urn:microsoft.com/office/officeart/2008/layout/IncreasingCircleProcess"/>
    <dgm:cxn modelId="{34430CA0-A3D9-42BB-B4BD-9BD8D0BF035E}" type="presParOf" srcId="{9A682577-CC62-4871-B715-7BB47FAEB747}" destId="{8BFD8256-2E1A-4A50-8418-246C349192AC}" srcOrd="1" destOrd="0" presId="urn:microsoft.com/office/officeart/2008/layout/IncreasingCircleProcess"/>
    <dgm:cxn modelId="{73ED60C8-4E9C-4F97-85B2-2CBD4B4587BD}" type="presParOf" srcId="{9A682577-CC62-4871-B715-7BB47FAEB747}" destId="{D250B673-C950-4427-AC81-08C1ED8290CC}" srcOrd="2" destOrd="0" presId="urn:microsoft.com/office/officeart/2008/layout/IncreasingCircleProcess"/>
    <dgm:cxn modelId="{D11687B4-50A8-4D71-B7F8-9D2241FF861D}" type="presParOf" srcId="{9A682577-CC62-4871-B715-7BB47FAEB747}" destId="{3375A851-7170-4AF9-A614-0161242367B3}" srcOrd="3" destOrd="0" presId="urn:microsoft.com/office/officeart/2008/layout/IncreasingCircleProcess"/>
    <dgm:cxn modelId="{AAAB6885-D52E-4B7F-8E20-DA47272381E1}" type="presParOf" srcId="{6103075B-5373-4E7C-AFE2-B09E26AC49F9}" destId="{8C9D4EB2-6DA8-4FFC-94F1-A92D8DD3A73A}" srcOrd="5" destOrd="0" presId="urn:microsoft.com/office/officeart/2008/layout/IncreasingCircleProcess"/>
    <dgm:cxn modelId="{ED0A7E68-5FC8-4E9B-A89A-60A38AECAB9D}" type="presParOf" srcId="{6103075B-5373-4E7C-AFE2-B09E26AC49F9}" destId="{54D0E106-7034-4A71-AD4F-6233CF6D1C7D}" srcOrd="6" destOrd="0" presId="urn:microsoft.com/office/officeart/2008/layout/IncreasingCircleProcess"/>
    <dgm:cxn modelId="{474EAF6D-0EBF-4BA5-A289-CA1E8E7FDDBF}" type="presParOf" srcId="{54D0E106-7034-4A71-AD4F-6233CF6D1C7D}" destId="{AF08C5D2-8004-49B6-B583-E468096FE80F}" srcOrd="0" destOrd="0" presId="urn:microsoft.com/office/officeart/2008/layout/IncreasingCircleProcess"/>
    <dgm:cxn modelId="{1858A566-D99A-4428-BCA0-0E3112225C3E}" type="presParOf" srcId="{54D0E106-7034-4A71-AD4F-6233CF6D1C7D}" destId="{10C58D06-B49B-40D0-9D33-181924F97A7F}" srcOrd="1" destOrd="0" presId="urn:microsoft.com/office/officeart/2008/layout/IncreasingCircleProcess"/>
    <dgm:cxn modelId="{A556FF53-1CE9-4717-9BF6-8EDF1A4BFD72}" type="presParOf" srcId="{54D0E106-7034-4A71-AD4F-6233CF6D1C7D}" destId="{D9CA3517-B08D-4E8F-AABE-17542955F0D6}" srcOrd="2" destOrd="0" presId="urn:microsoft.com/office/officeart/2008/layout/IncreasingCircleProcess"/>
    <dgm:cxn modelId="{2420684C-5A44-4E1E-9BB4-1B245869240B}" type="presParOf" srcId="{54D0E106-7034-4A71-AD4F-6233CF6D1C7D}" destId="{CE39DD77-E2DE-4EF8-BDB1-47914012BB8F}" srcOrd="3" destOrd="0" presId="urn:microsoft.com/office/officeart/2008/layout/IncreasingCircleProcess"/>
    <dgm:cxn modelId="{AF7C7289-5685-4B28-A010-A21B2444B2C7}" type="presParOf" srcId="{6103075B-5373-4E7C-AFE2-B09E26AC49F9}" destId="{F4F078F5-35D1-4F25-A230-5814515F4981}" srcOrd="7" destOrd="0" presId="urn:microsoft.com/office/officeart/2008/layout/IncreasingCircleProcess"/>
    <dgm:cxn modelId="{6DD1228E-CD71-411B-ADCA-AD8351408E4B}" type="presParOf" srcId="{6103075B-5373-4E7C-AFE2-B09E26AC49F9}" destId="{07603821-92E3-4947-8397-879FDF7B3ACE}" srcOrd="8" destOrd="0" presId="urn:microsoft.com/office/officeart/2008/layout/IncreasingCircleProcess"/>
    <dgm:cxn modelId="{899AB920-6FE4-4F21-A7C2-171D173221CB}" type="presParOf" srcId="{07603821-92E3-4947-8397-879FDF7B3ACE}" destId="{40AA240D-25F1-4F44-A04F-45D5BF04DA6D}" srcOrd="0" destOrd="0" presId="urn:microsoft.com/office/officeart/2008/layout/IncreasingCircleProcess"/>
    <dgm:cxn modelId="{25410510-14F7-4BCB-A3DA-2170709F283E}" type="presParOf" srcId="{07603821-92E3-4947-8397-879FDF7B3ACE}" destId="{9AA16CEE-2600-432E-AC8A-C2AE2E358E2D}" srcOrd="1" destOrd="0" presId="urn:microsoft.com/office/officeart/2008/layout/IncreasingCircleProcess"/>
    <dgm:cxn modelId="{C943C6D2-DE8E-4378-85BC-259BB9EA2459}" type="presParOf" srcId="{07603821-92E3-4947-8397-879FDF7B3ACE}" destId="{C88BDE63-2255-4EA2-A6FE-D5D301506E72}" srcOrd="2" destOrd="0" presId="urn:microsoft.com/office/officeart/2008/layout/IncreasingCircleProcess"/>
    <dgm:cxn modelId="{8DCD09C2-DF29-44D0-99F6-AEB30908FB15}" type="presParOf" srcId="{07603821-92E3-4947-8397-879FDF7B3ACE}" destId="{4A5531ED-B5EE-4077-9599-A5FD4FF15F66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4D0CB4-0619-47EF-A746-365405D39958}">
      <dsp:nvSpPr>
        <dsp:cNvPr id="0" name=""/>
        <dsp:cNvSpPr/>
      </dsp:nvSpPr>
      <dsp:spPr>
        <a:xfrm>
          <a:off x="0" y="16226"/>
          <a:ext cx="4030430" cy="541066"/>
        </a:xfrm>
        <a:prstGeom prst="flowChartAlternateProcess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C6D826-A6E6-42EC-BF0E-9025B33009B2}">
      <dsp:nvSpPr>
        <dsp:cNvPr id="0" name=""/>
        <dsp:cNvSpPr/>
      </dsp:nvSpPr>
      <dsp:spPr>
        <a:xfrm>
          <a:off x="121763" y="80474"/>
          <a:ext cx="381404" cy="381404"/>
        </a:xfrm>
        <a:prstGeom prst="rect">
          <a:avLst/>
        </a:prstGeom>
        <a:blipFill>
          <a:blip xmlns:r="http://schemas.openxmlformats.org/officeDocument/2006/relationships" r:embed="rId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3FC8C9-03E6-4269-9DB7-824A4479C21C}">
      <dsp:nvSpPr>
        <dsp:cNvPr id="0" name=""/>
        <dsp:cNvSpPr/>
      </dsp:nvSpPr>
      <dsp:spPr>
        <a:xfrm>
          <a:off x="624931" y="644"/>
          <a:ext cx="3405498" cy="541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263" tIns="57263" rIns="57263" bIns="5726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cap="none" spc="0" dirty="0">
              <a:ln w="0"/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Introduction</a:t>
          </a:r>
        </a:p>
      </dsp:txBody>
      <dsp:txXfrm>
        <a:off x="624931" y="644"/>
        <a:ext cx="3405498" cy="541066"/>
      </dsp:txXfrm>
    </dsp:sp>
    <dsp:sp modelId="{B58CA141-504B-412A-818E-73651C363A3D}">
      <dsp:nvSpPr>
        <dsp:cNvPr id="0" name=""/>
        <dsp:cNvSpPr/>
      </dsp:nvSpPr>
      <dsp:spPr>
        <a:xfrm>
          <a:off x="0" y="676977"/>
          <a:ext cx="4030430" cy="541066"/>
        </a:xfrm>
        <a:prstGeom prst="roundRect">
          <a:avLst>
            <a:gd name="adj" fmla="val 10000"/>
          </a:avLst>
        </a:prstGeom>
        <a:solidFill>
          <a:srgbClr val="E2DDD4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C95015-001F-49EB-8731-0714E310C46E}">
      <dsp:nvSpPr>
        <dsp:cNvPr id="0" name=""/>
        <dsp:cNvSpPr/>
      </dsp:nvSpPr>
      <dsp:spPr>
        <a:xfrm>
          <a:off x="67276" y="702321"/>
          <a:ext cx="490377" cy="490377"/>
        </a:xfrm>
        <a:prstGeom prst="rect">
          <a:avLst/>
        </a:prstGeom>
        <a:blipFill>
          <a:blip xmlns:r="http://schemas.openxmlformats.org/officeDocument/2006/relationships"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6416B8-BF6E-4B19-A8CD-80E01FEB1ED8}">
      <dsp:nvSpPr>
        <dsp:cNvPr id="0" name=""/>
        <dsp:cNvSpPr/>
      </dsp:nvSpPr>
      <dsp:spPr>
        <a:xfrm>
          <a:off x="624931" y="676977"/>
          <a:ext cx="3405498" cy="541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263" tIns="57263" rIns="57263" bIns="5726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cap="none" spc="0" dirty="0">
              <a:ln w="0"/>
              <a:solidFill>
                <a:srgbClr val="0E384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Current state</a:t>
          </a:r>
        </a:p>
      </dsp:txBody>
      <dsp:txXfrm>
        <a:off x="624931" y="676977"/>
        <a:ext cx="3405498" cy="541066"/>
      </dsp:txXfrm>
    </dsp:sp>
    <dsp:sp modelId="{0B63AC40-FD69-4595-BA7A-C1E2B48D4EC4}">
      <dsp:nvSpPr>
        <dsp:cNvPr id="0" name=""/>
        <dsp:cNvSpPr/>
      </dsp:nvSpPr>
      <dsp:spPr>
        <a:xfrm>
          <a:off x="0" y="1353309"/>
          <a:ext cx="4030430" cy="541066"/>
        </a:xfrm>
        <a:prstGeom prst="roundRect">
          <a:avLst/>
        </a:prstGeom>
        <a:solidFill>
          <a:srgbClr val="E2DDD4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979F6BD-E6FD-4C07-8680-1FC144DBB3C8}">
      <dsp:nvSpPr>
        <dsp:cNvPr id="0" name=""/>
        <dsp:cNvSpPr/>
      </dsp:nvSpPr>
      <dsp:spPr>
        <a:xfrm>
          <a:off x="67276" y="1378654"/>
          <a:ext cx="490377" cy="490377"/>
        </a:xfrm>
        <a:prstGeom prst="rect">
          <a:avLst/>
        </a:prstGeom>
        <a:blipFill rotWithShape="1">
          <a:blip xmlns:r="http://schemas.openxmlformats.org/officeDocument/2006/relationships"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663F43-6B5D-4AEE-A3B9-799657435579}">
      <dsp:nvSpPr>
        <dsp:cNvPr id="0" name=""/>
        <dsp:cNvSpPr/>
      </dsp:nvSpPr>
      <dsp:spPr>
        <a:xfrm>
          <a:off x="624931" y="1353309"/>
          <a:ext cx="3405498" cy="541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263" tIns="57263" rIns="57263" bIns="5726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Problem</a:t>
          </a:r>
        </a:p>
      </dsp:txBody>
      <dsp:txXfrm>
        <a:off x="624931" y="1353309"/>
        <a:ext cx="3405498" cy="541066"/>
      </dsp:txXfrm>
    </dsp:sp>
    <dsp:sp modelId="{3391FFC8-E269-4626-A6D2-DA97847E3837}">
      <dsp:nvSpPr>
        <dsp:cNvPr id="0" name=""/>
        <dsp:cNvSpPr/>
      </dsp:nvSpPr>
      <dsp:spPr>
        <a:xfrm>
          <a:off x="0" y="2029642"/>
          <a:ext cx="4030430" cy="54106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A77929-B83C-4955-95DC-589584DE2C52}">
      <dsp:nvSpPr>
        <dsp:cNvPr id="0" name=""/>
        <dsp:cNvSpPr/>
      </dsp:nvSpPr>
      <dsp:spPr>
        <a:xfrm>
          <a:off x="114465" y="2102175"/>
          <a:ext cx="396001" cy="396001"/>
        </a:xfrm>
        <a:prstGeom prst="rect">
          <a:avLst/>
        </a:prstGeom>
        <a:blipFill rotWithShape="1">
          <a:blip xmlns:r="http://schemas.openxmlformats.org/officeDocument/2006/relationships"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A65D26-91BA-449D-9CDB-52FBFB83DFFD}">
      <dsp:nvSpPr>
        <dsp:cNvPr id="0" name=""/>
        <dsp:cNvSpPr/>
      </dsp:nvSpPr>
      <dsp:spPr>
        <a:xfrm>
          <a:off x="624931" y="2029642"/>
          <a:ext cx="3405498" cy="541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263" tIns="57263" rIns="57263" bIns="5726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Solution</a:t>
          </a:r>
        </a:p>
      </dsp:txBody>
      <dsp:txXfrm>
        <a:off x="624931" y="2029642"/>
        <a:ext cx="3405498" cy="541066"/>
      </dsp:txXfrm>
    </dsp:sp>
    <dsp:sp modelId="{5548E1E8-4063-4A54-A923-D07848715E21}">
      <dsp:nvSpPr>
        <dsp:cNvPr id="0" name=""/>
        <dsp:cNvSpPr/>
      </dsp:nvSpPr>
      <dsp:spPr>
        <a:xfrm>
          <a:off x="0" y="2705975"/>
          <a:ext cx="4030430" cy="541066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2A6A16D-08DD-4AE1-BEB7-D2FA032A4933}">
      <dsp:nvSpPr>
        <dsp:cNvPr id="0" name=""/>
        <dsp:cNvSpPr/>
      </dsp:nvSpPr>
      <dsp:spPr>
        <a:xfrm>
          <a:off x="67276" y="2785806"/>
          <a:ext cx="490377" cy="381404"/>
        </a:xfrm>
        <a:prstGeom prst="rect">
          <a:avLst/>
        </a:prstGeom>
        <a:blipFill rotWithShape="1">
          <a:blip xmlns:r="http://schemas.openxmlformats.org/officeDocument/2006/relationships"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CD974D-02F2-40EE-B351-85944AEA0017}">
      <dsp:nvSpPr>
        <dsp:cNvPr id="0" name=""/>
        <dsp:cNvSpPr/>
      </dsp:nvSpPr>
      <dsp:spPr>
        <a:xfrm>
          <a:off x="624931" y="2705975"/>
          <a:ext cx="3405498" cy="541066"/>
        </a:xfrm>
        <a:prstGeom prst="round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263" tIns="57263" rIns="57263" bIns="5726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Comparison of </a:t>
          </a:r>
          <a:r>
            <a:rPr lang="en-US" sz="1600" b="1" kern="1200" dirty="0" err="1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Odoo</a:t>
          </a:r>
          <a:r>
            <a:rPr lang="en-US" sz="1600" b="1" kern="1200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and </a:t>
          </a:r>
          <a:r>
            <a:rPr lang="en-US" sz="1600" b="1" kern="1200" dirty="0" err="1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Israa</a:t>
          </a:r>
          <a:r>
            <a:rPr lang="en-US" sz="1600" b="1" kern="1200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sz="1600" b="1" kern="1200" dirty="0" err="1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Shamel</a:t>
          </a:r>
          <a:endParaRPr lang="en-US" sz="1600" b="1" kern="1200" dirty="0">
            <a:solidFill>
              <a:srgbClr val="0F394B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51344" y="2732388"/>
        <a:ext cx="3352672" cy="488240"/>
      </dsp:txXfrm>
    </dsp:sp>
    <dsp:sp modelId="{A822F60A-DF7E-4995-BE85-FCECB2583B1E}">
      <dsp:nvSpPr>
        <dsp:cNvPr id="0" name=""/>
        <dsp:cNvSpPr/>
      </dsp:nvSpPr>
      <dsp:spPr>
        <a:xfrm>
          <a:off x="0" y="3382308"/>
          <a:ext cx="4030430" cy="541066"/>
        </a:xfrm>
        <a:prstGeom prst="snip2Same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3575F6-EE2B-4FFB-81B4-6C1583C0BEC1}">
      <dsp:nvSpPr>
        <dsp:cNvPr id="0" name=""/>
        <dsp:cNvSpPr/>
      </dsp:nvSpPr>
      <dsp:spPr>
        <a:xfrm>
          <a:off x="83529" y="3423457"/>
          <a:ext cx="457872" cy="458768"/>
        </a:xfrm>
        <a:prstGeom prst="rect">
          <a:avLst/>
        </a:prstGeom>
        <a:blipFill rotWithShape="1">
          <a:blip xmlns:r="http://schemas.openxmlformats.org/officeDocument/2006/relationships"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B8BECE-DA6C-4BFF-8E28-B4E3E37C2302}">
      <dsp:nvSpPr>
        <dsp:cNvPr id="0" name=""/>
        <dsp:cNvSpPr/>
      </dsp:nvSpPr>
      <dsp:spPr>
        <a:xfrm>
          <a:off x="624931" y="3382308"/>
          <a:ext cx="3405498" cy="541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263" tIns="57263" rIns="57263" bIns="5726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Feasibility study</a:t>
          </a:r>
        </a:p>
      </dsp:txBody>
      <dsp:txXfrm>
        <a:off x="624931" y="3382308"/>
        <a:ext cx="3405498" cy="541066"/>
      </dsp:txXfrm>
    </dsp:sp>
    <dsp:sp modelId="{DB0F3466-57F3-4E93-A88F-D8027FE75560}">
      <dsp:nvSpPr>
        <dsp:cNvPr id="0" name=""/>
        <dsp:cNvSpPr/>
      </dsp:nvSpPr>
      <dsp:spPr>
        <a:xfrm>
          <a:off x="0" y="4089926"/>
          <a:ext cx="4030430" cy="478497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62F6906-36E9-49C8-990B-A495079EACF1}">
      <dsp:nvSpPr>
        <dsp:cNvPr id="0" name=""/>
        <dsp:cNvSpPr/>
      </dsp:nvSpPr>
      <dsp:spPr>
        <a:xfrm>
          <a:off x="125742" y="4142268"/>
          <a:ext cx="373447" cy="373813"/>
        </a:xfrm>
        <a:prstGeom prst="rect">
          <a:avLst/>
        </a:prstGeom>
        <a:blipFill rotWithShape="1">
          <a:blip xmlns:r="http://schemas.openxmlformats.org/officeDocument/2006/relationships"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0311BC-9CBD-4EC3-8211-B8E22CFC54D9}">
      <dsp:nvSpPr>
        <dsp:cNvPr id="0" name=""/>
        <dsp:cNvSpPr/>
      </dsp:nvSpPr>
      <dsp:spPr>
        <a:xfrm>
          <a:off x="624931" y="4058641"/>
          <a:ext cx="3405498" cy="541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263" tIns="57263" rIns="57263" bIns="57263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Modules </a:t>
          </a:r>
        </a:p>
      </dsp:txBody>
      <dsp:txXfrm>
        <a:off x="624931" y="4058641"/>
        <a:ext cx="3405498" cy="541066"/>
      </dsp:txXfrm>
    </dsp:sp>
    <dsp:sp modelId="{941A2812-F59D-43FE-8618-B83284B25043}">
      <dsp:nvSpPr>
        <dsp:cNvPr id="0" name=""/>
        <dsp:cNvSpPr/>
      </dsp:nvSpPr>
      <dsp:spPr>
        <a:xfrm>
          <a:off x="0" y="4734974"/>
          <a:ext cx="4030430" cy="54106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921CC5-9C18-4199-9081-AFE2D64B8DBA}">
      <dsp:nvSpPr>
        <dsp:cNvPr id="0" name=""/>
        <dsp:cNvSpPr/>
      </dsp:nvSpPr>
      <dsp:spPr>
        <a:xfrm>
          <a:off x="99123" y="4792164"/>
          <a:ext cx="426685" cy="426685"/>
        </a:xfrm>
        <a:prstGeom prst="rect">
          <a:avLst/>
        </a:prstGeom>
        <a:blipFill rotWithShape="1">
          <a:blip xmlns:r="http://schemas.openxmlformats.org/officeDocument/2006/relationships"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A1E96C-44EC-4B51-9605-5F5BF2D0EB62}">
      <dsp:nvSpPr>
        <dsp:cNvPr id="0" name=""/>
        <dsp:cNvSpPr/>
      </dsp:nvSpPr>
      <dsp:spPr>
        <a:xfrm>
          <a:off x="624931" y="4734974"/>
          <a:ext cx="3405498" cy="5410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263" tIns="57263" rIns="57263" bIns="57263" numCol="1" spcCol="1270" anchor="ctr" anchorCtr="0">
          <a:noAutofit/>
        </a:bodyPr>
        <a:lstStyle/>
        <a:p>
          <a:pPr marL="0" lvl="0" indent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cap="none" spc="0" dirty="0">
              <a:ln w="0"/>
              <a:solidFill>
                <a:srgbClr val="0F39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Reporting</a:t>
          </a:r>
        </a:p>
      </dsp:txBody>
      <dsp:txXfrm>
        <a:off x="624931" y="4734974"/>
        <a:ext cx="3405498" cy="54106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Purchase</a:t>
          </a:r>
          <a:endParaRPr lang="ar-SA" sz="20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Inventory</a:t>
          </a:r>
          <a:endParaRPr lang="ar-SA" sz="20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Sale</a:t>
          </a:r>
          <a:endParaRPr lang="ar-SA" sz="20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Website</a:t>
          </a:r>
          <a:endParaRPr lang="ar-SA" sz="20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Accounting</a:t>
          </a:r>
          <a:endParaRPr lang="ar-SA" sz="2000" kern="1200" dirty="0"/>
        </a:p>
      </dsp:txBody>
      <dsp:txXfrm>
        <a:off x="8600236" y="0"/>
        <a:ext cx="1285528" cy="434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Purchase</a:t>
          </a:r>
          <a:endParaRPr lang="ar-SA" sz="22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8600236" y="0"/>
        <a:ext cx="1285528" cy="4345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Purchase</a:t>
          </a:r>
          <a:endParaRPr lang="ar-SA" sz="22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Inventory</a:t>
          </a:r>
          <a:endParaRPr lang="ar-SA" sz="22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8600236" y="0"/>
        <a:ext cx="1285528" cy="4345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Purchase</a:t>
          </a:r>
          <a:endParaRPr lang="ar-SA" sz="22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Inventory</a:t>
          </a:r>
          <a:endParaRPr lang="ar-SA" sz="22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8600236" y="0"/>
        <a:ext cx="1285528" cy="4345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Purchase</a:t>
          </a:r>
          <a:endParaRPr lang="ar-SA" sz="22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Inventory</a:t>
          </a:r>
          <a:endParaRPr lang="ar-SA" sz="22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Sale</a:t>
          </a:r>
          <a:endParaRPr lang="ar-SA" sz="22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8600236" y="0"/>
        <a:ext cx="1285528" cy="4345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Purchase</a:t>
          </a:r>
          <a:endParaRPr lang="ar-SA" sz="22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Inventory</a:t>
          </a:r>
          <a:endParaRPr lang="ar-SA" sz="22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Sale</a:t>
          </a:r>
          <a:endParaRPr lang="ar-SA" sz="22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8600236" y="0"/>
        <a:ext cx="1285528" cy="4345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Purchase</a:t>
          </a:r>
          <a:endParaRPr lang="ar-SA" sz="22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Inventory</a:t>
          </a:r>
          <a:endParaRPr lang="ar-SA" sz="22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Sale</a:t>
          </a:r>
          <a:endParaRPr lang="ar-SA" sz="22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Website</a:t>
          </a:r>
          <a:endParaRPr lang="ar-SA" sz="22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8600236" y="0"/>
        <a:ext cx="1285528" cy="4345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Purchase</a:t>
          </a:r>
          <a:endParaRPr lang="ar-SA" sz="22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Inventory</a:t>
          </a:r>
          <a:endParaRPr lang="ar-SA" sz="22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Sale</a:t>
          </a:r>
          <a:endParaRPr lang="ar-SA" sz="22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Website</a:t>
          </a:r>
          <a:endParaRPr lang="ar-SA" sz="22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b" anchorCtr="0">
          <a:noAutofit/>
        </a:bodyPr>
        <a:lstStyle/>
        <a:p>
          <a:pPr marL="0" lvl="0" indent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2200" kern="1200" dirty="0"/>
        </a:p>
      </dsp:txBody>
      <dsp:txXfrm>
        <a:off x="8600236" y="0"/>
        <a:ext cx="1285528" cy="43454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40328-29DD-45D9-9A11-9DF9D53F950B}">
      <dsp:nvSpPr>
        <dsp:cNvPr id="0" name=""/>
        <dsp:cNvSpPr/>
      </dsp:nvSpPr>
      <dsp:spPr>
        <a:xfrm>
          <a:off x="4706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77145-7C04-45C8-9937-EFB713011DA5}">
      <dsp:nvSpPr>
        <dsp:cNvPr id="0" name=""/>
        <dsp:cNvSpPr/>
      </dsp:nvSpPr>
      <dsp:spPr>
        <a:xfrm>
          <a:off x="514082" y="43454"/>
          <a:ext cx="347635" cy="347635"/>
        </a:xfrm>
        <a:prstGeom prst="chord">
          <a:avLst>
            <a:gd name="adj1" fmla="val 2332194"/>
            <a:gd name="adj2" fmla="val 858780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B81763-C4D5-466E-A525-42E0DB050824}">
      <dsp:nvSpPr>
        <dsp:cNvPr id="0" name=""/>
        <dsp:cNvSpPr/>
      </dsp:nvSpPr>
      <dsp:spPr>
        <a:xfrm>
          <a:off x="9957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Purchase</a:t>
          </a:r>
          <a:endParaRPr lang="ar-SA" sz="2000" kern="1200" dirty="0"/>
        </a:p>
      </dsp:txBody>
      <dsp:txXfrm>
        <a:off x="995702" y="0"/>
        <a:ext cx="1285528" cy="434544"/>
      </dsp:txXfrm>
    </dsp:sp>
    <dsp:sp modelId="{76872119-8A3B-45AE-88FC-E22FEE1DD0B0}">
      <dsp:nvSpPr>
        <dsp:cNvPr id="0" name=""/>
        <dsp:cNvSpPr/>
      </dsp:nvSpPr>
      <dsp:spPr>
        <a:xfrm>
          <a:off x="23717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267EA7-B78E-4C14-BFA2-5E5DDE4AFCDE}">
      <dsp:nvSpPr>
        <dsp:cNvPr id="0" name=""/>
        <dsp:cNvSpPr/>
      </dsp:nvSpPr>
      <dsp:spPr>
        <a:xfrm>
          <a:off x="2415215" y="43454"/>
          <a:ext cx="347635" cy="347635"/>
        </a:xfrm>
        <a:prstGeom prst="chord">
          <a:avLst>
            <a:gd name="adj1" fmla="val 692220"/>
            <a:gd name="adj2" fmla="val 1010778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8A1A2-CDC3-4385-9642-BA9B1B13C6B4}">
      <dsp:nvSpPr>
        <dsp:cNvPr id="0" name=""/>
        <dsp:cNvSpPr/>
      </dsp:nvSpPr>
      <dsp:spPr>
        <a:xfrm>
          <a:off x="2896835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Inventory</a:t>
          </a:r>
          <a:endParaRPr lang="ar-SA" sz="2000" kern="1200" dirty="0"/>
        </a:p>
      </dsp:txBody>
      <dsp:txXfrm>
        <a:off x="2896835" y="0"/>
        <a:ext cx="1285528" cy="434544"/>
      </dsp:txXfrm>
    </dsp:sp>
    <dsp:sp modelId="{8A978F1F-A7E0-430D-BE97-5DD606E33FEC}">
      <dsp:nvSpPr>
        <dsp:cNvPr id="0" name=""/>
        <dsp:cNvSpPr/>
      </dsp:nvSpPr>
      <dsp:spPr>
        <a:xfrm>
          <a:off x="4272894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D8256-2E1A-4A50-8418-246C349192AC}">
      <dsp:nvSpPr>
        <dsp:cNvPr id="0" name=""/>
        <dsp:cNvSpPr/>
      </dsp:nvSpPr>
      <dsp:spPr>
        <a:xfrm>
          <a:off x="4316348" y="43454"/>
          <a:ext cx="347635" cy="347635"/>
        </a:xfrm>
        <a:prstGeom prst="chord">
          <a:avLst>
            <a:gd name="adj1" fmla="val 20907780"/>
            <a:gd name="adj2" fmla="val 1149222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5A851-7170-4AF9-A614-0161242367B3}">
      <dsp:nvSpPr>
        <dsp:cNvPr id="0" name=""/>
        <dsp:cNvSpPr/>
      </dsp:nvSpPr>
      <dsp:spPr>
        <a:xfrm>
          <a:off x="4797969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Sale</a:t>
          </a:r>
          <a:endParaRPr lang="ar-SA" sz="2000" kern="1200" dirty="0"/>
        </a:p>
      </dsp:txBody>
      <dsp:txXfrm>
        <a:off x="4797969" y="0"/>
        <a:ext cx="1285528" cy="434544"/>
      </dsp:txXfrm>
    </dsp:sp>
    <dsp:sp modelId="{AF08C5D2-8004-49B6-B583-E468096FE80F}">
      <dsp:nvSpPr>
        <dsp:cNvPr id="0" name=""/>
        <dsp:cNvSpPr/>
      </dsp:nvSpPr>
      <dsp:spPr>
        <a:xfrm>
          <a:off x="6174027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58D06-B49B-40D0-9D33-181924F97A7F}">
      <dsp:nvSpPr>
        <dsp:cNvPr id="0" name=""/>
        <dsp:cNvSpPr/>
      </dsp:nvSpPr>
      <dsp:spPr>
        <a:xfrm>
          <a:off x="6217482" y="43454"/>
          <a:ext cx="347635" cy="347635"/>
        </a:xfrm>
        <a:prstGeom prst="chord">
          <a:avLst>
            <a:gd name="adj1" fmla="val 19267806"/>
            <a:gd name="adj2" fmla="val 13012194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39DD77-E2DE-4EF8-BDB1-47914012BB8F}">
      <dsp:nvSpPr>
        <dsp:cNvPr id="0" name=""/>
        <dsp:cNvSpPr/>
      </dsp:nvSpPr>
      <dsp:spPr>
        <a:xfrm>
          <a:off x="6699102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Website</a:t>
          </a:r>
          <a:endParaRPr lang="ar-SA" sz="2000" kern="1200" dirty="0"/>
        </a:p>
      </dsp:txBody>
      <dsp:txXfrm>
        <a:off x="6699102" y="0"/>
        <a:ext cx="1285528" cy="434544"/>
      </dsp:txXfrm>
    </dsp:sp>
    <dsp:sp modelId="{40AA240D-25F1-4F44-A04F-45D5BF04DA6D}">
      <dsp:nvSpPr>
        <dsp:cNvPr id="0" name=""/>
        <dsp:cNvSpPr/>
      </dsp:nvSpPr>
      <dsp:spPr>
        <a:xfrm>
          <a:off x="8075161" y="0"/>
          <a:ext cx="434544" cy="43454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A16CEE-2600-432E-AC8A-C2AE2E358E2D}">
      <dsp:nvSpPr>
        <dsp:cNvPr id="0" name=""/>
        <dsp:cNvSpPr/>
      </dsp:nvSpPr>
      <dsp:spPr>
        <a:xfrm>
          <a:off x="8118615" y="43454"/>
          <a:ext cx="347635" cy="347635"/>
        </a:xfrm>
        <a:prstGeom prst="chord">
          <a:avLst>
            <a:gd name="adj1" fmla="val 162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531ED-B5EE-4077-9599-A5FD4FF15F66}">
      <dsp:nvSpPr>
        <dsp:cNvPr id="0" name=""/>
        <dsp:cNvSpPr/>
      </dsp:nvSpPr>
      <dsp:spPr>
        <a:xfrm>
          <a:off x="8600236" y="0"/>
          <a:ext cx="1285528" cy="434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Accounting</a:t>
          </a:r>
          <a:endParaRPr lang="ar-SA" sz="2000" kern="1200" dirty="0"/>
        </a:p>
      </dsp:txBody>
      <dsp:txXfrm>
        <a:off x="8600236" y="0"/>
        <a:ext cx="1285528" cy="434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4EDC-59C0-49C7-8ADA-5A781B329E02}" type="datetimeFigureOut">
              <a:rPr lang="en-US"/>
              <a:t>14/12/2021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9053-DC2A-4342-ADD4-2FD729D91E2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D46A-B586-417D-BFBD-8C8FE0AAF762}" type="datetimeFigureOut">
              <a:rPr lang="en-US"/>
              <a:t>14/12/2021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BD7-F043-4D1B-AA17-CD412FC534D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bottom lin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reeform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Freeform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 baseline="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14/12/2021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eft lines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reeform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D029-FB74-4578-B929-F66AA97659CA}" type="datetimeFigureOut">
              <a:rPr lang="en-US"/>
              <a:pPr/>
              <a:t>14/12/2021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1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r" defTabSz="1218987" rtl="1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r" defTabSz="1218987" rtl="1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r" defTabSz="1218987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slide" Target="slide4.xml"/><Relationship Id="rId18" Type="http://schemas.openxmlformats.org/officeDocument/2006/relationships/slide" Target="slide11.xml"/><Relationship Id="rId3" Type="http://schemas.openxmlformats.org/officeDocument/2006/relationships/image" Target="../media/image12.jpeg"/><Relationship Id="rId21" Type="http://schemas.openxmlformats.org/officeDocument/2006/relationships/image" Target="../media/image10.png"/><Relationship Id="rId7" Type="http://schemas.openxmlformats.org/officeDocument/2006/relationships/slide" Target="slide5.xml"/><Relationship Id="rId12" Type="http://schemas.openxmlformats.org/officeDocument/2006/relationships/image" Target="../media/image7.png"/><Relationship Id="rId17" Type="http://schemas.openxmlformats.org/officeDocument/2006/relationships/image" Target="../media/image8.pn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slide" Target="slide8.xml"/><Relationship Id="rId5" Type="http://schemas.openxmlformats.org/officeDocument/2006/relationships/image" Target="../media/image20.png"/><Relationship Id="rId15" Type="http://schemas.microsoft.com/office/2007/relationships/hdphoto" Target="../media/hdphoto2.wdp"/><Relationship Id="rId23" Type="http://schemas.openxmlformats.org/officeDocument/2006/relationships/image" Target="../media/image6.png"/><Relationship Id="rId10" Type="http://schemas.openxmlformats.org/officeDocument/2006/relationships/image" Target="../media/image5.png"/><Relationship Id="rId19" Type="http://schemas.openxmlformats.org/officeDocument/2006/relationships/image" Target="../media/image9.png"/><Relationship Id="rId4" Type="http://schemas.openxmlformats.org/officeDocument/2006/relationships/image" Target="../media/image19.jpg"/><Relationship Id="rId9" Type="http://schemas.openxmlformats.org/officeDocument/2006/relationships/slide" Target="slide6.xml"/><Relationship Id="rId14" Type="http://schemas.openxmlformats.org/officeDocument/2006/relationships/image" Target="../media/image15.png"/><Relationship Id="rId22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0.xml"/><Relationship Id="rId18" Type="http://schemas.openxmlformats.org/officeDocument/2006/relationships/image" Target="../media/image10.png"/><Relationship Id="rId3" Type="http://schemas.openxmlformats.org/officeDocument/2006/relationships/image" Target="../media/image12.jpe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17" Type="http://schemas.openxmlformats.org/officeDocument/2006/relationships/slide" Target="slide21.xml"/><Relationship Id="rId2" Type="http://schemas.openxmlformats.org/officeDocument/2006/relationships/slide" Target="slide3.xml"/><Relationship Id="rId16" Type="http://schemas.openxmlformats.org/officeDocument/2006/relationships/image" Target="../media/image9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image" Target="../media/image15.png"/><Relationship Id="rId5" Type="http://schemas.openxmlformats.org/officeDocument/2006/relationships/image" Target="../media/image14.png"/><Relationship Id="rId15" Type="http://schemas.openxmlformats.org/officeDocument/2006/relationships/slide" Target="slide11.xml"/><Relationship Id="rId10" Type="http://schemas.openxmlformats.org/officeDocument/2006/relationships/slide" Target="slide4.xml"/><Relationship Id="rId19" Type="http://schemas.openxmlformats.org/officeDocument/2006/relationships/slide" Target="slide7.xml"/><Relationship Id="rId4" Type="http://schemas.openxmlformats.org/officeDocument/2006/relationships/slide" Target="slide5.xml"/><Relationship Id="rId9" Type="http://schemas.openxmlformats.org/officeDocument/2006/relationships/image" Target="../media/image7.png"/><Relationship Id="rId1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18" Type="http://schemas.openxmlformats.org/officeDocument/2006/relationships/slide" Target="slide10.xml"/><Relationship Id="rId26" Type="http://schemas.openxmlformats.org/officeDocument/2006/relationships/image" Target="../media/image22.png"/><Relationship Id="rId3" Type="http://schemas.openxmlformats.org/officeDocument/2006/relationships/diagramLayout" Target="../diagrams/layout2.xml"/><Relationship Id="rId21" Type="http://schemas.openxmlformats.org/officeDocument/2006/relationships/image" Target="../media/image9.png"/><Relationship Id="rId7" Type="http://schemas.openxmlformats.org/officeDocument/2006/relationships/slide" Target="slide3.xml"/><Relationship Id="rId12" Type="http://schemas.openxmlformats.org/officeDocument/2006/relationships/image" Target="../media/image5.png"/><Relationship Id="rId17" Type="http://schemas.microsoft.com/office/2007/relationships/hdphoto" Target="../media/hdphoto2.wdp"/><Relationship Id="rId25" Type="http://schemas.openxmlformats.org/officeDocument/2006/relationships/image" Target="../media/image6.png"/><Relationship Id="rId2" Type="http://schemas.openxmlformats.org/officeDocument/2006/relationships/diagramData" Target="../diagrams/data2.xml"/><Relationship Id="rId16" Type="http://schemas.openxmlformats.org/officeDocument/2006/relationships/image" Target="../media/image15.png"/><Relationship Id="rId20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openxmlformats.org/officeDocument/2006/relationships/slide" Target="slide6.xml"/><Relationship Id="rId24" Type="http://schemas.openxmlformats.org/officeDocument/2006/relationships/slide" Target="slide7.xml"/><Relationship Id="rId5" Type="http://schemas.openxmlformats.org/officeDocument/2006/relationships/diagramColors" Target="../diagrams/colors2.xml"/><Relationship Id="rId15" Type="http://schemas.openxmlformats.org/officeDocument/2006/relationships/slide" Target="slide4.xml"/><Relationship Id="rId23" Type="http://schemas.openxmlformats.org/officeDocument/2006/relationships/image" Target="../media/image10.png"/><Relationship Id="rId10" Type="http://schemas.openxmlformats.org/officeDocument/2006/relationships/image" Target="../media/image14.png"/><Relationship Id="rId19" Type="http://schemas.openxmlformats.org/officeDocument/2006/relationships/image" Target="../media/image8.png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image" Target="../media/image7.png"/><Relationship Id="rId22" Type="http://schemas.openxmlformats.org/officeDocument/2006/relationships/slide" Target="slide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18" Type="http://schemas.openxmlformats.org/officeDocument/2006/relationships/slide" Target="slide10.xml"/><Relationship Id="rId26" Type="http://schemas.openxmlformats.org/officeDocument/2006/relationships/image" Target="../media/image23.png"/><Relationship Id="rId3" Type="http://schemas.openxmlformats.org/officeDocument/2006/relationships/diagramLayout" Target="../diagrams/layout3.xml"/><Relationship Id="rId21" Type="http://schemas.openxmlformats.org/officeDocument/2006/relationships/image" Target="../media/image9.png"/><Relationship Id="rId7" Type="http://schemas.openxmlformats.org/officeDocument/2006/relationships/slide" Target="slide3.xml"/><Relationship Id="rId12" Type="http://schemas.openxmlformats.org/officeDocument/2006/relationships/image" Target="../media/image5.png"/><Relationship Id="rId17" Type="http://schemas.microsoft.com/office/2007/relationships/hdphoto" Target="../media/hdphoto2.wdp"/><Relationship Id="rId25" Type="http://schemas.openxmlformats.org/officeDocument/2006/relationships/image" Target="../media/image6.png"/><Relationship Id="rId2" Type="http://schemas.openxmlformats.org/officeDocument/2006/relationships/diagramData" Target="../diagrams/data3.xml"/><Relationship Id="rId16" Type="http://schemas.openxmlformats.org/officeDocument/2006/relationships/image" Target="../media/image15.png"/><Relationship Id="rId20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openxmlformats.org/officeDocument/2006/relationships/slide" Target="slide6.xml"/><Relationship Id="rId24" Type="http://schemas.openxmlformats.org/officeDocument/2006/relationships/slide" Target="slide7.xml"/><Relationship Id="rId5" Type="http://schemas.openxmlformats.org/officeDocument/2006/relationships/diagramColors" Target="../diagrams/colors3.xml"/><Relationship Id="rId15" Type="http://schemas.openxmlformats.org/officeDocument/2006/relationships/slide" Target="slide4.xml"/><Relationship Id="rId23" Type="http://schemas.openxmlformats.org/officeDocument/2006/relationships/image" Target="../media/image10.png"/><Relationship Id="rId10" Type="http://schemas.openxmlformats.org/officeDocument/2006/relationships/image" Target="../media/image14.png"/><Relationship Id="rId19" Type="http://schemas.openxmlformats.org/officeDocument/2006/relationships/image" Target="../media/image8.png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image" Target="../media/image7.png"/><Relationship Id="rId22" Type="http://schemas.openxmlformats.org/officeDocument/2006/relationships/slide" Target="slide2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18" Type="http://schemas.openxmlformats.org/officeDocument/2006/relationships/slide" Target="slide10.xml"/><Relationship Id="rId26" Type="http://schemas.openxmlformats.org/officeDocument/2006/relationships/image" Target="../media/image24.png"/><Relationship Id="rId3" Type="http://schemas.openxmlformats.org/officeDocument/2006/relationships/diagramLayout" Target="../diagrams/layout4.xml"/><Relationship Id="rId21" Type="http://schemas.openxmlformats.org/officeDocument/2006/relationships/image" Target="../media/image9.png"/><Relationship Id="rId7" Type="http://schemas.openxmlformats.org/officeDocument/2006/relationships/slide" Target="slide3.xml"/><Relationship Id="rId12" Type="http://schemas.openxmlformats.org/officeDocument/2006/relationships/image" Target="../media/image5.png"/><Relationship Id="rId17" Type="http://schemas.microsoft.com/office/2007/relationships/hdphoto" Target="../media/hdphoto2.wdp"/><Relationship Id="rId25" Type="http://schemas.openxmlformats.org/officeDocument/2006/relationships/image" Target="../media/image6.png"/><Relationship Id="rId2" Type="http://schemas.openxmlformats.org/officeDocument/2006/relationships/diagramData" Target="../diagrams/data4.xml"/><Relationship Id="rId16" Type="http://schemas.openxmlformats.org/officeDocument/2006/relationships/image" Target="../media/image15.png"/><Relationship Id="rId20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openxmlformats.org/officeDocument/2006/relationships/slide" Target="slide6.xml"/><Relationship Id="rId24" Type="http://schemas.openxmlformats.org/officeDocument/2006/relationships/slide" Target="slide7.xml"/><Relationship Id="rId5" Type="http://schemas.openxmlformats.org/officeDocument/2006/relationships/diagramColors" Target="../diagrams/colors4.xml"/><Relationship Id="rId15" Type="http://schemas.openxmlformats.org/officeDocument/2006/relationships/slide" Target="slide4.xml"/><Relationship Id="rId23" Type="http://schemas.openxmlformats.org/officeDocument/2006/relationships/image" Target="../media/image10.png"/><Relationship Id="rId10" Type="http://schemas.openxmlformats.org/officeDocument/2006/relationships/image" Target="../media/image14.png"/><Relationship Id="rId19" Type="http://schemas.openxmlformats.org/officeDocument/2006/relationships/image" Target="../media/image8.png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image" Target="../media/image7.png"/><Relationship Id="rId22" Type="http://schemas.openxmlformats.org/officeDocument/2006/relationships/slide" Target="slide2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5.png"/><Relationship Id="rId18" Type="http://schemas.microsoft.com/office/2007/relationships/hdphoto" Target="../media/hdphoto2.wdp"/><Relationship Id="rId26" Type="http://schemas.openxmlformats.org/officeDocument/2006/relationships/image" Target="../media/image6.png"/><Relationship Id="rId3" Type="http://schemas.openxmlformats.org/officeDocument/2006/relationships/diagramLayout" Target="../diagrams/layout5.xml"/><Relationship Id="rId21" Type="http://schemas.openxmlformats.org/officeDocument/2006/relationships/slide" Target="slide11.xml"/><Relationship Id="rId7" Type="http://schemas.openxmlformats.org/officeDocument/2006/relationships/slide" Target="slide3.xml"/><Relationship Id="rId12" Type="http://schemas.openxmlformats.org/officeDocument/2006/relationships/slide" Target="slide6.xml"/><Relationship Id="rId17" Type="http://schemas.openxmlformats.org/officeDocument/2006/relationships/image" Target="../media/image15.png"/><Relationship Id="rId25" Type="http://schemas.openxmlformats.org/officeDocument/2006/relationships/slide" Target="slide7.xml"/><Relationship Id="rId2" Type="http://schemas.openxmlformats.org/officeDocument/2006/relationships/diagramData" Target="../diagrams/data5.xml"/><Relationship Id="rId16" Type="http://schemas.openxmlformats.org/officeDocument/2006/relationships/slide" Target="slide4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openxmlformats.org/officeDocument/2006/relationships/image" Target="../media/image14.png"/><Relationship Id="rId24" Type="http://schemas.openxmlformats.org/officeDocument/2006/relationships/image" Target="../media/image10.png"/><Relationship Id="rId5" Type="http://schemas.openxmlformats.org/officeDocument/2006/relationships/diagramColors" Target="../diagrams/colors5.xml"/><Relationship Id="rId15" Type="http://schemas.openxmlformats.org/officeDocument/2006/relationships/image" Target="../media/image7.png"/><Relationship Id="rId23" Type="http://schemas.openxmlformats.org/officeDocument/2006/relationships/slide" Target="slide21.xml"/><Relationship Id="rId10" Type="http://schemas.openxmlformats.org/officeDocument/2006/relationships/slide" Target="slide5.xml"/><Relationship Id="rId19" Type="http://schemas.openxmlformats.org/officeDocument/2006/relationships/slide" Target="slide10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5.png"/><Relationship Id="rId14" Type="http://schemas.openxmlformats.org/officeDocument/2006/relationships/slide" Target="slide8.xml"/><Relationship Id="rId2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5.png"/><Relationship Id="rId18" Type="http://schemas.microsoft.com/office/2007/relationships/hdphoto" Target="../media/hdphoto2.wdp"/><Relationship Id="rId26" Type="http://schemas.openxmlformats.org/officeDocument/2006/relationships/image" Target="../media/image6.png"/><Relationship Id="rId3" Type="http://schemas.openxmlformats.org/officeDocument/2006/relationships/diagramLayout" Target="../diagrams/layout6.xml"/><Relationship Id="rId21" Type="http://schemas.openxmlformats.org/officeDocument/2006/relationships/slide" Target="slide11.xml"/><Relationship Id="rId7" Type="http://schemas.openxmlformats.org/officeDocument/2006/relationships/slide" Target="slide3.xml"/><Relationship Id="rId12" Type="http://schemas.openxmlformats.org/officeDocument/2006/relationships/slide" Target="slide6.xml"/><Relationship Id="rId17" Type="http://schemas.openxmlformats.org/officeDocument/2006/relationships/image" Target="../media/image15.png"/><Relationship Id="rId25" Type="http://schemas.openxmlformats.org/officeDocument/2006/relationships/slide" Target="slide7.xml"/><Relationship Id="rId2" Type="http://schemas.openxmlformats.org/officeDocument/2006/relationships/diagramData" Target="../diagrams/data6.xml"/><Relationship Id="rId16" Type="http://schemas.openxmlformats.org/officeDocument/2006/relationships/slide" Target="slide4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11" Type="http://schemas.openxmlformats.org/officeDocument/2006/relationships/image" Target="../media/image14.png"/><Relationship Id="rId24" Type="http://schemas.openxmlformats.org/officeDocument/2006/relationships/image" Target="../media/image10.png"/><Relationship Id="rId5" Type="http://schemas.openxmlformats.org/officeDocument/2006/relationships/diagramColors" Target="../diagrams/colors6.xml"/><Relationship Id="rId15" Type="http://schemas.openxmlformats.org/officeDocument/2006/relationships/image" Target="../media/image7.png"/><Relationship Id="rId23" Type="http://schemas.openxmlformats.org/officeDocument/2006/relationships/slide" Target="slide21.xml"/><Relationship Id="rId10" Type="http://schemas.openxmlformats.org/officeDocument/2006/relationships/slide" Target="slide5.xml"/><Relationship Id="rId19" Type="http://schemas.openxmlformats.org/officeDocument/2006/relationships/slide" Target="slide10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6.png"/><Relationship Id="rId14" Type="http://schemas.openxmlformats.org/officeDocument/2006/relationships/slide" Target="slide8.xml"/><Relationship Id="rId2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openxmlformats.org/officeDocument/2006/relationships/slide" Target="slide6.xml"/><Relationship Id="rId18" Type="http://schemas.openxmlformats.org/officeDocument/2006/relationships/image" Target="../media/image15.png"/><Relationship Id="rId26" Type="http://schemas.openxmlformats.org/officeDocument/2006/relationships/slide" Target="slide7.xml"/><Relationship Id="rId3" Type="http://schemas.openxmlformats.org/officeDocument/2006/relationships/slideLayout" Target="../slideLayouts/slideLayout4.xml"/><Relationship Id="rId21" Type="http://schemas.openxmlformats.org/officeDocument/2006/relationships/image" Target="../media/image8.png"/><Relationship Id="rId7" Type="http://schemas.openxmlformats.org/officeDocument/2006/relationships/diagramColors" Target="../diagrams/colors7.xml"/><Relationship Id="rId12" Type="http://schemas.openxmlformats.org/officeDocument/2006/relationships/image" Target="../media/image14.png"/><Relationship Id="rId17" Type="http://schemas.openxmlformats.org/officeDocument/2006/relationships/slide" Target="slide4.xml"/><Relationship Id="rId25" Type="http://schemas.openxmlformats.org/officeDocument/2006/relationships/image" Target="../media/image10.png"/><Relationship Id="rId2" Type="http://schemas.openxmlformats.org/officeDocument/2006/relationships/video" Target="../media/media1.mp4"/><Relationship Id="rId16" Type="http://schemas.openxmlformats.org/officeDocument/2006/relationships/image" Target="../media/image7.png"/><Relationship Id="rId20" Type="http://schemas.openxmlformats.org/officeDocument/2006/relationships/slide" Target="slide10.xml"/><Relationship Id="rId1" Type="http://schemas.microsoft.com/office/2007/relationships/media" Target="../media/media1.mp4"/><Relationship Id="rId6" Type="http://schemas.openxmlformats.org/officeDocument/2006/relationships/diagramQuickStyle" Target="../diagrams/quickStyle7.xml"/><Relationship Id="rId11" Type="http://schemas.openxmlformats.org/officeDocument/2006/relationships/slide" Target="slide5.xml"/><Relationship Id="rId24" Type="http://schemas.openxmlformats.org/officeDocument/2006/relationships/slide" Target="slide21.xml"/><Relationship Id="rId5" Type="http://schemas.openxmlformats.org/officeDocument/2006/relationships/diagramLayout" Target="../diagrams/layout7.xml"/><Relationship Id="rId15" Type="http://schemas.openxmlformats.org/officeDocument/2006/relationships/slide" Target="slide8.xml"/><Relationship Id="rId23" Type="http://schemas.openxmlformats.org/officeDocument/2006/relationships/image" Target="../media/image9.png"/><Relationship Id="rId28" Type="http://schemas.openxmlformats.org/officeDocument/2006/relationships/image" Target="../media/image27.png"/><Relationship Id="rId10" Type="http://schemas.openxmlformats.org/officeDocument/2006/relationships/image" Target="../media/image12.jpeg"/><Relationship Id="rId19" Type="http://schemas.microsoft.com/office/2007/relationships/hdphoto" Target="../media/hdphoto2.wdp"/><Relationship Id="rId4" Type="http://schemas.openxmlformats.org/officeDocument/2006/relationships/diagramData" Target="../diagrams/data7.xml"/><Relationship Id="rId9" Type="http://schemas.openxmlformats.org/officeDocument/2006/relationships/slide" Target="slide3.xml"/><Relationship Id="rId14" Type="http://schemas.openxmlformats.org/officeDocument/2006/relationships/image" Target="../media/image5.png"/><Relationship Id="rId22" Type="http://schemas.openxmlformats.org/officeDocument/2006/relationships/slide" Target="slide11.xml"/><Relationship Id="rId27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18" Type="http://schemas.openxmlformats.org/officeDocument/2006/relationships/slide" Target="slide10.xml"/><Relationship Id="rId26" Type="http://schemas.openxmlformats.org/officeDocument/2006/relationships/image" Target="../media/image28.jpeg"/><Relationship Id="rId3" Type="http://schemas.openxmlformats.org/officeDocument/2006/relationships/diagramLayout" Target="../diagrams/layout8.xml"/><Relationship Id="rId21" Type="http://schemas.openxmlformats.org/officeDocument/2006/relationships/image" Target="../media/image9.png"/><Relationship Id="rId7" Type="http://schemas.openxmlformats.org/officeDocument/2006/relationships/slide" Target="slide3.xml"/><Relationship Id="rId12" Type="http://schemas.openxmlformats.org/officeDocument/2006/relationships/image" Target="../media/image5.png"/><Relationship Id="rId17" Type="http://schemas.microsoft.com/office/2007/relationships/hdphoto" Target="../media/hdphoto2.wdp"/><Relationship Id="rId25" Type="http://schemas.openxmlformats.org/officeDocument/2006/relationships/image" Target="../media/image6.png"/><Relationship Id="rId2" Type="http://schemas.openxmlformats.org/officeDocument/2006/relationships/diagramData" Target="../diagrams/data8.xml"/><Relationship Id="rId16" Type="http://schemas.openxmlformats.org/officeDocument/2006/relationships/image" Target="../media/image15.png"/><Relationship Id="rId20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11" Type="http://schemas.openxmlformats.org/officeDocument/2006/relationships/slide" Target="slide6.xml"/><Relationship Id="rId24" Type="http://schemas.openxmlformats.org/officeDocument/2006/relationships/slide" Target="slide7.xml"/><Relationship Id="rId5" Type="http://schemas.openxmlformats.org/officeDocument/2006/relationships/diagramColors" Target="../diagrams/colors8.xml"/><Relationship Id="rId15" Type="http://schemas.openxmlformats.org/officeDocument/2006/relationships/slide" Target="slide4.xml"/><Relationship Id="rId23" Type="http://schemas.openxmlformats.org/officeDocument/2006/relationships/image" Target="../media/image10.png"/><Relationship Id="rId10" Type="http://schemas.openxmlformats.org/officeDocument/2006/relationships/image" Target="../media/image14.png"/><Relationship Id="rId19" Type="http://schemas.openxmlformats.org/officeDocument/2006/relationships/image" Target="../media/image8.png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image" Target="../media/image7.png"/><Relationship Id="rId22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5.png"/><Relationship Id="rId18" Type="http://schemas.microsoft.com/office/2007/relationships/hdphoto" Target="../media/hdphoto2.wdp"/><Relationship Id="rId26" Type="http://schemas.openxmlformats.org/officeDocument/2006/relationships/image" Target="../media/image6.png"/><Relationship Id="rId3" Type="http://schemas.openxmlformats.org/officeDocument/2006/relationships/diagramLayout" Target="../diagrams/layout9.xml"/><Relationship Id="rId21" Type="http://schemas.openxmlformats.org/officeDocument/2006/relationships/slide" Target="slide11.xml"/><Relationship Id="rId7" Type="http://schemas.openxmlformats.org/officeDocument/2006/relationships/slide" Target="slide3.xml"/><Relationship Id="rId12" Type="http://schemas.openxmlformats.org/officeDocument/2006/relationships/slide" Target="slide6.xml"/><Relationship Id="rId17" Type="http://schemas.openxmlformats.org/officeDocument/2006/relationships/image" Target="../media/image15.png"/><Relationship Id="rId25" Type="http://schemas.openxmlformats.org/officeDocument/2006/relationships/slide" Target="slide7.xml"/><Relationship Id="rId2" Type="http://schemas.openxmlformats.org/officeDocument/2006/relationships/diagramData" Target="../diagrams/data9.xml"/><Relationship Id="rId16" Type="http://schemas.openxmlformats.org/officeDocument/2006/relationships/slide" Target="slide4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11" Type="http://schemas.openxmlformats.org/officeDocument/2006/relationships/image" Target="../media/image14.png"/><Relationship Id="rId24" Type="http://schemas.openxmlformats.org/officeDocument/2006/relationships/image" Target="../media/image10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.png"/><Relationship Id="rId23" Type="http://schemas.openxmlformats.org/officeDocument/2006/relationships/slide" Target="slide21.xml"/><Relationship Id="rId10" Type="http://schemas.openxmlformats.org/officeDocument/2006/relationships/slide" Target="slide5.xml"/><Relationship Id="rId19" Type="http://schemas.openxmlformats.org/officeDocument/2006/relationships/slide" Target="slide10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29.png"/><Relationship Id="rId14" Type="http://schemas.openxmlformats.org/officeDocument/2006/relationships/slide" Target="slide8.xml"/><Relationship Id="rId2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8.xml"/><Relationship Id="rId18" Type="http://schemas.openxmlformats.org/officeDocument/2006/relationships/slide" Target="slide10.xml"/><Relationship Id="rId26" Type="http://schemas.openxmlformats.org/officeDocument/2006/relationships/image" Target="../media/image30.png"/><Relationship Id="rId3" Type="http://schemas.openxmlformats.org/officeDocument/2006/relationships/diagramLayout" Target="../diagrams/layout10.xml"/><Relationship Id="rId21" Type="http://schemas.openxmlformats.org/officeDocument/2006/relationships/image" Target="../media/image9.png"/><Relationship Id="rId7" Type="http://schemas.openxmlformats.org/officeDocument/2006/relationships/slide" Target="slide3.xml"/><Relationship Id="rId12" Type="http://schemas.openxmlformats.org/officeDocument/2006/relationships/image" Target="../media/image5.png"/><Relationship Id="rId17" Type="http://schemas.microsoft.com/office/2007/relationships/hdphoto" Target="../media/hdphoto2.wdp"/><Relationship Id="rId25" Type="http://schemas.openxmlformats.org/officeDocument/2006/relationships/image" Target="../media/image6.png"/><Relationship Id="rId2" Type="http://schemas.openxmlformats.org/officeDocument/2006/relationships/diagramData" Target="../diagrams/data10.xml"/><Relationship Id="rId16" Type="http://schemas.openxmlformats.org/officeDocument/2006/relationships/image" Target="../media/image15.png"/><Relationship Id="rId20" Type="http://schemas.openxmlformats.org/officeDocument/2006/relationships/slide" Target="slide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11" Type="http://schemas.openxmlformats.org/officeDocument/2006/relationships/slide" Target="slide6.xml"/><Relationship Id="rId24" Type="http://schemas.openxmlformats.org/officeDocument/2006/relationships/slide" Target="slide7.xml"/><Relationship Id="rId5" Type="http://schemas.openxmlformats.org/officeDocument/2006/relationships/diagramColors" Target="../diagrams/colors10.xml"/><Relationship Id="rId15" Type="http://schemas.openxmlformats.org/officeDocument/2006/relationships/slide" Target="slide4.xml"/><Relationship Id="rId23" Type="http://schemas.openxmlformats.org/officeDocument/2006/relationships/image" Target="../media/image10.png"/><Relationship Id="rId10" Type="http://schemas.openxmlformats.org/officeDocument/2006/relationships/image" Target="../media/image14.png"/><Relationship Id="rId19" Type="http://schemas.openxmlformats.org/officeDocument/2006/relationships/image" Target="../media/image8.png"/><Relationship Id="rId4" Type="http://schemas.openxmlformats.org/officeDocument/2006/relationships/diagramQuickStyle" Target="../diagrams/quickStyle10.xml"/><Relationship Id="rId9" Type="http://schemas.openxmlformats.org/officeDocument/2006/relationships/slide" Target="slide5.xml"/><Relationship Id="rId14" Type="http://schemas.openxmlformats.org/officeDocument/2006/relationships/image" Target="../media/image7.png"/><Relationship Id="rId22" Type="http://schemas.openxmlformats.org/officeDocument/2006/relationships/slide" Target="slide21.xml"/><Relationship Id="rId27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2.wdp"/><Relationship Id="rId18" Type="http://schemas.openxmlformats.org/officeDocument/2006/relationships/slide" Target="slide21.xml"/><Relationship Id="rId3" Type="http://schemas.openxmlformats.org/officeDocument/2006/relationships/image" Target="../media/image12.jpeg"/><Relationship Id="rId21" Type="http://schemas.openxmlformats.org/officeDocument/2006/relationships/image" Target="../media/image6.png"/><Relationship Id="rId7" Type="http://schemas.openxmlformats.org/officeDocument/2006/relationships/slide" Target="slide6.xml"/><Relationship Id="rId12" Type="http://schemas.openxmlformats.org/officeDocument/2006/relationships/image" Target="../media/image15.png"/><Relationship Id="rId17" Type="http://schemas.openxmlformats.org/officeDocument/2006/relationships/image" Target="../media/image9.png"/><Relationship Id="rId2" Type="http://schemas.openxmlformats.org/officeDocument/2006/relationships/slide" Target="slide3.xml"/><Relationship Id="rId16" Type="http://schemas.openxmlformats.org/officeDocument/2006/relationships/slide" Target="slide11.xml"/><Relationship Id="rId20" Type="http://schemas.openxmlformats.org/officeDocument/2006/relationships/slide" Target="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openxmlformats.org/officeDocument/2006/relationships/slide" Target="slide4.xml"/><Relationship Id="rId5" Type="http://schemas.openxmlformats.org/officeDocument/2006/relationships/slide" Target="slide5.xml"/><Relationship Id="rId15" Type="http://schemas.openxmlformats.org/officeDocument/2006/relationships/image" Target="../media/image8.png"/><Relationship Id="rId10" Type="http://schemas.openxmlformats.org/officeDocument/2006/relationships/image" Target="../media/image7.png"/><Relationship Id="rId19" Type="http://schemas.openxmlformats.org/officeDocument/2006/relationships/image" Target="../media/image10.png"/><Relationship Id="rId4" Type="http://schemas.openxmlformats.org/officeDocument/2006/relationships/image" Target="../media/image32.jpeg"/><Relationship Id="rId9" Type="http://schemas.openxmlformats.org/officeDocument/2006/relationships/slide" Target="slide8.xml"/><Relationship Id="rId14" Type="http://schemas.openxmlformats.org/officeDocument/2006/relationships/slide" Target="slide1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slide" Target="slide4.xml"/><Relationship Id="rId18" Type="http://schemas.openxmlformats.org/officeDocument/2006/relationships/slide" Target="slide11.xml"/><Relationship Id="rId3" Type="http://schemas.openxmlformats.org/officeDocument/2006/relationships/image" Target="../media/image12.jpeg"/><Relationship Id="rId21" Type="http://schemas.openxmlformats.org/officeDocument/2006/relationships/image" Target="../media/image10.png"/><Relationship Id="rId7" Type="http://schemas.openxmlformats.org/officeDocument/2006/relationships/slide" Target="slide5.xml"/><Relationship Id="rId12" Type="http://schemas.openxmlformats.org/officeDocument/2006/relationships/image" Target="../media/image7.png"/><Relationship Id="rId17" Type="http://schemas.openxmlformats.org/officeDocument/2006/relationships/image" Target="../media/image8.pn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slide" Target="slide8.xml"/><Relationship Id="rId5" Type="http://schemas.openxmlformats.org/officeDocument/2006/relationships/image" Target="../media/image34.png"/><Relationship Id="rId15" Type="http://schemas.microsoft.com/office/2007/relationships/hdphoto" Target="../media/hdphoto2.wdp"/><Relationship Id="rId23" Type="http://schemas.openxmlformats.org/officeDocument/2006/relationships/image" Target="../media/image6.png"/><Relationship Id="rId10" Type="http://schemas.openxmlformats.org/officeDocument/2006/relationships/image" Target="../media/image5.png"/><Relationship Id="rId19" Type="http://schemas.openxmlformats.org/officeDocument/2006/relationships/image" Target="../media/image9.png"/><Relationship Id="rId4" Type="http://schemas.openxmlformats.org/officeDocument/2006/relationships/image" Target="../media/image33.png"/><Relationship Id="rId9" Type="http://schemas.openxmlformats.org/officeDocument/2006/relationships/slide" Target="slide6.xml"/><Relationship Id="rId14" Type="http://schemas.openxmlformats.org/officeDocument/2006/relationships/image" Target="../media/image15.png"/><Relationship Id="rId22" Type="http://schemas.openxmlformats.org/officeDocument/2006/relationships/slide" Target="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15.png"/><Relationship Id="rId18" Type="http://schemas.openxmlformats.org/officeDocument/2006/relationships/image" Target="../media/image9.png"/><Relationship Id="rId3" Type="http://schemas.openxmlformats.org/officeDocument/2006/relationships/slide" Target="slide3.xml"/><Relationship Id="rId21" Type="http://schemas.openxmlformats.org/officeDocument/2006/relationships/slide" Target="slide7.xml"/><Relationship Id="rId7" Type="http://schemas.openxmlformats.org/officeDocument/2006/relationships/image" Target="../media/image14.png"/><Relationship Id="rId12" Type="http://schemas.openxmlformats.org/officeDocument/2006/relationships/slide" Target="slide4.xml"/><Relationship Id="rId17" Type="http://schemas.openxmlformats.org/officeDocument/2006/relationships/slide" Target="slide11.xml"/><Relationship Id="rId2" Type="http://schemas.openxmlformats.org/officeDocument/2006/relationships/chart" Target="../charts/chart1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image" Target="../media/image7.png"/><Relationship Id="rId5" Type="http://schemas.openxmlformats.org/officeDocument/2006/relationships/image" Target="../media/image13.png"/><Relationship Id="rId15" Type="http://schemas.openxmlformats.org/officeDocument/2006/relationships/slide" Target="slide10.xml"/><Relationship Id="rId10" Type="http://schemas.openxmlformats.org/officeDocument/2006/relationships/slide" Target="slide8.xml"/><Relationship Id="rId19" Type="http://schemas.openxmlformats.org/officeDocument/2006/relationships/slide" Target="slide21.xml"/><Relationship Id="rId4" Type="http://schemas.openxmlformats.org/officeDocument/2006/relationships/image" Target="../media/image12.jpeg"/><Relationship Id="rId9" Type="http://schemas.openxmlformats.org/officeDocument/2006/relationships/image" Target="../media/image5.png"/><Relationship Id="rId14" Type="http://schemas.microsoft.com/office/2007/relationships/hdphoto" Target="../media/hdphoto2.wdp"/><Relationship Id="rId2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0.xml"/><Relationship Id="rId18" Type="http://schemas.openxmlformats.org/officeDocument/2006/relationships/image" Target="../media/image10.png"/><Relationship Id="rId3" Type="http://schemas.openxmlformats.org/officeDocument/2006/relationships/image" Target="../media/image12.jpe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17" Type="http://schemas.openxmlformats.org/officeDocument/2006/relationships/slide" Target="slide21.xml"/><Relationship Id="rId2" Type="http://schemas.openxmlformats.org/officeDocument/2006/relationships/slide" Target="slide3.xml"/><Relationship Id="rId16" Type="http://schemas.openxmlformats.org/officeDocument/2006/relationships/image" Target="../media/image9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image" Target="../media/image15.png"/><Relationship Id="rId5" Type="http://schemas.openxmlformats.org/officeDocument/2006/relationships/image" Target="../media/image14.png"/><Relationship Id="rId15" Type="http://schemas.openxmlformats.org/officeDocument/2006/relationships/slide" Target="slide11.xml"/><Relationship Id="rId10" Type="http://schemas.openxmlformats.org/officeDocument/2006/relationships/slide" Target="slide4.xml"/><Relationship Id="rId19" Type="http://schemas.openxmlformats.org/officeDocument/2006/relationships/slide" Target="slide7.xml"/><Relationship Id="rId4" Type="http://schemas.openxmlformats.org/officeDocument/2006/relationships/slide" Target="slide5.xml"/><Relationship Id="rId9" Type="http://schemas.openxmlformats.org/officeDocument/2006/relationships/image" Target="../media/image7.png"/><Relationship Id="rId1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2.wdp"/><Relationship Id="rId18" Type="http://schemas.openxmlformats.org/officeDocument/2006/relationships/slide" Target="slide21.xml"/><Relationship Id="rId3" Type="http://schemas.openxmlformats.org/officeDocument/2006/relationships/image" Target="../media/image12.jpeg"/><Relationship Id="rId21" Type="http://schemas.openxmlformats.org/officeDocument/2006/relationships/image" Target="../media/image6.png"/><Relationship Id="rId7" Type="http://schemas.openxmlformats.org/officeDocument/2006/relationships/slide" Target="slide6.xml"/><Relationship Id="rId12" Type="http://schemas.openxmlformats.org/officeDocument/2006/relationships/image" Target="../media/image15.png"/><Relationship Id="rId17" Type="http://schemas.openxmlformats.org/officeDocument/2006/relationships/image" Target="../media/image9.png"/><Relationship Id="rId2" Type="http://schemas.openxmlformats.org/officeDocument/2006/relationships/slide" Target="slide3.xml"/><Relationship Id="rId16" Type="http://schemas.openxmlformats.org/officeDocument/2006/relationships/slide" Target="slide11.xml"/><Relationship Id="rId20" Type="http://schemas.openxmlformats.org/officeDocument/2006/relationships/slide" Target="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slide" Target="slide4.xml"/><Relationship Id="rId5" Type="http://schemas.openxmlformats.org/officeDocument/2006/relationships/slide" Target="slide5.xml"/><Relationship Id="rId15" Type="http://schemas.openxmlformats.org/officeDocument/2006/relationships/image" Target="../media/image8.png"/><Relationship Id="rId10" Type="http://schemas.openxmlformats.org/officeDocument/2006/relationships/image" Target="../media/image7.png"/><Relationship Id="rId19" Type="http://schemas.openxmlformats.org/officeDocument/2006/relationships/image" Target="../media/image10.png"/><Relationship Id="rId4" Type="http://schemas.openxmlformats.org/officeDocument/2006/relationships/image" Target="../media/image16.png"/><Relationship Id="rId9" Type="http://schemas.openxmlformats.org/officeDocument/2006/relationships/slide" Target="slide8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2.wdp"/><Relationship Id="rId18" Type="http://schemas.openxmlformats.org/officeDocument/2006/relationships/slide" Target="slide21.xml"/><Relationship Id="rId3" Type="http://schemas.openxmlformats.org/officeDocument/2006/relationships/image" Target="../media/image12.jpeg"/><Relationship Id="rId21" Type="http://schemas.openxmlformats.org/officeDocument/2006/relationships/image" Target="../media/image6.png"/><Relationship Id="rId7" Type="http://schemas.openxmlformats.org/officeDocument/2006/relationships/slide" Target="slide6.xml"/><Relationship Id="rId12" Type="http://schemas.openxmlformats.org/officeDocument/2006/relationships/image" Target="../media/image15.png"/><Relationship Id="rId17" Type="http://schemas.openxmlformats.org/officeDocument/2006/relationships/image" Target="../media/image9.png"/><Relationship Id="rId2" Type="http://schemas.openxmlformats.org/officeDocument/2006/relationships/slide" Target="slide3.xml"/><Relationship Id="rId16" Type="http://schemas.openxmlformats.org/officeDocument/2006/relationships/slide" Target="slide11.xml"/><Relationship Id="rId20" Type="http://schemas.openxmlformats.org/officeDocument/2006/relationships/slide" Target="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slide" Target="slide4.xml"/><Relationship Id="rId5" Type="http://schemas.openxmlformats.org/officeDocument/2006/relationships/slide" Target="slide5.xml"/><Relationship Id="rId15" Type="http://schemas.openxmlformats.org/officeDocument/2006/relationships/image" Target="../media/image8.png"/><Relationship Id="rId10" Type="http://schemas.openxmlformats.org/officeDocument/2006/relationships/image" Target="../media/image7.png"/><Relationship Id="rId19" Type="http://schemas.openxmlformats.org/officeDocument/2006/relationships/image" Target="../media/image10.png"/><Relationship Id="rId4" Type="http://schemas.openxmlformats.org/officeDocument/2006/relationships/image" Target="../media/image17.png"/><Relationship Id="rId9" Type="http://schemas.openxmlformats.org/officeDocument/2006/relationships/slide" Target="slide8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2.wdp"/><Relationship Id="rId18" Type="http://schemas.openxmlformats.org/officeDocument/2006/relationships/slide" Target="slide21.xml"/><Relationship Id="rId3" Type="http://schemas.openxmlformats.org/officeDocument/2006/relationships/image" Target="../media/image12.jpeg"/><Relationship Id="rId21" Type="http://schemas.openxmlformats.org/officeDocument/2006/relationships/image" Target="../media/image6.png"/><Relationship Id="rId7" Type="http://schemas.openxmlformats.org/officeDocument/2006/relationships/slide" Target="slide6.xml"/><Relationship Id="rId12" Type="http://schemas.openxmlformats.org/officeDocument/2006/relationships/image" Target="../media/image15.png"/><Relationship Id="rId17" Type="http://schemas.openxmlformats.org/officeDocument/2006/relationships/image" Target="../media/image9.png"/><Relationship Id="rId2" Type="http://schemas.openxmlformats.org/officeDocument/2006/relationships/slide" Target="slide3.xml"/><Relationship Id="rId16" Type="http://schemas.openxmlformats.org/officeDocument/2006/relationships/slide" Target="slide11.xml"/><Relationship Id="rId20" Type="http://schemas.openxmlformats.org/officeDocument/2006/relationships/slide" Target="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slide" Target="slide4.xml"/><Relationship Id="rId5" Type="http://schemas.openxmlformats.org/officeDocument/2006/relationships/slide" Target="slide5.xml"/><Relationship Id="rId15" Type="http://schemas.openxmlformats.org/officeDocument/2006/relationships/image" Target="../media/image8.png"/><Relationship Id="rId10" Type="http://schemas.openxmlformats.org/officeDocument/2006/relationships/image" Target="../media/image7.png"/><Relationship Id="rId19" Type="http://schemas.openxmlformats.org/officeDocument/2006/relationships/image" Target="../media/image10.png"/><Relationship Id="rId4" Type="http://schemas.openxmlformats.org/officeDocument/2006/relationships/image" Target="../media/image18.jpeg"/><Relationship Id="rId9" Type="http://schemas.openxmlformats.org/officeDocument/2006/relationships/slide" Target="slide8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2.wdp"/><Relationship Id="rId18" Type="http://schemas.openxmlformats.org/officeDocument/2006/relationships/slide" Target="slide21.xml"/><Relationship Id="rId3" Type="http://schemas.openxmlformats.org/officeDocument/2006/relationships/image" Target="../media/image12.jpeg"/><Relationship Id="rId21" Type="http://schemas.openxmlformats.org/officeDocument/2006/relationships/image" Target="../media/image6.png"/><Relationship Id="rId7" Type="http://schemas.openxmlformats.org/officeDocument/2006/relationships/slide" Target="slide6.xml"/><Relationship Id="rId12" Type="http://schemas.openxmlformats.org/officeDocument/2006/relationships/image" Target="../media/image15.png"/><Relationship Id="rId17" Type="http://schemas.openxmlformats.org/officeDocument/2006/relationships/image" Target="../media/image9.png"/><Relationship Id="rId2" Type="http://schemas.openxmlformats.org/officeDocument/2006/relationships/slide" Target="slide3.xml"/><Relationship Id="rId16" Type="http://schemas.openxmlformats.org/officeDocument/2006/relationships/slide" Target="slide11.xml"/><Relationship Id="rId20" Type="http://schemas.openxmlformats.org/officeDocument/2006/relationships/slide" Target="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slide" Target="slide4.xml"/><Relationship Id="rId5" Type="http://schemas.openxmlformats.org/officeDocument/2006/relationships/slide" Target="slide5.xml"/><Relationship Id="rId15" Type="http://schemas.openxmlformats.org/officeDocument/2006/relationships/image" Target="../media/image8.png"/><Relationship Id="rId10" Type="http://schemas.openxmlformats.org/officeDocument/2006/relationships/image" Target="../media/image7.png"/><Relationship Id="rId19" Type="http://schemas.openxmlformats.org/officeDocument/2006/relationships/image" Target="../media/image10.png"/><Relationship Id="rId4" Type="http://schemas.openxmlformats.org/officeDocument/2006/relationships/image" Target="../media/image18.jpeg"/><Relationship Id="rId9" Type="http://schemas.openxmlformats.org/officeDocument/2006/relationships/slide" Target="slide8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748" y="3212976"/>
            <a:ext cx="12188825" cy="2000251"/>
          </a:xfrm>
        </p:spPr>
        <p:txBody>
          <a:bodyPr>
            <a:noAutofit/>
          </a:bodyPr>
          <a:lstStyle/>
          <a:p>
            <a:pPr algn="ctr"/>
            <a:br>
              <a:rPr lang="ar-SA" sz="2800" dirty="0"/>
            </a:br>
            <a:r>
              <a:rPr lang="en-US" sz="2800" dirty="0"/>
              <a:t> </a:t>
            </a: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r>
              <a:rPr lang="en-US" sz="2400" b="1" dirty="0">
                <a:latin typeface="Arial Rounded MT Bold" panose="020F0704030504030204" pitchFamily="34" charset="0"/>
              </a:rPr>
              <a:t>An-</a:t>
            </a:r>
            <a:r>
              <a:rPr lang="en-US" sz="2400" b="1" dirty="0" err="1">
                <a:latin typeface="Arial Rounded MT Bold" panose="020F0704030504030204" pitchFamily="34" charset="0"/>
              </a:rPr>
              <a:t>Najah</a:t>
            </a:r>
            <a:r>
              <a:rPr lang="en-US" sz="2400" b="1" dirty="0">
                <a:latin typeface="Arial Rounded MT Bold" panose="020F0704030504030204" pitchFamily="34" charset="0"/>
              </a:rPr>
              <a:t> National University </a:t>
            </a:r>
            <a:br>
              <a:rPr lang="en-US" sz="2400" dirty="0">
                <a:latin typeface="Arial Rounded MT Bold" panose="020F0704030504030204" pitchFamily="34" charset="0"/>
              </a:rPr>
            </a:br>
            <a:r>
              <a:rPr lang="en-US" sz="2000" b="1" dirty="0">
                <a:latin typeface="Arial Rounded MT Bold" panose="020F0704030504030204" pitchFamily="34" charset="0"/>
              </a:rPr>
              <a:t>College of Engineering and Information Technology </a:t>
            </a:r>
            <a:br>
              <a:rPr lang="en-US" sz="2000" dirty="0">
                <a:latin typeface="Arial Rounded MT Bold" panose="020F0704030504030204" pitchFamily="34" charset="0"/>
              </a:rPr>
            </a:br>
            <a:r>
              <a:rPr lang="en-US" sz="2000" b="1" dirty="0">
                <a:latin typeface="Arial Rounded MT Bold" panose="020F0704030504030204" pitchFamily="34" charset="0"/>
              </a:rPr>
              <a:t>Management Information Systems</a:t>
            </a:r>
            <a:br>
              <a:rPr lang="en-US" sz="2000" b="1" dirty="0">
                <a:latin typeface="Arial Rounded MT Bold" panose="020F0704030504030204" pitchFamily="34" charset="0"/>
              </a:rPr>
            </a:br>
            <a:r>
              <a:rPr lang="en-US" sz="2400" b="1" dirty="0">
                <a:latin typeface="Arial Rounded MT Bold" panose="020F0704030504030204" pitchFamily="34" charset="0"/>
              </a:rPr>
              <a:t> 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2054" name="Picture 6" descr="جامعة النجاح الوطنية - ويكيبيديا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292" y="762015"/>
            <a:ext cx="2592288" cy="259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0"/>
            <a:r>
              <a:rPr lang="en-US" sz="66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     Feasibility study</a:t>
            </a:r>
            <a:endParaRPr lang="en-US" sz="66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pic>
        <p:nvPicPr>
          <p:cNvPr id="10" name="Picture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3852" y="232597"/>
            <a:ext cx="1927929" cy="1525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lh5.googleusercontent.com/zrp1B2Sn_eyu7vuGgbMM69aLKOoLbemR9MqTnzxJ86keJXyplW0KPpWkHRPK3C2J1xrUI3Rte5nmJyIwzSTLBgmsQ9q99BRnhdOyQK1dLtoW1mkfb0IJGFY6LlxaxrKgPLa5Y1P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120" y="1844823"/>
            <a:ext cx="8370870" cy="329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lh3.googleusercontent.com/oz0TxiTzGvg8vgyLwisYmADEbDfoa7PgB6by0bkRdyha3hZAy31FKIHn9SpQDrsLXOj87pGpHv7VmyAj_Ae8iGwLTiRm_1aC45QV9QPYlHwE9LmAXNk-Qx6EvD7-LlBwCBZo2Et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120" y="5145772"/>
            <a:ext cx="8396840" cy="163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11" name="Group 10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12" name="Flowchart: Connector 11">
              <a:hlinkClick r:id="rId7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3" name="Rectangle 12">
              <a:hlinkClick r:id="rId7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4" name="Group 13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15" name="Flowchart: Connector 14">
              <a:hlinkClick r:id="rId9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" name="Rectangle 15">
              <a:hlinkClick r:id="rId9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7" name="Group 16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18" name="Flowchart: Connector 17">
              <a:hlinkClick r:id="rId11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9" name="Rectangle 18">
              <a:hlinkClick r:id="rId11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0" name="Group 19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21" name="Flowchart: Connector 20">
              <a:hlinkClick r:id="rId13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2" name="Rectangle 21">
              <a:hlinkClick r:id="rId13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4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3" name="Group 22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24" name="Flowchart: Connector 23">
              <a:hlinkClick r:id="rId16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5" name="Rectangle 24">
              <a:hlinkClick r:id="rId16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6" name="Group 25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27" name="Flowchart: Connector 26">
              <a:hlinkClick r:id="rId18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8" name="Rectangle 27">
              <a:hlinkClick r:id="rId18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9" name="Group 28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30" name="Flowchart: Connector 29">
              <a:hlinkClick r:id="rId20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1" name="Rectangle 30">
              <a:hlinkClick r:id="rId20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2" name="Group 31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33" name="Flowchart: Connector 32">
              <a:hlinkClick r:id="rId22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4" name="Rectangle 33">
              <a:hlinkClick r:id="rId22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5" name="Group 34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36" name="Flowchart: Connector 35">
              <a:hlinkClick r:id="rId7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7" name="Rectangle 36">
              <a:hlinkClick r:id="rId7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8" name="Group 37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39" name="Flowchart: Connector 38">
              <a:hlinkClick r:id="rId9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0" name="Rectangle 39">
              <a:hlinkClick r:id="rId9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1" name="Group 40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42" name="Flowchart: Connector 41">
              <a:hlinkClick r:id="rId11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3" name="Rectangle 42">
              <a:hlinkClick r:id="rId11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4" name="Group 43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45" name="Flowchart: Connector 44">
              <a:hlinkClick r:id="rId13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6" name="Rectangle 45">
              <a:hlinkClick r:id="rId13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4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0" name="Group 49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51" name="Flowchart: Connector 50">
              <a:hlinkClick r:id="rId18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2" name="Rectangle 51">
              <a:hlinkClick r:id="rId18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3" name="Group 52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54" name="Flowchart: Connector 53">
              <a:hlinkClick r:id="rId20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5" name="Rectangle 54">
              <a:hlinkClick r:id="rId20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6" name="Group 55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57" name="Flowchart: Connector 56">
              <a:hlinkClick r:id="rId22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8" name="Rectangle 57">
              <a:hlinkClick r:id="rId22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9" name="Pentagon 58"/>
          <p:cNvSpPr/>
          <p:nvPr/>
        </p:nvSpPr>
        <p:spPr>
          <a:xfrm>
            <a:off x="-27845" y="4060708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       </a:t>
            </a:r>
            <a:r>
              <a:rPr lang="en-US" sz="1600" b="1" dirty="0">
                <a:solidFill>
                  <a:srgbClr val="3C003C"/>
                </a:solidFill>
                <a:latin typeface="Arial Rounded MT Bold" panose="020F0704030504030204" pitchFamily="34" charset="0"/>
              </a:rPr>
              <a:t>Feasibility</a:t>
            </a:r>
            <a:r>
              <a:rPr lang="en-US" sz="16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1600" b="1" dirty="0">
                <a:solidFill>
                  <a:srgbClr val="3C003C"/>
                </a:solidFill>
                <a:latin typeface="Arial Rounded MT Bold" panose="020F0704030504030204" pitchFamily="34" charset="0"/>
              </a:rPr>
              <a:t>study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48" name="Flowchart: Connector 47">
              <a:hlinkClick r:id="rId16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9" name="Rectangle 48">
              <a:hlinkClick r:id="rId16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05041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pic>
        <p:nvPicPr>
          <p:cNvPr id="10" name="Picture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341884" y="2028102"/>
            <a:ext cx="9813793" cy="2771004"/>
          </a:xfrm>
        </p:spPr>
        <p:txBody>
          <a:bodyPr numCol="2"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 PURCHASE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 INVETORY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 SALES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  WEBSITE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ACCOUTING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 EMPLOYEE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 CONTACTS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6" name="Group 5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7" name="Flowchart: Connector 6">
              <a:hlinkClick r:id="rId4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" name="Rectangle 8">
              <a:hlinkClick r:id="rId4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1" name="Group 10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12" name="Flowchart: Connector 11">
              <a:hlinkClick r:id="rId6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3" name="Rectangle 12">
              <a:hlinkClick r:id="rId6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4" name="Group 13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15" name="Flowchart: Connector 14">
              <a:hlinkClick r:id="rId8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" name="Rectangle 15">
              <a:hlinkClick r:id="rId8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7" name="Group 16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18" name="Flowchart: Connector 17">
              <a:hlinkClick r:id="rId10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9" name="Rectangle 18">
              <a:hlinkClick r:id="rId10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1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0" name="Group 19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21" name="Flowchart: Connector 20">
              <a:hlinkClick r:id="rId13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2" name="Rectangle 21">
              <a:hlinkClick r:id="rId13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3" name="Group 22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24" name="Flowchart: Connector 23">
              <a:hlinkClick r:id="rId15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5" name="Rectangle 24">
              <a:hlinkClick r:id="rId15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6" name="Group 25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27" name="Flowchart: Connector 26">
              <a:hlinkClick r:id="rId17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8" name="Rectangle 27">
              <a:hlinkClick r:id="rId17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9" name="Group 28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30" name="Flowchart: Connector 29">
              <a:hlinkClick r:id="rId19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1" name="Rectangle 30">
              <a:hlinkClick r:id="rId19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2" name="Group 31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33" name="Flowchart: Connector 32">
              <a:hlinkClick r:id="rId4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4" name="Rectangle 33">
              <a:hlinkClick r:id="rId4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5" name="Group 34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36" name="Flowchart: Connector 35">
              <a:hlinkClick r:id="rId6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7" name="Rectangle 36">
              <a:hlinkClick r:id="rId6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8" name="Group 37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39" name="Flowchart: Connector 38">
              <a:hlinkClick r:id="rId8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0" name="Rectangle 39">
              <a:hlinkClick r:id="rId8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1" name="Group 40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42" name="Flowchart: Connector 41">
              <a:hlinkClick r:id="rId10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3" name="Rectangle 42">
              <a:hlinkClick r:id="rId10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1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4" name="Group 43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45" name="Flowchart: Connector 44">
              <a:hlinkClick r:id="rId13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6" name="Rectangle 45">
              <a:hlinkClick r:id="rId13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0" name="Group 49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51" name="Flowchart: Connector 50">
              <a:hlinkClick r:id="rId17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2" name="Rectangle 51">
              <a:hlinkClick r:id="rId17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3" name="Group 52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54" name="Flowchart: Connector 53">
              <a:hlinkClick r:id="rId19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5" name="Rectangle 54">
              <a:hlinkClick r:id="rId19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6" name="Pentagon 55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48" name="Flowchart: Connector 47">
              <a:hlinkClick r:id="rId15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9" name="Rectangle 48">
              <a:hlinkClick r:id="rId15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33475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3490856"/>
              </p:ext>
            </p:extLst>
          </p:nvPr>
        </p:nvGraphicFramePr>
        <p:xfrm>
          <a:off x="1125860" y="1813818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" name="Rectangle 57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59" name="Group 58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0" name="Flowchart: Connector 59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1" name="Rectangle 60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2" name="Group 61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3" name="Flowchart: Connector 62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4" name="Rectangle 63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5" name="Group 64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6" name="Flowchart: Connector 65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7" name="Rectangle 66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8" name="Group 67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69" name="Flowchart: Connector 68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0" name="Rectangle 69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1" name="Group 70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2" name="Flowchart: Connector 71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3" name="Rectangle 72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4" name="Group 73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5" name="Flowchart: Connector 74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6" name="Rectangle 75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7" name="Group 76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8" name="Flowchart: Connector 77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9" name="Rectangle 78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0" name="Group 79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1" name="Flowchart: Connector 80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2" name="Rectangle 81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3" name="Group 82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4" name="Flowchart: Connector 83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5" name="Rectangle 84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6" name="Group 85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7" name="Flowchart: Connector 86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8" name="Rectangle 87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9" name="Group 88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0" name="Flowchart: Connector 89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1" name="Rectangle 90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2" name="Group 91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3" name="Flowchart: Connector 92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4" name="Rectangle 93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5" name="Group 94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6" name="Flowchart: Connector 95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7" name="Rectangle 96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8" name="Group 97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99" name="Flowchart: Connector 98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0" name="Rectangle 99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1" name="Group 100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2" name="Flowchart: Connector 101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3" name="Rectangle 102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4" name="Pentagon 103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6" name="Flowchart: Connector 105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7" name="Rectangle 106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0" t="24893" r="35687" b="9935"/>
          <a:stretch/>
        </p:blipFill>
        <p:spPr bwMode="auto">
          <a:xfrm>
            <a:off x="3365448" y="1768167"/>
            <a:ext cx="7956646" cy="4767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3586DF9-073B-44E6-9F73-1632B26482A2}"/>
              </a:ext>
            </a:extLst>
          </p:cNvPr>
          <p:cNvSpPr/>
          <p:nvPr/>
        </p:nvSpPr>
        <p:spPr>
          <a:xfrm>
            <a:off x="7174532" y="3717032"/>
            <a:ext cx="2448272" cy="14778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11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700508"/>
              </p:ext>
            </p:extLst>
          </p:nvPr>
        </p:nvGraphicFramePr>
        <p:xfrm>
          <a:off x="948629" y="1844824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1638268" y="2745618"/>
            <a:ext cx="1208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/>
              <a:t>Receipt </a:t>
            </a:r>
          </a:p>
        </p:txBody>
      </p:sp>
      <p:sp>
        <p:nvSpPr>
          <p:cNvPr id="59" name="Rectangle 58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60" name="Group 59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1" name="Flowchart: Connector 60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2" name="Rectangle 61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3" name="Group 62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4" name="Flowchart: Connector 63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5" name="Rectangle 64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6" name="Group 65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7" name="Flowchart: Connector 66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8" name="Rectangle 67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9" name="Group 68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70" name="Flowchart: Connector 69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1" name="Rectangle 70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2" name="Group 71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3" name="Flowchart: Connector 72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4" name="Rectangle 73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5" name="Group 74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6" name="Flowchart: Connector 75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7" name="Rectangle 76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8" name="Group 77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9" name="Flowchart: Connector 78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0" name="Rectangle 79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1" name="Group 80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2" name="Flowchart: Connector 81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3" name="Rectangle 82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4" name="Group 83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5" name="Flowchart: Connector 84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6" name="Rectangle 85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7" name="Group 86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8" name="Flowchart: Connector 87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9" name="Rectangle 88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0" name="Group 89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1" name="Flowchart: Connector 90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2" name="Rectangle 91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3" name="Group 92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4" name="Flowchart: Connector 93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5" name="Rectangle 94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6" name="Group 95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7" name="Flowchart: Connector 96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8" name="Rectangle 97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9" name="Group 98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100" name="Flowchart: Connector 99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1" name="Rectangle 100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2" name="Group 101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3" name="Flowchart: Connector 102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4" name="Rectangle 103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5" name="Pentagon 104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7" name="Flowchart: Connector 106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8" name="Rectangle 107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" t="26126" r="35386" b="26757"/>
          <a:stretch/>
        </p:blipFill>
        <p:spPr bwMode="auto">
          <a:xfrm>
            <a:off x="2846356" y="2578612"/>
            <a:ext cx="7949545" cy="344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97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1816262"/>
              </p:ext>
            </p:extLst>
          </p:nvPr>
        </p:nvGraphicFramePr>
        <p:xfrm>
          <a:off x="948629" y="1844824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9" name="Rectangle 58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60" name="Group 59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1" name="Flowchart: Connector 60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2" name="Rectangle 61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3" name="Group 62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4" name="Flowchart: Connector 63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5" name="Rectangle 64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6" name="Group 65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7" name="Flowchart: Connector 66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8" name="Rectangle 67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9" name="Group 68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70" name="Flowchart: Connector 69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1" name="Rectangle 70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2" name="Group 71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3" name="Flowchart: Connector 72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4" name="Rectangle 73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5" name="Group 74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6" name="Flowchart: Connector 75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7" name="Rectangle 76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8" name="Group 77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9" name="Flowchart: Connector 78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0" name="Rectangle 79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1" name="Group 80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2" name="Flowchart: Connector 81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3" name="Rectangle 82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4" name="Group 83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5" name="Flowchart: Connector 84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6" name="Rectangle 85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7" name="Group 86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8" name="Flowchart: Connector 87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9" name="Rectangle 88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0" name="Group 89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1" name="Flowchart: Connector 90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2" name="Rectangle 91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3" name="Group 92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4" name="Flowchart: Connector 93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5" name="Rectangle 94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6" name="Group 95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7" name="Flowchart: Connector 96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8" name="Rectangle 97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9" name="Group 98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100" name="Flowchart: Connector 99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1" name="Rectangle 100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2" name="Group 101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3" name="Flowchart: Connector 102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4" name="Rectangle 103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5" name="Pentagon 104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7" name="Flowchart: Connector 106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8" name="Rectangle 107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" t="19151" r="981" b="8583"/>
          <a:stretch/>
        </p:blipFill>
        <p:spPr bwMode="auto">
          <a:xfrm>
            <a:off x="3185893" y="2500351"/>
            <a:ext cx="8561652" cy="363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1053852" y="3418406"/>
            <a:ext cx="1997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/>
              <a:t>Reordering Rules</a:t>
            </a:r>
          </a:p>
        </p:txBody>
      </p:sp>
    </p:spTree>
    <p:extLst>
      <p:ext uri="{BB962C8B-B14F-4D97-AF65-F5344CB8AC3E}">
        <p14:creationId xmlns:p14="http://schemas.microsoft.com/office/powerpoint/2010/main" val="101593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04049"/>
              </p:ext>
            </p:extLst>
          </p:nvPr>
        </p:nvGraphicFramePr>
        <p:xfrm>
          <a:off x="948629" y="1844824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" t="24676" r="36647" b="12148"/>
          <a:stretch/>
        </p:blipFill>
        <p:spPr bwMode="auto">
          <a:xfrm>
            <a:off x="3256864" y="2377317"/>
            <a:ext cx="7774355" cy="4051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59" name="Group 58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0" name="Flowchart: Connector 59">
              <a:hlinkClick r:id="rId10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1" name="Rectangle 60">
              <a:hlinkClick r:id="rId10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1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2" name="Group 61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3" name="Flowchart: Connector 62">
              <a:hlinkClick r:id="rId12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4" name="Rectangle 63">
              <a:hlinkClick r:id="rId12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5" name="Group 64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6" name="Flowchart: Connector 65">
              <a:hlinkClick r:id="rId14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7" name="Rectangle 66">
              <a:hlinkClick r:id="rId14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8" name="Group 67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69" name="Flowchart: Connector 68">
              <a:hlinkClick r:id="rId16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0" name="Rectangle 69">
              <a:hlinkClick r:id="rId16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7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1" name="Group 70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2" name="Flowchart: Connector 71">
              <a:hlinkClick r:id="rId19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3" name="Rectangle 72">
              <a:hlinkClick r:id="rId19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4" name="Group 73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5" name="Flowchart: Connector 74">
              <a:hlinkClick r:id="rId21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6" name="Rectangle 75">
              <a:hlinkClick r:id="rId21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7" name="Group 76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8" name="Flowchart: Connector 77">
              <a:hlinkClick r:id="rId23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9" name="Rectangle 78">
              <a:hlinkClick r:id="rId23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0" name="Group 79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1" name="Flowchart: Connector 80">
              <a:hlinkClick r:id="rId25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2" name="Rectangle 81">
              <a:hlinkClick r:id="rId25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3" name="Group 82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4" name="Flowchart: Connector 83">
              <a:hlinkClick r:id="rId10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5" name="Rectangle 84">
              <a:hlinkClick r:id="rId10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1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6" name="Group 85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7" name="Flowchart: Connector 86">
              <a:hlinkClick r:id="rId12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8" name="Rectangle 87">
              <a:hlinkClick r:id="rId12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9" name="Group 88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0" name="Flowchart: Connector 89">
              <a:hlinkClick r:id="rId14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1" name="Rectangle 90">
              <a:hlinkClick r:id="rId14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2" name="Group 91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3" name="Flowchart: Connector 92">
              <a:hlinkClick r:id="rId16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4" name="Rectangle 93">
              <a:hlinkClick r:id="rId16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7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5" name="Group 94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6" name="Flowchart: Connector 95">
              <a:hlinkClick r:id="rId19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7" name="Rectangle 96">
              <a:hlinkClick r:id="rId19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8" name="Group 97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99" name="Flowchart: Connector 98">
              <a:hlinkClick r:id="rId23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0" name="Rectangle 99">
              <a:hlinkClick r:id="rId23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1" name="Group 100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2" name="Flowchart: Connector 101">
              <a:hlinkClick r:id="rId25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3" name="Rectangle 102">
              <a:hlinkClick r:id="rId25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4" name="Pentagon 103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6" name="Flowchart: Connector 105">
              <a:hlinkClick r:id="rId21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7" name="Rectangle 106">
              <a:hlinkClick r:id="rId21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88220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644477"/>
              </p:ext>
            </p:extLst>
          </p:nvPr>
        </p:nvGraphicFramePr>
        <p:xfrm>
          <a:off x="948629" y="1844824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" t="24591" r="35774" b="33627"/>
          <a:stretch/>
        </p:blipFill>
        <p:spPr bwMode="auto">
          <a:xfrm>
            <a:off x="3097167" y="2487186"/>
            <a:ext cx="7929793" cy="3482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47635" y="2576846"/>
            <a:ext cx="13084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/>
              <a:t>Delivery </a:t>
            </a:r>
          </a:p>
        </p:txBody>
      </p:sp>
      <p:sp>
        <p:nvSpPr>
          <p:cNvPr id="59" name="Rectangle 58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60" name="Group 59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1" name="Flowchart: Connector 60">
              <a:hlinkClick r:id="rId10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2" name="Rectangle 61">
              <a:hlinkClick r:id="rId10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1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3" name="Group 62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4" name="Flowchart: Connector 63">
              <a:hlinkClick r:id="rId12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5" name="Rectangle 64">
              <a:hlinkClick r:id="rId12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6" name="Group 65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7" name="Flowchart: Connector 66">
              <a:hlinkClick r:id="rId14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8" name="Rectangle 67">
              <a:hlinkClick r:id="rId14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9" name="Group 68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70" name="Flowchart: Connector 69">
              <a:hlinkClick r:id="rId16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1" name="Rectangle 70">
              <a:hlinkClick r:id="rId16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7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2" name="Group 71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3" name="Flowchart: Connector 72">
              <a:hlinkClick r:id="rId19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4" name="Rectangle 73">
              <a:hlinkClick r:id="rId19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5" name="Group 74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6" name="Flowchart: Connector 75">
              <a:hlinkClick r:id="rId21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7" name="Rectangle 76">
              <a:hlinkClick r:id="rId21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8" name="Group 77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9" name="Flowchart: Connector 78">
              <a:hlinkClick r:id="rId23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0" name="Rectangle 79">
              <a:hlinkClick r:id="rId23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1" name="Group 80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2" name="Flowchart: Connector 81">
              <a:hlinkClick r:id="rId25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3" name="Rectangle 82">
              <a:hlinkClick r:id="rId25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4" name="Group 83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5" name="Flowchart: Connector 84">
              <a:hlinkClick r:id="rId10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6" name="Rectangle 85">
              <a:hlinkClick r:id="rId10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1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7" name="Group 86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8" name="Flowchart: Connector 87">
              <a:hlinkClick r:id="rId12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9" name="Rectangle 88">
              <a:hlinkClick r:id="rId12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0" name="Group 89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1" name="Flowchart: Connector 90">
              <a:hlinkClick r:id="rId14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2" name="Rectangle 91">
              <a:hlinkClick r:id="rId14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3" name="Group 92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4" name="Flowchart: Connector 93">
              <a:hlinkClick r:id="rId16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5" name="Rectangle 94">
              <a:hlinkClick r:id="rId16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7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6" name="Group 95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7" name="Flowchart: Connector 96">
              <a:hlinkClick r:id="rId19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8" name="Rectangle 97">
              <a:hlinkClick r:id="rId19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9" name="Group 98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100" name="Flowchart: Connector 99">
              <a:hlinkClick r:id="rId23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1" name="Rectangle 100">
              <a:hlinkClick r:id="rId23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2" name="Group 101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3" name="Flowchart: Connector 102">
              <a:hlinkClick r:id="rId25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4" name="Rectangle 103">
              <a:hlinkClick r:id="rId25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5" name="Pentagon 104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7" name="Flowchart: Connector 106">
              <a:hlinkClick r:id="rId21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8" name="Rectangle 107">
              <a:hlinkClick r:id="rId21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64794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612761"/>
              </p:ext>
            </p:extLst>
          </p:nvPr>
        </p:nvGraphicFramePr>
        <p:xfrm>
          <a:off x="948629" y="1772816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Picture 9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" name="Rectangle 57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59" name="Group 58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0" name="Flowchart: Connector 59">
              <a:hlinkClick r:id="rId11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1" name="Rectangle 60">
              <a:hlinkClick r:id="rId11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2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2" name="Group 61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3" name="Flowchart: Connector 62">
              <a:hlinkClick r:id="rId13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4" name="Rectangle 63">
              <a:hlinkClick r:id="rId13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5" name="Group 64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6" name="Flowchart: Connector 65">
              <a:hlinkClick r:id="rId15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7" name="Rectangle 66">
              <a:hlinkClick r:id="rId15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8" name="Group 67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69" name="Flowchart: Connector 68">
              <a:hlinkClick r:id="rId17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0" name="Rectangle 69">
              <a:hlinkClick r:id="rId17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8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1" name="Group 70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2" name="Flowchart: Connector 71">
              <a:hlinkClick r:id="rId20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3" name="Rectangle 72">
              <a:hlinkClick r:id="rId20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4" name="Group 73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5" name="Flowchart: Connector 74">
              <a:hlinkClick r:id="rId22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6" name="Rectangle 75">
              <a:hlinkClick r:id="rId22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7" name="Group 76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8" name="Flowchart: Connector 77">
              <a:hlinkClick r:id="rId24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9" name="Rectangle 78">
              <a:hlinkClick r:id="rId24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0" name="Group 79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1" name="Flowchart: Connector 80">
              <a:hlinkClick r:id="rId26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2" name="Rectangle 81">
              <a:hlinkClick r:id="rId26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3" name="Group 82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4" name="Flowchart: Connector 83">
              <a:hlinkClick r:id="rId11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5" name="Rectangle 84">
              <a:hlinkClick r:id="rId11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2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6" name="Group 85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7" name="Flowchart: Connector 86">
              <a:hlinkClick r:id="rId13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8" name="Rectangle 87">
              <a:hlinkClick r:id="rId13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9" name="Group 88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0" name="Flowchart: Connector 89">
              <a:hlinkClick r:id="rId15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1" name="Rectangle 90">
              <a:hlinkClick r:id="rId15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2" name="Group 91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3" name="Flowchart: Connector 92">
              <a:hlinkClick r:id="rId17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4" name="Rectangle 93">
              <a:hlinkClick r:id="rId17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8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5" name="Group 94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6" name="Flowchart: Connector 95">
              <a:hlinkClick r:id="rId20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7" name="Rectangle 96">
              <a:hlinkClick r:id="rId20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8" name="Group 97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99" name="Flowchart: Connector 98">
              <a:hlinkClick r:id="rId24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0" name="Rectangle 99">
              <a:hlinkClick r:id="rId24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1" name="Group 100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2" name="Flowchart: Connector 101">
              <a:hlinkClick r:id="rId26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3" name="Rectangle 102">
              <a:hlinkClick r:id="rId26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4" name="Pentagon 103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6" name="Flowchart: Connector 105">
              <a:hlinkClick r:id="rId22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7" name="Rectangle 106">
              <a:hlinkClick r:id="rId22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3" name="VID-20211211-WA0060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8"/>
          <a:stretch>
            <a:fillRect/>
          </a:stretch>
        </p:blipFill>
        <p:spPr>
          <a:xfrm>
            <a:off x="2854052" y="2492896"/>
            <a:ext cx="7838728" cy="419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6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0" mute="1">
                <p:cTn id="8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855267"/>
              </p:ext>
            </p:extLst>
          </p:nvPr>
        </p:nvGraphicFramePr>
        <p:xfrm>
          <a:off x="948629" y="1772816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" name="Rectangle 57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59" name="Group 58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0" name="Flowchart: Connector 59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1" name="Rectangle 60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2" name="Group 61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3" name="Flowchart: Connector 62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4" name="Rectangle 63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5" name="Group 64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6" name="Flowchart: Connector 65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7" name="Rectangle 66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8" name="Group 67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69" name="Flowchart: Connector 68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0" name="Rectangle 69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1" name="Group 70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2" name="Flowchart: Connector 71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3" name="Rectangle 72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4" name="Group 73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5" name="Flowchart: Connector 74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6" name="Rectangle 75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7" name="Group 76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8" name="Flowchart: Connector 77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9" name="Rectangle 78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0" name="Group 79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1" name="Flowchart: Connector 80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2" name="Rectangle 81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3" name="Group 82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4" name="Flowchart: Connector 83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5" name="Rectangle 84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6" name="Group 85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7" name="Flowchart: Connector 86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8" name="Rectangle 87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9" name="Group 88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0" name="Flowchart: Connector 89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1" name="Rectangle 90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2" name="Group 91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3" name="Flowchart: Connector 92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4" name="Rectangle 93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5" name="Group 94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6" name="Flowchart: Connector 95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7" name="Rectangle 96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8" name="Group 97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99" name="Flowchart: Connector 98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0" name="Rectangle 99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1" name="Group 100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2" name="Flowchart: Connector 101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3" name="Rectangle 102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4" name="Pentagon 103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6" name="Flowchart: Connector 105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7" name="Rectangle 106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1026" name="Picture 2" descr="C:\Users\FUTURE\Downloads\WhatsApp Image 2021-12-11 at 9.57.01 PM.jpeg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60" y="2285556"/>
            <a:ext cx="7794757" cy="457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49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653833"/>
              </p:ext>
            </p:extLst>
          </p:nvPr>
        </p:nvGraphicFramePr>
        <p:xfrm>
          <a:off x="948629" y="1772816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" t="25352" r="24575" b="54754"/>
          <a:stretch/>
        </p:blipFill>
        <p:spPr bwMode="auto">
          <a:xfrm>
            <a:off x="1702656" y="2941444"/>
            <a:ext cx="9324304" cy="14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59" name="Group 58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0" name="Flowchart: Connector 59">
              <a:hlinkClick r:id="rId10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1" name="Rectangle 60">
              <a:hlinkClick r:id="rId10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1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2" name="Group 61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3" name="Flowchart: Connector 62">
              <a:hlinkClick r:id="rId12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4" name="Rectangle 63">
              <a:hlinkClick r:id="rId12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5" name="Group 64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6" name="Flowchart: Connector 65">
              <a:hlinkClick r:id="rId14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7" name="Rectangle 66">
              <a:hlinkClick r:id="rId14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8" name="Group 67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69" name="Flowchart: Connector 68">
              <a:hlinkClick r:id="rId16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0" name="Rectangle 69">
              <a:hlinkClick r:id="rId16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7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1" name="Group 70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2" name="Flowchart: Connector 71">
              <a:hlinkClick r:id="rId19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3" name="Rectangle 72">
              <a:hlinkClick r:id="rId19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4" name="Group 73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5" name="Flowchart: Connector 74">
              <a:hlinkClick r:id="rId21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6" name="Rectangle 75">
              <a:hlinkClick r:id="rId21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7" name="Group 76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8" name="Flowchart: Connector 77">
              <a:hlinkClick r:id="rId23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9" name="Rectangle 78">
              <a:hlinkClick r:id="rId23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0" name="Group 79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1" name="Flowchart: Connector 80">
              <a:hlinkClick r:id="rId25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2" name="Rectangle 81">
              <a:hlinkClick r:id="rId25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3" name="Group 82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4" name="Flowchart: Connector 83">
              <a:hlinkClick r:id="rId10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5" name="Rectangle 84">
              <a:hlinkClick r:id="rId10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1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6" name="Group 85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7" name="Flowchart: Connector 86">
              <a:hlinkClick r:id="rId12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8" name="Rectangle 87">
              <a:hlinkClick r:id="rId12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9" name="Group 88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0" name="Flowchart: Connector 89">
              <a:hlinkClick r:id="rId14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1" name="Rectangle 90">
              <a:hlinkClick r:id="rId14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2" name="Group 91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3" name="Flowchart: Connector 92">
              <a:hlinkClick r:id="rId16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4" name="Rectangle 93">
              <a:hlinkClick r:id="rId16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7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5" name="Group 94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6" name="Flowchart: Connector 95">
              <a:hlinkClick r:id="rId19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7" name="Rectangle 96">
              <a:hlinkClick r:id="rId19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8" name="Group 97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99" name="Flowchart: Connector 98">
              <a:hlinkClick r:id="rId23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0" name="Rectangle 99">
              <a:hlinkClick r:id="rId23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1" name="Group 100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2" name="Flowchart: Connector 101">
              <a:hlinkClick r:id="rId25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3" name="Rectangle 102">
              <a:hlinkClick r:id="rId25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4" name="Pentagon 103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6" name="Flowchart: Connector 105">
              <a:hlinkClick r:id="rId21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7" name="Rectangle 106">
              <a:hlinkClick r:id="rId21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135253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860" y="584390"/>
            <a:ext cx="10360501" cy="2982102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en-US" dirty="0">
              <a:latin typeface="Arial Rounded MT Bold" panose="020F0704030504030204" pitchFamily="34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5700" b="1" dirty="0">
                <a:latin typeface="Arial Rounded MT Bold" panose="020F0704030504030204" pitchFamily="34" charset="0"/>
              </a:rPr>
              <a:t>Enterprise Resource Planning For Maslamani Company </a:t>
            </a:r>
            <a:br>
              <a:rPr lang="en-US" dirty="0">
                <a:latin typeface="Arial Rounded MT Bold" panose="020F0704030504030204" pitchFamily="34" charset="0"/>
              </a:rPr>
            </a:br>
            <a:r>
              <a:rPr lang="da-DK" sz="1800" dirty="0">
                <a:latin typeface="Arial Rounded MT Bold" panose="020F0704030504030204" pitchFamily="34" charset="0"/>
              </a:rPr>
              <a:t>September 5, 2021 - December 15 ,2021 </a:t>
            </a:r>
            <a:endParaRPr lang="ar-SA" sz="1800" b="1" dirty="0">
              <a:latin typeface="Arial Rounded MT Bold" panose="020F0704030504030204" pitchFamily="34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ar-SA" sz="1800" dirty="0"/>
          </a:p>
        </p:txBody>
      </p:sp>
      <p:sp>
        <p:nvSpPr>
          <p:cNvPr id="4" name="Subtitle 4"/>
          <p:cNvSpPr txBox="1">
            <a:spLocks/>
          </p:cNvSpPr>
          <p:nvPr/>
        </p:nvSpPr>
        <p:spPr>
          <a:xfrm>
            <a:off x="1341884" y="4066000"/>
            <a:ext cx="8735325" cy="2232248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r" defTabSz="1218987" rtl="1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800" b="1" u="sng" dirty="0"/>
              <a:t> Supervised by</a:t>
            </a:r>
          </a:p>
          <a:p>
            <a:pPr marL="0" indent="0" algn="l" rtl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800" b="1" u="sng" dirty="0"/>
              <a:t> </a:t>
            </a:r>
            <a:r>
              <a:rPr lang="en-US" sz="1800" b="1" u="sng" dirty="0" err="1"/>
              <a:t>Dr.Ahmad</a:t>
            </a:r>
            <a:r>
              <a:rPr lang="en-US" sz="1800" b="1" u="sng" dirty="0"/>
              <a:t> </a:t>
            </a:r>
            <a:r>
              <a:rPr lang="en-US" sz="1800" b="1" u="sng" dirty="0" err="1"/>
              <a:t>Shraide</a:t>
            </a:r>
            <a:r>
              <a:rPr lang="en-US" sz="1800" b="1" u="sng" dirty="0"/>
              <a:t> &amp; </a:t>
            </a:r>
            <a:r>
              <a:rPr lang="en-US" sz="1800" b="1" u="sng" dirty="0" err="1"/>
              <a:t>Dr.Maher</a:t>
            </a:r>
            <a:r>
              <a:rPr lang="en-US" sz="1800" b="1" u="sng" dirty="0"/>
              <a:t> Arafat</a:t>
            </a:r>
          </a:p>
          <a:p>
            <a:pPr marL="0" indent="0" algn="l" rtl="0">
              <a:lnSpc>
                <a:spcPct val="100000"/>
              </a:lnSpc>
              <a:spcBef>
                <a:spcPts val="600"/>
              </a:spcBef>
              <a:buNone/>
            </a:pPr>
            <a:endParaRPr lang="en-US" sz="1600" b="1" u="sng" dirty="0"/>
          </a:p>
          <a:p>
            <a:pPr marL="0" indent="0" algn="l">
              <a:spcBef>
                <a:spcPts val="600"/>
              </a:spcBef>
              <a:buNone/>
            </a:pPr>
            <a:r>
              <a:rPr lang="en-US" sz="1600" dirty="0"/>
              <a:t>Prepared By: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n-US" sz="1600" dirty="0"/>
              <a:t> </a:t>
            </a:r>
            <a:r>
              <a:rPr lang="en-US" sz="1600" dirty="0" err="1"/>
              <a:t>Reem</a:t>
            </a:r>
            <a:r>
              <a:rPr lang="en-US" sz="1600" dirty="0"/>
              <a:t> </a:t>
            </a:r>
            <a:r>
              <a:rPr lang="en-US" sz="1600" dirty="0" err="1"/>
              <a:t>Ishtayeh</a:t>
            </a:r>
            <a:r>
              <a:rPr lang="en-US" sz="1600" dirty="0"/>
              <a:t> &amp; </a:t>
            </a:r>
            <a:r>
              <a:rPr lang="en-US" sz="1600" dirty="0" err="1"/>
              <a:t>Aseel</a:t>
            </a:r>
            <a:r>
              <a:rPr lang="en-US" sz="1600" dirty="0"/>
              <a:t> Salhab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n-US" sz="1600" dirty="0" err="1"/>
              <a:t>Ala'a</a:t>
            </a:r>
            <a:r>
              <a:rPr lang="en-US" sz="1600" dirty="0"/>
              <a:t> </a:t>
            </a:r>
            <a:r>
              <a:rPr lang="en-US" sz="1600" dirty="0" err="1"/>
              <a:t>Malamani</a:t>
            </a:r>
            <a:r>
              <a:rPr lang="en-US" sz="1600" dirty="0"/>
              <a:t> &amp; </a:t>
            </a:r>
            <a:r>
              <a:rPr lang="en-US" sz="1600" dirty="0" err="1"/>
              <a:t>Eba'a</a:t>
            </a:r>
            <a:r>
              <a:rPr lang="en-US" sz="1600" dirty="0"/>
              <a:t> Maher </a:t>
            </a:r>
          </a:p>
          <a:p>
            <a:pPr marL="0" indent="0" algn="ctr" rtl="0">
              <a:buNone/>
            </a:pPr>
            <a:br>
              <a:rPr lang="en-US" sz="1400" dirty="0"/>
            </a:br>
            <a:endParaRPr lang="en-US" sz="1400" dirty="0"/>
          </a:p>
        </p:txBody>
      </p:sp>
      <p:pic>
        <p:nvPicPr>
          <p:cNvPr id="3102" name="Picture 30" descr="ERP-Icons-01 - ERP Software Blog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691" y="3066983"/>
            <a:ext cx="3591749" cy="391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9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Modules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6946739"/>
              </p:ext>
            </p:extLst>
          </p:nvPr>
        </p:nvGraphicFramePr>
        <p:xfrm>
          <a:off x="948629" y="1772816"/>
          <a:ext cx="10356392" cy="226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" name="Rectangle 57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59" name="Group 58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0" name="Flowchart: Connector 59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1" name="Rectangle 60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2" name="Group 61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3" name="Flowchart: Connector 62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4" name="Rectangle 63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5" name="Group 64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6" name="Flowchart: Connector 65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7" name="Rectangle 66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8" name="Group 67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69" name="Flowchart: Connector 68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0" name="Rectangle 69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1" name="Group 70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2" name="Flowchart: Connector 71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3" name="Rectangle 72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4" name="Group 73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5" name="Flowchart: Connector 74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6" name="Rectangle 75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7" name="Group 76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8" name="Flowchart: Connector 77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9" name="Rectangle 78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0" name="Group 79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1" name="Flowchart: Connector 80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2" name="Rectangle 81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3" name="Group 82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4" name="Flowchart: Connector 83">
              <a:hlinkClick r:id="rId9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5" name="Rectangle 84">
              <a:hlinkClick r:id="rId9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6" name="Group 85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7" name="Flowchart: Connector 86">
              <a:hlinkClick r:id="rId11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8" name="Rectangle 87">
              <a:hlinkClick r:id="rId11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9" name="Group 88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0" name="Flowchart: Connector 89">
              <a:hlinkClick r:id="rId13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1" name="Rectangle 90">
              <a:hlinkClick r:id="rId13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2" name="Group 91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3" name="Flowchart: Connector 92">
              <a:hlinkClick r:id="rId15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4" name="Rectangle 93">
              <a:hlinkClick r:id="rId15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6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5" name="Group 94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6" name="Flowchart: Connector 95">
              <a:hlinkClick r:id="rId18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7" name="Rectangle 96">
              <a:hlinkClick r:id="rId18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8" name="Group 97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99" name="Flowchart: Connector 98">
              <a:hlinkClick r:id="rId22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0" name="Rectangle 99">
              <a:hlinkClick r:id="rId22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1" name="Group 100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2" name="Flowchart: Connector 101">
              <a:hlinkClick r:id="rId24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3" name="Rectangle 102">
              <a:hlinkClick r:id="rId24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4" name="Pentagon 103"/>
          <p:cNvSpPr/>
          <p:nvPr/>
        </p:nvSpPr>
        <p:spPr>
          <a:xfrm>
            <a:off x="-24542" y="4799106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Modules</a:t>
            </a:r>
            <a:endParaRPr lang="en-US" sz="1600" b="1" dirty="0">
              <a:solidFill>
                <a:srgbClr val="3C003C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6" name="Flowchart: Connector 105">
              <a:hlinkClick r:id="rId20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7" name="Rectangle 106">
              <a:hlinkClick r:id="rId20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pic>
        <p:nvPicPr>
          <p:cNvPr id="56" name="image15.png"/>
          <p:cNvPicPr/>
          <p:nvPr/>
        </p:nvPicPr>
        <p:blipFill>
          <a:blip r:embed="rId26"/>
          <a:srcRect l="3044" t="29914" r="1121" b="8831"/>
          <a:stretch>
            <a:fillRect/>
          </a:stretch>
        </p:blipFill>
        <p:spPr>
          <a:xfrm>
            <a:off x="4281319" y="2348549"/>
            <a:ext cx="6739890" cy="2423795"/>
          </a:xfrm>
          <a:prstGeom prst="rect">
            <a:avLst/>
          </a:prstGeom>
          <a:ln/>
        </p:spPr>
      </p:pic>
      <p:pic>
        <p:nvPicPr>
          <p:cNvPr id="57" name="image33.png"/>
          <p:cNvPicPr/>
          <p:nvPr/>
        </p:nvPicPr>
        <p:blipFill>
          <a:blip r:embed="rId27"/>
          <a:srcRect l="3365" t="43019" r="1762" b="15669"/>
          <a:stretch>
            <a:fillRect/>
          </a:stretch>
        </p:blipFill>
        <p:spPr>
          <a:xfrm>
            <a:off x="4281319" y="4725144"/>
            <a:ext cx="6739890" cy="1652270"/>
          </a:xfrm>
          <a:prstGeom prst="rect">
            <a:avLst/>
          </a:prstGeom>
          <a:ln/>
        </p:spPr>
      </p:pic>
      <p:sp>
        <p:nvSpPr>
          <p:cNvPr id="108" name="Rectangle 107"/>
          <p:cNvSpPr/>
          <p:nvPr/>
        </p:nvSpPr>
        <p:spPr>
          <a:xfrm>
            <a:off x="1634834" y="2821126"/>
            <a:ext cx="1960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/>
              <a:t>Balance sheet</a:t>
            </a:r>
          </a:p>
        </p:txBody>
      </p:sp>
    </p:spTree>
    <p:extLst>
      <p:ext uri="{BB962C8B-B14F-4D97-AF65-F5344CB8AC3E}">
        <p14:creationId xmlns:p14="http://schemas.microsoft.com/office/powerpoint/2010/main" val="272392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161864" y="332656"/>
            <a:ext cx="9865096" cy="1325563"/>
          </a:xfrm>
          <a:prstGeom prst="round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121899" tIns="60949" rIns="121899" bIns="60949" rtlCol="0" anchor="b">
            <a:normAutofit/>
          </a:bodyPr>
          <a:lstStyle>
            <a:lvl1pPr algn="l" defTabSz="1218987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 cap="none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Reporting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361645" y="2069894"/>
            <a:ext cx="5078677" cy="4465320"/>
          </a:xfrm>
          <a:prstGeom prst="rect">
            <a:avLst/>
          </a:prstGeom>
        </p:spPr>
        <p:txBody>
          <a:bodyPr vert="horz" lIns="121899" tIns="60949" rIns="121899" bIns="60949" rtlCol="0" anchor="t">
            <a:normAutofit/>
          </a:bodyPr>
          <a:lstStyle>
            <a:lvl1pPr marL="0" indent="0" algn="r" defTabSz="1218987" rtl="1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2800" kern="1200" cap="all" spc="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493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483287" y="1862693"/>
            <a:ext cx="3331553" cy="1908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Type of reporting :</a:t>
            </a:r>
          </a:p>
          <a:p>
            <a:endParaRPr lang="en-US" sz="1400" b="1" dirty="0"/>
          </a:p>
          <a:p>
            <a:pPr marL="457200" indent="-457200">
              <a:buAutoNum type="arabicPeriod"/>
            </a:pPr>
            <a:r>
              <a:rPr lang="en-US" b="1" dirty="0"/>
              <a:t>Routine reports</a:t>
            </a:r>
          </a:p>
          <a:p>
            <a:endParaRPr lang="en-US" b="1" dirty="0"/>
          </a:p>
          <a:p>
            <a:endParaRPr lang="en-US" sz="2000" b="1" dirty="0"/>
          </a:p>
        </p:txBody>
      </p:sp>
      <p:pic>
        <p:nvPicPr>
          <p:cNvPr id="6147" name="Picture 3" descr="C:\Users\FUTURE\Downloads\WhatsApp Image 2021-12-06 at 8.02.54 PM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841" y="2871780"/>
            <a:ext cx="6212120" cy="309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59" name="Group 58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0" name="Flowchart: Connector 59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1" name="Rectangle 60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2" name="Group 61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3" name="Flowchart: Connector 62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4" name="Rectangle 63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5" name="Group 64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6" name="Flowchart: Connector 65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7" name="Rectangle 66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8" name="Group 67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69" name="Flowchart: Connector 68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0" name="Rectangle 69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1" name="Group 70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2" name="Flowchart: Connector 71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3" name="Rectangle 72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4" name="Group 73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5" name="Flowchart: Connector 74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6" name="Rectangle 75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7" name="Group 76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78" name="Flowchart: Connector 77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9" name="Rectangle 78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0" name="Group 79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1" name="Flowchart: Connector 80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2" name="Rectangle 81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3" name="Group 82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4" name="Flowchart: Connector 83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5" name="Rectangle 84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6" name="Group 85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7" name="Flowchart: Connector 86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8" name="Rectangle 87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9" name="Group 88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0" name="Flowchart: Connector 89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1" name="Rectangle 90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2" name="Group 91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3" name="Flowchart: Connector 92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4" name="Rectangle 93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5" name="Group 94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6" name="Flowchart: Connector 95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7" name="Rectangle 96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1" name="Group 100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2" name="Flowchart: Connector 101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3" name="Rectangle 102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5" name="Group 104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6" name="Flowchart: Connector 105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7" name="Rectangle 106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8" name="Pentagon 107"/>
          <p:cNvSpPr/>
          <p:nvPr/>
        </p:nvSpPr>
        <p:spPr>
          <a:xfrm>
            <a:off x="568" y="5523137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    Reporting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99" name="Flowchart: Connector 98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0" name="Rectangle 99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426497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161864" y="332656"/>
            <a:ext cx="9865096" cy="1325563"/>
          </a:xfrm>
          <a:prstGeom prst="round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121899" tIns="60949" rIns="121899" bIns="60949" rtlCol="0" anchor="b">
            <a:normAutofit/>
          </a:bodyPr>
          <a:lstStyle>
            <a:lvl1pPr algn="l" defTabSz="1218987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 cap="none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Reports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361645" y="2069894"/>
            <a:ext cx="5078677" cy="4465320"/>
          </a:xfrm>
          <a:prstGeom prst="rect">
            <a:avLst/>
          </a:prstGeom>
        </p:spPr>
        <p:txBody>
          <a:bodyPr vert="horz" lIns="121899" tIns="60949" rIns="121899" bIns="60949" rtlCol="0" anchor="t">
            <a:normAutofit/>
          </a:bodyPr>
          <a:lstStyle>
            <a:lvl1pPr marL="0" indent="0" algn="r" defTabSz="1218987" rtl="1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2800" kern="1200" cap="all" spc="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493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r" defTabSz="1218987" rtl="1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None/>
              <a:defRPr sz="1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7" t="34607" r="26951" b="46303"/>
          <a:stretch/>
        </p:blipFill>
        <p:spPr bwMode="auto">
          <a:xfrm>
            <a:off x="5506085" y="2023210"/>
            <a:ext cx="6684135" cy="1396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4" t="54722" r="30422" b="24477"/>
          <a:stretch/>
        </p:blipFill>
        <p:spPr bwMode="auto">
          <a:xfrm>
            <a:off x="5530957" y="4149178"/>
            <a:ext cx="6659263" cy="152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83" t="22710" r="41032" b="42593"/>
          <a:stretch/>
        </p:blipFill>
        <p:spPr bwMode="auto">
          <a:xfrm>
            <a:off x="2639414" y="2706792"/>
            <a:ext cx="2272064" cy="241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1320326" y="1189782"/>
            <a:ext cx="2841612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200" b="1" dirty="0"/>
          </a:p>
          <a:p>
            <a:endParaRPr lang="en-US" sz="1400" b="1" dirty="0"/>
          </a:p>
          <a:p>
            <a:pPr marL="457200" indent="-457200">
              <a:buFont typeface="+mj-lt"/>
              <a:buAutoNum type="arabicPeriod" startAt="2"/>
            </a:pPr>
            <a:r>
              <a:rPr lang="en-US" sz="2800" b="1" dirty="0"/>
              <a:t>Ad hoc reports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61" name="Group 60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2" name="Flowchart: Connector 61">
              <a:hlinkClick r:id="rId7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3" name="Rectangle 62">
              <a:hlinkClick r:id="rId7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4" name="Group 63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5" name="Flowchart: Connector 64">
              <a:hlinkClick r:id="rId9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6" name="Rectangle 65">
              <a:hlinkClick r:id="rId9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7" name="Group 66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8" name="Flowchart: Connector 67">
              <a:hlinkClick r:id="rId11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9" name="Rectangle 68">
              <a:hlinkClick r:id="rId11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0" name="Group 69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71" name="Flowchart: Connector 70">
              <a:hlinkClick r:id="rId13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2" name="Rectangle 71">
              <a:hlinkClick r:id="rId13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4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3" name="Group 72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4" name="Flowchart: Connector 73">
              <a:hlinkClick r:id="rId16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5" name="Rectangle 74">
              <a:hlinkClick r:id="rId16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6" name="Group 75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7" name="Flowchart: Connector 76">
              <a:hlinkClick r:id="rId18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8" name="Rectangle 77">
              <a:hlinkClick r:id="rId18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9" name="Group 78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80" name="Flowchart: Connector 79">
              <a:hlinkClick r:id="rId20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1" name="Rectangle 80">
              <a:hlinkClick r:id="rId20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2" name="Group 81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3" name="Flowchart: Connector 82">
              <a:hlinkClick r:id="rId22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4" name="Rectangle 83">
              <a:hlinkClick r:id="rId22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5" name="Group 84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6" name="Flowchart: Connector 85">
              <a:hlinkClick r:id="rId7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7" name="Rectangle 86">
              <a:hlinkClick r:id="rId7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8" name="Group 87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9" name="Flowchart: Connector 88">
              <a:hlinkClick r:id="rId9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0" name="Rectangle 89">
              <a:hlinkClick r:id="rId9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1" name="Group 90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92" name="Flowchart: Connector 91">
              <a:hlinkClick r:id="rId11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3" name="Rectangle 92">
              <a:hlinkClick r:id="rId11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4" name="Group 93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5" name="Flowchart: Connector 94">
              <a:hlinkClick r:id="rId13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6" name="Rectangle 95">
              <a:hlinkClick r:id="rId13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4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7" name="Group 96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8" name="Flowchart: Connector 97">
              <a:hlinkClick r:id="rId16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9" name="Rectangle 98">
              <a:hlinkClick r:id="rId16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0" name="Group 99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1" name="Flowchart: Connector 100">
              <a:hlinkClick r:id="rId22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2" name="Rectangle 101">
              <a:hlinkClick r:id="rId22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3" name="Group 102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04" name="Flowchart: Connector 103">
              <a:hlinkClick r:id="rId18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5" name="Rectangle 104">
              <a:hlinkClick r:id="rId18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6" name="Pentagon 105"/>
          <p:cNvSpPr/>
          <p:nvPr/>
        </p:nvSpPr>
        <p:spPr>
          <a:xfrm>
            <a:off x="568" y="5523137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    Reporting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108" name="Flowchart: Connector 107">
              <a:hlinkClick r:id="rId20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9" name="Rectangle 108">
              <a:hlinkClick r:id="rId20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2" name="Rectangle 1"/>
          <p:cNvSpPr/>
          <p:nvPr/>
        </p:nvSpPr>
        <p:spPr>
          <a:xfrm>
            <a:off x="5506085" y="3419708"/>
            <a:ext cx="6684135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800" dirty="0"/>
              <a:t>Bar chart show the date of day and who is ordered on this date .</a:t>
            </a:r>
          </a:p>
        </p:txBody>
      </p:sp>
      <p:sp>
        <p:nvSpPr>
          <p:cNvPr id="3" name="Rectangle 2"/>
          <p:cNvSpPr/>
          <p:nvPr/>
        </p:nvSpPr>
        <p:spPr>
          <a:xfrm>
            <a:off x="5530957" y="5682430"/>
            <a:ext cx="66841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Line chart Compares between number of invoices for each  Customer and Invoice status  (to invoice , fully invoice).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2566020" y="5213286"/>
            <a:ext cx="29649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Pie chart Compares between total selling product to the customer and the name of the customers.</a:t>
            </a:r>
          </a:p>
        </p:txBody>
      </p:sp>
    </p:spTree>
    <p:extLst>
      <p:ext uri="{BB962C8B-B14F-4D97-AF65-F5344CB8AC3E}">
        <p14:creationId xmlns:p14="http://schemas.microsoft.com/office/powerpoint/2010/main" val="214295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4EC87-3C41-4EBD-BAA9-6D3C9794B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176" y="1484784"/>
            <a:ext cx="8938472" cy="2764335"/>
          </a:xfrm>
        </p:spPr>
        <p:txBody>
          <a:bodyPr>
            <a:normAutofit fontScale="90000"/>
          </a:bodyPr>
          <a:lstStyle/>
          <a:p>
            <a:pPr algn="l"/>
            <a:br>
              <a:rPr lang="en-US" dirty="0"/>
            </a:br>
            <a:br>
              <a:rPr lang="en-US" dirty="0"/>
            </a:br>
            <a:r>
              <a:rPr lang="en-US" sz="2700" dirty="0"/>
              <a:t>1. Develop the Expert system for buying and selling operations.</a:t>
            </a:r>
            <a:br>
              <a:rPr lang="en-US" sz="2700" dirty="0"/>
            </a:br>
            <a:r>
              <a:rPr lang="en-US" sz="2700" dirty="0"/>
              <a:t> </a:t>
            </a:r>
            <a:br>
              <a:rPr lang="en-US" sz="2700" dirty="0"/>
            </a:br>
            <a:r>
              <a:rPr lang="en-US" sz="2700" dirty="0"/>
              <a:t>2. Data mining to classification and expected potential customer. </a:t>
            </a:r>
            <a:br>
              <a:rPr lang="en-US" sz="2700" dirty="0"/>
            </a:br>
            <a:br>
              <a:rPr lang="en-US" sz="2700" dirty="0"/>
            </a:br>
            <a:r>
              <a:rPr lang="en-US" sz="2700" dirty="0"/>
              <a:t>3. Search engine optimization 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56D64E0-C136-4ABC-BD39-60A561541CE0}"/>
              </a:ext>
            </a:extLst>
          </p:cNvPr>
          <p:cNvSpPr txBox="1">
            <a:spLocks/>
          </p:cNvSpPr>
          <p:nvPr/>
        </p:nvSpPr>
        <p:spPr>
          <a:xfrm>
            <a:off x="1161864" y="332656"/>
            <a:ext cx="9865096" cy="1325563"/>
          </a:xfrm>
          <a:prstGeom prst="round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121899" tIns="60949" rIns="121899" bIns="60949" rtlCol="0" anchor="b">
            <a:normAutofit/>
          </a:bodyPr>
          <a:lstStyle>
            <a:lvl1pPr algn="l" defTabSz="1218987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 cap="none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Future development</a:t>
            </a:r>
          </a:p>
        </p:txBody>
      </p:sp>
    </p:spTree>
    <p:extLst>
      <p:ext uri="{BB962C8B-B14F-4D97-AF65-F5344CB8AC3E}">
        <p14:creationId xmlns:p14="http://schemas.microsoft.com/office/powerpoint/2010/main" val="92452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FUTURE\Downloads\Ebaa maher alaa maslamani reem ishtaieh aseel salha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287" y="-67803"/>
            <a:ext cx="12313368" cy="692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17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A35A0C-CCD6-4B5F-9F80-B83B89D14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9876" y="2204864"/>
            <a:ext cx="9865096" cy="19304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5400" b="1" dirty="0">
                <a:solidFill>
                  <a:srgbClr val="F2B04C"/>
                </a:solidFill>
              </a:rPr>
              <a:t>Thank you for attention</a:t>
            </a:r>
          </a:p>
          <a:p>
            <a:pPr algn="ctr"/>
            <a:endParaRPr lang="en-US" sz="5400" b="1" dirty="0">
              <a:solidFill>
                <a:srgbClr val="F2B04C"/>
              </a:solidFill>
            </a:endParaRPr>
          </a:p>
          <a:p>
            <a:pPr algn="ctr"/>
            <a:r>
              <a:rPr lang="en-US" sz="4000" b="1" dirty="0">
                <a:solidFill>
                  <a:srgbClr val="F2B04C"/>
                </a:solidFill>
              </a:rPr>
              <a:t>Any Question?</a:t>
            </a:r>
            <a:endParaRPr lang="en-US" sz="4000" dirty="0">
              <a:solidFill>
                <a:srgbClr val="F2B04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748" y="3861048"/>
            <a:ext cx="2808312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2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 rot="10800000" flipV="1">
            <a:off x="649652" y="-20910"/>
            <a:ext cx="4972593" cy="810952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>
                <a:latin typeface="Arial Rounded MT Bold" panose="020F0704030504030204" pitchFamily="34" charset="0"/>
              </a:rPr>
              <a:t> Table of Contents</a:t>
            </a:r>
            <a:r>
              <a:rPr lang="en-US" dirty="0">
                <a:latin typeface="Arial Rounded MT Bold" panose="020F0704030504030204" pitchFamily="34" charset="0"/>
              </a:rPr>
              <a:t> </a:t>
            </a:r>
          </a:p>
        </p:txBody>
      </p:sp>
      <p:graphicFrame>
        <p:nvGraphicFramePr>
          <p:cNvPr id="6" name="Content Placeholder 8" descr="Icon SmartArt graphic">
            <a:extLst>
              <a:ext uri="{FF2B5EF4-FFF2-40B4-BE49-F238E27FC236}">
                <a16:creationId xmlns:a16="http://schemas.microsoft.com/office/drawing/2014/main" id="{1E8F1206-26E1-9E44-A1A9-B061CF0EEA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403479"/>
              </p:ext>
            </p:extLst>
          </p:nvPr>
        </p:nvGraphicFramePr>
        <p:xfrm>
          <a:off x="1120734" y="980728"/>
          <a:ext cx="4030430" cy="5276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4" name="Picture 10" descr="Content là gì? 20 định dạng content phổ biến hiện nay"/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340" y="-1"/>
            <a:ext cx="67424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F3F6C66-D6D7-4A72-9928-967AEA400766}"/>
              </a:ext>
            </a:extLst>
          </p:cNvPr>
          <p:cNvSpPr txBox="1">
            <a:spLocks/>
          </p:cNvSpPr>
          <p:nvPr/>
        </p:nvSpPr>
        <p:spPr>
          <a:xfrm>
            <a:off x="8110636" y="1608285"/>
            <a:ext cx="3816424" cy="4850984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l" defTabSz="1218987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Introduction</a:t>
            </a:r>
            <a:br>
              <a:rPr lang="en-US" sz="32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b="1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Content Placeholder 5" descr="chart placeholder">
            <a:extLst>
              <a:ext uri="{FF2B5EF4-FFF2-40B4-BE49-F238E27FC236}">
                <a16:creationId xmlns:a16="http://schemas.microsoft.com/office/drawing/2014/main" id="{4F8339CB-596F-46C7-A612-EA1CB5750E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1593671"/>
              </p:ext>
            </p:extLst>
          </p:nvPr>
        </p:nvGraphicFramePr>
        <p:xfrm>
          <a:off x="643467" y="643467"/>
          <a:ext cx="6243992" cy="5571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FBC750A-B8E7-49A0-A00A-F72451271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2169" cy="685800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4D0436-4FAC-43D1-9565-515BBE80D7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908066" y="3195797"/>
            <a:ext cx="6858000" cy="466406"/>
          </a:xfrm>
          <a:prstGeom prst="rect">
            <a:avLst/>
          </a:prstGeom>
          <a:gradFill>
            <a:gsLst>
              <a:gs pos="0">
                <a:srgbClr val="363D46">
                  <a:alpha val="0"/>
                </a:srgbClr>
              </a:gs>
              <a:gs pos="100000">
                <a:srgbClr val="363D46">
                  <a:lumMod val="75000"/>
                </a:srgb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F82E424-AAF6-43AC-AC56-03BA23E0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4150420" y="3429000"/>
            <a:ext cx="6858000" cy="0"/>
          </a:xfrm>
          <a:prstGeom prst="line">
            <a:avLst/>
          </a:prstGeom>
          <a:solidFill>
            <a:srgbClr val="FFFFFF"/>
          </a:solidFill>
          <a:ln w="38100" cap="flat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11"/>
          <p:cNvSpPr txBox="1"/>
          <p:nvPr/>
        </p:nvSpPr>
        <p:spPr>
          <a:xfrm>
            <a:off x="1773932" y="784483"/>
            <a:ext cx="5320780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en-US" sz="12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Al-Maslamani company.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Founded in Nablus in 1952.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It exports products and imports confectionery and dairy products such as wafers, Activia yogurt, and chocolates for the local market.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It employs approximately 20 employees.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Our project aims to implement Enterprise Resource Planning For Maslamani Company.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br>
              <a:rPr lang="en-US" sz="1800" dirty="0">
                <a:solidFill>
                  <a:schemeClr val="bg1"/>
                </a:solidFill>
              </a:rPr>
            </a:br>
            <a:br>
              <a:rPr lang="en-US" sz="1800" dirty="0">
                <a:solidFill>
                  <a:schemeClr val="bg1"/>
                </a:solidFill>
              </a:rPr>
            </a:b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4304">
            <a:off x="8497894" y="890984"/>
            <a:ext cx="2754527" cy="1553305"/>
          </a:xfrm>
          <a:prstGeom prst="rect">
            <a:avLst/>
          </a:prstGeom>
        </p:spPr>
      </p:pic>
      <p:sp>
        <p:nvSpPr>
          <p:cNvPr id="98" name="Rectangle 97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187" name="Group 186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55" name="Flowchart: Connector 54">
              <a:hlinkClick r:id="rId6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7" name="Rectangle 16">
              <a:hlinkClick r:id="rId6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7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88" name="Group 187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0" name="Flowchart: Connector 59">
              <a:hlinkClick r:id="rId8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8" name="Rectangle 17">
              <a:hlinkClick r:id="rId8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89" name="Group 188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58" name="Flowchart: Connector 57">
              <a:hlinkClick r:id="rId10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9" name="Rectangle 18">
              <a:hlinkClick r:id="rId10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3" name="Group 102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54" name="Flowchart: Connector 53">
              <a:hlinkClick r:id="rId12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" name="Rectangle 15">
              <a:hlinkClick r:id="rId12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3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90" name="Group 189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57" name="Flowchart: Connector 56">
              <a:hlinkClick r:id="rId15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1" name="Rectangle 20">
              <a:hlinkClick r:id="rId15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91" name="Group 190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59" name="Flowchart: Connector 58">
              <a:hlinkClick r:id="rId17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2" name="Rectangle 21">
              <a:hlinkClick r:id="rId17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92" name="Group 191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61" name="Flowchart: Connector 60">
              <a:hlinkClick r:id="rId19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3" name="Rectangle 22">
              <a:hlinkClick r:id="rId19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84" name="Group 183"/>
          <p:cNvGrpSpPr/>
          <p:nvPr/>
        </p:nvGrpSpPr>
        <p:grpSpPr>
          <a:xfrm>
            <a:off x="1426101" y="10152884"/>
            <a:ext cx="716924" cy="748426"/>
            <a:chOff x="4444" y="3940097"/>
            <a:chExt cx="716924" cy="748426"/>
          </a:xfrm>
        </p:grpSpPr>
        <p:sp>
          <p:nvSpPr>
            <p:cNvPr id="151" name="Flowchart: Connector 150"/>
            <p:cNvSpPr/>
            <p:nvPr/>
          </p:nvSpPr>
          <p:spPr>
            <a:xfrm>
              <a:off x="4444" y="39400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48724" y="4106101"/>
              <a:ext cx="454796" cy="475708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85" name="Group 184"/>
          <p:cNvGrpSpPr/>
          <p:nvPr/>
        </p:nvGrpSpPr>
        <p:grpSpPr>
          <a:xfrm>
            <a:off x="1430844" y="11070629"/>
            <a:ext cx="716924" cy="748426"/>
            <a:chOff x="9187" y="4857842"/>
            <a:chExt cx="716924" cy="748426"/>
          </a:xfrm>
        </p:grpSpPr>
        <p:sp>
          <p:nvSpPr>
            <p:cNvPr id="150" name="Flowchart: Connector 149"/>
            <p:cNvSpPr/>
            <p:nvPr/>
          </p:nvSpPr>
          <p:spPr>
            <a:xfrm>
              <a:off x="9187" y="48578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173508" y="5012070"/>
              <a:ext cx="405229" cy="423035"/>
            </a:xfrm>
            <a:prstGeom prst="rect">
              <a:avLst/>
            </a:prstGeom>
            <a:blipFill rotWithShape="1">
              <a:blip r:embed="rId1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86" name="Group 185"/>
          <p:cNvGrpSpPr/>
          <p:nvPr/>
        </p:nvGrpSpPr>
        <p:grpSpPr>
          <a:xfrm>
            <a:off x="1455607" y="11988374"/>
            <a:ext cx="716924" cy="748426"/>
            <a:chOff x="33950" y="5775587"/>
            <a:chExt cx="716924" cy="748426"/>
          </a:xfrm>
        </p:grpSpPr>
        <p:sp>
          <p:nvSpPr>
            <p:cNvPr id="149" name="Flowchart: Connector 148"/>
            <p:cNvSpPr/>
            <p:nvPr/>
          </p:nvSpPr>
          <p:spPr>
            <a:xfrm>
              <a:off x="33950" y="577558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151224" y="5911619"/>
              <a:ext cx="467572" cy="488117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95" name="Group 194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176" name="Flowchart: Connector 175">
              <a:hlinkClick r:id="rId21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94" name="Rectangle 193">
              <a:hlinkClick r:id="rId21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20" name="Group 219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221" name="Flowchart: Connector 220">
              <a:hlinkClick r:id="rId6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22" name="Rectangle 221">
              <a:hlinkClick r:id="rId6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7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23" name="Group 222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224" name="Flowchart: Connector 223">
              <a:hlinkClick r:id="rId8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25" name="Rectangle 224">
              <a:hlinkClick r:id="rId8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26" name="Group 225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227" name="Flowchart: Connector 226">
              <a:hlinkClick r:id="rId10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28" name="Rectangle 227">
              <a:hlinkClick r:id="rId10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32" name="Group 231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233" name="Flowchart: Connector 232">
              <a:hlinkClick r:id="rId15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34" name="Rectangle 233">
              <a:hlinkClick r:id="rId15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35" name="Group 234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236" name="Flowchart: Connector 235">
              <a:hlinkClick r:id="rId17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37" name="Rectangle 236">
              <a:hlinkClick r:id="rId17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38" name="Group 237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239" name="Flowchart: Connector 238">
              <a:hlinkClick r:id="rId19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40" name="Rectangle 239">
              <a:hlinkClick r:id="rId19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41" name="Group 240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242" name="Flowchart: Connector 241">
              <a:hlinkClick r:id="rId21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43" name="Rectangle 242">
              <a:hlinkClick r:id="rId21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244" name="Pentagon 243"/>
          <p:cNvSpPr/>
          <p:nvPr/>
        </p:nvSpPr>
        <p:spPr>
          <a:xfrm>
            <a:off x="-38100" y="207540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     </a:t>
            </a:r>
            <a:r>
              <a:rPr lang="en-US" sz="1800" b="1" dirty="0">
                <a:solidFill>
                  <a:srgbClr val="3C003C"/>
                </a:solidFill>
                <a:latin typeface="Arial Rounded MT Bold" panose="020F0704030504030204" pitchFamily="34" charset="0"/>
              </a:rPr>
              <a:t>Introduction</a:t>
            </a:r>
            <a:endParaRPr lang="ar-SA" sz="2500" b="1" dirty="0">
              <a:solidFill>
                <a:srgbClr val="3C003C"/>
              </a:solidFill>
            </a:endParaRPr>
          </a:p>
        </p:txBody>
      </p:sp>
      <p:grpSp>
        <p:nvGrpSpPr>
          <p:cNvPr id="229" name="Group 228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230" name="Flowchart: Connector 229">
              <a:hlinkClick r:id="rId12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31" name="Rectangle 230">
              <a:hlinkClick r:id="rId12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3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14848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le 1"/>
          <p:cNvSpPr>
            <a:spLocks noGrp="1"/>
          </p:cNvSpPr>
          <p:nvPr>
            <p:ph type="title"/>
          </p:nvPr>
        </p:nvSpPr>
        <p:spPr>
          <a:xfrm>
            <a:off x="1845940" y="332656"/>
            <a:ext cx="9252000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rgbClr val="020A0E"/>
                </a:solidFill>
              </a:rPr>
              <a:t> </a:t>
            </a:r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Current state</a:t>
            </a:r>
            <a:endParaRPr lang="en-US" sz="6600" b="1" dirty="0">
              <a:solidFill>
                <a:srgbClr val="3C003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73932" y="2101755"/>
            <a:ext cx="9579868" cy="4075208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>
                <a:latin typeface="Arial Rounded MT Bold" panose="020F0704030504030204" pitchFamily="34" charset="0"/>
              </a:rPr>
              <a:t>Information system </a:t>
            </a:r>
          </a:p>
          <a:p>
            <a:pPr algn="l" rtl="0"/>
            <a:r>
              <a:rPr lang="en-US" sz="2000" dirty="0">
                <a:latin typeface="Arial Rounded MT Bold" panose="020F0704030504030204" pitchFamily="34" charset="0"/>
              </a:rPr>
              <a:t>Centralizing</a:t>
            </a:r>
          </a:p>
          <a:p>
            <a:pPr algn="l" rtl="0"/>
            <a:r>
              <a:rPr lang="en-US" sz="2000" dirty="0">
                <a:latin typeface="Arial Rounded MT Bold" panose="020F0704030504030204" pitchFamily="34" charset="0"/>
              </a:rPr>
              <a:t> Accounting system (</a:t>
            </a:r>
            <a:r>
              <a:rPr lang="en-US" sz="2000" dirty="0" err="1">
                <a:latin typeface="Arial Rounded MT Bold" panose="020F0704030504030204" pitchFamily="34" charset="0"/>
              </a:rPr>
              <a:t>Shamel</a:t>
            </a:r>
            <a:r>
              <a:rPr lang="en-US" sz="2000" dirty="0">
                <a:latin typeface="Arial Rounded MT Bold" panose="020F0704030504030204" pitchFamily="34" charset="0"/>
              </a:rPr>
              <a:t>)</a:t>
            </a:r>
            <a:endParaRPr lang="en-US" sz="1400" dirty="0">
              <a:latin typeface="Arial Rounded MT Bold" panose="020F0704030504030204" pitchFamily="34" charset="0"/>
            </a:endParaRPr>
          </a:p>
        </p:txBody>
      </p:sp>
      <p:pic>
        <p:nvPicPr>
          <p:cNvPr id="10" name="Picture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4" name="Rectangle 133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135" name="Group 134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136" name="Flowchart: Connector 135">
              <a:hlinkClick r:id="rId4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37" name="Rectangle 136">
              <a:hlinkClick r:id="rId4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38" name="Group 137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139" name="Flowchart: Connector 138">
              <a:hlinkClick r:id="rId6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40" name="Rectangle 139">
              <a:hlinkClick r:id="rId6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41" name="Group 140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142" name="Flowchart: Connector 141">
              <a:hlinkClick r:id="rId8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43" name="Rectangle 142">
              <a:hlinkClick r:id="rId8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44" name="Group 143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145" name="Flowchart: Connector 144">
              <a:hlinkClick r:id="rId10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46" name="Rectangle 145">
              <a:hlinkClick r:id="rId10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1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47" name="Group 146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148" name="Flowchart: Connector 147">
              <a:hlinkClick r:id="rId13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49" name="Rectangle 148">
              <a:hlinkClick r:id="rId13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50" name="Group 149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151" name="Flowchart: Connector 150">
              <a:hlinkClick r:id="rId15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52" name="Rectangle 151">
              <a:hlinkClick r:id="rId15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53" name="Group 152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154" name="Flowchart: Connector 153">
              <a:hlinkClick r:id="rId17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55" name="Rectangle 154">
              <a:hlinkClick r:id="rId17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56" name="Group 155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157" name="Flowchart: Connector 156">
              <a:hlinkClick r:id="rId19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58" name="Rectangle 157">
              <a:hlinkClick r:id="rId19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62" name="Group 161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163" name="Flowchart: Connector 162">
              <a:hlinkClick r:id="rId6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4" name="Rectangle 163">
              <a:hlinkClick r:id="rId6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65" name="Group 164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166" name="Flowchart: Connector 165">
              <a:hlinkClick r:id="rId8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7" name="Rectangle 166">
              <a:hlinkClick r:id="rId8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68" name="Group 167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169" name="Flowchart: Connector 168">
              <a:hlinkClick r:id="rId10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70" name="Rectangle 169">
              <a:hlinkClick r:id="rId10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1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71" name="Group 170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172" name="Flowchart: Connector 171">
              <a:hlinkClick r:id="rId13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73" name="Rectangle 172">
              <a:hlinkClick r:id="rId13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74" name="Group 173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175" name="Flowchart: Connector 174">
              <a:hlinkClick r:id="rId15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76" name="Rectangle 175">
              <a:hlinkClick r:id="rId15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77" name="Group 176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178" name="Flowchart: Connector 177">
              <a:hlinkClick r:id="rId17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79" name="Rectangle 178">
              <a:hlinkClick r:id="rId17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80" name="Group 179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81" name="Flowchart: Connector 180">
              <a:hlinkClick r:id="rId19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82" name="Rectangle 181">
              <a:hlinkClick r:id="rId19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84" name="Pentagon 183"/>
          <p:cNvSpPr/>
          <p:nvPr/>
        </p:nvSpPr>
        <p:spPr>
          <a:xfrm>
            <a:off x="-24542" y="1009491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  </a:t>
            </a:r>
            <a:r>
              <a:rPr lang="en-US" sz="1800" b="1" dirty="0">
                <a:solidFill>
                  <a:srgbClr val="020A0E"/>
                </a:solidFill>
              </a:rPr>
              <a:t>      </a:t>
            </a:r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Current state</a:t>
            </a:r>
            <a:endParaRPr lang="ar-SA" b="1" dirty="0">
              <a:solidFill>
                <a:srgbClr val="3C003C"/>
              </a:solidFill>
            </a:endParaRPr>
          </a:p>
        </p:txBody>
      </p:sp>
      <p:grpSp>
        <p:nvGrpSpPr>
          <p:cNvPr id="159" name="Group 158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160" name="Flowchart: Connector 159">
              <a:hlinkClick r:id="rId4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61" name="Rectangle 160">
              <a:hlinkClick r:id="rId4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3419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45940" y="332656"/>
            <a:ext cx="9252000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Problem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187" y="1522843"/>
            <a:ext cx="7348665" cy="4075208"/>
          </a:xfrm>
        </p:spPr>
        <p:txBody>
          <a:bodyPr>
            <a:noAutofit/>
          </a:bodyPr>
          <a:lstStyle/>
          <a:p>
            <a: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b="1" dirty="0"/>
          </a:p>
          <a:p>
            <a: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b="1" dirty="0"/>
              <a:t>Integration problem </a:t>
            </a:r>
          </a:p>
          <a:p>
            <a: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b="1" dirty="0"/>
              <a:t>Inventory problem.</a:t>
            </a:r>
            <a:endParaRPr lang="en-US" sz="2000" dirty="0"/>
          </a:p>
          <a:p>
            <a:pPr marL="342900" indent="-342900" algn="l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b="1" dirty="0"/>
              <a:t>Editing invoice problem.</a:t>
            </a:r>
            <a:endParaRPr lang="en-US" sz="2000" dirty="0"/>
          </a:p>
          <a:p>
            <a:pPr marL="342900" indent="-342900" algn="l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b="1" dirty="0"/>
              <a:t>Reorder.</a:t>
            </a:r>
            <a:endParaRPr lang="en-US" sz="2000" dirty="0"/>
          </a:p>
          <a:p>
            <a:pPr marL="342900" indent="-342900" algn="l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b="1" dirty="0"/>
              <a:t>Sales process.</a:t>
            </a:r>
            <a:endParaRPr lang="en-US" sz="2000" dirty="0"/>
          </a:p>
          <a:p>
            <a:pPr marL="342900" indent="-342900" algn="l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b="1" dirty="0"/>
              <a:t>Marketing problem.</a:t>
            </a:r>
            <a:endParaRPr lang="en-US" sz="2000" dirty="0"/>
          </a:p>
        </p:txBody>
      </p:sp>
      <p:pic>
        <p:nvPicPr>
          <p:cNvPr id="10" name="Picture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ustomer Problem - Free people icons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228" y="3436484"/>
            <a:ext cx="2954239" cy="295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7" name="Group 6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11" name="Flowchart: Connector 10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2" name="Rectangle 11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3" name="Group 12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14" name="Flowchart: Connector 13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5" name="Rectangle 14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6" name="Group 15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17" name="Flowchart: Connector 16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8" name="Rectangle 17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9" name="Group 18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20" name="Flowchart: Connector 19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1" name="Rectangle 20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2" name="Group 21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23" name="Flowchart: Connector 22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4" name="Rectangle 23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5" name="Group 24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26" name="Flowchart: Connector 25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7" name="Rectangle 26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8" name="Group 27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29" name="Flowchart: Connector 28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0" name="Rectangle 29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1" name="Group 30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32" name="Flowchart: Connector 31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3" name="Rectangle 32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4" name="Group 33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35" name="Flowchart: Connector 34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6" name="Rectangle 35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0" name="Group 39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41" name="Flowchart: Connector 40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2" name="Rectangle 41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3" name="Group 42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44" name="Flowchart: Connector 43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5" name="Rectangle 44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6" name="Group 45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47" name="Flowchart: Connector 46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8" name="Rectangle 47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9" name="Group 48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50" name="Flowchart: Connector 49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1" name="Rectangle 50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2" name="Group 51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53" name="Flowchart: Connector 52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4" name="Rectangle 53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5" name="Group 54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56" name="Flowchart: Connector 55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7" name="Rectangle 56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60" name="Pentagon 59"/>
          <p:cNvSpPr/>
          <p:nvPr/>
        </p:nvSpPr>
        <p:spPr>
          <a:xfrm>
            <a:off x="-26268" y="1804352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  </a:t>
            </a:r>
            <a:r>
              <a:rPr lang="en-US" sz="2000" b="1" dirty="0">
                <a:solidFill>
                  <a:srgbClr val="3C003C"/>
                </a:solidFill>
                <a:latin typeface="Arial Rounded MT Bold" panose="020F0704030504030204" pitchFamily="34" charset="0"/>
              </a:rPr>
              <a:t>Problem</a:t>
            </a:r>
            <a:endParaRPr lang="ar-SA" sz="2500" b="1" dirty="0">
              <a:solidFill>
                <a:srgbClr val="3C003C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38" name="Flowchart: Connector 37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9" name="Rectangle 38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78000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Solution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638028" y="2101755"/>
            <a:ext cx="8496943" cy="4075208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2000" dirty="0"/>
              <a:t>By using </a:t>
            </a:r>
            <a:r>
              <a:rPr lang="en-US" sz="2000" b="1" dirty="0"/>
              <a:t>Odoo  </a:t>
            </a: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en-US" sz="2000" b="1" dirty="0"/>
              <a:t>Odoo is an ERP system and a cloud-based website builder that</a:t>
            </a:r>
          </a:p>
          <a:p>
            <a:pPr mar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 dirty="0"/>
              <a:t>      lets you create sites and manage online operations. </a:t>
            </a: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Char char="-"/>
            </a:pPr>
            <a:r>
              <a:rPr lang="en-US" sz="2000" b="1" dirty="0"/>
              <a:t>Why using Odoo?</a:t>
            </a: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Char char="-"/>
            </a:pPr>
            <a:endParaRPr lang="en-US" sz="1050" b="1" dirty="0"/>
          </a:p>
          <a:p>
            <a:pPr marL="457200" indent="-4572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dirty="0"/>
              <a:t>Odoo is </a:t>
            </a:r>
            <a:r>
              <a:rPr lang="en-US" sz="2000" b="1" dirty="0"/>
              <a:t>open source,</a:t>
            </a:r>
            <a:r>
              <a:rPr lang="en-US" sz="2000" dirty="0"/>
              <a:t> cover all the needs of different business sectors.</a:t>
            </a:r>
          </a:p>
          <a:p>
            <a:pPr marL="457200" indent="-4572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dirty="0"/>
              <a:t>Odoo is the best integration tool and management program.</a:t>
            </a:r>
          </a:p>
          <a:p>
            <a:pPr marL="457200" indent="-4572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dirty="0"/>
              <a:t>The Odoo program is ease of use, and employee trainee and customer (end user) can simply understand and deal with it.</a:t>
            </a:r>
          </a:p>
          <a:p>
            <a:pPr marL="457200" indent="-4572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000" dirty="0"/>
              <a:t> Odoo has agents all over the world, they are receive our requests and inquiries and help solve problems .</a:t>
            </a:r>
          </a:p>
          <a:p>
            <a: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b="1" dirty="0"/>
          </a:p>
        </p:txBody>
      </p:sp>
      <p:pic>
        <p:nvPicPr>
          <p:cNvPr id="10" name="Picture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ICON - Hom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2804" y="1772816"/>
            <a:ext cx="2412268" cy="241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7" name="Group 6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11" name="Flowchart: Connector 10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2" name="Rectangle 11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3" name="Group 12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14" name="Flowchart: Connector 13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5" name="Rectangle 14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6" name="Group 15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17" name="Flowchart: Connector 16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8" name="Rectangle 17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9" name="Group 18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20" name="Flowchart: Connector 19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1" name="Rectangle 20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2" name="Group 21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23" name="Flowchart: Connector 22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4" name="Rectangle 23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5" name="Group 24"/>
          <p:cNvGrpSpPr/>
          <p:nvPr/>
        </p:nvGrpSpPr>
        <p:grpSpPr>
          <a:xfrm>
            <a:off x="-1036511" y="4941232"/>
            <a:ext cx="576000" cy="576000"/>
            <a:chOff x="-1652385" y="4760297"/>
            <a:chExt cx="716924" cy="748426"/>
          </a:xfrm>
        </p:grpSpPr>
        <p:sp>
          <p:nvSpPr>
            <p:cNvPr id="26" name="Flowchart: Connector 25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7" name="Rectangle 26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8" name="Group 27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29" name="Flowchart: Connector 28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0" name="Rectangle 29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1" name="Group 30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32" name="Flowchart: Connector 31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3" name="Rectangle 32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4" name="Group 33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35" name="Flowchart: Connector 34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6" name="Rectangle 35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7" name="Group 36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38" name="Flowchart: Connector 37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9" name="Rectangle 38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0" name="Group 39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41" name="Flowchart: Connector 40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2" name="Rectangle 41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3" name="Group 42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44" name="Flowchart: Connector 43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5" name="Rectangle 44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6" name="Group 45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47" name="Flowchart: Connector 46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8" name="Rectangle 47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9" name="Group 48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50" name="Flowchart: Connector 49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1" name="Rectangle 50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2" name="Group 51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53" name="Flowchart: Connector 52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4" name="Rectangle 53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8" name="Pentagon 57"/>
          <p:cNvSpPr/>
          <p:nvPr/>
        </p:nvSpPr>
        <p:spPr>
          <a:xfrm>
            <a:off x="-19763" y="2587897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 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</a:rPr>
              <a:t>Solution</a:t>
            </a:r>
            <a:endParaRPr lang="ar-SA" sz="2500" b="1" dirty="0">
              <a:solidFill>
                <a:srgbClr val="3C003C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56" name="Flowchart: Connector 55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7" name="Rectangle 56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12748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0"/>
            <a:b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Compare between </a:t>
            </a:r>
            <a:b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r>
              <a:rPr lang="en-US" sz="4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Odoo</a:t>
            </a: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and </a:t>
            </a:r>
            <a:r>
              <a:rPr lang="en-US" sz="4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Israa</a:t>
            </a: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Shamel</a:t>
            </a: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576741"/>
              </p:ext>
            </p:extLst>
          </p:nvPr>
        </p:nvGraphicFramePr>
        <p:xfrm>
          <a:off x="3242761" y="2098199"/>
          <a:ext cx="7784199" cy="3350898"/>
        </p:xfrm>
        <a:graphic>
          <a:graphicData uri="http://schemas.openxmlformats.org/drawingml/2006/table">
            <a:tbl>
              <a:tblPr firstRow="1" firstCol="1" bandRow="1">
                <a:tableStyleId>{638B1855-1B75-4FBE-930C-398BA8C253C6}</a:tableStyleId>
              </a:tblPr>
              <a:tblGrid>
                <a:gridCol w="22923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0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1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558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Odoo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Shamel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Usability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Multi-functional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81075" algn="l"/>
                        </a:tabLs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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Multi user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Maintainability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compatibility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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Extendibility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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" name="Picture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6" name="Picture 20" descr="Comparisonicon Symbol Stock Vector (Royalty Free) 438145465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1"/>
          <a:stretch/>
        </p:blipFill>
        <p:spPr bwMode="auto">
          <a:xfrm>
            <a:off x="1111076" y="248246"/>
            <a:ext cx="1608975" cy="1494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7" name="Group 6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9" name="Flowchart: Connector 8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1" name="Rectangle 10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2" name="Group 11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13" name="Flowchart: Connector 12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4" name="Rectangle 13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5" name="Group 14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16" name="Flowchart: Connector 15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7" name="Rectangle 16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8" name="Group 17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19" name="Flowchart: Connector 18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0" name="Rectangle 19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1" name="Group 20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22" name="Flowchart: Connector 21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3" name="Rectangle 22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4" name="Group 23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25" name="Flowchart: Connector 24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6" name="Rectangle 25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7" name="Group 26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28" name="Flowchart: Connector 27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29" name="Rectangle 28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0" name="Group 29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31" name="Flowchart: Connector 30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2" name="Rectangle 31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3" name="Group 32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34" name="Flowchart: Connector 33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5" name="Rectangle 34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36" name="Group 35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37" name="Flowchart: Connector 36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38" name="Rectangle 37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2" name="Group 41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43" name="Flowchart: Connector 42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4" name="Rectangle 43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5" name="Group 44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46" name="Flowchart: Connector 45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7" name="Rectangle 46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8" name="Group 47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49" name="Flowchart: Connector 48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0" name="Rectangle 49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1" name="Group 50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52" name="Flowchart: Connector 51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3" name="Rectangle 52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4" name="Group 53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55" name="Flowchart: Connector 54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56" name="Rectangle 55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7" name="Pentagon 56"/>
          <p:cNvSpPr/>
          <p:nvPr/>
        </p:nvSpPr>
        <p:spPr>
          <a:xfrm>
            <a:off x="-24542" y="3310487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16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Odoo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Vs </a:t>
            </a:r>
            <a:r>
              <a:rPr lang="en-US" sz="16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Shamel</a:t>
            </a:r>
            <a:endParaRPr lang="ar-SA" sz="2000" b="1" dirty="0">
              <a:solidFill>
                <a:srgbClr val="3C003C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40" name="Flowchart: Connector 39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41" name="Rectangle 40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70315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61864" y="332656"/>
            <a:ext cx="9865096" cy="1325563"/>
          </a:xfrm>
          <a:prstGeom prst="round1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0"/>
            <a:b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Compare between </a:t>
            </a:r>
            <a:b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r>
              <a:rPr lang="en-US" sz="4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Odoo</a:t>
            </a: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and </a:t>
            </a:r>
            <a:r>
              <a:rPr lang="en-US" sz="4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Israa</a:t>
            </a: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4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Shamel</a:t>
            </a:r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701602"/>
              </p:ext>
            </p:extLst>
          </p:nvPr>
        </p:nvGraphicFramePr>
        <p:xfrm>
          <a:off x="3270567" y="2032489"/>
          <a:ext cx="7784199" cy="3544700"/>
        </p:xfrm>
        <a:graphic>
          <a:graphicData uri="http://schemas.openxmlformats.org/drawingml/2006/table">
            <a:tbl>
              <a:tblPr firstRow="1" firstCol="1" bandRow="1">
                <a:tableStyleId>{638B1855-1B75-4FBE-930C-398BA8C253C6}</a:tableStyleId>
              </a:tblPr>
              <a:tblGrid>
                <a:gridCol w="22923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0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1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558">
                <a:tc>
                  <a:txBody>
                    <a:bodyPr/>
                    <a:lstStyle/>
                    <a:p>
                      <a:pPr marL="0" marR="0" indent="0" algn="l" defTabSz="12189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Modules</a:t>
                      </a:r>
                    </a:p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Odoo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Shamel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Accounting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Purchase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81075" algn="l"/>
                        </a:tabLs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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Sale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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Inventory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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Website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89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effectLst/>
                          <a:sym typeface="Wingdings 2" panose="05020102010507070707" pitchFamily="18" charset="2"/>
                        </a:rPr>
                        <a:t>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771">
                <a:tc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BUDGET</a:t>
                      </a:r>
                      <a:endParaRPr lang="en-US" sz="2400" dirty="0">
                        <a:effectLst/>
                        <a:latin typeface="Arial Rounded MT Bold" panose="020F07040305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$ 1680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$ 7768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" name="Picture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7467" y="6212428"/>
            <a:ext cx="860763" cy="645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6" name="Picture 20" descr="Comparisonicon Symbol Stock Vector (Royalty Free) 438145465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1"/>
          <a:stretch/>
        </p:blipFill>
        <p:spPr bwMode="auto">
          <a:xfrm>
            <a:off x="1111076" y="248246"/>
            <a:ext cx="1608975" cy="1494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-24542" y="-713653"/>
            <a:ext cx="918283" cy="79928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800"/>
          </a:p>
        </p:txBody>
      </p:sp>
      <p:grpSp>
        <p:nvGrpSpPr>
          <p:cNvPr id="61" name="Group 60"/>
          <p:cNvGrpSpPr/>
          <p:nvPr/>
        </p:nvGrpSpPr>
        <p:grpSpPr>
          <a:xfrm>
            <a:off x="-973359" y="1112990"/>
            <a:ext cx="576000" cy="576000"/>
            <a:chOff x="-1594889" y="1080368"/>
            <a:chExt cx="768443" cy="783529"/>
          </a:xfrm>
        </p:grpSpPr>
        <p:sp>
          <p:nvSpPr>
            <p:cNvPr id="62" name="Flowchart: Connector 61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3" name="Rectangle 62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4" name="Group 63"/>
          <p:cNvGrpSpPr/>
          <p:nvPr/>
        </p:nvGrpSpPr>
        <p:grpSpPr>
          <a:xfrm>
            <a:off x="-968957" y="1911186"/>
            <a:ext cx="576000" cy="576000"/>
            <a:chOff x="-1602776" y="2039094"/>
            <a:chExt cx="716924" cy="748426"/>
          </a:xfrm>
        </p:grpSpPr>
        <p:sp>
          <p:nvSpPr>
            <p:cNvPr id="65" name="Flowchart: Connector 64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6" name="Rectangle 65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7" name="Group 66"/>
          <p:cNvGrpSpPr/>
          <p:nvPr/>
        </p:nvGrpSpPr>
        <p:grpSpPr>
          <a:xfrm>
            <a:off x="-1006796" y="3418406"/>
            <a:ext cx="576000" cy="576000"/>
            <a:chOff x="-1617772" y="2940823"/>
            <a:chExt cx="716924" cy="748426"/>
          </a:xfrm>
        </p:grpSpPr>
        <p:sp>
          <p:nvSpPr>
            <p:cNvPr id="68" name="Flowchart: Connector 67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69" name="Rectangle 68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0" name="Group 69"/>
          <p:cNvGrpSpPr/>
          <p:nvPr/>
        </p:nvGrpSpPr>
        <p:grpSpPr>
          <a:xfrm>
            <a:off x="-968957" y="314795"/>
            <a:ext cx="576000" cy="576000"/>
            <a:chOff x="-1432191" y="482658"/>
            <a:chExt cx="827976" cy="827977"/>
          </a:xfrm>
        </p:grpSpPr>
        <p:sp>
          <p:nvSpPr>
            <p:cNvPr id="71" name="Flowchart: Connector 70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2" name="Rectangle 71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3" name="Group 72"/>
          <p:cNvGrpSpPr/>
          <p:nvPr/>
        </p:nvGrpSpPr>
        <p:grpSpPr>
          <a:xfrm>
            <a:off x="-1025324" y="4114964"/>
            <a:ext cx="576000" cy="576000"/>
            <a:chOff x="-1657128" y="3842552"/>
            <a:chExt cx="716924" cy="748426"/>
          </a:xfrm>
        </p:grpSpPr>
        <p:sp>
          <p:nvSpPr>
            <p:cNvPr id="74" name="Flowchart: Connector 73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5" name="Rectangle 74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6" name="Group 75"/>
          <p:cNvGrpSpPr/>
          <p:nvPr/>
        </p:nvGrpSpPr>
        <p:grpSpPr>
          <a:xfrm>
            <a:off x="-1036511" y="4913604"/>
            <a:ext cx="576000" cy="576000"/>
            <a:chOff x="-1652385" y="4760297"/>
            <a:chExt cx="716924" cy="748426"/>
          </a:xfrm>
        </p:grpSpPr>
        <p:sp>
          <p:nvSpPr>
            <p:cNvPr id="77" name="Flowchart: Connector 76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78" name="Rectangle 77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9" name="Group 78"/>
          <p:cNvGrpSpPr/>
          <p:nvPr/>
        </p:nvGrpSpPr>
        <p:grpSpPr>
          <a:xfrm>
            <a:off x="-1007953" y="5620608"/>
            <a:ext cx="576000" cy="576000"/>
            <a:chOff x="-1627622" y="5678042"/>
            <a:chExt cx="716924" cy="748426"/>
          </a:xfrm>
        </p:grpSpPr>
        <p:sp>
          <p:nvSpPr>
            <p:cNvPr id="80" name="Flowchart: Connector 79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1" name="Rectangle 80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2" name="Group 81"/>
          <p:cNvGrpSpPr/>
          <p:nvPr/>
        </p:nvGrpSpPr>
        <p:grpSpPr>
          <a:xfrm>
            <a:off x="-1013457" y="2706791"/>
            <a:ext cx="576000" cy="576000"/>
            <a:chOff x="-3473071" y="5027776"/>
            <a:chExt cx="716924" cy="748426"/>
          </a:xfrm>
        </p:grpSpPr>
        <p:sp>
          <p:nvSpPr>
            <p:cNvPr id="83" name="Flowchart: Connector 82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4" name="Rectangle 83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5" name="Group 84"/>
          <p:cNvGrpSpPr/>
          <p:nvPr/>
        </p:nvGrpSpPr>
        <p:grpSpPr>
          <a:xfrm>
            <a:off x="131549" y="1112990"/>
            <a:ext cx="576000" cy="576000"/>
            <a:chOff x="-1594889" y="1080368"/>
            <a:chExt cx="768443" cy="783529"/>
          </a:xfrm>
        </p:grpSpPr>
        <p:sp>
          <p:nvSpPr>
            <p:cNvPr id="86" name="Flowchart: Connector 85">
              <a:hlinkClick r:id="rId5" action="ppaction://hlinksldjump"/>
            </p:cNvPr>
            <p:cNvSpPr/>
            <p:nvPr/>
          </p:nvSpPr>
          <p:spPr>
            <a:xfrm>
              <a:off x="-1594889" y="1080368"/>
              <a:ext cx="768443" cy="78352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87" name="Rectangle 86">
              <a:hlinkClick r:id="rId5" action="ppaction://hlinksldjump"/>
            </p:cNvPr>
            <p:cNvSpPr/>
            <p:nvPr/>
          </p:nvSpPr>
          <p:spPr>
            <a:xfrm>
              <a:off x="-1409441" y="1211802"/>
              <a:ext cx="498743" cy="520659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555998"/>
                <a:satOff val="886"/>
                <a:lumOff val="85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88" name="Group 87"/>
          <p:cNvGrpSpPr/>
          <p:nvPr/>
        </p:nvGrpSpPr>
        <p:grpSpPr>
          <a:xfrm>
            <a:off x="135951" y="1911186"/>
            <a:ext cx="576000" cy="576000"/>
            <a:chOff x="-1602776" y="2039094"/>
            <a:chExt cx="716924" cy="748426"/>
          </a:xfrm>
        </p:grpSpPr>
        <p:sp>
          <p:nvSpPr>
            <p:cNvPr id="89" name="Flowchart: Connector 88">
              <a:hlinkClick r:id="rId7" action="ppaction://hlinksldjump"/>
            </p:cNvPr>
            <p:cNvSpPr/>
            <p:nvPr/>
          </p:nvSpPr>
          <p:spPr>
            <a:xfrm>
              <a:off x="-1602776" y="2039094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0" name="Rectangle 89">
              <a:hlinkClick r:id="rId7" action="ppaction://hlinksldjump"/>
            </p:cNvPr>
            <p:cNvSpPr/>
            <p:nvPr/>
          </p:nvSpPr>
          <p:spPr>
            <a:xfrm>
              <a:off x="-1471584" y="2159064"/>
              <a:ext cx="487083" cy="508486"/>
            </a:xfrm>
            <a:prstGeom prst="rect">
              <a:avLst/>
            </a:prstGeom>
            <a:blipFill rotWithShape="1"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111995"/>
                <a:satOff val="1772"/>
                <a:lumOff val="16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1" name="Group 90"/>
          <p:cNvGrpSpPr/>
          <p:nvPr/>
        </p:nvGrpSpPr>
        <p:grpSpPr>
          <a:xfrm>
            <a:off x="135951" y="314795"/>
            <a:ext cx="576000" cy="576000"/>
            <a:chOff x="-1432191" y="482658"/>
            <a:chExt cx="827976" cy="827977"/>
          </a:xfrm>
        </p:grpSpPr>
        <p:sp>
          <p:nvSpPr>
            <p:cNvPr id="92" name="Flowchart: Connector 91">
              <a:hlinkClick r:id="rId11" action="ppaction://hlinksldjump"/>
            </p:cNvPr>
            <p:cNvSpPr/>
            <p:nvPr/>
          </p:nvSpPr>
          <p:spPr>
            <a:xfrm>
              <a:off x="-1432191" y="482658"/>
              <a:ext cx="827976" cy="827977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3" name="Rectangle 92">
              <a:hlinkClick r:id="rId11" action="ppaction://hlinksldjump"/>
            </p:cNvPr>
            <p:cNvSpPr/>
            <p:nvPr/>
          </p:nvSpPr>
          <p:spPr>
            <a:xfrm>
              <a:off x="-1236968" y="677883"/>
              <a:ext cx="437525" cy="437525"/>
            </a:xfrm>
            <a:prstGeom prst="rect">
              <a:avLst/>
            </a:prstGeom>
            <a:blipFill>
              <a:blip r:embed="rId1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4" name="Group 93"/>
          <p:cNvGrpSpPr/>
          <p:nvPr/>
        </p:nvGrpSpPr>
        <p:grpSpPr>
          <a:xfrm>
            <a:off x="79584" y="4114964"/>
            <a:ext cx="576000" cy="576000"/>
            <a:chOff x="-1657128" y="3842552"/>
            <a:chExt cx="716924" cy="748426"/>
          </a:xfrm>
        </p:grpSpPr>
        <p:sp>
          <p:nvSpPr>
            <p:cNvPr id="95" name="Flowchart: Connector 94">
              <a:hlinkClick r:id="rId14" action="ppaction://hlinksldjump"/>
            </p:cNvPr>
            <p:cNvSpPr/>
            <p:nvPr/>
          </p:nvSpPr>
          <p:spPr>
            <a:xfrm>
              <a:off x="-1657128" y="384255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6" name="Rectangle 95">
              <a:hlinkClick r:id="rId14" action="ppaction://hlinksldjump"/>
            </p:cNvPr>
            <p:cNvSpPr/>
            <p:nvPr/>
          </p:nvSpPr>
          <p:spPr>
            <a:xfrm>
              <a:off x="-1512848" y="4008556"/>
              <a:ext cx="454796" cy="475708"/>
            </a:xfrm>
            <a:prstGeom prst="rect">
              <a:avLst/>
            </a:prstGeom>
            <a:blipFill rotWithShape="1">
              <a:blip r:embed="rId1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223991"/>
                <a:satOff val="3543"/>
                <a:lumOff val="3399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97" name="Group 96"/>
          <p:cNvGrpSpPr/>
          <p:nvPr/>
        </p:nvGrpSpPr>
        <p:grpSpPr>
          <a:xfrm>
            <a:off x="68397" y="4913604"/>
            <a:ext cx="576000" cy="576000"/>
            <a:chOff x="-1652385" y="4760297"/>
            <a:chExt cx="716924" cy="748426"/>
          </a:xfrm>
        </p:grpSpPr>
        <p:sp>
          <p:nvSpPr>
            <p:cNvPr id="98" name="Flowchart: Connector 97">
              <a:hlinkClick r:id="rId16" action="ppaction://hlinksldjump"/>
            </p:cNvPr>
            <p:cNvSpPr/>
            <p:nvPr/>
          </p:nvSpPr>
          <p:spPr>
            <a:xfrm>
              <a:off x="-1652385" y="4760297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99" name="Rectangle 98">
              <a:hlinkClick r:id="rId16" action="ppaction://hlinksldjump"/>
            </p:cNvPr>
            <p:cNvSpPr/>
            <p:nvPr/>
          </p:nvSpPr>
          <p:spPr>
            <a:xfrm>
              <a:off x="-1488064" y="4914525"/>
              <a:ext cx="405229" cy="423035"/>
            </a:xfrm>
            <a:prstGeom prst="rect">
              <a:avLst/>
            </a:prstGeom>
            <a:blipFill rotWithShape="1">
              <a:blip r:embed="rId1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2779988"/>
                <a:satOff val="4429"/>
                <a:lumOff val="424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0" name="Group 99"/>
          <p:cNvGrpSpPr/>
          <p:nvPr/>
        </p:nvGrpSpPr>
        <p:grpSpPr>
          <a:xfrm>
            <a:off x="96955" y="5620608"/>
            <a:ext cx="576000" cy="576000"/>
            <a:chOff x="-1627622" y="5678042"/>
            <a:chExt cx="716924" cy="748426"/>
          </a:xfrm>
        </p:grpSpPr>
        <p:sp>
          <p:nvSpPr>
            <p:cNvPr id="101" name="Flowchart: Connector 100">
              <a:hlinkClick r:id="rId18" action="ppaction://hlinksldjump"/>
            </p:cNvPr>
            <p:cNvSpPr/>
            <p:nvPr/>
          </p:nvSpPr>
          <p:spPr>
            <a:xfrm>
              <a:off x="-1627622" y="5678042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2" name="Rectangle 101">
              <a:hlinkClick r:id="rId18" action="ppaction://hlinksldjump"/>
            </p:cNvPr>
            <p:cNvSpPr/>
            <p:nvPr/>
          </p:nvSpPr>
          <p:spPr>
            <a:xfrm>
              <a:off x="-1510348" y="5814074"/>
              <a:ext cx="467572" cy="488117"/>
            </a:xfrm>
            <a:prstGeom prst="rect">
              <a:avLst/>
            </a:prstGeom>
            <a:blipFill rotWithShape="1">
              <a:blip r:embed="rId19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335986"/>
                <a:satOff val="5315"/>
                <a:lumOff val="5098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103" name="Group 102"/>
          <p:cNvGrpSpPr/>
          <p:nvPr/>
        </p:nvGrpSpPr>
        <p:grpSpPr>
          <a:xfrm>
            <a:off x="91451" y="2706791"/>
            <a:ext cx="576000" cy="576000"/>
            <a:chOff x="-3473071" y="5027776"/>
            <a:chExt cx="716924" cy="748426"/>
          </a:xfrm>
        </p:grpSpPr>
        <p:sp>
          <p:nvSpPr>
            <p:cNvPr id="104" name="Flowchart: Connector 103">
              <a:hlinkClick r:id="rId20" action="ppaction://hlinksldjump"/>
            </p:cNvPr>
            <p:cNvSpPr/>
            <p:nvPr/>
          </p:nvSpPr>
          <p:spPr>
            <a:xfrm>
              <a:off x="-3473071" y="5027776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5" name="Rectangle 104">
              <a:hlinkClick r:id="rId20" action="ppaction://hlinksldjump"/>
            </p:cNvPr>
            <p:cNvSpPr/>
            <p:nvPr/>
          </p:nvSpPr>
          <p:spPr>
            <a:xfrm>
              <a:off x="-3308192" y="5203988"/>
              <a:ext cx="396001" cy="396001"/>
            </a:xfrm>
            <a:prstGeom prst="rect">
              <a:avLst/>
            </a:prstGeom>
            <a:blipFill rotWithShape="1">
              <a:blip r:embed="rId2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429708"/>
                <a:satOff val="2278"/>
                <a:lumOff val="2185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6" name="Pentagon 105"/>
          <p:cNvSpPr/>
          <p:nvPr/>
        </p:nvSpPr>
        <p:spPr>
          <a:xfrm>
            <a:off x="-24542" y="3310487"/>
            <a:ext cx="2639516" cy="756000"/>
          </a:xfrm>
          <a:prstGeom prst="homePlate">
            <a:avLst/>
          </a:prstGeom>
          <a:solidFill>
            <a:schemeClr val="tx1"/>
          </a:solidFill>
          <a:ln>
            <a:solidFill>
              <a:srgbClr val="3C00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b="1" dirty="0">
                <a:solidFill>
                  <a:srgbClr val="3C003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16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Odoo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Vs </a:t>
            </a:r>
            <a:r>
              <a:rPr lang="en-US" sz="1600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Shamel</a:t>
            </a:r>
            <a:endParaRPr lang="ar-SA" sz="2000" b="1" dirty="0">
              <a:solidFill>
                <a:srgbClr val="3C003C"/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98112" y="3418406"/>
            <a:ext cx="576000" cy="576000"/>
            <a:chOff x="-1617772" y="2940823"/>
            <a:chExt cx="716924" cy="748426"/>
          </a:xfrm>
        </p:grpSpPr>
        <p:sp>
          <p:nvSpPr>
            <p:cNvPr id="108" name="Flowchart: Connector 107">
              <a:hlinkClick r:id="rId9" action="ppaction://hlinksldjump"/>
            </p:cNvPr>
            <p:cNvSpPr/>
            <p:nvPr/>
          </p:nvSpPr>
          <p:spPr>
            <a:xfrm>
              <a:off x="-1617772" y="2940823"/>
              <a:ext cx="716924" cy="748426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2800"/>
            </a:p>
          </p:txBody>
        </p:sp>
        <p:sp>
          <p:nvSpPr>
            <p:cNvPr id="109" name="Rectangle 108">
              <a:hlinkClick r:id="rId9" action="ppaction://hlinksldjump"/>
            </p:cNvPr>
            <p:cNvSpPr/>
            <p:nvPr/>
          </p:nvSpPr>
          <p:spPr>
            <a:xfrm>
              <a:off x="-1512848" y="3125384"/>
              <a:ext cx="487083" cy="395488"/>
            </a:xfrm>
            <a:prstGeom prst="rect">
              <a:avLst/>
            </a:prstGeom>
            <a:blipFill rotWithShape="1"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67993"/>
                <a:satOff val="2657"/>
                <a:lumOff val="2549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5831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ch 16x9">
  <a:themeElements>
    <a:clrScheme name="Custom 12">
      <a:dk1>
        <a:sysClr val="windowText" lastClr="000000"/>
      </a:dk1>
      <a:lt1>
        <a:sysClr val="window" lastClr="FFFFFF"/>
      </a:lt1>
      <a:dk2>
        <a:srgbClr val="770077"/>
      </a:dk2>
      <a:lt2>
        <a:srgbClr val="F9D9AB"/>
      </a:lt2>
      <a:accent1>
        <a:srgbClr val="F6C781"/>
      </a:accent1>
      <a:accent2>
        <a:srgbClr val="E4D9B2"/>
      </a:accent2>
      <a:accent3>
        <a:srgbClr val="AA986C"/>
      </a:accent3>
      <a:accent4>
        <a:srgbClr val="8FB977"/>
      </a:accent4>
      <a:accent5>
        <a:srgbClr val="778F9F"/>
      </a:accent5>
      <a:accent6>
        <a:srgbClr val="8A6087"/>
      </a:accent6>
      <a:hlink>
        <a:srgbClr val="AD1F1F"/>
      </a:hlink>
      <a:folHlink>
        <a:srgbClr val="FFC42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C67BEE-D13F-4BD2-98A5-34D8A0977F6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873beb7-5857-4685-be1f-d57550cc96c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3242</TotalTime>
  <Words>537</Words>
  <Application>Microsoft Office PowerPoint</Application>
  <PresentationFormat>Custom</PresentationFormat>
  <Paragraphs>188</Paragraphs>
  <Slides>25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Arial Rounded MT Bold</vt:lpstr>
      <vt:lpstr>Calibri</vt:lpstr>
      <vt:lpstr>Wingdings</vt:lpstr>
      <vt:lpstr>Wingdings 2</vt:lpstr>
      <vt:lpstr>Tech 16x9</vt:lpstr>
      <vt:lpstr>       An-Najah National University  College of Engineering and Information Technology  Management Information Systems   </vt:lpstr>
      <vt:lpstr>PowerPoint Presentation</vt:lpstr>
      <vt:lpstr> Table of Contents </vt:lpstr>
      <vt:lpstr>PowerPoint Presentation</vt:lpstr>
      <vt:lpstr> Current state</vt:lpstr>
      <vt:lpstr>Problem</vt:lpstr>
      <vt:lpstr>Solution</vt:lpstr>
      <vt:lpstr> Compare between  Odoo and Israa Shamel </vt:lpstr>
      <vt:lpstr> Compare between  Odoo and Israa Shamel </vt:lpstr>
      <vt:lpstr>       Feasibility study</vt:lpstr>
      <vt:lpstr>Modules</vt:lpstr>
      <vt:lpstr>Modules</vt:lpstr>
      <vt:lpstr>Modules</vt:lpstr>
      <vt:lpstr>Modules</vt:lpstr>
      <vt:lpstr>Modules</vt:lpstr>
      <vt:lpstr>Modules</vt:lpstr>
      <vt:lpstr>Modules</vt:lpstr>
      <vt:lpstr>Modules</vt:lpstr>
      <vt:lpstr>Modules</vt:lpstr>
      <vt:lpstr>Modules</vt:lpstr>
      <vt:lpstr>PowerPoint Presentation</vt:lpstr>
      <vt:lpstr>PowerPoint Presentation</vt:lpstr>
      <vt:lpstr>  1. Develop the Expert system for buying and selling operations.   2. Data mining to classification and expected potential customer.   3. Search engine optimization 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Microsoft account</dc:creator>
  <cp:lastModifiedBy>hp</cp:lastModifiedBy>
  <cp:revision>101</cp:revision>
  <dcterms:created xsi:type="dcterms:W3CDTF">2021-12-10T04:40:18Z</dcterms:created>
  <dcterms:modified xsi:type="dcterms:W3CDTF">2021-12-14T11:31:55Z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