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56608-61A6-AE14-CF38-1D662643DF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8DED5-E9A0-44AC-1430-CDAAEC772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918B3-6AF5-C0AA-670B-A7E6690AC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AF75C-1F8C-1DED-5781-2BA59057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01DB0-F233-F315-C0D1-7185B064E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CF0DA-337F-59F1-A140-521F44450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16144D-97CD-1BD5-7931-B30CE629A7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4ABF1-84AC-FE01-186E-40365FA4C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BD411-5B15-FA76-63D2-37E697947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4D42B-B90B-D9A6-636F-5D645FA02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08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2CF51-2CAC-2F05-CB04-A09F65587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349806-64CB-B2FA-0330-099D8A974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5F96F-119F-E7EA-36DB-9053933B4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5934C-BAB4-8FB0-5C2F-9ED0C2A01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DD6C0-77AE-DED0-C407-F195EDCA2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9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F1859-64BD-47FE-3D79-9BCE7DD74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D4F39-C667-E2B6-8D05-55B8B5304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9D063-AC33-7ADD-C1AF-4C505B0A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1A223-F519-D1E7-582A-3065C38BC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76F2F-1E46-B23C-6509-5948AA8C5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82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898E7-EE17-CE0F-BFC0-657E64E0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26FD6-4004-4175-4E55-310D64058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85062-0B12-DFA9-C1B4-F5AB0360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5F575-BEA6-AFC3-25BF-99FE61A50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0C7BD-828A-BAE1-B0BE-161607B75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7DA93-BC09-2FAD-8840-550ABE9A0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70463-91E6-6219-5735-A40CB01939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F6B92-3CDA-E812-0F4B-2E547DC3F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4062D5-AE31-F919-AF8B-5B12A9A00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ADB090-8803-C905-8E73-EFF2BFD02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0C1316-DEC4-1B6C-5ADE-9850A47A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52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0053-997A-1A31-1A4D-5A6E4110C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067EE-3CEF-175C-75BD-EE13BEC87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55722F-23FB-AAA3-52F3-E245BA2FF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84A74D-8250-195D-BC6F-784D2BCD18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CB84D1-C5AF-565B-01DA-FC1BE0CF39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16F5BC-F833-D1C8-8638-C5579A4DF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25913-2872-4B14-13E2-FEA63F649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4153BE-4E6F-16EF-EA21-5E02DB16A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1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4C3E1-03B1-00C0-CB5D-463092047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48F672-19E9-1974-2CD1-2943B7111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66478-D20F-AAA4-C9F9-375DEA537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24FA1-9BA4-0A41-B992-497B8FF1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15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6D0C35-D9AC-AA20-859A-1E6C4BD5E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A680AD-913F-8CA6-1FA9-AC9651A40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BFFE82-673E-13F2-31A5-3671401A2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6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E0C5D-7C08-5A9A-A025-28ACB1853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A2C6E-8334-9BC0-2F9D-F0193AD4F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27CA2D-0D5E-EB5A-A613-45744FEFD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A90C95-D8EF-109E-C887-FDD95193C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0DAD9-22A3-EB3E-6634-B1B44295D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27F0F-BD46-6881-BD02-CED6F70D9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56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F4091-37A1-3FEE-70BB-DADE19886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8A6EC3-E5E4-D25F-9E2A-5DCD83F04F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B0C092-B2EF-8F55-43D6-403E8C60D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D3B2D-6E1F-B000-63A2-BC936530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25248-101D-EAA0-ABED-BCD46E77E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2F135D-8B47-C588-BEA3-605D54A96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5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0B383A-0106-4842-4C9C-DEAFCA628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6E4F00-EAE2-E13E-7AFD-C52A5764B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539C7-6657-539E-5B88-36D3771E4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852F23-0274-4694-84A0-74AF81635C43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17BFF-136B-665C-1565-F4AF3A9A2F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8EF5D-FEB7-ED00-5E8B-DCFA84A919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F26D3B-5576-42BD-A338-6373C794781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1E6199-4427-C778-54FF-A16E9282C16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0500" y="6515100"/>
            <a:ext cx="3714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8000">
                    <a:alpha val="50000"/>
                  </a:srgbClr>
                </a:solidFill>
                <a:latin typeface="Aptos" panose="020B000402020202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285746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0ADB2E-0186-5FD2-FE48-D89F41625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6"/>
          <a:stretch>
            <a:fillRect/>
          </a:stretch>
        </p:blipFill>
        <p:spPr>
          <a:xfrm>
            <a:off x="457200" y="457200"/>
            <a:ext cx="112776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54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E8A3E-A5BC-BB25-2B7E-DBE022679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9A6A20-FC61-9E4F-FDA9-C9A6835A7A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72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39E44-3B87-EBC1-5FAD-AF1B79A3F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15C671-07CC-6C49-698A-222183F122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479C8C-AC4C-CC53-45CC-1EB058C4D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55908A-5FD3-8C7D-9B25-2BD997DCB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477AEF-91BE-AFBF-22FC-816965F90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361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00E725-B589-31E9-CB41-16C6FA399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099FBE-C282-E16F-30ED-1ED242AC0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629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177EA-5D3A-5ED1-DADD-68F88D6C8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B58CE2-76ED-6F5D-971E-5F4212B93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2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A52DF-D1D8-B192-323B-AA9BDD4CD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24F3DA-E6E1-2F2A-2B7D-A51035E87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69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62890-2ECE-EB23-B846-B061D819F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CCC3B5-3DA4-2970-18FD-4E94FE6E1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072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0E721-23E9-66AA-1707-713FA9880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26730E-7C5F-ECF4-A3ED-EDE0FC322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43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8C7AAD-2BEE-B705-ECC1-A0612C9EB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D5E9BC-A80D-2CDF-E08F-05BF59F26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196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218F1-361C-7A11-6EE0-9DDE09861E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C75233-7B5C-F8DB-B099-4DC0D273D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19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ED851-35FB-5961-FCF3-CEA059AE5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9E6732-195B-2893-558C-6F981181B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90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9EE646-58F1-4B75-95D1-A533F1C67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47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04D1F-E4F2-86E5-3FEC-29890BE9B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B5F825-4411-8112-C621-084C89995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21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BDDC2-45BA-9ABA-BBFC-5A828D73C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790141-D71B-C57F-7DE3-EBCBAE3C4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1052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2FC-7120-DD4A-DFDC-3A23AE01A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FEF0D1-56C5-9DB8-9E6C-799AFBD19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592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A4CB1-CC8F-755A-3137-1D39AFCB4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313F2B-62ED-6D70-3FFD-0F708DBE8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65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FA4EF-E922-5AFB-6DC5-25A22C266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2BAEE7-198B-2D39-AC9B-8073A7253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97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EA726-D951-E6EF-AD22-EB69DF99F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F4331B-21D7-C13A-2FF3-B71F3AA29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46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95B14-1D4B-8EC3-4FEE-C368489BA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E0A2C0-3C26-E6EC-DF13-3498654FB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38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4A377-2A96-D065-3E6C-D07AEF3EB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73BBDD-6660-0639-BB09-8F588AA08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013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E418B-9AFD-210D-7E73-1F2F6F549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91C7F1-EB1F-B8E7-C2B5-875E1C5D7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03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74A72-B863-15E9-AE1D-415015619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1B8E4A-3A62-D22C-5810-196FC6FE02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84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61C1F1-9267-61F3-F841-F8CB2238B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537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67BA6-6865-FF15-D7B3-D68BEA071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F94475-BF38-6BBE-6F0F-16CA2D2C44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566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04104-24BB-89A4-519B-70C9FF167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5C5B0-E65F-B442-DA23-76619A134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9576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5F3F7-467C-0D10-F0F8-BC5D301B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74CB14-70C6-5123-1F59-91F905CAE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150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71159-B2DB-EA7C-8DCB-4A4653792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1C2E6F-F9C8-A8F4-6F12-E77C959145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47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1AFAC-669A-F739-3C94-ACE629241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FB7D6C-A790-88D2-0457-8421AC4DC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" y="2177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163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B33A8-D35E-1581-49B9-135F35E40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0A19E3-52BB-19F8-C907-4A3847879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786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13158-AEFC-5966-1E61-BAE50D367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6DADA0-49A0-7DEC-043F-54394D683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686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C71ED-D136-3CBA-7D4B-58A5635B5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B23071-67F5-8D22-ED88-01D9A018BC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509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476B1-FD49-CE2B-4EBC-D19DF5C53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9E859C-9F45-ED27-065F-620D8717C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717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F9F40-7E1E-BCFD-9097-D11FE2C82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1BC3EE-9DD8-BEE4-A807-515987908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066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860CB-D622-85CC-FFD4-F41B69162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802764-12A7-4B85-2D22-AFC4AA5BA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4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575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C619C-330F-7B7A-F81A-DF585F51B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C1BE02-D6C3-7A27-2DD1-70D64515D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940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4AA18-39EA-AB82-CF8A-8D65B8EBE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84ED82-8894-337A-346D-6BA680695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114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93B93-C725-B7C4-E77B-7777C7CE5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78BE51-4F2E-47FE-CED9-C843C0983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170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718CE-CA94-F68D-EACF-E7447194A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DFF2D3-C181-27B2-8393-8A850BE03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588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9C30E-B142-F5A0-F6F7-3FB6B9AD5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232040-73A1-8158-8EEC-28BC689C92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4743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749A8-9BEC-60A9-F123-CCE0BF0ED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F234DA-94ED-AD02-31F8-7549396F3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8429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14F962-B867-2B54-C13E-11007725F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121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69F8DD-0730-2859-AC0D-43099B2CA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338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0E2B95-8C7F-E6B4-9AEE-9803B9E2A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11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5E489-4552-B782-DAB8-782E57660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41F0C9-D220-D4D9-0F59-B014238689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66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1EC02-CCC2-BB0B-5DE0-EE362491F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C4BD9D-A294-F0C0-6B62-A9E3139B4C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15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87070-FC91-97F8-7FBE-938391884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3B867D-B7FE-1D0D-AED4-DA37D0CA91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61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56170-8F52-C194-D7EC-1D1D99F0C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1CA575-D813-CFC4-FDC9-B34E1D4FA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61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B9078-7EE4-4CF3-DEDC-306192211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1053DB-2D36-85E9-DEE4-3400A3842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999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Ahmad Khuffash</dc:creator>
  <cp:lastModifiedBy>Ahmad Khuffash</cp:lastModifiedBy>
  <cp:revision>1</cp:revision>
  <dcterms:created xsi:type="dcterms:W3CDTF">2026-01-12T20:05:49Z</dcterms:created>
  <dcterms:modified xsi:type="dcterms:W3CDTF">2026-01-12T20:21:41Z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9dfdf9e-2c3d-413d-91e3-46feb3a5f04a_Enabled">
    <vt:lpwstr>true</vt:lpwstr>
  </property>
  <property fmtid="{D5CDD505-2E9C-101B-9397-08002B2CF9AE}" pid="3" name="MSIP_Label_f9dfdf9e-2c3d-413d-91e3-46feb3a5f04a_SetDate">
    <vt:lpwstr>2026-01-12T20:21:19Z</vt:lpwstr>
  </property>
  <property fmtid="{D5CDD505-2E9C-101B-9397-08002B2CF9AE}" pid="4" name="MSIP_Label_f9dfdf9e-2c3d-413d-91e3-46feb3a5f04a_Method">
    <vt:lpwstr>Privileged</vt:lpwstr>
  </property>
  <property fmtid="{D5CDD505-2E9C-101B-9397-08002B2CF9AE}" pid="5" name="MSIP_Label_f9dfdf9e-2c3d-413d-91e3-46feb3a5f04a_Name">
    <vt:lpwstr>Public</vt:lpwstr>
  </property>
  <property fmtid="{D5CDD505-2E9C-101B-9397-08002B2CF9AE}" pid="6" name="MSIP_Label_f9dfdf9e-2c3d-413d-91e3-46feb3a5f04a_SiteId">
    <vt:lpwstr>6355bb8a-2c9c-4344-aec5-df07b4be462a</vt:lpwstr>
  </property>
  <property fmtid="{D5CDD505-2E9C-101B-9397-08002B2CF9AE}" pid="7" name="MSIP_Label_f9dfdf9e-2c3d-413d-91e3-46feb3a5f04a_ActionId">
    <vt:lpwstr>d1d8d286-f5c4-425c-8648-d7b3c1fee919</vt:lpwstr>
  </property>
  <property fmtid="{D5CDD505-2E9C-101B-9397-08002B2CF9AE}" pid="8" name="MSIP_Label_f9dfdf9e-2c3d-413d-91e3-46feb3a5f04a_ContentBits">
    <vt:lpwstr>2</vt:lpwstr>
  </property>
  <property fmtid="{D5CDD505-2E9C-101B-9397-08002B2CF9AE}" pid="9" name="MSIP_Label_f9dfdf9e-2c3d-413d-91e3-46feb3a5f04a_Tag">
    <vt:lpwstr>10, 0, 1, 1</vt:lpwstr>
  </property>
  <property fmtid="{D5CDD505-2E9C-101B-9397-08002B2CF9AE}" pid="10" name="ClassificationContentMarkingFooterLocations">
    <vt:lpwstr>Office Theme:8</vt:lpwstr>
  </property>
  <property fmtid="{D5CDD505-2E9C-101B-9397-08002B2CF9AE}" pid="11" name="ClassificationContentMarkingFooterText">
    <vt:lpwstr>Public</vt:lpwstr>
  </property>
</Properties>
</file>