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73" r:id="rId3"/>
  </p:sldMasterIdLst>
  <p:notesMasterIdLst>
    <p:notesMasterId r:id="rId37"/>
  </p:notesMasterIdLst>
  <p:sldIdLst>
    <p:sldId id="351" r:id="rId4"/>
    <p:sldId id="354" r:id="rId5"/>
    <p:sldId id="348" r:id="rId6"/>
    <p:sldId id="347" r:id="rId7"/>
    <p:sldId id="356" r:id="rId8"/>
    <p:sldId id="358" r:id="rId9"/>
    <p:sldId id="359" r:id="rId10"/>
    <p:sldId id="360" r:id="rId11"/>
    <p:sldId id="361" r:id="rId12"/>
    <p:sldId id="362" r:id="rId13"/>
    <p:sldId id="363" r:id="rId14"/>
    <p:sldId id="364" r:id="rId15"/>
    <p:sldId id="365" r:id="rId16"/>
    <p:sldId id="366" r:id="rId17"/>
    <p:sldId id="367" r:id="rId18"/>
    <p:sldId id="368" r:id="rId19"/>
    <p:sldId id="369" r:id="rId20"/>
    <p:sldId id="386" r:id="rId21"/>
    <p:sldId id="307" r:id="rId22"/>
    <p:sldId id="370" r:id="rId23"/>
    <p:sldId id="371" r:id="rId24"/>
    <p:sldId id="372" r:id="rId25"/>
    <p:sldId id="373" r:id="rId26"/>
    <p:sldId id="374" r:id="rId27"/>
    <p:sldId id="376" r:id="rId28"/>
    <p:sldId id="377" r:id="rId29"/>
    <p:sldId id="378" r:id="rId30"/>
    <p:sldId id="384" r:id="rId31"/>
    <p:sldId id="381" r:id="rId32"/>
    <p:sldId id="380" r:id="rId33"/>
    <p:sldId id="382" r:id="rId34"/>
    <p:sldId id="346" r:id="rId35"/>
    <p:sldId id="375"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F0"/>
    <a:srgbClr val="0163B3"/>
    <a:srgbClr val="6FBEDF"/>
    <a:srgbClr val="6BF4FB"/>
    <a:srgbClr val="FFFFFF"/>
    <a:srgbClr val="4592EF"/>
    <a:srgbClr val="2CB2D7"/>
    <a:srgbClr val="FE5A5B"/>
    <a:srgbClr val="FFB954"/>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6159" autoAdjust="0"/>
  </p:normalViewPr>
  <p:slideViewPr>
    <p:cSldViewPr snapToGrid="0" showGuides="1">
      <p:cViewPr varScale="1">
        <p:scale>
          <a:sx n="78" d="100"/>
          <a:sy n="78" d="100"/>
        </p:scale>
        <p:origin x="878" y="72"/>
      </p:cViewPr>
      <p:guideLst>
        <p:guide orient="horz" pos="2184"/>
        <p:guide pos="3840"/>
      </p:guideLst>
    </p:cSldViewPr>
  </p:slideViewPr>
  <p:notesTextViewPr>
    <p:cViewPr>
      <p:scale>
        <a:sx n="1" d="1"/>
        <a:sy n="1" d="1"/>
      </p:scale>
      <p:origin x="0" y="0"/>
    </p:cViewPr>
  </p:notesTextViewPr>
  <p:sorterViewPr>
    <p:cViewPr>
      <p:scale>
        <a:sx n="100" d="100"/>
        <a:sy n="100" d="100"/>
      </p:scale>
      <p:origin x="0" y="-885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viewProps" Target="viewProps.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AF045-FEF6-43EA-9CDC-C84FC3F85E9C}" type="datetimeFigureOut">
              <a:rPr lang="en-US" smtClean="0"/>
              <a:t>1/26/2026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F1279-6CE4-4169-83D3-4483097B6907}" type="slidenum">
              <a:rPr lang="en-US" smtClean="0"/>
              <a:t>‹#›</a:t>
            </a:fld>
            <a:endParaRPr lang="en-US"/>
          </a:p>
        </p:txBody>
      </p:sp>
    </p:spTree>
    <p:extLst>
      <p:ext uri="{BB962C8B-B14F-4D97-AF65-F5344CB8AC3E}">
        <p14:creationId xmlns:p14="http://schemas.microsoft.com/office/powerpoint/2010/main" val="140558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2F1279-6CE4-4169-83D3-4483097B6907}" type="slidenum">
              <a:rPr lang="en-US" smtClean="0"/>
              <a:t>18</a:t>
            </a:fld>
            <a:endParaRPr lang="en-US"/>
          </a:p>
        </p:txBody>
      </p:sp>
    </p:spTree>
    <p:extLst>
      <p:ext uri="{BB962C8B-B14F-4D97-AF65-F5344CB8AC3E}">
        <p14:creationId xmlns:p14="http://schemas.microsoft.com/office/powerpoint/2010/main" val="3067261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652F1279-6CE4-4169-83D3-4483097B6907}" type="slidenum">
              <a:rPr lang="en-US" smtClean="0"/>
              <a:t>19</a:t>
            </a:fld>
            <a:endParaRPr lang="en-US"/>
          </a:p>
        </p:txBody>
      </p:sp>
    </p:spTree>
    <p:extLst>
      <p:ext uri="{BB962C8B-B14F-4D97-AF65-F5344CB8AC3E}">
        <p14:creationId xmlns:p14="http://schemas.microsoft.com/office/powerpoint/2010/main" val="22578205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2F1279-6CE4-4169-83D3-4483097B6907}" type="slidenum">
              <a:rPr lang="en-US" smtClean="0"/>
              <a:t>22</a:t>
            </a:fld>
            <a:endParaRPr lang="en-US"/>
          </a:p>
        </p:txBody>
      </p:sp>
    </p:spTree>
    <p:extLst>
      <p:ext uri="{BB962C8B-B14F-4D97-AF65-F5344CB8AC3E}">
        <p14:creationId xmlns:p14="http://schemas.microsoft.com/office/powerpoint/2010/main" val="39391654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7691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0667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219437"/>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FB205AF1-88BF-45AD-AEA1-547FA322F1C0}"/>
              </a:ext>
            </a:extLst>
          </p:cNvPr>
          <p:cNvSpPr>
            <a:spLocks noGrp="1"/>
          </p:cNvSpPr>
          <p:nvPr>
            <p:ph type="body" sz="quarter" idx="10" hasCustomPrompt="1"/>
          </p:nvPr>
        </p:nvSpPr>
        <p:spPr>
          <a:xfrm>
            <a:off x="323529" y="219437"/>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449694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39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3200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aam slide layout">
    <p:bg>
      <p:bgPr>
        <a:solidFill>
          <a:schemeClr val="bg1"/>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B4C9CBF-2BAE-4CE6-9528-38CB728A7210}"/>
              </a:ext>
            </a:extLst>
          </p:cNvPr>
          <p:cNvSpPr>
            <a:spLocks noGrp="1"/>
          </p:cNvSpPr>
          <p:nvPr>
            <p:ph type="pic" idx="11" hasCustomPrompt="1"/>
          </p:nvPr>
        </p:nvSpPr>
        <p:spPr>
          <a:xfrm>
            <a:off x="7682029" y="4466283"/>
            <a:ext cx="1920000" cy="1728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5" name="Picture Placeholder 2">
            <a:extLst>
              <a:ext uri="{FF2B5EF4-FFF2-40B4-BE49-F238E27FC236}">
                <a16:creationId xmlns:a16="http://schemas.microsoft.com/office/drawing/2014/main" id="{47308176-A1B8-4270-8666-4C4AD267AC14}"/>
              </a:ext>
            </a:extLst>
          </p:cNvPr>
          <p:cNvSpPr>
            <a:spLocks noGrp="1"/>
          </p:cNvSpPr>
          <p:nvPr>
            <p:ph type="pic" idx="12" hasCustomPrompt="1"/>
          </p:nvPr>
        </p:nvSpPr>
        <p:spPr>
          <a:xfrm>
            <a:off x="5569741" y="687363"/>
            <a:ext cx="1920000" cy="1728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6" name="Picture Placeholder 2">
            <a:extLst>
              <a:ext uri="{FF2B5EF4-FFF2-40B4-BE49-F238E27FC236}">
                <a16:creationId xmlns:a16="http://schemas.microsoft.com/office/drawing/2014/main" id="{C38ADDF0-3F1A-4094-88B4-EFF5537D0377}"/>
              </a:ext>
            </a:extLst>
          </p:cNvPr>
          <p:cNvSpPr>
            <a:spLocks noGrp="1"/>
          </p:cNvSpPr>
          <p:nvPr>
            <p:ph type="pic" idx="13" hasCustomPrompt="1"/>
          </p:nvPr>
        </p:nvSpPr>
        <p:spPr>
          <a:xfrm>
            <a:off x="7682029" y="2576823"/>
            <a:ext cx="1920000" cy="1728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7" name="Picture Placeholder 2">
            <a:extLst>
              <a:ext uri="{FF2B5EF4-FFF2-40B4-BE49-F238E27FC236}">
                <a16:creationId xmlns:a16="http://schemas.microsoft.com/office/drawing/2014/main" id="{FE729246-D1CD-4213-8BA5-509F735B33CF}"/>
              </a:ext>
            </a:extLst>
          </p:cNvPr>
          <p:cNvSpPr>
            <a:spLocks noGrp="1"/>
          </p:cNvSpPr>
          <p:nvPr>
            <p:ph type="pic" idx="14" hasCustomPrompt="1"/>
          </p:nvPr>
        </p:nvSpPr>
        <p:spPr>
          <a:xfrm>
            <a:off x="5569741" y="2576823"/>
            <a:ext cx="1920000" cy="1728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8" name="Picture Placeholder 2">
            <a:extLst>
              <a:ext uri="{FF2B5EF4-FFF2-40B4-BE49-F238E27FC236}">
                <a16:creationId xmlns:a16="http://schemas.microsoft.com/office/drawing/2014/main" id="{859CCC74-0AB8-4C29-A02E-D2F1F64B1A1F}"/>
              </a:ext>
            </a:extLst>
          </p:cNvPr>
          <p:cNvSpPr>
            <a:spLocks noGrp="1"/>
          </p:cNvSpPr>
          <p:nvPr>
            <p:ph type="pic" idx="15" hasCustomPrompt="1"/>
          </p:nvPr>
        </p:nvSpPr>
        <p:spPr>
          <a:xfrm>
            <a:off x="5569741" y="4466283"/>
            <a:ext cx="1920000" cy="1728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9" name="Picture Placeholder 2">
            <a:extLst>
              <a:ext uri="{FF2B5EF4-FFF2-40B4-BE49-F238E27FC236}">
                <a16:creationId xmlns:a16="http://schemas.microsoft.com/office/drawing/2014/main" id="{F49239CD-CF16-43C8-BC8B-7551283F0F82}"/>
              </a:ext>
            </a:extLst>
          </p:cNvPr>
          <p:cNvSpPr>
            <a:spLocks noGrp="1"/>
          </p:cNvSpPr>
          <p:nvPr>
            <p:ph type="pic" idx="16" hasCustomPrompt="1"/>
          </p:nvPr>
        </p:nvSpPr>
        <p:spPr>
          <a:xfrm>
            <a:off x="7682029" y="687363"/>
            <a:ext cx="1920000" cy="1728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10" name="Frame 1">
            <a:extLst>
              <a:ext uri="{FF2B5EF4-FFF2-40B4-BE49-F238E27FC236}">
                <a16:creationId xmlns:a16="http://schemas.microsoft.com/office/drawing/2014/main" id="{92C663AA-BCD0-4416-8F93-833876B72930}"/>
              </a:ext>
            </a:extLst>
          </p:cNvPr>
          <p:cNvSpPr/>
          <p:nvPr userDrawn="1"/>
        </p:nvSpPr>
        <p:spPr>
          <a:xfrm>
            <a:off x="5377561" y="548680"/>
            <a:ext cx="4416491" cy="5760640"/>
          </a:xfrm>
          <a:prstGeom prst="frame">
            <a:avLst>
              <a:gd name="adj1" fmla="val 82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solidFill>
                <a:schemeClr val="tx1"/>
              </a:solidFill>
            </a:endParaRPr>
          </a:p>
        </p:txBody>
      </p:sp>
    </p:spTree>
    <p:extLst>
      <p:ext uri="{BB962C8B-B14F-4D97-AF65-F5344CB8AC3E}">
        <p14:creationId xmlns:p14="http://schemas.microsoft.com/office/powerpoint/2010/main" val="768664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Contents slide layout">
    <p:spTree>
      <p:nvGrpSpPr>
        <p:cNvPr id="1" name=""/>
        <p:cNvGrpSpPr/>
        <p:nvPr/>
      </p:nvGrpSpPr>
      <p:grpSpPr>
        <a:xfrm>
          <a:off x="0" y="0"/>
          <a:ext cx="0" cy="0"/>
          <a:chOff x="0" y="0"/>
          <a:chExt cx="0" cy="0"/>
        </a:xfrm>
      </p:grpSpPr>
      <p:sp>
        <p:nvSpPr>
          <p:cNvPr id="2" name="그림 개체 틀 2">
            <a:extLst>
              <a:ext uri="{FF2B5EF4-FFF2-40B4-BE49-F238E27FC236}">
                <a16:creationId xmlns:a16="http://schemas.microsoft.com/office/drawing/2014/main" id="{7D5E33BC-B6B0-421B-9EFE-62DF359AEF2C}"/>
              </a:ext>
            </a:extLst>
          </p:cNvPr>
          <p:cNvSpPr>
            <a:spLocks noGrp="1"/>
          </p:cNvSpPr>
          <p:nvPr>
            <p:ph type="pic" sz="quarter" idx="14" hasCustomPrompt="1"/>
          </p:nvPr>
        </p:nvSpPr>
        <p:spPr>
          <a:xfrm>
            <a:off x="3810000" y="3162301"/>
            <a:ext cx="8382000" cy="3695700"/>
          </a:xfrm>
          <a:prstGeom prst="rect">
            <a:avLst/>
          </a:prstGeom>
          <a:solidFill>
            <a:schemeClr val="bg1">
              <a:lumMod val="95000"/>
            </a:schemeClr>
          </a:solidFill>
          <a:ln w="19050">
            <a:noFill/>
          </a:ln>
        </p:spPr>
        <p:txBody>
          <a:bodyPr anchor="ctr"/>
          <a:lstStyle>
            <a:lvl1pPr marL="0" indent="0" algn="ctr">
              <a:lnSpc>
                <a:spcPct val="100000"/>
              </a:lnSpc>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3833295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445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grpSp>
        <p:nvGrpSpPr>
          <p:cNvPr id="2" name="그룹 1">
            <a:extLst>
              <a:ext uri="{FF2B5EF4-FFF2-40B4-BE49-F238E27FC236}">
                <a16:creationId xmlns:a16="http://schemas.microsoft.com/office/drawing/2014/main" id="{FA4CC961-4B11-46D0-A852-9D346D0DA625}"/>
              </a:ext>
            </a:extLst>
          </p:cNvPr>
          <p:cNvGrpSpPr/>
          <p:nvPr userDrawn="1"/>
        </p:nvGrpSpPr>
        <p:grpSpPr>
          <a:xfrm>
            <a:off x="435435" y="2819060"/>
            <a:ext cx="4468100" cy="3496092"/>
            <a:chOff x="3912955" y="1879370"/>
            <a:chExt cx="5855928" cy="4582006"/>
          </a:xfrm>
        </p:grpSpPr>
        <p:sp>
          <p:nvSpPr>
            <p:cNvPr id="3" name="Oval 84">
              <a:extLst>
                <a:ext uri="{FF2B5EF4-FFF2-40B4-BE49-F238E27FC236}">
                  <a16:creationId xmlns:a16="http://schemas.microsoft.com/office/drawing/2014/main" id="{037F4C4C-9097-4D5E-B537-8ABA07035C62}"/>
                </a:ext>
              </a:extLst>
            </p:cNvPr>
            <p:cNvSpPr/>
            <p:nvPr userDrawn="1"/>
          </p:nvSpPr>
          <p:spPr>
            <a:xfrm>
              <a:off x="3912955" y="5868875"/>
              <a:ext cx="5855928" cy="592501"/>
            </a:xfrm>
            <a:prstGeom prst="ellipse">
              <a:avLst/>
            </a:prstGeom>
            <a:solidFill>
              <a:schemeClr val="tx1">
                <a:lumMod val="50000"/>
                <a:lumOff val="50000"/>
              </a:schemeClr>
            </a:solidFill>
            <a:ln>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nvGrpSpPr>
            <p:cNvPr id="4" name="Graphic 14">
              <a:extLst>
                <a:ext uri="{FF2B5EF4-FFF2-40B4-BE49-F238E27FC236}">
                  <a16:creationId xmlns:a16="http://schemas.microsoft.com/office/drawing/2014/main" id="{53A63004-28DE-47FF-BC9E-45E64672D9F2}"/>
                </a:ext>
              </a:extLst>
            </p:cNvPr>
            <p:cNvGrpSpPr/>
            <p:nvPr userDrawn="1"/>
          </p:nvGrpSpPr>
          <p:grpSpPr>
            <a:xfrm>
              <a:off x="4142772" y="1879370"/>
              <a:ext cx="5517728" cy="4339787"/>
              <a:chOff x="2444748" y="555045"/>
              <a:chExt cx="7282048" cy="5727454"/>
            </a:xfrm>
          </p:grpSpPr>
          <p:sp>
            <p:nvSpPr>
              <p:cNvPr id="5" name="Freeform: Shape 23">
                <a:extLst>
                  <a:ext uri="{FF2B5EF4-FFF2-40B4-BE49-F238E27FC236}">
                    <a16:creationId xmlns:a16="http://schemas.microsoft.com/office/drawing/2014/main" id="{5975573A-A998-45D3-9F36-A41B69ACC904}"/>
                  </a:ext>
                </a:extLst>
              </p:cNvPr>
              <p:cNvSpPr/>
              <p:nvPr/>
            </p:nvSpPr>
            <p:spPr>
              <a:xfrm>
                <a:off x="4964693" y="5443837"/>
                <a:ext cx="2168250" cy="818208"/>
              </a:xfrm>
              <a:custGeom>
                <a:avLst/>
                <a:gdLst>
                  <a:gd name="connsiteX0" fmla="*/ 1941333 w 2168250"/>
                  <a:gd name="connsiteY0" fmla="*/ 525699 h 818207"/>
                  <a:gd name="connsiteX1" fmla="*/ 1785874 w 2168250"/>
                  <a:gd name="connsiteY1" fmla="*/ 30683 h 818207"/>
                  <a:gd name="connsiteX2" fmla="*/ 1114943 w 2168250"/>
                  <a:gd name="connsiteY2" fmla="*/ 30683 h 818207"/>
                  <a:gd name="connsiteX3" fmla="*/ 1065851 w 2168250"/>
                  <a:gd name="connsiteY3" fmla="*/ 30683 h 818207"/>
                  <a:gd name="connsiteX4" fmla="*/ 390830 w 2168250"/>
                  <a:gd name="connsiteY4" fmla="*/ 30683 h 818207"/>
                  <a:gd name="connsiteX5" fmla="*/ 235370 w 2168250"/>
                  <a:gd name="connsiteY5" fmla="*/ 525699 h 818207"/>
                  <a:gd name="connsiteX6" fmla="*/ 259916 w 2168250"/>
                  <a:gd name="connsiteY6" fmla="*/ 816162 h 818207"/>
                  <a:gd name="connsiteX7" fmla="*/ 1065851 w 2168250"/>
                  <a:gd name="connsiteY7" fmla="*/ 816162 h 818207"/>
                  <a:gd name="connsiteX8" fmla="*/ 1114943 w 2168250"/>
                  <a:gd name="connsiteY8" fmla="*/ 816162 h 818207"/>
                  <a:gd name="connsiteX9" fmla="*/ 1920878 w 2168250"/>
                  <a:gd name="connsiteY9" fmla="*/ 816162 h 818207"/>
                  <a:gd name="connsiteX10" fmla="*/ 1941333 w 2168250"/>
                  <a:gd name="connsiteY10" fmla="*/ 525699 h 81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68250" h="818207">
                    <a:moveTo>
                      <a:pt x="1941333" y="525699"/>
                    </a:moveTo>
                    <a:cubicBezTo>
                      <a:pt x="1789965" y="370239"/>
                      <a:pt x="1785874" y="30683"/>
                      <a:pt x="1785874" y="30683"/>
                    </a:cubicBezTo>
                    <a:lnTo>
                      <a:pt x="1114943" y="30683"/>
                    </a:lnTo>
                    <a:lnTo>
                      <a:pt x="1065851" y="30683"/>
                    </a:lnTo>
                    <a:lnTo>
                      <a:pt x="390830" y="30683"/>
                    </a:lnTo>
                    <a:cubicBezTo>
                      <a:pt x="390830" y="30683"/>
                      <a:pt x="386739" y="366148"/>
                      <a:pt x="235370" y="525699"/>
                    </a:cubicBezTo>
                    <a:cubicBezTo>
                      <a:pt x="84002" y="681158"/>
                      <a:pt x="-149188" y="816162"/>
                      <a:pt x="259916" y="816162"/>
                    </a:cubicBezTo>
                    <a:cubicBezTo>
                      <a:pt x="587199" y="816162"/>
                      <a:pt x="939029" y="816162"/>
                      <a:pt x="1065851" y="816162"/>
                    </a:cubicBezTo>
                    <a:cubicBezTo>
                      <a:pt x="1098579" y="816162"/>
                      <a:pt x="1114943" y="816162"/>
                      <a:pt x="1114943" y="816162"/>
                    </a:cubicBezTo>
                    <a:cubicBezTo>
                      <a:pt x="1245857" y="816162"/>
                      <a:pt x="1597686" y="816162"/>
                      <a:pt x="1920878" y="816162"/>
                    </a:cubicBezTo>
                    <a:cubicBezTo>
                      <a:pt x="2329982" y="816162"/>
                      <a:pt x="2092702" y="681158"/>
                      <a:pt x="1941333" y="525699"/>
                    </a:cubicBezTo>
                    <a:close/>
                  </a:path>
                </a:pathLst>
              </a:custGeom>
              <a:gradFill>
                <a:gsLst>
                  <a:gs pos="0">
                    <a:schemeClr val="bg1">
                      <a:lumMod val="75000"/>
                    </a:schemeClr>
                  </a:gs>
                  <a:gs pos="53000">
                    <a:schemeClr val="bg1">
                      <a:lumMod val="85000"/>
                    </a:schemeClr>
                  </a:gs>
                  <a:gs pos="83000">
                    <a:schemeClr val="bg1">
                      <a:lumMod val="75000"/>
                    </a:schemeClr>
                  </a:gs>
                  <a:gs pos="100000">
                    <a:schemeClr val="bg1">
                      <a:lumMod val="75000"/>
                    </a:schemeClr>
                  </a:gs>
                </a:gsLst>
                <a:lin ang="16200000" scaled="0"/>
              </a:gradFill>
              <a:ln w="9525" cap="flat">
                <a:noFill/>
                <a:prstDash val="solid"/>
                <a:miter/>
              </a:ln>
            </p:spPr>
            <p:txBody>
              <a:bodyPr rtlCol="0" anchor="ctr"/>
              <a:lstStyle/>
              <a:p>
                <a:endParaRPr lang="en-US" dirty="0"/>
              </a:p>
            </p:txBody>
          </p:sp>
          <p:sp>
            <p:nvSpPr>
              <p:cNvPr id="6" name="Freeform: Shape 24">
                <a:extLst>
                  <a:ext uri="{FF2B5EF4-FFF2-40B4-BE49-F238E27FC236}">
                    <a16:creationId xmlns:a16="http://schemas.microsoft.com/office/drawing/2014/main" id="{27876ED6-5794-4A85-960C-DB1E2BD62D6F}"/>
                  </a:ext>
                </a:extLst>
              </p:cNvPr>
              <p:cNvSpPr/>
              <p:nvPr/>
            </p:nvSpPr>
            <p:spPr>
              <a:xfrm>
                <a:off x="2444748" y="555045"/>
                <a:ext cx="7282048" cy="4950157"/>
              </a:xfrm>
              <a:custGeom>
                <a:avLst/>
                <a:gdLst>
                  <a:gd name="connsiteX0" fmla="*/ 7038632 w 7282048"/>
                  <a:gd name="connsiteY0" fmla="*/ 30683 h 4950157"/>
                  <a:gd name="connsiteX1" fmla="*/ 3704436 w 7282048"/>
                  <a:gd name="connsiteY1" fmla="*/ 30683 h 4950157"/>
                  <a:gd name="connsiteX2" fmla="*/ 3589886 w 7282048"/>
                  <a:gd name="connsiteY2" fmla="*/ 30683 h 4950157"/>
                  <a:gd name="connsiteX3" fmla="*/ 259781 w 7282048"/>
                  <a:gd name="connsiteY3" fmla="*/ 30683 h 4950157"/>
                  <a:gd name="connsiteX4" fmla="*/ 30683 w 7282048"/>
                  <a:gd name="connsiteY4" fmla="*/ 259781 h 4950157"/>
                  <a:gd name="connsiteX5" fmla="*/ 30683 w 7282048"/>
                  <a:gd name="connsiteY5" fmla="*/ 4698558 h 4950157"/>
                  <a:gd name="connsiteX6" fmla="*/ 239326 w 7282048"/>
                  <a:gd name="connsiteY6" fmla="*/ 4931748 h 4950157"/>
                  <a:gd name="connsiteX7" fmla="*/ 7042723 w 7282048"/>
                  <a:gd name="connsiteY7" fmla="*/ 4931748 h 4950157"/>
                  <a:gd name="connsiteX8" fmla="*/ 7251366 w 7282048"/>
                  <a:gd name="connsiteY8" fmla="*/ 4698558 h 4950157"/>
                  <a:gd name="connsiteX9" fmla="*/ 7251366 w 7282048"/>
                  <a:gd name="connsiteY9" fmla="*/ 259781 h 4950157"/>
                  <a:gd name="connsiteX10" fmla="*/ 7038632 w 7282048"/>
                  <a:gd name="connsiteY10" fmla="*/ 30683 h 4950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82048" h="4950157">
                    <a:moveTo>
                      <a:pt x="7038632" y="30683"/>
                    </a:moveTo>
                    <a:lnTo>
                      <a:pt x="3704436" y="30683"/>
                    </a:lnTo>
                    <a:lnTo>
                      <a:pt x="3589886" y="30683"/>
                    </a:lnTo>
                    <a:lnTo>
                      <a:pt x="259781" y="30683"/>
                    </a:lnTo>
                    <a:cubicBezTo>
                      <a:pt x="141141" y="30683"/>
                      <a:pt x="30683" y="128868"/>
                      <a:pt x="30683" y="259781"/>
                    </a:cubicBezTo>
                    <a:lnTo>
                      <a:pt x="30683" y="4698558"/>
                    </a:lnTo>
                    <a:cubicBezTo>
                      <a:pt x="30683" y="4829472"/>
                      <a:pt x="124777" y="4931748"/>
                      <a:pt x="239326" y="4931748"/>
                    </a:cubicBezTo>
                    <a:lnTo>
                      <a:pt x="7042723" y="4931748"/>
                    </a:lnTo>
                    <a:cubicBezTo>
                      <a:pt x="7157272" y="4931748"/>
                      <a:pt x="7251366" y="4825380"/>
                      <a:pt x="7251366" y="4698558"/>
                    </a:cubicBezTo>
                    <a:lnTo>
                      <a:pt x="7251366" y="259781"/>
                    </a:lnTo>
                    <a:cubicBezTo>
                      <a:pt x="7251366" y="128868"/>
                      <a:pt x="7157272" y="30683"/>
                      <a:pt x="7038632" y="30683"/>
                    </a:cubicBezTo>
                    <a:close/>
                  </a:path>
                </a:pathLst>
              </a:custGeom>
              <a:solidFill>
                <a:srgbClr val="999999"/>
              </a:solidFill>
              <a:ln w="9525" cap="flat">
                <a:noFill/>
                <a:prstDash val="solid"/>
                <a:miter/>
              </a:ln>
            </p:spPr>
            <p:txBody>
              <a:bodyPr rtlCol="0" anchor="ctr"/>
              <a:lstStyle/>
              <a:p>
                <a:endParaRPr lang="en-US" dirty="0"/>
              </a:p>
            </p:txBody>
          </p:sp>
          <p:sp>
            <p:nvSpPr>
              <p:cNvPr id="7" name="Freeform: Shape 25">
                <a:extLst>
                  <a:ext uri="{FF2B5EF4-FFF2-40B4-BE49-F238E27FC236}">
                    <a16:creationId xmlns:a16="http://schemas.microsoft.com/office/drawing/2014/main" id="{D471B648-B0D3-401C-B76C-4321007CF451}"/>
                  </a:ext>
                </a:extLst>
              </p:cNvPr>
              <p:cNvSpPr/>
              <p:nvPr/>
            </p:nvSpPr>
            <p:spPr>
              <a:xfrm>
                <a:off x="8706599" y="5435655"/>
                <a:ext cx="490925" cy="81821"/>
              </a:xfrm>
              <a:custGeom>
                <a:avLst/>
                <a:gdLst>
                  <a:gd name="connsiteX0" fmla="*/ 32212 w 490924"/>
                  <a:gd name="connsiteY0" fmla="*/ 30683 h 81820"/>
                  <a:gd name="connsiteX1" fmla="*/ 64939 w 490924"/>
                  <a:gd name="connsiteY1" fmla="*/ 71593 h 81820"/>
                  <a:gd name="connsiteX2" fmla="*/ 461771 w 490924"/>
                  <a:gd name="connsiteY2" fmla="*/ 71593 h 81820"/>
                  <a:gd name="connsiteX3" fmla="*/ 498590 w 490924"/>
                  <a:gd name="connsiteY3" fmla="*/ 30683 h 81820"/>
                  <a:gd name="connsiteX4" fmla="*/ 32212 w 490924"/>
                  <a:gd name="connsiteY4" fmla="*/ 30683 h 81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924" h="81820">
                    <a:moveTo>
                      <a:pt x="32212" y="30683"/>
                    </a:moveTo>
                    <a:cubicBezTo>
                      <a:pt x="32212" y="30683"/>
                      <a:pt x="19938" y="67502"/>
                      <a:pt x="64939" y="71593"/>
                    </a:cubicBezTo>
                    <a:lnTo>
                      <a:pt x="461771" y="71593"/>
                    </a:lnTo>
                    <a:cubicBezTo>
                      <a:pt x="461771" y="71593"/>
                      <a:pt x="502681" y="75684"/>
                      <a:pt x="498590" y="30683"/>
                    </a:cubicBezTo>
                    <a:lnTo>
                      <a:pt x="32212" y="30683"/>
                    </a:lnTo>
                    <a:close/>
                  </a:path>
                </a:pathLst>
              </a:custGeom>
              <a:solidFill>
                <a:srgbClr val="999999"/>
              </a:solidFill>
              <a:ln w="9525" cap="flat">
                <a:noFill/>
                <a:prstDash val="solid"/>
                <a:miter/>
              </a:ln>
            </p:spPr>
            <p:txBody>
              <a:bodyPr rtlCol="0" anchor="ctr"/>
              <a:lstStyle/>
              <a:p>
                <a:endParaRPr lang="en-US"/>
              </a:p>
            </p:txBody>
          </p:sp>
          <p:sp>
            <p:nvSpPr>
              <p:cNvPr id="8" name="Freeform: Shape 26">
                <a:extLst>
                  <a:ext uri="{FF2B5EF4-FFF2-40B4-BE49-F238E27FC236}">
                    <a16:creationId xmlns:a16="http://schemas.microsoft.com/office/drawing/2014/main" id="{A4157B07-6553-4779-B4E5-82675276F554}"/>
                  </a:ext>
                </a:extLst>
              </p:cNvPr>
              <p:cNvSpPr/>
              <p:nvPr/>
            </p:nvSpPr>
            <p:spPr>
              <a:xfrm>
                <a:off x="2481568" y="595956"/>
                <a:ext cx="7200228" cy="4336501"/>
              </a:xfrm>
              <a:custGeom>
                <a:avLst/>
                <a:gdLst>
                  <a:gd name="connsiteX0" fmla="*/ 6973175 w 7200227"/>
                  <a:gd name="connsiteY0" fmla="*/ 30683 h 4336501"/>
                  <a:gd name="connsiteX1" fmla="*/ 3671707 w 7200227"/>
                  <a:gd name="connsiteY1" fmla="*/ 30683 h 4336501"/>
                  <a:gd name="connsiteX2" fmla="*/ 3561249 w 7200227"/>
                  <a:gd name="connsiteY2" fmla="*/ 30683 h 4336501"/>
                  <a:gd name="connsiteX3" fmla="*/ 259781 w 7200227"/>
                  <a:gd name="connsiteY3" fmla="*/ 30683 h 4336501"/>
                  <a:gd name="connsiteX4" fmla="*/ 30683 w 7200227"/>
                  <a:gd name="connsiteY4" fmla="*/ 231144 h 4336501"/>
                  <a:gd name="connsiteX5" fmla="*/ 30683 w 7200227"/>
                  <a:gd name="connsiteY5" fmla="*/ 4330365 h 4336501"/>
                  <a:gd name="connsiteX6" fmla="*/ 7185909 w 7200227"/>
                  <a:gd name="connsiteY6" fmla="*/ 4330365 h 4336501"/>
                  <a:gd name="connsiteX7" fmla="*/ 7185909 w 7200227"/>
                  <a:gd name="connsiteY7" fmla="*/ 231144 h 4336501"/>
                  <a:gd name="connsiteX8" fmla="*/ 6973175 w 7200227"/>
                  <a:gd name="connsiteY8" fmla="*/ 30683 h 433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4336501">
                    <a:moveTo>
                      <a:pt x="6973175" y="30683"/>
                    </a:moveTo>
                    <a:lnTo>
                      <a:pt x="3671707" y="30683"/>
                    </a:lnTo>
                    <a:lnTo>
                      <a:pt x="3561249" y="30683"/>
                    </a:lnTo>
                    <a:lnTo>
                      <a:pt x="259781" y="30683"/>
                    </a:lnTo>
                    <a:cubicBezTo>
                      <a:pt x="141141" y="30683"/>
                      <a:pt x="30683" y="112504"/>
                      <a:pt x="30683" y="231144"/>
                    </a:cubicBezTo>
                    <a:lnTo>
                      <a:pt x="30683" y="4330365"/>
                    </a:lnTo>
                    <a:lnTo>
                      <a:pt x="7185909" y="4330365"/>
                    </a:lnTo>
                    <a:lnTo>
                      <a:pt x="7185909" y="231144"/>
                    </a:lnTo>
                    <a:cubicBezTo>
                      <a:pt x="7185909" y="112504"/>
                      <a:pt x="7091815" y="30683"/>
                      <a:pt x="6973175" y="30683"/>
                    </a:cubicBezTo>
                    <a:close/>
                  </a:path>
                </a:pathLst>
              </a:custGeom>
              <a:solidFill>
                <a:srgbClr val="231F20"/>
              </a:solidFill>
              <a:ln w="9525" cap="flat">
                <a:noFill/>
                <a:prstDash val="solid"/>
                <a:miter/>
              </a:ln>
            </p:spPr>
            <p:txBody>
              <a:bodyPr rtlCol="0" anchor="ctr"/>
              <a:lstStyle/>
              <a:p>
                <a:endParaRPr lang="en-US" dirty="0"/>
              </a:p>
            </p:txBody>
          </p:sp>
          <p:sp>
            <p:nvSpPr>
              <p:cNvPr id="9" name="Freeform: Shape 27">
                <a:extLst>
                  <a:ext uri="{FF2B5EF4-FFF2-40B4-BE49-F238E27FC236}">
                    <a16:creationId xmlns:a16="http://schemas.microsoft.com/office/drawing/2014/main" id="{AA7A6763-F1D5-49D1-A989-C8A92CEA2582}"/>
                  </a:ext>
                </a:extLst>
              </p:cNvPr>
              <p:cNvSpPr/>
              <p:nvPr/>
            </p:nvSpPr>
            <p:spPr>
              <a:xfrm>
                <a:off x="4968919" y="6159768"/>
                <a:ext cx="2168251" cy="122731"/>
              </a:xfrm>
              <a:custGeom>
                <a:avLst/>
                <a:gdLst>
                  <a:gd name="connsiteX0" fmla="*/ 30683 w 2168250"/>
                  <a:gd name="connsiteY0" fmla="*/ 34774 h 122731"/>
                  <a:gd name="connsiteX1" fmla="*/ 30683 w 2168250"/>
                  <a:gd name="connsiteY1" fmla="*/ 34774 h 122731"/>
                  <a:gd name="connsiteX2" fmla="*/ 30683 w 2168250"/>
                  <a:gd name="connsiteY2" fmla="*/ 38865 h 122731"/>
                  <a:gd name="connsiteX3" fmla="*/ 30683 w 2168250"/>
                  <a:gd name="connsiteY3" fmla="*/ 38865 h 122731"/>
                  <a:gd name="connsiteX4" fmla="*/ 263872 w 2168250"/>
                  <a:gd name="connsiteY4" fmla="*/ 96140 h 122731"/>
                  <a:gd name="connsiteX5" fmla="*/ 1069807 w 2168250"/>
                  <a:gd name="connsiteY5" fmla="*/ 96140 h 122731"/>
                  <a:gd name="connsiteX6" fmla="*/ 1118899 w 2168250"/>
                  <a:gd name="connsiteY6" fmla="*/ 96140 h 122731"/>
                  <a:gd name="connsiteX7" fmla="*/ 1924834 w 2168250"/>
                  <a:gd name="connsiteY7" fmla="*/ 96140 h 122731"/>
                  <a:gd name="connsiteX8" fmla="*/ 2153932 w 2168250"/>
                  <a:gd name="connsiteY8" fmla="*/ 30683 h 122731"/>
                  <a:gd name="connsiteX9" fmla="*/ 2137568 w 2168250"/>
                  <a:gd name="connsiteY9" fmla="*/ 30683 h 122731"/>
                  <a:gd name="connsiteX10" fmla="*/ 2137568 w 2168250"/>
                  <a:gd name="connsiteY10" fmla="*/ 30683 h 122731"/>
                  <a:gd name="connsiteX11" fmla="*/ 30683 w 2168250"/>
                  <a:gd name="connsiteY11" fmla="*/ 30683 h 122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8250" h="122731">
                    <a:moveTo>
                      <a:pt x="30683" y="34774"/>
                    </a:moveTo>
                    <a:lnTo>
                      <a:pt x="30683" y="34774"/>
                    </a:lnTo>
                    <a:cubicBezTo>
                      <a:pt x="30683" y="38865"/>
                      <a:pt x="30683" y="38865"/>
                      <a:pt x="30683" y="38865"/>
                    </a:cubicBezTo>
                    <a:lnTo>
                      <a:pt x="30683" y="38865"/>
                    </a:lnTo>
                    <a:cubicBezTo>
                      <a:pt x="30683" y="79775"/>
                      <a:pt x="96139" y="96140"/>
                      <a:pt x="263872" y="96140"/>
                    </a:cubicBezTo>
                    <a:cubicBezTo>
                      <a:pt x="591155" y="96140"/>
                      <a:pt x="942984" y="96140"/>
                      <a:pt x="1069807" y="96140"/>
                    </a:cubicBezTo>
                    <a:cubicBezTo>
                      <a:pt x="1102535" y="96140"/>
                      <a:pt x="1118899" y="96140"/>
                      <a:pt x="1118899" y="96140"/>
                    </a:cubicBezTo>
                    <a:cubicBezTo>
                      <a:pt x="1249812" y="96140"/>
                      <a:pt x="1601642" y="96140"/>
                      <a:pt x="1924834" y="96140"/>
                    </a:cubicBezTo>
                    <a:cubicBezTo>
                      <a:pt x="2092566" y="96140"/>
                      <a:pt x="2149841" y="75684"/>
                      <a:pt x="2153932" y="30683"/>
                    </a:cubicBezTo>
                    <a:lnTo>
                      <a:pt x="2137568" y="30683"/>
                    </a:lnTo>
                    <a:lnTo>
                      <a:pt x="2137568" y="30683"/>
                    </a:lnTo>
                    <a:lnTo>
                      <a:pt x="30683" y="30683"/>
                    </a:lnTo>
                    <a:close/>
                  </a:path>
                </a:pathLst>
              </a:custGeom>
              <a:solidFill>
                <a:schemeClr val="tx1">
                  <a:lumMod val="50000"/>
                  <a:lumOff val="50000"/>
                </a:schemeClr>
              </a:solidFill>
              <a:ln w="9525" cap="flat">
                <a:noFill/>
                <a:prstDash val="solid"/>
                <a:miter/>
              </a:ln>
            </p:spPr>
            <p:txBody>
              <a:bodyPr rtlCol="0" anchor="ctr"/>
              <a:lstStyle/>
              <a:p>
                <a:endParaRPr lang="en-US" dirty="0"/>
              </a:p>
            </p:txBody>
          </p:sp>
          <p:sp>
            <p:nvSpPr>
              <p:cNvPr id="10" name="Freeform: Shape 28">
                <a:extLst>
                  <a:ext uri="{FF2B5EF4-FFF2-40B4-BE49-F238E27FC236}">
                    <a16:creationId xmlns:a16="http://schemas.microsoft.com/office/drawing/2014/main" id="{6C74E94A-BAA0-4F02-AD1B-40ED70B3125C}"/>
                  </a:ext>
                </a:extLst>
              </p:cNvPr>
              <p:cNvSpPr/>
              <p:nvPr/>
            </p:nvSpPr>
            <p:spPr>
              <a:xfrm>
                <a:off x="2481568" y="4903820"/>
                <a:ext cx="7200228" cy="572745"/>
              </a:xfrm>
              <a:custGeom>
                <a:avLst/>
                <a:gdLst>
                  <a:gd name="connsiteX0" fmla="*/ 30683 w 7200227"/>
                  <a:gd name="connsiteY0" fmla="*/ 362057 h 572745"/>
                  <a:gd name="connsiteX1" fmla="*/ 259781 w 7200227"/>
                  <a:gd name="connsiteY1" fmla="*/ 562518 h 572745"/>
                  <a:gd name="connsiteX2" fmla="*/ 3561249 w 7200227"/>
                  <a:gd name="connsiteY2" fmla="*/ 562518 h 572745"/>
                  <a:gd name="connsiteX3" fmla="*/ 3671707 w 7200227"/>
                  <a:gd name="connsiteY3" fmla="*/ 562518 h 572745"/>
                  <a:gd name="connsiteX4" fmla="*/ 6973175 w 7200227"/>
                  <a:gd name="connsiteY4" fmla="*/ 562518 h 572745"/>
                  <a:gd name="connsiteX5" fmla="*/ 7185909 w 7200227"/>
                  <a:gd name="connsiteY5" fmla="*/ 362057 h 572745"/>
                  <a:gd name="connsiteX6" fmla="*/ 7185909 w 7200227"/>
                  <a:gd name="connsiteY6" fmla="*/ 30683 h 572745"/>
                  <a:gd name="connsiteX7" fmla="*/ 30683 w 7200227"/>
                  <a:gd name="connsiteY7" fmla="*/ 30683 h 572745"/>
                  <a:gd name="connsiteX8" fmla="*/ 30683 w 7200227"/>
                  <a:gd name="connsiteY8" fmla="*/ 362057 h 572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572745">
                    <a:moveTo>
                      <a:pt x="30683" y="362057"/>
                    </a:moveTo>
                    <a:cubicBezTo>
                      <a:pt x="30683" y="464333"/>
                      <a:pt x="141141" y="562518"/>
                      <a:pt x="259781" y="562518"/>
                    </a:cubicBezTo>
                    <a:lnTo>
                      <a:pt x="3561249" y="562518"/>
                    </a:lnTo>
                    <a:lnTo>
                      <a:pt x="3671707" y="562518"/>
                    </a:lnTo>
                    <a:lnTo>
                      <a:pt x="6973175" y="562518"/>
                    </a:lnTo>
                    <a:cubicBezTo>
                      <a:pt x="7091815" y="562518"/>
                      <a:pt x="7185909" y="464333"/>
                      <a:pt x="7185909" y="362057"/>
                    </a:cubicBezTo>
                    <a:lnTo>
                      <a:pt x="7185909" y="30683"/>
                    </a:lnTo>
                    <a:lnTo>
                      <a:pt x="30683" y="30683"/>
                    </a:lnTo>
                    <a:lnTo>
                      <a:pt x="30683" y="362057"/>
                    </a:lnTo>
                    <a:close/>
                  </a:path>
                </a:pathLst>
              </a:custGeom>
              <a:solidFill>
                <a:schemeClr val="bg1">
                  <a:lumMod val="75000"/>
                </a:schemeClr>
              </a:solidFill>
              <a:ln w="9525" cap="flat">
                <a:noFill/>
                <a:prstDash val="solid"/>
                <a:miter/>
              </a:ln>
            </p:spPr>
            <p:txBody>
              <a:bodyPr rtlCol="0" anchor="ctr"/>
              <a:lstStyle/>
              <a:p>
                <a:endParaRPr lang="en-US"/>
              </a:p>
            </p:txBody>
          </p:sp>
          <p:sp>
            <p:nvSpPr>
              <p:cNvPr id="11" name="Freeform: Shape 29">
                <a:extLst>
                  <a:ext uri="{FF2B5EF4-FFF2-40B4-BE49-F238E27FC236}">
                    <a16:creationId xmlns:a16="http://schemas.microsoft.com/office/drawing/2014/main" id="{E9AAA6BF-A40E-4358-8D61-2A704725C00D}"/>
                  </a:ext>
                </a:extLst>
              </p:cNvPr>
              <p:cNvSpPr/>
              <p:nvPr/>
            </p:nvSpPr>
            <p:spPr>
              <a:xfrm>
                <a:off x="2747714" y="910966"/>
                <a:ext cx="6676116" cy="3763756"/>
              </a:xfrm>
              <a:custGeom>
                <a:avLst/>
                <a:gdLst>
                  <a:gd name="connsiteX0" fmla="*/ 30683 w 6586571"/>
                  <a:gd name="connsiteY0" fmla="*/ 30683 h 3763755"/>
                  <a:gd name="connsiteX1" fmla="*/ 6564071 w 6586571"/>
                  <a:gd name="connsiteY1" fmla="*/ 30683 h 3763755"/>
                  <a:gd name="connsiteX2" fmla="*/ 6564071 w 6586571"/>
                  <a:gd name="connsiteY2" fmla="*/ 3753528 h 3763755"/>
                  <a:gd name="connsiteX3" fmla="*/ 30683 w 6586571"/>
                  <a:gd name="connsiteY3" fmla="*/ 3753528 h 3763755"/>
                </a:gdLst>
                <a:ahLst/>
                <a:cxnLst>
                  <a:cxn ang="0">
                    <a:pos x="connsiteX0" y="connsiteY0"/>
                  </a:cxn>
                  <a:cxn ang="0">
                    <a:pos x="connsiteX1" y="connsiteY1"/>
                  </a:cxn>
                  <a:cxn ang="0">
                    <a:pos x="connsiteX2" y="connsiteY2"/>
                  </a:cxn>
                  <a:cxn ang="0">
                    <a:pos x="connsiteX3" y="connsiteY3"/>
                  </a:cxn>
                </a:cxnLst>
                <a:rect l="l" t="t" r="r" b="b"/>
                <a:pathLst>
                  <a:path w="6586571" h="3763755">
                    <a:moveTo>
                      <a:pt x="30683" y="30683"/>
                    </a:moveTo>
                    <a:lnTo>
                      <a:pt x="6564071" y="30683"/>
                    </a:lnTo>
                    <a:lnTo>
                      <a:pt x="6564071" y="3753528"/>
                    </a:lnTo>
                    <a:lnTo>
                      <a:pt x="30683" y="3753528"/>
                    </a:lnTo>
                    <a:close/>
                  </a:path>
                </a:pathLst>
              </a:custGeom>
              <a:solidFill>
                <a:srgbClr val="F2F2F2"/>
              </a:solidFill>
              <a:ln w="9525" cap="flat">
                <a:noFill/>
                <a:prstDash val="solid"/>
                <a:miter/>
              </a:ln>
            </p:spPr>
            <p:txBody>
              <a:bodyPr rtlCol="0" anchor="ctr"/>
              <a:lstStyle/>
              <a:p>
                <a:endParaRPr lang="en-US"/>
              </a:p>
            </p:txBody>
          </p:sp>
          <p:sp>
            <p:nvSpPr>
              <p:cNvPr id="12" name="Freeform: Shape 30">
                <a:extLst>
                  <a:ext uri="{FF2B5EF4-FFF2-40B4-BE49-F238E27FC236}">
                    <a16:creationId xmlns:a16="http://schemas.microsoft.com/office/drawing/2014/main" id="{A206F9E2-E36F-4255-81BD-B32FEC6E64CB}"/>
                  </a:ext>
                </a:extLst>
              </p:cNvPr>
              <p:cNvSpPr/>
              <p:nvPr/>
            </p:nvSpPr>
            <p:spPr>
              <a:xfrm>
                <a:off x="5654591" y="939518"/>
                <a:ext cx="3769239" cy="3736342"/>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grpSp>
      <p:sp>
        <p:nvSpPr>
          <p:cNvPr id="13" name="그림 개체 틀 2">
            <a:extLst>
              <a:ext uri="{FF2B5EF4-FFF2-40B4-BE49-F238E27FC236}">
                <a16:creationId xmlns:a16="http://schemas.microsoft.com/office/drawing/2014/main" id="{17E89C5F-56E9-490F-810A-98B2CDA847DA}"/>
              </a:ext>
            </a:extLst>
          </p:cNvPr>
          <p:cNvSpPr>
            <a:spLocks noGrp="1"/>
          </p:cNvSpPr>
          <p:nvPr>
            <p:ph type="pic" sz="quarter" idx="14" hasCustomPrompt="1"/>
          </p:nvPr>
        </p:nvSpPr>
        <p:spPr>
          <a:xfrm>
            <a:off x="0" y="1"/>
            <a:ext cx="12192000" cy="3884023"/>
          </a:xfrm>
          <a:custGeom>
            <a:avLst/>
            <a:gdLst>
              <a:gd name="connsiteX0" fmla="*/ 0 w 9144000"/>
              <a:gd name="connsiteY0" fmla="*/ 0 h 1556792"/>
              <a:gd name="connsiteX1" fmla="*/ 9144000 w 9144000"/>
              <a:gd name="connsiteY1" fmla="*/ 0 h 1556792"/>
              <a:gd name="connsiteX2" fmla="*/ 9144000 w 9144000"/>
              <a:gd name="connsiteY2" fmla="*/ 1556792 h 1556792"/>
              <a:gd name="connsiteX3" fmla="*/ 0 w 9144000"/>
              <a:gd name="connsiteY3" fmla="*/ 1556792 h 1556792"/>
              <a:gd name="connsiteX4" fmla="*/ 0 w 9144000"/>
              <a:gd name="connsiteY4" fmla="*/ 0 h 1556792"/>
              <a:gd name="connsiteX0" fmla="*/ 0 w 9144000"/>
              <a:gd name="connsiteY0" fmla="*/ 0 h 3176042"/>
              <a:gd name="connsiteX1" fmla="*/ 9144000 w 9144000"/>
              <a:gd name="connsiteY1" fmla="*/ 0 h 3176042"/>
              <a:gd name="connsiteX2" fmla="*/ 9144000 w 9144000"/>
              <a:gd name="connsiteY2" fmla="*/ 3176042 h 3176042"/>
              <a:gd name="connsiteX3" fmla="*/ 0 w 9144000"/>
              <a:gd name="connsiteY3" fmla="*/ 1556792 h 3176042"/>
              <a:gd name="connsiteX4" fmla="*/ 0 w 9144000"/>
              <a:gd name="connsiteY4" fmla="*/ 0 h 3176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3176042">
                <a:moveTo>
                  <a:pt x="0" y="0"/>
                </a:moveTo>
                <a:lnTo>
                  <a:pt x="9144000" y="0"/>
                </a:lnTo>
                <a:lnTo>
                  <a:pt x="9144000" y="3176042"/>
                </a:lnTo>
                <a:lnTo>
                  <a:pt x="0" y="1556792"/>
                </a:lnTo>
                <a:lnTo>
                  <a:pt x="0" y="0"/>
                </a:lnTo>
                <a:close/>
              </a:path>
            </a:pathLst>
          </a:custGeom>
          <a:solidFill>
            <a:schemeClr val="bg1">
              <a:lumMod val="95000"/>
            </a:schemeClr>
          </a:solidFill>
        </p:spPr>
        <p:txBody>
          <a:bodyPr anchor="ctr"/>
          <a:lstStyle>
            <a:lvl1pPr marL="0" indent="0" algn="ctr">
              <a:buNone/>
              <a:defRPr sz="1200">
                <a:solidFill>
                  <a:schemeClr val="tx1">
                    <a:lumMod val="75000"/>
                    <a:lumOff val="25000"/>
                  </a:schemeClr>
                </a:solidFill>
              </a:defRPr>
            </a:lvl1pPr>
          </a:lstStyle>
          <a:p>
            <a:r>
              <a:rPr lang="en-US" altLang="ko-KR" dirty="0"/>
              <a:t>Place Your Picture Here</a:t>
            </a:r>
            <a:endParaRPr lang="ko-KR" altLang="en-US" dirty="0"/>
          </a:p>
        </p:txBody>
      </p:sp>
      <p:sp>
        <p:nvSpPr>
          <p:cNvPr id="14" name="그림 개체 틀 2">
            <a:extLst>
              <a:ext uri="{FF2B5EF4-FFF2-40B4-BE49-F238E27FC236}">
                <a16:creationId xmlns:a16="http://schemas.microsoft.com/office/drawing/2014/main" id="{7E2F43A2-79D6-4D7F-A7B6-EDC89C032628}"/>
              </a:ext>
            </a:extLst>
          </p:cNvPr>
          <p:cNvSpPr>
            <a:spLocks noGrp="1"/>
          </p:cNvSpPr>
          <p:nvPr>
            <p:ph type="pic" sz="quarter" idx="42" hasCustomPrompt="1"/>
          </p:nvPr>
        </p:nvSpPr>
        <p:spPr>
          <a:xfrm>
            <a:off x="729147" y="2961982"/>
            <a:ext cx="3983530" cy="2280069"/>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11995856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674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Contents slide layout">
    <p:spTree>
      <p:nvGrpSpPr>
        <p:cNvPr id="1" name=""/>
        <p:cNvGrpSpPr/>
        <p:nvPr/>
      </p:nvGrpSpPr>
      <p:grpSpPr>
        <a:xfrm>
          <a:off x="0" y="0"/>
          <a:ext cx="0" cy="0"/>
          <a:chOff x="0" y="0"/>
          <a:chExt cx="0" cy="0"/>
        </a:xfrm>
      </p:grpSpPr>
      <p:sp>
        <p:nvSpPr>
          <p:cNvPr id="2" name="그림 개체 틀 8">
            <a:extLst>
              <a:ext uri="{FF2B5EF4-FFF2-40B4-BE49-F238E27FC236}">
                <a16:creationId xmlns:a16="http://schemas.microsoft.com/office/drawing/2014/main" id="{C7636AD0-972E-4BB4-A940-5C09EBEEBDBD}"/>
              </a:ext>
            </a:extLst>
          </p:cNvPr>
          <p:cNvSpPr>
            <a:spLocks noGrp="1"/>
          </p:cNvSpPr>
          <p:nvPr>
            <p:ph type="pic" sz="quarter" idx="10" hasCustomPrompt="1"/>
          </p:nvPr>
        </p:nvSpPr>
        <p:spPr>
          <a:xfrm>
            <a:off x="647273" y="516579"/>
            <a:ext cx="6750120" cy="4002781"/>
          </a:xfrm>
          <a:prstGeom prst="rect">
            <a:avLst/>
          </a:pr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800"/>
            </a:lvl1pPr>
          </a:lstStyle>
          <a:p>
            <a:r>
              <a:rPr lang="en-US" altLang="ko-KR"/>
              <a:t>Your Picture Here And Send To Back</a:t>
            </a:r>
            <a:endParaRPr lang="ko-KR" altLang="en-US" dirty="0"/>
          </a:p>
        </p:txBody>
      </p:sp>
    </p:spTree>
    <p:extLst>
      <p:ext uri="{BB962C8B-B14F-4D97-AF65-F5344CB8AC3E}">
        <p14:creationId xmlns:p14="http://schemas.microsoft.com/office/powerpoint/2010/main" val="24452834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6846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Contents slide layout">
    <p:spTree>
      <p:nvGrpSpPr>
        <p:cNvPr id="1" name=""/>
        <p:cNvGrpSpPr/>
        <p:nvPr/>
      </p:nvGrpSpPr>
      <p:grpSpPr>
        <a:xfrm>
          <a:off x="0" y="0"/>
          <a:ext cx="0" cy="0"/>
          <a:chOff x="0" y="0"/>
          <a:chExt cx="0" cy="0"/>
        </a:xfrm>
      </p:grpSpPr>
      <p:sp>
        <p:nvSpPr>
          <p:cNvPr id="2" name="Frame 7">
            <a:extLst>
              <a:ext uri="{FF2B5EF4-FFF2-40B4-BE49-F238E27FC236}">
                <a16:creationId xmlns:a16="http://schemas.microsoft.com/office/drawing/2014/main" id="{8A3865A9-782C-4B77-97D9-6DAF69DB01EE}"/>
              </a:ext>
            </a:extLst>
          </p:cNvPr>
          <p:cNvSpPr/>
          <p:nvPr userDrawn="1"/>
        </p:nvSpPr>
        <p:spPr>
          <a:xfrm>
            <a:off x="6096000" y="1134290"/>
            <a:ext cx="5529944" cy="2749733"/>
          </a:xfrm>
          <a:prstGeom prst="frame">
            <a:avLst>
              <a:gd name="adj1" fmla="val 138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그림 개체 틀 2">
            <a:extLst>
              <a:ext uri="{FF2B5EF4-FFF2-40B4-BE49-F238E27FC236}">
                <a16:creationId xmlns:a16="http://schemas.microsoft.com/office/drawing/2014/main" id="{A0674EE3-C315-4901-9EB3-29691747EEF0}"/>
              </a:ext>
            </a:extLst>
          </p:cNvPr>
          <p:cNvSpPr>
            <a:spLocks noGrp="1"/>
          </p:cNvSpPr>
          <p:nvPr>
            <p:ph type="pic" sz="quarter" idx="15" hasCustomPrompt="1"/>
          </p:nvPr>
        </p:nvSpPr>
        <p:spPr>
          <a:xfrm>
            <a:off x="8299269" y="-1"/>
            <a:ext cx="3017520" cy="3648891"/>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600" dirty="0">
                <a:solidFill>
                  <a:schemeClr val="tx1">
                    <a:lumMod val="75000"/>
                    <a:lumOff val="25000"/>
                  </a:schemeClr>
                </a:solidFill>
              </a:defRPr>
            </a:lvl1pPr>
          </a:lstStyle>
          <a:p>
            <a:pPr marL="0" lvl="0" algn="ctr"/>
            <a:r>
              <a:rPr lang="en-US" altLang="ko-KR" dirty="0"/>
              <a:t>Place Your Picture Here </a:t>
            </a:r>
          </a:p>
        </p:txBody>
      </p:sp>
      <p:sp>
        <p:nvSpPr>
          <p:cNvPr id="4" name="Picture Placeholder 17">
            <a:extLst>
              <a:ext uri="{FF2B5EF4-FFF2-40B4-BE49-F238E27FC236}">
                <a16:creationId xmlns:a16="http://schemas.microsoft.com/office/drawing/2014/main" id="{D5733BC2-CE8F-4DC4-B3B2-B20CCE5C5588}"/>
              </a:ext>
            </a:extLst>
          </p:cNvPr>
          <p:cNvSpPr>
            <a:spLocks noGrp="1"/>
          </p:cNvSpPr>
          <p:nvPr>
            <p:ph type="pic" sz="quarter" idx="16" hasCustomPrompt="1"/>
          </p:nvPr>
        </p:nvSpPr>
        <p:spPr>
          <a:xfrm>
            <a:off x="1339223" y="0"/>
            <a:ext cx="3612156" cy="685800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600" dirty="0">
                <a:solidFill>
                  <a:schemeClr val="tx1">
                    <a:lumMod val="75000"/>
                    <a:lumOff val="25000"/>
                  </a:schemeClr>
                </a:solidFill>
              </a:defRPr>
            </a:lvl1pPr>
          </a:lstStyle>
          <a:p>
            <a:pPr marL="0" lvl="0" algn="ctr"/>
            <a:r>
              <a:rPr lang="en-US" altLang="ko-KR" dirty="0"/>
              <a:t>Place Your Picture Here </a:t>
            </a:r>
          </a:p>
        </p:txBody>
      </p:sp>
    </p:spTree>
    <p:extLst>
      <p:ext uri="{BB962C8B-B14F-4D97-AF65-F5344CB8AC3E}">
        <p14:creationId xmlns:p14="http://schemas.microsoft.com/office/powerpoint/2010/main" val="39188379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5743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그룹 1">
            <a:extLst>
              <a:ext uri="{FF2B5EF4-FFF2-40B4-BE49-F238E27FC236}">
                <a16:creationId xmlns:a16="http://schemas.microsoft.com/office/drawing/2014/main" id="{5EA39EDB-84EF-4CDB-B2FF-195B437E6B3A}"/>
              </a:ext>
            </a:extLst>
          </p:cNvPr>
          <p:cNvGrpSpPr/>
          <p:nvPr userDrawn="1"/>
        </p:nvGrpSpPr>
        <p:grpSpPr>
          <a:xfrm>
            <a:off x="580088" y="1677823"/>
            <a:ext cx="2644061" cy="4736917"/>
            <a:chOff x="555386" y="1772815"/>
            <a:chExt cx="2644061" cy="4736917"/>
          </a:xfrm>
        </p:grpSpPr>
        <p:grpSp>
          <p:nvGrpSpPr>
            <p:cNvPr id="3" name="Group 1">
              <a:extLst>
                <a:ext uri="{FF2B5EF4-FFF2-40B4-BE49-F238E27FC236}">
                  <a16:creationId xmlns:a16="http://schemas.microsoft.com/office/drawing/2014/main" id="{9B168C18-D070-4818-9E6E-E899CF5F6501}"/>
                </a:ext>
              </a:extLst>
            </p:cNvPr>
            <p:cNvGrpSpPr/>
            <p:nvPr userDrawn="1"/>
          </p:nvGrpSpPr>
          <p:grpSpPr>
            <a:xfrm>
              <a:off x="748335" y="1772815"/>
              <a:ext cx="2258161" cy="4506899"/>
              <a:chOff x="8767919" y="321075"/>
              <a:chExt cx="1576881" cy="3147180"/>
            </a:xfrm>
            <a:effectLst/>
          </p:grpSpPr>
          <p:sp>
            <p:nvSpPr>
              <p:cNvPr id="5" name="Graphic 2">
                <a:extLst>
                  <a:ext uri="{FF2B5EF4-FFF2-40B4-BE49-F238E27FC236}">
                    <a16:creationId xmlns:a16="http://schemas.microsoft.com/office/drawing/2014/main" id="{0551D6BA-A2D2-40DE-8700-FE2B9357CF15}"/>
                  </a:ext>
                </a:extLst>
              </p:cNvPr>
              <p:cNvSpPr/>
              <p:nvPr/>
            </p:nvSpPr>
            <p:spPr>
              <a:xfrm>
                <a:off x="8770360" y="321075"/>
                <a:ext cx="1572696" cy="3147180"/>
              </a:xfrm>
              <a:custGeom>
                <a:avLst/>
                <a:gdLst>
                  <a:gd name="connsiteX0" fmla="*/ 2940654 w 3387838"/>
                  <a:gd name="connsiteY0" fmla="*/ 6858876 h 6858875"/>
                  <a:gd name="connsiteX1" fmla="*/ 447185 w 3387838"/>
                  <a:gd name="connsiteY1" fmla="*/ 6858876 h 6858875"/>
                  <a:gd name="connsiteX2" fmla="*/ 0 w 3387838"/>
                  <a:gd name="connsiteY2" fmla="*/ 6411691 h 6858875"/>
                  <a:gd name="connsiteX3" fmla="*/ 0 w 3387838"/>
                  <a:gd name="connsiteY3" fmla="*/ 447185 h 6858875"/>
                  <a:gd name="connsiteX4" fmla="*/ 447185 w 3387838"/>
                  <a:gd name="connsiteY4" fmla="*/ 0 h 6858875"/>
                  <a:gd name="connsiteX5" fmla="*/ 2940654 w 3387838"/>
                  <a:gd name="connsiteY5" fmla="*/ 0 h 6858875"/>
                  <a:gd name="connsiteX6" fmla="*/ 3387838 w 3387838"/>
                  <a:gd name="connsiteY6" fmla="*/ 447185 h 6858875"/>
                  <a:gd name="connsiteX7" fmla="*/ 3387838 w 3387838"/>
                  <a:gd name="connsiteY7" fmla="*/ 6411759 h 6858875"/>
                  <a:gd name="connsiteX8" fmla="*/ 2940654 w 3387838"/>
                  <a:gd name="connsiteY8" fmla="*/ 6858876 h 685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87838" h="6858875">
                    <a:moveTo>
                      <a:pt x="2940654" y="6858876"/>
                    </a:moveTo>
                    <a:lnTo>
                      <a:pt x="447185" y="6858876"/>
                    </a:lnTo>
                    <a:cubicBezTo>
                      <a:pt x="200216" y="6858876"/>
                      <a:pt x="0" y="6658660"/>
                      <a:pt x="0" y="6411691"/>
                    </a:cubicBezTo>
                    <a:lnTo>
                      <a:pt x="0" y="447185"/>
                    </a:lnTo>
                    <a:cubicBezTo>
                      <a:pt x="67" y="200216"/>
                      <a:pt x="200216" y="0"/>
                      <a:pt x="447185" y="0"/>
                    </a:cubicBezTo>
                    <a:lnTo>
                      <a:pt x="2940654" y="0"/>
                    </a:lnTo>
                    <a:cubicBezTo>
                      <a:pt x="3187622" y="0"/>
                      <a:pt x="3387838" y="200216"/>
                      <a:pt x="3387838" y="447185"/>
                    </a:cubicBezTo>
                    <a:lnTo>
                      <a:pt x="3387838" y="6411759"/>
                    </a:lnTo>
                    <a:cubicBezTo>
                      <a:pt x="3387771" y="6658660"/>
                      <a:pt x="3187555" y="6858876"/>
                      <a:pt x="2940654" y="6858876"/>
                    </a:cubicBezTo>
                    <a:close/>
                  </a:path>
                </a:pathLst>
              </a:custGeom>
              <a:solidFill>
                <a:srgbClr val="D0D4D8"/>
              </a:solidFill>
              <a:ln w="6728" cap="flat">
                <a:noFill/>
                <a:prstDash val="solid"/>
                <a:miter/>
              </a:ln>
            </p:spPr>
            <p:txBody>
              <a:bodyPr rtlCol="0" anchor="ctr"/>
              <a:lstStyle/>
              <a:p>
                <a:endParaRPr lang="en-US"/>
              </a:p>
            </p:txBody>
          </p:sp>
          <p:sp>
            <p:nvSpPr>
              <p:cNvPr id="6" name="Graphic 2">
                <a:extLst>
                  <a:ext uri="{FF2B5EF4-FFF2-40B4-BE49-F238E27FC236}">
                    <a16:creationId xmlns:a16="http://schemas.microsoft.com/office/drawing/2014/main" id="{DD31866E-93B8-4F38-BE06-3B9DD763589F}"/>
                  </a:ext>
                </a:extLst>
              </p:cNvPr>
              <p:cNvSpPr/>
              <p:nvPr/>
            </p:nvSpPr>
            <p:spPr>
              <a:xfrm>
                <a:off x="8791431" y="337582"/>
                <a:ext cx="1530553" cy="3114135"/>
              </a:xfrm>
              <a:custGeom>
                <a:avLst/>
                <a:gdLst>
                  <a:gd name="connsiteX0" fmla="*/ 2858870 w 3305986"/>
                  <a:gd name="connsiteY0" fmla="*/ 6786860 h 6786860"/>
                  <a:gd name="connsiteX1" fmla="*/ 447185 w 3305986"/>
                  <a:gd name="connsiteY1" fmla="*/ 6786860 h 6786860"/>
                  <a:gd name="connsiteX2" fmla="*/ 0 w 3305986"/>
                  <a:gd name="connsiteY2" fmla="*/ 6339676 h 6786860"/>
                  <a:gd name="connsiteX3" fmla="*/ 0 w 3305986"/>
                  <a:gd name="connsiteY3" fmla="*/ 447185 h 6786860"/>
                  <a:gd name="connsiteX4" fmla="*/ 447185 w 3305986"/>
                  <a:gd name="connsiteY4" fmla="*/ 0 h 6786860"/>
                  <a:gd name="connsiteX5" fmla="*/ 2858802 w 3305986"/>
                  <a:gd name="connsiteY5" fmla="*/ 0 h 6786860"/>
                  <a:gd name="connsiteX6" fmla="*/ 3305987 w 3305986"/>
                  <a:gd name="connsiteY6" fmla="*/ 447185 h 6786860"/>
                  <a:gd name="connsiteX7" fmla="*/ 3305987 w 3305986"/>
                  <a:gd name="connsiteY7" fmla="*/ 6339743 h 6786860"/>
                  <a:gd name="connsiteX8" fmla="*/ 2858870 w 3305986"/>
                  <a:gd name="connsiteY8" fmla="*/ 6786860 h 6786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5986" h="6786860">
                    <a:moveTo>
                      <a:pt x="2858870" y="6786860"/>
                    </a:moveTo>
                    <a:lnTo>
                      <a:pt x="447185" y="6786860"/>
                    </a:lnTo>
                    <a:cubicBezTo>
                      <a:pt x="200216" y="6786860"/>
                      <a:pt x="0" y="6586644"/>
                      <a:pt x="0" y="6339676"/>
                    </a:cubicBezTo>
                    <a:lnTo>
                      <a:pt x="0" y="447185"/>
                    </a:lnTo>
                    <a:cubicBezTo>
                      <a:pt x="0" y="200216"/>
                      <a:pt x="200216" y="0"/>
                      <a:pt x="447185" y="0"/>
                    </a:cubicBezTo>
                    <a:lnTo>
                      <a:pt x="2858802" y="0"/>
                    </a:lnTo>
                    <a:cubicBezTo>
                      <a:pt x="3105771" y="0"/>
                      <a:pt x="3305987" y="200216"/>
                      <a:pt x="3305987" y="447185"/>
                    </a:cubicBezTo>
                    <a:lnTo>
                      <a:pt x="3305987" y="6339743"/>
                    </a:lnTo>
                    <a:cubicBezTo>
                      <a:pt x="3305987" y="6586644"/>
                      <a:pt x="3105771" y="6786860"/>
                      <a:pt x="2858870" y="6786860"/>
                    </a:cubicBezTo>
                    <a:close/>
                  </a:path>
                </a:pathLst>
              </a:custGeom>
              <a:solidFill>
                <a:srgbClr val="070808"/>
              </a:solidFill>
              <a:ln w="6728" cap="flat">
                <a:noFill/>
                <a:prstDash val="solid"/>
                <a:miter/>
              </a:ln>
            </p:spPr>
            <p:txBody>
              <a:bodyPr rtlCol="0" anchor="ctr"/>
              <a:lstStyle/>
              <a:p>
                <a:endParaRPr lang="en-US"/>
              </a:p>
            </p:txBody>
          </p:sp>
          <p:sp>
            <p:nvSpPr>
              <p:cNvPr id="7" name="Graphic 2">
                <a:extLst>
                  <a:ext uri="{FF2B5EF4-FFF2-40B4-BE49-F238E27FC236}">
                    <a16:creationId xmlns:a16="http://schemas.microsoft.com/office/drawing/2014/main" id="{BB438B48-C5C8-41B4-8DFD-FF0676FE37F3}"/>
                  </a:ext>
                </a:extLst>
              </p:cNvPr>
              <p:cNvSpPr/>
              <p:nvPr/>
            </p:nvSpPr>
            <p:spPr>
              <a:xfrm>
                <a:off x="8768197" y="768764"/>
                <a:ext cx="11004" cy="107231"/>
              </a:xfrm>
              <a:custGeom>
                <a:avLst/>
                <a:gdLst>
                  <a:gd name="connsiteX0" fmla="*/ 15158 w 23982"/>
                  <a:gd name="connsiteY0" fmla="*/ 233697 h 233697"/>
                  <a:gd name="connsiteX1" fmla="*/ 0 w 23982"/>
                  <a:gd name="connsiteY1" fmla="*/ 233697 h 233697"/>
                  <a:gd name="connsiteX2" fmla="*/ 0 w 23982"/>
                  <a:gd name="connsiteY2" fmla="*/ 0 h 233697"/>
                  <a:gd name="connsiteX3" fmla="*/ 15158 w 23982"/>
                  <a:gd name="connsiteY3" fmla="*/ 0 h 233697"/>
                  <a:gd name="connsiteX4" fmla="*/ 23983 w 23982"/>
                  <a:gd name="connsiteY4" fmla="*/ 8825 h 233697"/>
                  <a:gd name="connsiteX5" fmla="*/ 23983 w 23982"/>
                  <a:gd name="connsiteY5" fmla="*/ 224805 h 233697"/>
                  <a:gd name="connsiteX6" fmla="*/ 15158 w 23982"/>
                  <a:gd name="connsiteY6" fmla="*/ 233697 h 233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982" h="233697">
                    <a:moveTo>
                      <a:pt x="15158" y="233697"/>
                    </a:moveTo>
                    <a:lnTo>
                      <a:pt x="0" y="233697"/>
                    </a:lnTo>
                    <a:lnTo>
                      <a:pt x="0" y="0"/>
                    </a:lnTo>
                    <a:lnTo>
                      <a:pt x="15158" y="0"/>
                    </a:lnTo>
                    <a:cubicBezTo>
                      <a:pt x="20008" y="0"/>
                      <a:pt x="23983" y="3975"/>
                      <a:pt x="23983" y="8825"/>
                    </a:cubicBezTo>
                    <a:lnTo>
                      <a:pt x="23983" y="224805"/>
                    </a:lnTo>
                    <a:cubicBezTo>
                      <a:pt x="23983" y="229723"/>
                      <a:pt x="20008" y="233697"/>
                      <a:pt x="15158" y="233697"/>
                    </a:cubicBezTo>
                    <a:close/>
                  </a:path>
                </a:pathLst>
              </a:custGeom>
              <a:solidFill>
                <a:srgbClr val="364551"/>
              </a:solidFill>
              <a:ln w="6728" cap="flat">
                <a:noFill/>
                <a:prstDash val="solid"/>
                <a:miter/>
              </a:ln>
            </p:spPr>
            <p:txBody>
              <a:bodyPr rtlCol="0" anchor="ctr"/>
              <a:lstStyle/>
              <a:p>
                <a:endParaRPr lang="en-US"/>
              </a:p>
            </p:txBody>
          </p:sp>
          <p:sp>
            <p:nvSpPr>
              <p:cNvPr id="8" name="Graphic 2">
                <a:extLst>
                  <a:ext uri="{FF2B5EF4-FFF2-40B4-BE49-F238E27FC236}">
                    <a16:creationId xmlns:a16="http://schemas.microsoft.com/office/drawing/2014/main" id="{4D1B0621-1E4D-4799-885C-DADBC593689F}"/>
                  </a:ext>
                </a:extLst>
              </p:cNvPr>
              <p:cNvSpPr/>
              <p:nvPr/>
            </p:nvSpPr>
            <p:spPr>
              <a:xfrm>
                <a:off x="8768197" y="998838"/>
                <a:ext cx="15362" cy="213875"/>
              </a:xfrm>
              <a:custGeom>
                <a:avLst/>
                <a:gdLst>
                  <a:gd name="connsiteX0" fmla="*/ 24656 w 33481"/>
                  <a:gd name="connsiteY0" fmla="*/ 466115 h 466115"/>
                  <a:gd name="connsiteX1" fmla="*/ 10105 w 33481"/>
                  <a:gd name="connsiteY1" fmla="*/ 466115 h 466115"/>
                  <a:gd name="connsiteX2" fmla="*/ 0 w 33481"/>
                  <a:gd name="connsiteY2" fmla="*/ 456010 h 466115"/>
                  <a:gd name="connsiteX3" fmla="*/ 0 w 33481"/>
                  <a:gd name="connsiteY3" fmla="*/ 10105 h 466115"/>
                  <a:gd name="connsiteX4" fmla="*/ 10105 w 33481"/>
                  <a:gd name="connsiteY4" fmla="*/ 0 h 466115"/>
                  <a:gd name="connsiteX5" fmla="*/ 24656 w 33481"/>
                  <a:gd name="connsiteY5" fmla="*/ 0 h 466115"/>
                  <a:gd name="connsiteX6" fmla="*/ 33482 w 33481"/>
                  <a:gd name="connsiteY6" fmla="*/ 8825 h 466115"/>
                  <a:gd name="connsiteX7" fmla="*/ 33482 w 33481"/>
                  <a:gd name="connsiteY7" fmla="*/ 457223 h 466115"/>
                  <a:gd name="connsiteX8" fmla="*/ 24656 w 33481"/>
                  <a:gd name="connsiteY8" fmla="*/ 466115 h 466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81" h="466115">
                    <a:moveTo>
                      <a:pt x="24656" y="466115"/>
                    </a:moveTo>
                    <a:lnTo>
                      <a:pt x="10105" y="466115"/>
                    </a:lnTo>
                    <a:cubicBezTo>
                      <a:pt x="4514" y="466115"/>
                      <a:pt x="0" y="461601"/>
                      <a:pt x="0" y="456010"/>
                    </a:cubicBezTo>
                    <a:lnTo>
                      <a:pt x="0" y="10105"/>
                    </a:lnTo>
                    <a:cubicBezTo>
                      <a:pt x="0" y="4514"/>
                      <a:pt x="4514" y="0"/>
                      <a:pt x="10105" y="0"/>
                    </a:cubicBezTo>
                    <a:lnTo>
                      <a:pt x="24656" y="0"/>
                    </a:lnTo>
                    <a:cubicBezTo>
                      <a:pt x="29507" y="0"/>
                      <a:pt x="33482" y="3975"/>
                      <a:pt x="33482" y="8825"/>
                    </a:cubicBezTo>
                    <a:lnTo>
                      <a:pt x="33482" y="457223"/>
                    </a:lnTo>
                    <a:cubicBezTo>
                      <a:pt x="33482" y="462140"/>
                      <a:pt x="29507" y="466115"/>
                      <a:pt x="24656" y="466115"/>
                    </a:cubicBezTo>
                    <a:close/>
                  </a:path>
                </a:pathLst>
              </a:custGeom>
              <a:solidFill>
                <a:srgbClr val="364551"/>
              </a:solidFill>
              <a:ln w="6728" cap="flat">
                <a:noFill/>
                <a:prstDash val="solid"/>
                <a:miter/>
              </a:ln>
            </p:spPr>
            <p:txBody>
              <a:bodyPr rtlCol="0" anchor="ctr"/>
              <a:lstStyle/>
              <a:p>
                <a:endParaRPr lang="en-US"/>
              </a:p>
            </p:txBody>
          </p:sp>
          <p:sp>
            <p:nvSpPr>
              <p:cNvPr id="9" name="Graphic 2">
                <a:extLst>
                  <a:ext uri="{FF2B5EF4-FFF2-40B4-BE49-F238E27FC236}">
                    <a16:creationId xmlns:a16="http://schemas.microsoft.com/office/drawing/2014/main" id="{CE984E8B-81B6-441F-9BCB-6E78B1B70D04}"/>
                  </a:ext>
                </a:extLst>
              </p:cNvPr>
              <p:cNvSpPr/>
              <p:nvPr/>
            </p:nvSpPr>
            <p:spPr>
              <a:xfrm>
                <a:off x="8768228" y="1014200"/>
                <a:ext cx="8686" cy="179100"/>
              </a:xfrm>
              <a:custGeom>
                <a:avLst/>
                <a:gdLst>
                  <a:gd name="connsiteX0" fmla="*/ 17650 w 18930"/>
                  <a:gd name="connsiteY0" fmla="*/ 390327 h 390326"/>
                  <a:gd name="connsiteX1" fmla="*/ 1886 w 18930"/>
                  <a:gd name="connsiteY1" fmla="*/ 390327 h 390326"/>
                  <a:gd name="connsiteX2" fmla="*/ 0 w 18930"/>
                  <a:gd name="connsiteY2" fmla="*/ 388440 h 390326"/>
                  <a:gd name="connsiteX3" fmla="*/ 0 w 18930"/>
                  <a:gd name="connsiteY3" fmla="*/ 1886 h 390326"/>
                  <a:gd name="connsiteX4" fmla="*/ 1886 w 18930"/>
                  <a:gd name="connsiteY4" fmla="*/ 0 h 390326"/>
                  <a:gd name="connsiteX5" fmla="*/ 17650 w 18930"/>
                  <a:gd name="connsiteY5" fmla="*/ 0 h 390326"/>
                  <a:gd name="connsiteX6" fmla="*/ 18930 w 18930"/>
                  <a:gd name="connsiteY6" fmla="*/ 1280 h 390326"/>
                  <a:gd name="connsiteX7" fmla="*/ 18930 w 18930"/>
                  <a:gd name="connsiteY7" fmla="*/ 389047 h 390326"/>
                  <a:gd name="connsiteX8" fmla="*/ 17650 w 18930"/>
                  <a:gd name="connsiteY8" fmla="*/ 390327 h 390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30" h="390326">
                    <a:moveTo>
                      <a:pt x="17650" y="390327"/>
                    </a:moveTo>
                    <a:lnTo>
                      <a:pt x="1886" y="390327"/>
                    </a:lnTo>
                    <a:cubicBezTo>
                      <a:pt x="808" y="390327"/>
                      <a:pt x="0" y="389451"/>
                      <a:pt x="0" y="388440"/>
                    </a:cubicBezTo>
                    <a:lnTo>
                      <a:pt x="0" y="1886"/>
                    </a:lnTo>
                    <a:cubicBezTo>
                      <a:pt x="0" y="808"/>
                      <a:pt x="876" y="0"/>
                      <a:pt x="1886" y="0"/>
                    </a:cubicBezTo>
                    <a:lnTo>
                      <a:pt x="17650" y="0"/>
                    </a:lnTo>
                    <a:cubicBezTo>
                      <a:pt x="18324" y="0"/>
                      <a:pt x="18930" y="539"/>
                      <a:pt x="18930" y="1280"/>
                    </a:cubicBezTo>
                    <a:lnTo>
                      <a:pt x="18930" y="389047"/>
                    </a:lnTo>
                    <a:cubicBezTo>
                      <a:pt x="18930" y="389788"/>
                      <a:pt x="18324" y="390327"/>
                      <a:pt x="17650" y="390327"/>
                    </a:cubicBezTo>
                    <a:close/>
                  </a:path>
                </a:pathLst>
              </a:custGeom>
              <a:solidFill>
                <a:srgbClr val="FAFDFF"/>
              </a:solidFill>
              <a:ln w="6728" cap="flat">
                <a:noFill/>
                <a:prstDash val="solid"/>
                <a:miter/>
              </a:ln>
            </p:spPr>
            <p:txBody>
              <a:bodyPr rtlCol="0" anchor="ctr"/>
              <a:lstStyle/>
              <a:p>
                <a:endParaRPr lang="en-US"/>
              </a:p>
            </p:txBody>
          </p:sp>
          <p:sp>
            <p:nvSpPr>
              <p:cNvPr id="10" name="Graphic 2">
                <a:extLst>
                  <a:ext uri="{FF2B5EF4-FFF2-40B4-BE49-F238E27FC236}">
                    <a16:creationId xmlns:a16="http://schemas.microsoft.com/office/drawing/2014/main" id="{0954E6C0-00C6-4F13-AD39-8B41820B3E30}"/>
                  </a:ext>
                </a:extLst>
              </p:cNvPr>
              <p:cNvSpPr/>
              <p:nvPr/>
            </p:nvSpPr>
            <p:spPr>
              <a:xfrm>
                <a:off x="8767919" y="1284428"/>
                <a:ext cx="15362" cy="213875"/>
              </a:xfrm>
              <a:custGeom>
                <a:avLst/>
                <a:gdLst>
                  <a:gd name="connsiteX0" fmla="*/ 24656 w 33481"/>
                  <a:gd name="connsiteY0" fmla="*/ 466115 h 466114"/>
                  <a:gd name="connsiteX1" fmla="*/ 10105 w 33481"/>
                  <a:gd name="connsiteY1" fmla="*/ 466115 h 466114"/>
                  <a:gd name="connsiteX2" fmla="*/ 0 w 33481"/>
                  <a:gd name="connsiteY2" fmla="*/ 456010 h 466114"/>
                  <a:gd name="connsiteX3" fmla="*/ 0 w 33481"/>
                  <a:gd name="connsiteY3" fmla="*/ 10105 h 466114"/>
                  <a:gd name="connsiteX4" fmla="*/ 10105 w 33481"/>
                  <a:gd name="connsiteY4" fmla="*/ 0 h 466114"/>
                  <a:gd name="connsiteX5" fmla="*/ 24656 w 33481"/>
                  <a:gd name="connsiteY5" fmla="*/ 0 h 466114"/>
                  <a:gd name="connsiteX6" fmla="*/ 33482 w 33481"/>
                  <a:gd name="connsiteY6" fmla="*/ 8825 h 466114"/>
                  <a:gd name="connsiteX7" fmla="*/ 33482 w 33481"/>
                  <a:gd name="connsiteY7" fmla="*/ 457222 h 466114"/>
                  <a:gd name="connsiteX8" fmla="*/ 24656 w 33481"/>
                  <a:gd name="connsiteY8" fmla="*/ 466115 h 466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81" h="466114">
                    <a:moveTo>
                      <a:pt x="24656" y="466115"/>
                    </a:moveTo>
                    <a:lnTo>
                      <a:pt x="10105" y="466115"/>
                    </a:lnTo>
                    <a:cubicBezTo>
                      <a:pt x="4514" y="466115"/>
                      <a:pt x="0" y="461601"/>
                      <a:pt x="0" y="456010"/>
                    </a:cubicBezTo>
                    <a:lnTo>
                      <a:pt x="0" y="10105"/>
                    </a:lnTo>
                    <a:cubicBezTo>
                      <a:pt x="0" y="4514"/>
                      <a:pt x="4514" y="0"/>
                      <a:pt x="10105" y="0"/>
                    </a:cubicBezTo>
                    <a:lnTo>
                      <a:pt x="24656" y="0"/>
                    </a:lnTo>
                    <a:cubicBezTo>
                      <a:pt x="29507" y="0"/>
                      <a:pt x="33482" y="3975"/>
                      <a:pt x="33482" y="8825"/>
                    </a:cubicBezTo>
                    <a:lnTo>
                      <a:pt x="33482" y="457222"/>
                    </a:lnTo>
                    <a:cubicBezTo>
                      <a:pt x="33482" y="462208"/>
                      <a:pt x="29507" y="466115"/>
                      <a:pt x="24656" y="466115"/>
                    </a:cubicBezTo>
                    <a:close/>
                  </a:path>
                </a:pathLst>
              </a:custGeom>
              <a:solidFill>
                <a:srgbClr val="364551"/>
              </a:solidFill>
              <a:ln w="6728" cap="flat">
                <a:noFill/>
                <a:prstDash val="solid"/>
                <a:miter/>
              </a:ln>
            </p:spPr>
            <p:txBody>
              <a:bodyPr rtlCol="0" anchor="ctr"/>
              <a:lstStyle/>
              <a:p>
                <a:endParaRPr lang="en-US"/>
              </a:p>
            </p:txBody>
          </p:sp>
          <p:sp>
            <p:nvSpPr>
              <p:cNvPr id="11" name="Graphic 2">
                <a:extLst>
                  <a:ext uri="{FF2B5EF4-FFF2-40B4-BE49-F238E27FC236}">
                    <a16:creationId xmlns:a16="http://schemas.microsoft.com/office/drawing/2014/main" id="{3A77FF7F-58A8-4FA0-8A54-09FAD5A5B596}"/>
                  </a:ext>
                </a:extLst>
              </p:cNvPr>
              <p:cNvSpPr/>
              <p:nvPr/>
            </p:nvSpPr>
            <p:spPr>
              <a:xfrm>
                <a:off x="8767919" y="1299791"/>
                <a:ext cx="8686" cy="179100"/>
              </a:xfrm>
              <a:custGeom>
                <a:avLst/>
                <a:gdLst>
                  <a:gd name="connsiteX0" fmla="*/ 17718 w 18930"/>
                  <a:gd name="connsiteY0" fmla="*/ 390327 h 390326"/>
                  <a:gd name="connsiteX1" fmla="*/ 1886 w 18930"/>
                  <a:gd name="connsiteY1" fmla="*/ 390327 h 390326"/>
                  <a:gd name="connsiteX2" fmla="*/ 0 w 18930"/>
                  <a:gd name="connsiteY2" fmla="*/ 388440 h 390326"/>
                  <a:gd name="connsiteX3" fmla="*/ 0 w 18930"/>
                  <a:gd name="connsiteY3" fmla="*/ 1886 h 390326"/>
                  <a:gd name="connsiteX4" fmla="*/ 1886 w 18930"/>
                  <a:gd name="connsiteY4" fmla="*/ 0 h 390326"/>
                  <a:gd name="connsiteX5" fmla="*/ 17650 w 18930"/>
                  <a:gd name="connsiteY5" fmla="*/ 0 h 390326"/>
                  <a:gd name="connsiteX6" fmla="*/ 18930 w 18930"/>
                  <a:gd name="connsiteY6" fmla="*/ 1280 h 390326"/>
                  <a:gd name="connsiteX7" fmla="*/ 18930 w 18930"/>
                  <a:gd name="connsiteY7" fmla="*/ 389047 h 390326"/>
                  <a:gd name="connsiteX8" fmla="*/ 17718 w 18930"/>
                  <a:gd name="connsiteY8" fmla="*/ 390327 h 390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30" h="390326">
                    <a:moveTo>
                      <a:pt x="17718" y="390327"/>
                    </a:moveTo>
                    <a:lnTo>
                      <a:pt x="1886" y="390327"/>
                    </a:lnTo>
                    <a:cubicBezTo>
                      <a:pt x="808" y="390327"/>
                      <a:pt x="0" y="389451"/>
                      <a:pt x="0" y="388440"/>
                    </a:cubicBezTo>
                    <a:lnTo>
                      <a:pt x="0" y="1886"/>
                    </a:lnTo>
                    <a:cubicBezTo>
                      <a:pt x="0" y="808"/>
                      <a:pt x="876" y="0"/>
                      <a:pt x="1886" y="0"/>
                    </a:cubicBezTo>
                    <a:lnTo>
                      <a:pt x="17650" y="0"/>
                    </a:lnTo>
                    <a:cubicBezTo>
                      <a:pt x="18324" y="0"/>
                      <a:pt x="18930" y="539"/>
                      <a:pt x="18930" y="1280"/>
                    </a:cubicBezTo>
                    <a:lnTo>
                      <a:pt x="18930" y="389047"/>
                    </a:lnTo>
                    <a:cubicBezTo>
                      <a:pt x="18930" y="389788"/>
                      <a:pt x="18391" y="390327"/>
                      <a:pt x="17718" y="390327"/>
                    </a:cubicBezTo>
                    <a:close/>
                  </a:path>
                </a:pathLst>
              </a:custGeom>
              <a:solidFill>
                <a:srgbClr val="FAFDFF"/>
              </a:solidFill>
              <a:ln w="6728" cap="flat">
                <a:noFill/>
                <a:prstDash val="solid"/>
                <a:miter/>
              </a:ln>
            </p:spPr>
            <p:txBody>
              <a:bodyPr rtlCol="0" anchor="ctr"/>
              <a:lstStyle/>
              <a:p>
                <a:endParaRPr lang="en-US"/>
              </a:p>
            </p:txBody>
          </p:sp>
          <p:sp>
            <p:nvSpPr>
              <p:cNvPr id="12" name="Graphic 2">
                <a:extLst>
                  <a:ext uri="{FF2B5EF4-FFF2-40B4-BE49-F238E27FC236}">
                    <a16:creationId xmlns:a16="http://schemas.microsoft.com/office/drawing/2014/main" id="{FCE4DBE7-E50D-415B-A0A6-5E2C82B65762}"/>
                  </a:ext>
                </a:extLst>
              </p:cNvPr>
              <p:cNvSpPr/>
              <p:nvPr/>
            </p:nvSpPr>
            <p:spPr>
              <a:xfrm>
                <a:off x="10329438" y="1070583"/>
                <a:ext cx="15362" cy="346145"/>
              </a:xfrm>
              <a:custGeom>
                <a:avLst/>
                <a:gdLst>
                  <a:gd name="connsiteX0" fmla="*/ 24656 w 33481"/>
                  <a:gd name="connsiteY0" fmla="*/ 754380 h 754380"/>
                  <a:gd name="connsiteX1" fmla="*/ 10105 w 33481"/>
                  <a:gd name="connsiteY1" fmla="*/ 754380 h 754380"/>
                  <a:gd name="connsiteX2" fmla="*/ 0 w 33481"/>
                  <a:gd name="connsiteY2" fmla="*/ 744275 h 754380"/>
                  <a:gd name="connsiteX3" fmla="*/ 0 w 33481"/>
                  <a:gd name="connsiteY3" fmla="*/ 10105 h 754380"/>
                  <a:gd name="connsiteX4" fmla="*/ 10105 w 33481"/>
                  <a:gd name="connsiteY4" fmla="*/ 0 h 754380"/>
                  <a:gd name="connsiteX5" fmla="*/ 24656 w 33481"/>
                  <a:gd name="connsiteY5" fmla="*/ 0 h 754380"/>
                  <a:gd name="connsiteX6" fmla="*/ 33482 w 33481"/>
                  <a:gd name="connsiteY6" fmla="*/ 8825 h 754380"/>
                  <a:gd name="connsiteX7" fmla="*/ 33482 w 33481"/>
                  <a:gd name="connsiteY7" fmla="*/ 745555 h 754380"/>
                  <a:gd name="connsiteX8" fmla="*/ 24656 w 33481"/>
                  <a:gd name="connsiteY8" fmla="*/ 754380 h 7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81" h="754380">
                    <a:moveTo>
                      <a:pt x="24656" y="754380"/>
                    </a:moveTo>
                    <a:lnTo>
                      <a:pt x="10105" y="754380"/>
                    </a:lnTo>
                    <a:cubicBezTo>
                      <a:pt x="4514" y="754380"/>
                      <a:pt x="0" y="749866"/>
                      <a:pt x="0" y="744275"/>
                    </a:cubicBezTo>
                    <a:lnTo>
                      <a:pt x="0" y="10105"/>
                    </a:lnTo>
                    <a:cubicBezTo>
                      <a:pt x="0" y="4514"/>
                      <a:pt x="4514" y="0"/>
                      <a:pt x="10105" y="0"/>
                    </a:cubicBezTo>
                    <a:lnTo>
                      <a:pt x="24656" y="0"/>
                    </a:lnTo>
                    <a:cubicBezTo>
                      <a:pt x="29507" y="0"/>
                      <a:pt x="33482" y="3975"/>
                      <a:pt x="33482" y="8825"/>
                    </a:cubicBezTo>
                    <a:lnTo>
                      <a:pt x="33482" y="745555"/>
                    </a:lnTo>
                    <a:cubicBezTo>
                      <a:pt x="33482" y="750405"/>
                      <a:pt x="29507" y="754380"/>
                      <a:pt x="24656" y="754380"/>
                    </a:cubicBezTo>
                    <a:close/>
                  </a:path>
                </a:pathLst>
              </a:custGeom>
              <a:solidFill>
                <a:srgbClr val="8A9096"/>
              </a:solidFill>
              <a:ln w="6728" cap="flat">
                <a:noFill/>
                <a:prstDash val="solid"/>
                <a:miter/>
              </a:ln>
            </p:spPr>
            <p:txBody>
              <a:bodyPr rtlCol="0" anchor="ctr"/>
              <a:lstStyle/>
              <a:p>
                <a:pPr lvl="0"/>
                <a:endParaRPr lang="en-US"/>
              </a:p>
            </p:txBody>
          </p:sp>
          <p:sp>
            <p:nvSpPr>
              <p:cNvPr id="13" name="Graphic 2">
                <a:extLst>
                  <a:ext uri="{FF2B5EF4-FFF2-40B4-BE49-F238E27FC236}">
                    <a16:creationId xmlns:a16="http://schemas.microsoft.com/office/drawing/2014/main" id="{68221667-C60E-4A27-8A25-E152DE9A9691}"/>
                  </a:ext>
                </a:extLst>
              </p:cNvPr>
              <p:cNvSpPr/>
              <p:nvPr/>
            </p:nvSpPr>
            <p:spPr>
              <a:xfrm>
                <a:off x="10336113" y="1095466"/>
                <a:ext cx="8686" cy="289856"/>
              </a:xfrm>
              <a:custGeom>
                <a:avLst/>
                <a:gdLst>
                  <a:gd name="connsiteX0" fmla="*/ 17650 w 18930"/>
                  <a:gd name="connsiteY0" fmla="*/ 631704 h 631704"/>
                  <a:gd name="connsiteX1" fmla="*/ 1886 w 18930"/>
                  <a:gd name="connsiteY1" fmla="*/ 631704 h 631704"/>
                  <a:gd name="connsiteX2" fmla="*/ 0 w 18930"/>
                  <a:gd name="connsiteY2" fmla="*/ 629818 h 631704"/>
                  <a:gd name="connsiteX3" fmla="*/ 0 w 18930"/>
                  <a:gd name="connsiteY3" fmla="*/ 1886 h 631704"/>
                  <a:gd name="connsiteX4" fmla="*/ 1886 w 18930"/>
                  <a:gd name="connsiteY4" fmla="*/ 0 h 631704"/>
                  <a:gd name="connsiteX5" fmla="*/ 17650 w 18930"/>
                  <a:gd name="connsiteY5" fmla="*/ 0 h 631704"/>
                  <a:gd name="connsiteX6" fmla="*/ 18930 w 18930"/>
                  <a:gd name="connsiteY6" fmla="*/ 1280 h 631704"/>
                  <a:gd name="connsiteX7" fmla="*/ 18930 w 18930"/>
                  <a:gd name="connsiteY7" fmla="*/ 630491 h 631704"/>
                  <a:gd name="connsiteX8" fmla="*/ 17650 w 18930"/>
                  <a:gd name="connsiteY8" fmla="*/ 631704 h 631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30" h="631704">
                    <a:moveTo>
                      <a:pt x="17650" y="631704"/>
                    </a:moveTo>
                    <a:lnTo>
                      <a:pt x="1886" y="631704"/>
                    </a:lnTo>
                    <a:cubicBezTo>
                      <a:pt x="808" y="631704"/>
                      <a:pt x="0" y="630828"/>
                      <a:pt x="0" y="629818"/>
                    </a:cubicBezTo>
                    <a:lnTo>
                      <a:pt x="0" y="1886"/>
                    </a:lnTo>
                    <a:cubicBezTo>
                      <a:pt x="0" y="808"/>
                      <a:pt x="876" y="0"/>
                      <a:pt x="1886" y="0"/>
                    </a:cubicBezTo>
                    <a:lnTo>
                      <a:pt x="17650" y="0"/>
                    </a:lnTo>
                    <a:cubicBezTo>
                      <a:pt x="18324" y="0"/>
                      <a:pt x="18930" y="539"/>
                      <a:pt x="18930" y="1280"/>
                    </a:cubicBezTo>
                    <a:lnTo>
                      <a:pt x="18930" y="630491"/>
                    </a:lnTo>
                    <a:cubicBezTo>
                      <a:pt x="18863" y="631098"/>
                      <a:pt x="18324" y="631704"/>
                      <a:pt x="17650" y="631704"/>
                    </a:cubicBezTo>
                    <a:close/>
                  </a:path>
                </a:pathLst>
              </a:custGeom>
              <a:solidFill>
                <a:srgbClr val="4A4C4D"/>
              </a:solidFill>
              <a:ln w="6728" cap="flat">
                <a:noFill/>
                <a:prstDash val="solid"/>
                <a:miter/>
              </a:ln>
            </p:spPr>
            <p:txBody>
              <a:bodyPr rtlCol="0" anchor="ctr"/>
              <a:lstStyle/>
              <a:p>
                <a:pPr lvl="0"/>
                <a:endParaRPr lang="en-US"/>
              </a:p>
            </p:txBody>
          </p:sp>
          <p:sp>
            <p:nvSpPr>
              <p:cNvPr id="14" name="Graphic 2">
                <a:extLst>
                  <a:ext uri="{FF2B5EF4-FFF2-40B4-BE49-F238E27FC236}">
                    <a16:creationId xmlns:a16="http://schemas.microsoft.com/office/drawing/2014/main" id="{480321DD-099E-477E-9697-75E27AAB6DCE}"/>
                  </a:ext>
                </a:extLst>
              </p:cNvPr>
              <p:cNvSpPr/>
              <p:nvPr/>
            </p:nvSpPr>
            <p:spPr>
              <a:xfrm>
                <a:off x="10332372" y="1794713"/>
                <a:ext cx="12426" cy="237214"/>
              </a:xfrm>
              <a:custGeom>
                <a:avLst/>
                <a:gdLst>
                  <a:gd name="connsiteX0" fmla="*/ 18257 w 27081"/>
                  <a:gd name="connsiteY0" fmla="*/ 516977 h 516977"/>
                  <a:gd name="connsiteX1" fmla="*/ 10105 w 27081"/>
                  <a:gd name="connsiteY1" fmla="*/ 516977 h 516977"/>
                  <a:gd name="connsiteX2" fmla="*/ 0 w 27081"/>
                  <a:gd name="connsiteY2" fmla="*/ 506872 h 516977"/>
                  <a:gd name="connsiteX3" fmla="*/ 0 w 27081"/>
                  <a:gd name="connsiteY3" fmla="*/ 10105 h 516977"/>
                  <a:gd name="connsiteX4" fmla="*/ 10105 w 27081"/>
                  <a:gd name="connsiteY4" fmla="*/ 0 h 516977"/>
                  <a:gd name="connsiteX5" fmla="*/ 18257 w 27081"/>
                  <a:gd name="connsiteY5" fmla="*/ 0 h 516977"/>
                  <a:gd name="connsiteX6" fmla="*/ 27082 w 27081"/>
                  <a:gd name="connsiteY6" fmla="*/ 8825 h 516977"/>
                  <a:gd name="connsiteX7" fmla="*/ 27082 w 27081"/>
                  <a:gd name="connsiteY7" fmla="*/ 508152 h 516977"/>
                  <a:gd name="connsiteX8" fmla="*/ 18257 w 27081"/>
                  <a:gd name="connsiteY8" fmla="*/ 516977 h 516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81" h="516977">
                    <a:moveTo>
                      <a:pt x="18257" y="516977"/>
                    </a:moveTo>
                    <a:lnTo>
                      <a:pt x="10105" y="516977"/>
                    </a:lnTo>
                    <a:cubicBezTo>
                      <a:pt x="4514" y="516977"/>
                      <a:pt x="0" y="512464"/>
                      <a:pt x="0" y="506872"/>
                    </a:cubicBezTo>
                    <a:lnTo>
                      <a:pt x="0" y="10105"/>
                    </a:lnTo>
                    <a:cubicBezTo>
                      <a:pt x="0" y="4514"/>
                      <a:pt x="4514" y="0"/>
                      <a:pt x="10105" y="0"/>
                    </a:cubicBezTo>
                    <a:lnTo>
                      <a:pt x="18257" y="0"/>
                    </a:lnTo>
                    <a:cubicBezTo>
                      <a:pt x="23107" y="0"/>
                      <a:pt x="27082" y="3975"/>
                      <a:pt x="27082" y="8825"/>
                    </a:cubicBezTo>
                    <a:lnTo>
                      <a:pt x="27082" y="508152"/>
                    </a:lnTo>
                    <a:cubicBezTo>
                      <a:pt x="27082" y="513003"/>
                      <a:pt x="23107" y="516977"/>
                      <a:pt x="18257" y="516977"/>
                    </a:cubicBezTo>
                    <a:close/>
                  </a:path>
                </a:pathLst>
              </a:custGeom>
              <a:solidFill>
                <a:srgbClr val="8A9096"/>
              </a:solidFill>
              <a:ln w="6728" cap="flat">
                <a:noFill/>
                <a:prstDash val="solid"/>
                <a:miter/>
              </a:ln>
            </p:spPr>
            <p:txBody>
              <a:bodyPr rtlCol="0" anchor="ctr"/>
              <a:lstStyle/>
              <a:p>
                <a:endParaRPr lang="en-US"/>
              </a:p>
            </p:txBody>
          </p:sp>
          <p:sp>
            <p:nvSpPr>
              <p:cNvPr id="15" name="Graphic 2">
                <a:extLst>
                  <a:ext uri="{FF2B5EF4-FFF2-40B4-BE49-F238E27FC236}">
                    <a16:creationId xmlns:a16="http://schemas.microsoft.com/office/drawing/2014/main" id="{4AC35CE6-6C37-4465-9769-5DBA98E5EB99}"/>
                  </a:ext>
                </a:extLst>
              </p:cNvPr>
              <p:cNvSpPr/>
              <p:nvPr/>
            </p:nvSpPr>
            <p:spPr>
              <a:xfrm>
                <a:off x="10337751" y="1811744"/>
                <a:ext cx="7047" cy="198636"/>
              </a:xfrm>
              <a:custGeom>
                <a:avLst/>
                <a:gdLst>
                  <a:gd name="connsiteX0" fmla="*/ 14080 w 15359"/>
                  <a:gd name="connsiteY0" fmla="*/ 432903 h 432902"/>
                  <a:gd name="connsiteX1" fmla="*/ 1886 w 15359"/>
                  <a:gd name="connsiteY1" fmla="*/ 432903 h 432902"/>
                  <a:gd name="connsiteX2" fmla="*/ 0 w 15359"/>
                  <a:gd name="connsiteY2" fmla="*/ 431016 h 432902"/>
                  <a:gd name="connsiteX3" fmla="*/ 0 w 15359"/>
                  <a:gd name="connsiteY3" fmla="*/ 1886 h 432902"/>
                  <a:gd name="connsiteX4" fmla="*/ 1886 w 15359"/>
                  <a:gd name="connsiteY4" fmla="*/ 0 h 432902"/>
                  <a:gd name="connsiteX5" fmla="*/ 14080 w 15359"/>
                  <a:gd name="connsiteY5" fmla="*/ 0 h 432902"/>
                  <a:gd name="connsiteX6" fmla="*/ 15360 w 15359"/>
                  <a:gd name="connsiteY6" fmla="*/ 1280 h 432902"/>
                  <a:gd name="connsiteX7" fmla="*/ 15360 w 15359"/>
                  <a:gd name="connsiteY7" fmla="*/ 431690 h 432902"/>
                  <a:gd name="connsiteX8" fmla="*/ 14080 w 15359"/>
                  <a:gd name="connsiteY8" fmla="*/ 432903 h 432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59" h="432902">
                    <a:moveTo>
                      <a:pt x="14080" y="432903"/>
                    </a:moveTo>
                    <a:lnTo>
                      <a:pt x="1886" y="432903"/>
                    </a:lnTo>
                    <a:cubicBezTo>
                      <a:pt x="808" y="432903"/>
                      <a:pt x="0" y="432027"/>
                      <a:pt x="0" y="431016"/>
                    </a:cubicBezTo>
                    <a:lnTo>
                      <a:pt x="0" y="1886"/>
                    </a:lnTo>
                    <a:cubicBezTo>
                      <a:pt x="0" y="808"/>
                      <a:pt x="876" y="0"/>
                      <a:pt x="1886" y="0"/>
                    </a:cubicBezTo>
                    <a:lnTo>
                      <a:pt x="14080" y="0"/>
                    </a:lnTo>
                    <a:cubicBezTo>
                      <a:pt x="14753" y="0"/>
                      <a:pt x="15360" y="539"/>
                      <a:pt x="15360" y="1280"/>
                    </a:cubicBezTo>
                    <a:lnTo>
                      <a:pt x="15360" y="431690"/>
                    </a:lnTo>
                    <a:cubicBezTo>
                      <a:pt x="15360" y="432364"/>
                      <a:pt x="14821" y="432903"/>
                      <a:pt x="14080" y="432903"/>
                    </a:cubicBezTo>
                    <a:close/>
                  </a:path>
                </a:pathLst>
              </a:custGeom>
              <a:solidFill>
                <a:srgbClr val="4A4C4D"/>
              </a:solidFill>
              <a:ln w="6728" cap="flat">
                <a:noFill/>
                <a:prstDash val="solid"/>
                <a:miter/>
              </a:ln>
            </p:spPr>
            <p:txBody>
              <a:bodyPr rtlCol="0" anchor="ctr"/>
              <a:lstStyle/>
              <a:p>
                <a:endParaRPr lang="en-US"/>
              </a:p>
            </p:txBody>
          </p:sp>
          <p:sp>
            <p:nvSpPr>
              <p:cNvPr id="16" name="Oval 216">
                <a:extLst>
                  <a:ext uri="{FF2B5EF4-FFF2-40B4-BE49-F238E27FC236}">
                    <a16:creationId xmlns:a16="http://schemas.microsoft.com/office/drawing/2014/main" id="{727058F5-C16E-44E5-8B79-F383E971762F}"/>
                  </a:ext>
                </a:extLst>
              </p:cNvPr>
              <p:cNvSpPr>
                <a:spLocks noChangeAspect="1"/>
              </p:cNvSpPr>
              <p:nvPr/>
            </p:nvSpPr>
            <p:spPr>
              <a:xfrm>
                <a:off x="9814840" y="385880"/>
                <a:ext cx="73152" cy="73152"/>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217">
                <a:extLst>
                  <a:ext uri="{FF2B5EF4-FFF2-40B4-BE49-F238E27FC236}">
                    <a16:creationId xmlns:a16="http://schemas.microsoft.com/office/drawing/2014/main" id="{1E35B47F-0598-44B0-BE1D-B5459BDAC26C}"/>
                  </a:ext>
                </a:extLst>
              </p:cNvPr>
              <p:cNvSpPr>
                <a:spLocks noChangeAspect="1"/>
              </p:cNvSpPr>
              <p:nvPr/>
            </p:nvSpPr>
            <p:spPr>
              <a:xfrm>
                <a:off x="9819414" y="390452"/>
                <a:ext cx="64008" cy="64008"/>
              </a:xfrm>
              <a:prstGeom prst="ellipse">
                <a:avLst/>
              </a:prstGeom>
              <a:solidFill>
                <a:srgbClr val="070808"/>
              </a:solidFill>
              <a:ln w="672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schemeClr val="tx1"/>
                  </a:solidFill>
                </a:endParaRPr>
              </a:p>
            </p:txBody>
          </p:sp>
          <p:sp>
            <p:nvSpPr>
              <p:cNvPr id="18" name="Oval 218">
                <a:extLst>
                  <a:ext uri="{FF2B5EF4-FFF2-40B4-BE49-F238E27FC236}">
                    <a16:creationId xmlns:a16="http://schemas.microsoft.com/office/drawing/2014/main" id="{F5FCD3E3-C28A-4791-82EC-7AC90815B1C1}"/>
                  </a:ext>
                </a:extLst>
              </p:cNvPr>
              <p:cNvSpPr/>
              <p:nvPr/>
            </p:nvSpPr>
            <p:spPr>
              <a:xfrm>
                <a:off x="9835596" y="406637"/>
                <a:ext cx="31638" cy="31638"/>
              </a:xfrm>
              <a:prstGeom prst="ellipse">
                <a:avLst/>
              </a:prstGeom>
              <a:solidFill>
                <a:schemeClr val="tx1">
                  <a:lumMod val="85000"/>
                  <a:lumOff val="15000"/>
                </a:schemeClr>
              </a:solidFill>
              <a:ln w="672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schemeClr val="tx1"/>
                  </a:solidFill>
                </a:endParaRPr>
              </a:p>
            </p:txBody>
          </p:sp>
          <p:sp>
            <p:nvSpPr>
              <p:cNvPr id="19" name="Oval 219">
                <a:extLst>
                  <a:ext uri="{FF2B5EF4-FFF2-40B4-BE49-F238E27FC236}">
                    <a16:creationId xmlns:a16="http://schemas.microsoft.com/office/drawing/2014/main" id="{34C3E91C-012C-44B7-8DB9-158501020264}"/>
                  </a:ext>
                </a:extLst>
              </p:cNvPr>
              <p:cNvSpPr/>
              <p:nvPr/>
            </p:nvSpPr>
            <p:spPr>
              <a:xfrm>
                <a:off x="9843025" y="414064"/>
                <a:ext cx="16783" cy="16783"/>
              </a:xfrm>
              <a:prstGeom prst="ellipse">
                <a:avLst/>
              </a:prstGeom>
              <a:solidFill>
                <a:srgbClr val="081422"/>
              </a:solidFill>
              <a:ln w="672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schemeClr val="tx1"/>
                  </a:solidFill>
                </a:endParaRPr>
              </a:p>
            </p:txBody>
          </p:sp>
          <p:sp>
            <p:nvSpPr>
              <p:cNvPr id="20" name="Graphic 2">
                <a:extLst>
                  <a:ext uri="{FF2B5EF4-FFF2-40B4-BE49-F238E27FC236}">
                    <a16:creationId xmlns:a16="http://schemas.microsoft.com/office/drawing/2014/main" id="{88220809-1733-412C-BB6A-1CE8D4E2B5C2}"/>
                  </a:ext>
                </a:extLst>
              </p:cNvPr>
              <p:cNvSpPr/>
              <p:nvPr userDrawn="1"/>
            </p:nvSpPr>
            <p:spPr>
              <a:xfrm flipH="1">
                <a:off x="8769273" y="781546"/>
                <a:ext cx="5842" cy="81663"/>
              </a:xfrm>
              <a:custGeom>
                <a:avLst/>
                <a:gdLst>
                  <a:gd name="connsiteX0" fmla="*/ 17650 w 18930"/>
                  <a:gd name="connsiteY0" fmla="*/ 390327 h 390326"/>
                  <a:gd name="connsiteX1" fmla="*/ 1886 w 18930"/>
                  <a:gd name="connsiteY1" fmla="*/ 390327 h 390326"/>
                  <a:gd name="connsiteX2" fmla="*/ 0 w 18930"/>
                  <a:gd name="connsiteY2" fmla="*/ 388440 h 390326"/>
                  <a:gd name="connsiteX3" fmla="*/ 0 w 18930"/>
                  <a:gd name="connsiteY3" fmla="*/ 1886 h 390326"/>
                  <a:gd name="connsiteX4" fmla="*/ 1886 w 18930"/>
                  <a:gd name="connsiteY4" fmla="*/ 0 h 390326"/>
                  <a:gd name="connsiteX5" fmla="*/ 17650 w 18930"/>
                  <a:gd name="connsiteY5" fmla="*/ 0 h 390326"/>
                  <a:gd name="connsiteX6" fmla="*/ 18930 w 18930"/>
                  <a:gd name="connsiteY6" fmla="*/ 1280 h 390326"/>
                  <a:gd name="connsiteX7" fmla="*/ 18930 w 18930"/>
                  <a:gd name="connsiteY7" fmla="*/ 389047 h 390326"/>
                  <a:gd name="connsiteX8" fmla="*/ 17650 w 18930"/>
                  <a:gd name="connsiteY8" fmla="*/ 390327 h 390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30" h="390326">
                    <a:moveTo>
                      <a:pt x="17650" y="390327"/>
                    </a:moveTo>
                    <a:lnTo>
                      <a:pt x="1886" y="390327"/>
                    </a:lnTo>
                    <a:cubicBezTo>
                      <a:pt x="808" y="390327"/>
                      <a:pt x="0" y="389451"/>
                      <a:pt x="0" y="388440"/>
                    </a:cubicBezTo>
                    <a:lnTo>
                      <a:pt x="0" y="1886"/>
                    </a:lnTo>
                    <a:cubicBezTo>
                      <a:pt x="0" y="808"/>
                      <a:pt x="876" y="0"/>
                      <a:pt x="1886" y="0"/>
                    </a:cubicBezTo>
                    <a:lnTo>
                      <a:pt x="17650" y="0"/>
                    </a:lnTo>
                    <a:cubicBezTo>
                      <a:pt x="18324" y="0"/>
                      <a:pt x="18930" y="539"/>
                      <a:pt x="18930" y="1280"/>
                    </a:cubicBezTo>
                    <a:lnTo>
                      <a:pt x="18930" y="389047"/>
                    </a:lnTo>
                    <a:cubicBezTo>
                      <a:pt x="18930" y="389788"/>
                      <a:pt x="18324" y="390327"/>
                      <a:pt x="17650" y="390327"/>
                    </a:cubicBezTo>
                    <a:close/>
                  </a:path>
                </a:pathLst>
              </a:custGeom>
              <a:solidFill>
                <a:srgbClr val="FAFDFF"/>
              </a:solidFill>
              <a:ln w="6728" cap="flat">
                <a:noFill/>
                <a:prstDash val="solid"/>
                <a:miter/>
              </a:ln>
            </p:spPr>
            <p:txBody>
              <a:bodyPr rtlCol="0" anchor="ctr"/>
              <a:lstStyle/>
              <a:p>
                <a:endParaRPr lang="en-US"/>
              </a:p>
            </p:txBody>
          </p:sp>
        </p:grpSp>
        <p:sp>
          <p:nvSpPr>
            <p:cNvPr id="4" name="사다리꼴 3">
              <a:extLst>
                <a:ext uri="{FF2B5EF4-FFF2-40B4-BE49-F238E27FC236}">
                  <a16:creationId xmlns:a16="http://schemas.microsoft.com/office/drawing/2014/main" id="{FC03F0DD-F42C-4D15-A791-7FAB06D9CBAE}"/>
                </a:ext>
              </a:extLst>
            </p:cNvPr>
            <p:cNvSpPr/>
            <p:nvPr userDrawn="1"/>
          </p:nvSpPr>
          <p:spPr>
            <a:xfrm>
              <a:off x="555386" y="6085986"/>
              <a:ext cx="2644061" cy="423746"/>
            </a:xfrm>
            <a:prstGeom prst="trapezoid">
              <a:avLst>
                <a:gd name="adj" fmla="val 35526"/>
              </a:avLst>
            </a:prstGeom>
            <a:solidFill>
              <a:schemeClr val="tx1">
                <a:lumMod val="75000"/>
                <a:lumOff val="25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21" name="그림 개체 틀 28">
            <a:extLst>
              <a:ext uri="{FF2B5EF4-FFF2-40B4-BE49-F238E27FC236}">
                <a16:creationId xmlns:a16="http://schemas.microsoft.com/office/drawing/2014/main" id="{B55032B3-94DB-4203-9D86-8011AB3A7877}"/>
              </a:ext>
            </a:extLst>
          </p:cNvPr>
          <p:cNvSpPr>
            <a:spLocks noGrp="1"/>
          </p:cNvSpPr>
          <p:nvPr>
            <p:ph type="pic" sz="quarter" idx="14" hasCustomPrompt="1"/>
          </p:nvPr>
        </p:nvSpPr>
        <p:spPr>
          <a:xfrm>
            <a:off x="859396" y="1778264"/>
            <a:ext cx="2086440" cy="4306019"/>
          </a:xfrm>
          <a:custGeom>
            <a:avLst/>
            <a:gdLst>
              <a:gd name="connsiteX0" fmla="*/ 224424 w 2086440"/>
              <a:gd name="connsiteY0" fmla="*/ 0 h 4306019"/>
              <a:gd name="connsiteX1" fmla="*/ 423133 w 2086440"/>
              <a:gd name="connsiteY1" fmla="*/ 0 h 4306019"/>
              <a:gd name="connsiteX2" fmla="*/ 442396 w 2086440"/>
              <a:gd name="connsiteY2" fmla="*/ 18238 h 4306019"/>
              <a:gd name="connsiteX3" fmla="*/ 591450 w 2086440"/>
              <a:gd name="connsiteY3" fmla="*/ 159360 h 4306019"/>
              <a:gd name="connsiteX4" fmla="*/ 1485639 w 2086440"/>
              <a:gd name="connsiteY4" fmla="*/ 159360 h 4306019"/>
              <a:gd name="connsiteX5" fmla="*/ 1634694 w 2086440"/>
              <a:gd name="connsiteY5" fmla="*/ 18238 h 4306019"/>
              <a:gd name="connsiteX6" fmla="*/ 1653957 w 2086440"/>
              <a:gd name="connsiteY6" fmla="*/ 0 h 4306019"/>
              <a:gd name="connsiteX7" fmla="*/ 1862017 w 2086440"/>
              <a:gd name="connsiteY7" fmla="*/ 0 h 4306019"/>
              <a:gd name="connsiteX8" fmla="*/ 2086440 w 2086440"/>
              <a:gd name="connsiteY8" fmla="*/ 212479 h 4306019"/>
              <a:gd name="connsiteX9" fmla="*/ 2086440 w 2086440"/>
              <a:gd name="connsiteY9" fmla="*/ 4093539 h 4306019"/>
              <a:gd name="connsiteX10" fmla="*/ 1862017 w 2086440"/>
              <a:gd name="connsiteY10" fmla="*/ 4306019 h 4306019"/>
              <a:gd name="connsiteX11" fmla="*/ 224424 w 2086440"/>
              <a:gd name="connsiteY11" fmla="*/ 4306019 h 4306019"/>
              <a:gd name="connsiteX12" fmla="*/ 0 w 2086440"/>
              <a:gd name="connsiteY12" fmla="*/ 4093539 h 4306019"/>
              <a:gd name="connsiteX13" fmla="*/ 0 w 2086440"/>
              <a:gd name="connsiteY13" fmla="*/ 212479 h 4306019"/>
              <a:gd name="connsiteX14" fmla="*/ 224424 w 2086440"/>
              <a:gd name="connsiteY14" fmla="*/ 0 h 430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86440" h="4306019">
                <a:moveTo>
                  <a:pt x="224424" y="0"/>
                </a:moveTo>
                <a:lnTo>
                  <a:pt x="423133" y="0"/>
                </a:lnTo>
                <a:cubicBezTo>
                  <a:pt x="433746" y="0"/>
                  <a:pt x="442396" y="8145"/>
                  <a:pt x="442396" y="18238"/>
                </a:cubicBezTo>
                <a:cubicBezTo>
                  <a:pt x="442396" y="96191"/>
                  <a:pt x="509162" y="159360"/>
                  <a:pt x="591450" y="159360"/>
                </a:cubicBezTo>
                <a:lnTo>
                  <a:pt x="1485639" y="159360"/>
                </a:lnTo>
                <a:cubicBezTo>
                  <a:pt x="1567975" y="159360"/>
                  <a:pt x="1634694" y="96147"/>
                  <a:pt x="1634694" y="18238"/>
                </a:cubicBezTo>
                <a:cubicBezTo>
                  <a:pt x="1634694" y="8190"/>
                  <a:pt x="1643297" y="0"/>
                  <a:pt x="1653957" y="0"/>
                </a:cubicBezTo>
                <a:lnTo>
                  <a:pt x="1862017" y="0"/>
                </a:lnTo>
                <a:cubicBezTo>
                  <a:pt x="1985964" y="0"/>
                  <a:pt x="2086440" y="95129"/>
                  <a:pt x="2086440" y="212479"/>
                </a:cubicBezTo>
                <a:lnTo>
                  <a:pt x="2086440" y="4093539"/>
                </a:lnTo>
                <a:cubicBezTo>
                  <a:pt x="2086440" y="4210890"/>
                  <a:pt x="1985964" y="4306019"/>
                  <a:pt x="1862017" y="4306019"/>
                </a:cubicBezTo>
                <a:lnTo>
                  <a:pt x="224424" y="4306019"/>
                </a:lnTo>
                <a:cubicBezTo>
                  <a:pt x="100476" y="4306019"/>
                  <a:pt x="0" y="4210890"/>
                  <a:pt x="0" y="4093539"/>
                </a:cubicBezTo>
                <a:lnTo>
                  <a:pt x="0" y="212479"/>
                </a:lnTo>
                <a:cubicBezTo>
                  <a:pt x="0" y="95129"/>
                  <a:pt x="100476" y="0"/>
                  <a:pt x="224424" y="0"/>
                </a:cubicBezTo>
                <a:close/>
              </a:path>
            </a:pathLst>
          </a:custGeom>
          <a:solidFill>
            <a:schemeClr val="bg1">
              <a:lumMod val="95000"/>
            </a:schemeClr>
          </a:solidFill>
        </p:spPr>
        <p:txBody>
          <a:bodyPr wrap="square" anchor="ctr">
            <a:noAutofit/>
          </a:bodyPr>
          <a:lstStyle>
            <a:lvl1pPr marL="0" indent="0" algn="ctr">
              <a:buNone/>
              <a:defRPr sz="1200">
                <a:solidFill>
                  <a:schemeClr val="tx1">
                    <a:lumMod val="75000"/>
                    <a:lumOff val="25000"/>
                  </a:schemeClr>
                </a:solidFill>
              </a:defRPr>
            </a:lvl1pPr>
          </a:lstStyle>
          <a:p>
            <a:r>
              <a:rPr lang="en-US" altLang="ko-KR" dirty="0"/>
              <a:t>Place Your Picture Here</a:t>
            </a:r>
            <a:endParaRPr lang="ko-KR" altLang="en-US" dirty="0"/>
          </a:p>
        </p:txBody>
      </p:sp>
      <p:sp>
        <p:nvSpPr>
          <p:cNvPr id="22" name="Text Placeholder 9">
            <a:extLst>
              <a:ext uri="{FF2B5EF4-FFF2-40B4-BE49-F238E27FC236}">
                <a16:creationId xmlns:a16="http://schemas.microsoft.com/office/drawing/2014/main" id="{0CCD4862-8EBD-42ED-A087-B1CC3C91C4CA}"/>
              </a:ext>
            </a:extLst>
          </p:cNvPr>
          <p:cNvSpPr>
            <a:spLocks noGrp="1"/>
          </p:cNvSpPr>
          <p:nvPr>
            <p:ph type="body" sz="quarter" idx="10" hasCustomPrompt="1"/>
          </p:nvPr>
        </p:nvSpPr>
        <p:spPr>
          <a:xfrm>
            <a:off x="323529" y="219437"/>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7509740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3662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5_Contents slide layout">
    <p:spTree>
      <p:nvGrpSpPr>
        <p:cNvPr id="1" name=""/>
        <p:cNvGrpSpPr/>
        <p:nvPr/>
      </p:nvGrpSpPr>
      <p:grpSpPr>
        <a:xfrm>
          <a:off x="0" y="0"/>
          <a:ext cx="0" cy="0"/>
          <a:chOff x="0" y="0"/>
          <a:chExt cx="0" cy="0"/>
        </a:xfrm>
      </p:grpSpPr>
      <p:sp>
        <p:nvSpPr>
          <p:cNvPr id="2" name="Picture Placeholder 13">
            <a:extLst>
              <a:ext uri="{FF2B5EF4-FFF2-40B4-BE49-F238E27FC236}">
                <a16:creationId xmlns:a16="http://schemas.microsoft.com/office/drawing/2014/main" id="{CFB94F55-0AD5-4A28-99D6-18DDE7E90DE5}"/>
              </a:ext>
            </a:extLst>
          </p:cNvPr>
          <p:cNvSpPr>
            <a:spLocks noGrp="1"/>
          </p:cNvSpPr>
          <p:nvPr>
            <p:ph type="pic" sz="quarter" idx="14" hasCustomPrompt="1"/>
          </p:nvPr>
        </p:nvSpPr>
        <p:spPr>
          <a:xfrm>
            <a:off x="495301" y="2714626"/>
            <a:ext cx="11201399" cy="3838575"/>
          </a:xfrm>
          <a:custGeom>
            <a:avLst/>
            <a:gdLst>
              <a:gd name="connsiteX0" fmla="*/ 1152121 w 11201399"/>
              <a:gd name="connsiteY0" fmla="*/ 3371850 h 3838575"/>
              <a:gd name="connsiteX1" fmla="*/ 9610724 w 11201399"/>
              <a:gd name="connsiteY1" fmla="*/ 3371850 h 3838575"/>
              <a:gd name="connsiteX2" fmla="*/ 9058677 w 11201399"/>
              <a:gd name="connsiteY2" fmla="*/ 3838575 h 3838575"/>
              <a:gd name="connsiteX3" fmla="*/ 600074 w 11201399"/>
              <a:gd name="connsiteY3" fmla="*/ 3838575 h 3838575"/>
              <a:gd name="connsiteX4" fmla="*/ 2095097 w 11201399"/>
              <a:gd name="connsiteY4" fmla="*/ 2809875 h 3838575"/>
              <a:gd name="connsiteX5" fmla="*/ 10553699 w 11201399"/>
              <a:gd name="connsiteY5" fmla="*/ 2809875 h 3838575"/>
              <a:gd name="connsiteX6" fmla="*/ 10001652 w 11201399"/>
              <a:gd name="connsiteY6" fmla="*/ 3276600 h 3838575"/>
              <a:gd name="connsiteX7" fmla="*/ 1543049 w 11201399"/>
              <a:gd name="connsiteY7" fmla="*/ 3276600 h 3838575"/>
              <a:gd name="connsiteX8" fmla="*/ 1209271 w 11201399"/>
              <a:gd name="connsiteY8" fmla="*/ 2247900 h 3838575"/>
              <a:gd name="connsiteX9" fmla="*/ 9667874 w 11201399"/>
              <a:gd name="connsiteY9" fmla="*/ 2247900 h 3838575"/>
              <a:gd name="connsiteX10" fmla="*/ 9115827 w 11201399"/>
              <a:gd name="connsiteY10" fmla="*/ 2714625 h 3838575"/>
              <a:gd name="connsiteX11" fmla="*/ 657225 w 11201399"/>
              <a:gd name="connsiteY11" fmla="*/ 2714625 h 3838575"/>
              <a:gd name="connsiteX12" fmla="*/ 552047 w 11201399"/>
              <a:gd name="connsiteY12" fmla="*/ 1685925 h 3838575"/>
              <a:gd name="connsiteX13" fmla="*/ 9010649 w 11201399"/>
              <a:gd name="connsiteY13" fmla="*/ 1685925 h 3838575"/>
              <a:gd name="connsiteX14" fmla="*/ 8458602 w 11201399"/>
              <a:gd name="connsiteY14" fmla="*/ 2152650 h 3838575"/>
              <a:gd name="connsiteX15" fmla="*/ 0 w 11201399"/>
              <a:gd name="connsiteY15" fmla="*/ 2152650 h 3838575"/>
              <a:gd name="connsiteX16" fmla="*/ 2742797 w 11201399"/>
              <a:gd name="connsiteY16" fmla="*/ 1123950 h 3838575"/>
              <a:gd name="connsiteX17" fmla="*/ 11201399 w 11201399"/>
              <a:gd name="connsiteY17" fmla="*/ 1123950 h 3838575"/>
              <a:gd name="connsiteX18" fmla="*/ 10649352 w 11201399"/>
              <a:gd name="connsiteY18" fmla="*/ 1590675 h 3838575"/>
              <a:gd name="connsiteX19" fmla="*/ 2190750 w 11201399"/>
              <a:gd name="connsiteY19" fmla="*/ 1590675 h 3838575"/>
              <a:gd name="connsiteX20" fmla="*/ 1418822 w 11201399"/>
              <a:gd name="connsiteY20" fmla="*/ 561975 h 3838575"/>
              <a:gd name="connsiteX21" fmla="*/ 9877424 w 11201399"/>
              <a:gd name="connsiteY21" fmla="*/ 561975 h 3838575"/>
              <a:gd name="connsiteX22" fmla="*/ 9325377 w 11201399"/>
              <a:gd name="connsiteY22" fmla="*/ 1028700 h 3838575"/>
              <a:gd name="connsiteX23" fmla="*/ 866775 w 11201399"/>
              <a:gd name="connsiteY23" fmla="*/ 1028700 h 3838575"/>
              <a:gd name="connsiteX24" fmla="*/ 1161647 w 11201399"/>
              <a:gd name="connsiteY24" fmla="*/ 0 h 3838575"/>
              <a:gd name="connsiteX25" fmla="*/ 9620249 w 11201399"/>
              <a:gd name="connsiteY25" fmla="*/ 0 h 3838575"/>
              <a:gd name="connsiteX26" fmla="*/ 9068202 w 11201399"/>
              <a:gd name="connsiteY26" fmla="*/ 466725 h 3838575"/>
              <a:gd name="connsiteX27" fmla="*/ 609600 w 11201399"/>
              <a:gd name="connsiteY27" fmla="*/ 466725 h 383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201399" h="3838575">
                <a:moveTo>
                  <a:pt x="1152121" y="3371850"/>
                </a:moveTo>
                <a:lnTo>
                  <a:pt x="9610724" y="3371850"/>
                </a:lnTo>
                <a:lnTo>
                  <a:pt x="9058677" y="3838575"/>
                </a:lnTo>
                <a:lnTo>
                  <a:pt x="600074" y="3838575"/>
                </a:lnTo>
                <a:close/>
                <a:moveTo>
                  <a:pt x="2095097" y="2809875"/>
                </a:moveTo>
                <a:lnTo>
                  <a:pt x="10553699" y="2809875"/>
                </a:lnTo>
                <a:lnTo>
                  <a:pt x="10001652" y="3276600"/>
                </a:lnTo>
                <a:lnTo>
                  <a:pt x="1543049" y="3276600"/>
                </a:lnTo>
                <a:close/>
                <a:moveTo>
                  <a:pt x="1209271" y="2247900"/>
                </a:moveTo>
                <a:lnTo>
                  <a:pt x="9667874" y="2247900"/>
                </a:lnTo>
                <a:lnTo>
                  <a:pt x="9115827" y="2714625"/>
                </a:lnTo>
                <a:lnTo>
                  <a:pt x="657225" y="2714625"/>
                </a:lnTo>
                <a:close/>
                <a:moveTo>
                  <a:pt x="552047" y="1685925"/>
                </a:moveTo>
                <a:lnTo>
                  <a:pt x="9010649" y="1685925"/>
                </a:lnTo>
                <a:lnTo>
                  <a:pt x="8458602" y="2152650"/>
                </a:lnTo>
                <a:lnTo>
                  <a:pt x="0" y="2152650"/>
                </a:lnTo>
                <a:close/>
                <a:moveTo>
                  <a:pt x="2742797" y="1123950"/>
                </a:moveTo>
                <a:lnTo>
                  <a:pt x="11201399" y="1123950"/>
                </a:lnTo>
                <a:lnTo>
                  <a:pt x="10649352" y="1590675"/>
                </a:lnTo>
                <a:lnTo>
                  <a:pt x="2190750" y="1590675"/>
                </a:lnTo>
                <a:close/>
                <a:moveTo>
                  <a:pt x="1418822" y="561975"/>
                </a:moveTo>
                <a:lnTo>
                  <a:pt x="9877424" y="561975"/>
                </a:lnTo>
                <a:lnTo>
                  <a:pt x="9325377" y="1028700"/>
                </a:lnTo>
                <a:lnTo>
                  <a:pt x="866775" y="1028700"/>
                </a:lnTo>
                <a:close/>
                <a:moveTo>
                  <a:pt x="1161647" y="0"/>
                </a:moveTo>
                <a:lnTo>
                  <a:pt x="9620249" y="0"/>
                </a:lnTo>
                <a:lnTo>
                  <a:pt x="9068202" y="466725"/>
                </a:lnTo>
                <a:lnTo>
                  <a:pt x="609600" y="466725"/>
                </a:lnTo>
                <a:close/>
              </a:path>
            </a:pathLst>
          </a:custGeom>
          <a:solidFill>
            <a:schemeClr val="bg1">
              <a:lumMod val="95000"/>
            </a:schemeClr>
          </a:solidFill>
          <a:ln w="19050">
            <a:noFill/>
          </a:ln>
        </p:spPr>
        <p:txBody>
          <a:bodyPr wrap="square" anchor="ctr">
            <a:noAutofit/>
          </a:bodyPr>
          <a:lstStyle>
            <a:lvl1pPr marL="0" indent="0" algn="ctr">
              <a:lnSpc>
                <a:spcPct val="100000"/>
              </a:lnSpc>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39649280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96040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8309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7202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 Type="http://schemas.openxmlformats.org/officeDocument/2006/relationships/slideLayout" Target="../slideLayouts/slideLayout5.xml"/><Relationship Id="rId21" Type="http://schemas.openxmlformats.org/officeDocument/2006/relationships/theme" Target="../theme/theme2.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 Type="http://schemas.openxmlformats.org/officeDocument/2006/relationships/slideLayout" Target="../slideLayouts/slideLayout4.xml"/><Relationship Id="rId16" Type="http://schemas.openxmlformats.org/officeDocument/2006/relationships/slideLayout" Target="../slideLayouts/slideLayout18.xml"/><Relationship Id="rId20" Type="http://schemas.openxmlformats.org/officeDocument/2006/relationships/slideLayout" Target="../slideLayouts/slideLayout22.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19" Type="http://schemas.openxmlformats.org/officeDocument/2006/relationships/slideLayout" Target="../slideLayouts/slideLayout21.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5990320"/>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9" r:id="rId16"/>
    <p:sldLayoutId id="2147483688" r:id="rId17"/>
    <p:sldLayoutId id="2147483687" r:id="rId18"/>
    <p:sldLayoutId id="2147483671" r:id="rId19"/>
    <p:sldLayoutId id="2147483672" r:id="rId2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7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5.sv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그룹 16">
            <a:extLst>
              <a:ext uri="{FF2B5EF4-FFF2-40B4-BE49-F238E27FC236}">
                <a16:creationId xmlns:a16="http://schemas.microsoft.com/office/drawing/2014/main" id="{0BE57686-D5FA-4AEF-A1CE-FEA9BFB577A8}"/>
              </a:ext>
            </a:extLst>
          </p:cNvPr>
          <p:cNvGrpSpPr/>
          <p:nvPr/>
        </p:nvGrpSpPr>
        <p:grpSpPr>
          <a:xfrm>
            <a:off x="9832" y="3301465"/>
            <a:ext cx="11197427" cy="2170603"/>
            <a:chOff x="-374805" y="1337025"/>
            <a:chExt cx="11007025" cy="2170603"/>
          </a:xfrm>
        </p:grpSpPr>
        <p:sp>
          <p:nvSpPr>
            <p:cNvPr id="19" name="TextBox 18">
              <a:extLst>
                <a:ext uri="{FF2B5EF4-FFF2-40B4-BE49-F238E27FC236}">
                  <a16:creationId xmlns:a16="http://schemas.microsoft.com/office/drawing/2014/main" id="{7137876E-FD9D-43E2-83D0-FA7A0852D11D}"/>
                </a:ext>
              </a:extLst>
            </p:cNvPr>
            <p:cNvSpPr txBox="1"/>
            <p:nvPr/>
          </p:nvSpPr>
          <p:spPr>
            <a:xfrm>
              <a:off x="-374805" y="1337025"/>
              <a:ext cx="11007025" cy="707886"/>
            </a:xfrm>
            <a:prstGeom prst="rect">
              <a:avLst/>
            </a:prstGeom>
            <a:noFill/>
          </p:spPr>
          <p:txBody>
            <a:bodyPr wrap="square" rtlCol="0" anchor="ctr">
              <a:spAutoFit/>
            </a:bodyPr>
            <a:lstStyle/>
            <a:p>
              <a:r>
                <a:rPr lang="en-US" sz="4000" b="1" dirty="0">
                  <a:solidFill>
                    <a:schemeClr val="bg1"/>
                  </a:solidFill>
                  <a:latin typeface="+mj-lt"/>
                </a:rPr>
                <a:t>Smart Glove for Sign Language</a:t>
              </a:r>
            </a:p>
          </p:txBody>
        </p:sp>
        <p:sp>
          <p:nvSpPr>
            <p:cNvPr id="20" name="TextBox 19">
              <a:extLst>
                <a:ext uri="{FF2B5EF4-FFF2-40B4-BE49-F238E27FC236}">
                  <a16:creationId xmlns:a16="http://schemas.microsoft.com/office/drawing/2014/main" id="{A0C785DA-D55E-4EA2-A70A-CE090ABADBEF}"/>
                </a:ext>
              </a:extLst>
            </p:cNvPr>
            <p:cNvSpPr txBox="1"/>
            <p:nvPr/>
          </p:nvSpPr>
          <p:spPr>
            <a:xfrm>
              <a:off x="148601" y="2553328"/>
              <a:ext cx="4838589" cy="954300"/>
            </a:xfrm>
            <a:prstGeom prst="rect">
              <a:avLst/>
            </a:prstGeom>
            <a:noFill/>
          </p:spPr>
          <p:txBody>
            <a:bodyPr wrap="square" rtlCol="0" anchor="ctr">
              <a:spAutoFit/>
            </a:bodyPr>
            <a:lstStyle/>
            <a:p>
              <a:r>
                <a:rPr lang="en-US" altLang="ko-KR" sz="1867" b="1" dirty="0">
                  <a:solidFill>
                    <a:schemeClr val="bg1"/>
                  </a:solidFill>
                  <a:cs typeface="Arial" pitchFamily="34" charset="0"/>
                </a:rPr>
                <a:t>Presented By:</a:t>
              </a:r>
            </a:p>
            <a:p>
              <a:r>
                <a:rPr lang="en-US" altLang="ko-KR" sz="1867" b="1" dirty="0">
                  <a:solidFill>
                    <a:schemeClr val="bg1"/>
                  </a:solidFill>
                  <a:cs typeface="Arial" pitchFamily="34" charset="0"/>
                </a:rPr>
                <a:t>ENG. AHMED AL-SADEQ</a:t>
              </a:r>
            </a:p>
            <a:p>
              <a:r>
                <a:rPr lang="en-US" altLang="ko-KR" sz="1867" b="1" dirty="0">
                  <a:solidFill>
                    <a:schemeClr val="bg1"/>
                  </a:solidFill>
                  <a:cs typeface="Arial" pitchFamily="34" charset="0"/>
                </a:rPr>
                <a:t>ENG. FAIQ ZEIDAN</a:t>
              </a:r>
              <a:endParaRPr lang="ko-KR" altLang="en-US" sz="1867" b="1" dirty="0">
                <a:solidFill>
                  <a:schemeClr val="bg1"/>
                </a:solidFill>
                <a:cs typeface="Arial" pitchFamily="34" charset="0"/>
              </a:endParaRPr>
            </a:p>
          </p:txBody>
        </p:sp>
      </p:grpSp>
      <p:sp>
        <p:nvSpPr>
          <p:cNvPr id="3" name="TextBox 2">
            <a:extLst>
              <a:ext uri="{FF2B5EF4-FFF2-40B4-BE49-F238E27FC236}">
                <a16:creationId xmlns:a16="http://schemas.microsoft.com/office/drawing/2014/main" id="{637A0742-B354-F575-31CB-7C72FC6ADD47}"/>
              </a:ext>
            </a:extLst>
          </p:cNvPr>
          <p:cNvSpPr txBox="1"/>
          <p:nvPr/>
        </p:nvSpPr>
        <p:spPr>
          <a:xfrm>
            <a:off x="9832" y="3291633"/>
            <a:ext cx="9790470" cy="707886"/>
          </a:xfrm>
          <a:prstGeom prst="rect">
            <a:avLst/>
          </a:prstGeom>
          <a:noFill/>
        </p:spPr>
        <p:txBody>
          <a:bodyPr wrap="square">
            <a:spAutoFit/>
          </a:bodyPr>
          <a:lstStyle/>
          <a:p>
            <a:r>
              <a:rPr lang="en-US" sz="4000" b="1" dirty="0">
                <a:solidFill>
                  <a:srgbClr val="6FBEDF"/>
                </a:solidFill>
                <a:latin typeface="+mj-lt"/>
              </a:rPr>
              <a:t>Smart Glove for Sign Language</a:t>
            </a:r>
          </a:p>
        </p:txBody>
      </p:sp>
      <p:sp>
        <p:nvSpPr>
          <p:cNvPr id="4" name="TextBox 3">
            <a:extLst>
              <a:ext uri="{FF2B5EF4-FFF2-40B4-BE49-F238E27FC236}">
                <a16:creationId xmlns:a16="http://schemas.microsoft.com/office/drawing/2014/main" id="{B6D04E14-B29A-B8F6-452F-A10039899392}"/>
              </a:ext>
            </a:extLst>
          </p:cNvPr>
          <p:cNvSpPr txBox="1"/>
          <p:nvPr/>
        </p:nvSpPr>
        <p:spPr>
          <a:xfrm>
            <a:off x="542292" y="4507936"/>
            <a:ext cx="4922288" cy="954300"/>
          </a:xfrm>
          <a:prstGeom prst="rect">
            <a:avLst/>
          </a:prstGeom>
          <a:noFill/>
        </p:spPr>
        <p:txBody>
          <a:bodyPr wrap="square" rtlCol="0" anchor="ctr">
            <a:spAutoFit/>
          </a:bodyPr>
          <a:lstStyle/>
          <a:p>
            <a:r>
              <a:rPr lang="en-US" altLang="ko-KR" sz="1867" b="1" dirty="0">
                <a:solidFill>
                  <a:srgbClr val="6FBEDF"/>
                </a:solidFill>
                <a:cs typeface="Arial" pitchFamily="34" charset="0"/>
              </a:rPr>
              <a:t>Presented By:</a:t>
            </a:r>
          </a:p>
          <a:p>
            <a:r>
              <a:rPr lang="en-US" altLang="ko-KR" sz="1867" b="1" dirty="0">
                <a:solidFill>
                  <a:srgbClr val="6FBEDF"/>
                </a:solidFill>
                <a:cs typeface="Arial" pitchFamily="34" charset="0"/>
              </a:rPr>
              <a:t>ENG. AHMED AL-SADEQ</a:t>
            </a:r>
          </a:p>
          <a:p>
            <a:r>
              <a:rPr lang="en-US" altLang="ko-KR" sz="1867" b="1" dirty="0">
                <a:solidFill>
                  <a:srgbClr val="6FBEDF"/>
                </a:solidFill>
                <a:cs typeface="Arial" pitchFamily="34" charset="0"/>
              </a:rPr>
              <a:t>ENG. FAIQ ZEIDAN</a:t>
            </a:r>
            <a:endParaRPr lang="ko-KR" altLang="en-US" sz="1867" b="1" dirty="0">
              <a:solidFill>
                <a:srgbClr val="6FBEDF"/>
              </a:solidFill>
              <a:cs typeface="Arial" pitchFamily="34" charset="0"/>
            </a:endParaRPr>
          </a:p>
        </p:txBody>
      </p:sp>
    </p:spTree>
    <p:extLst>
      <p:ext uri="{BB962C8B-B14F-4D97-AF65-F5344CB8AC3E}">
        <p14:creationId xmlns:p14="http://schemas.microsoft.com/office/powerpoint/2010/main" val="3762006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249325-B8BC-468F-46C1-ADB866DFF679}"/>
              </a:ext>
            </a:extLst>
          </p:cNvPr>
          <p:cNvSpPr txBox="1"/>
          <p:nvPr/>
        </p:nvSpPr>
        <p:spPr>
          <a:xfrm>
            <a:off x="361640" y="1026251"/>
            <a:ext cx="6264400" cy="830997"/>
          </a:xfrm>
          <a:prstGeom prst="rect">
            <a:avLst/>
          </a:prstGeom>
          <a:noFill/>
        </p:spPr>
        <p:txBody>
          <a:bodyPr wrap="square" rtlCol="0" anchor="ctr">
            <a:spAutoFit/>
          </a:bodyPr>
          <a:lstStyle/>
          <a:p>
            <a:r>
              <a:rPr lang="en-US" altLang="ko-KR" sz="4800" b="1" dirty="0">
                <a:solidFill>
                  <a:srgbClr val="00B0F0"/>
                </a:solidFill>
                <a:latin typeface="+mj-lt"/>
                <a:cs typeface="Arial" pitchFamily="34" charset="0"/>
              </a:rPr>
              <a:t>Introduction</a:t>
            </a:r>
            <a:endParaRPr lang="ko-KR" altLang="en-US" sz="4800" b="1" dirty="0">
              <a:solidFill>
                <a:srgbClr val="00B0F0"/>
              </a:solidFill>
              <a:latin typeface="+mj-lt"/>
              <a:cs typeface="Arial" pitchFamily="34" charset="0"/>
            </a:endParaRPr>
          </a:p>
        </p:txBody>
      </p:sp>
      <p:sp>
        <p:nvSpPr>
          <p:cNvPr id="4" name="TextBox 3">
            <a:extLst>
              <a:ext uri="{FF2B5EF4-FFF2-40B4-BE49-F238E27FC236}">
                <a16:creationId xmlns:a16="http://schemas.microsoft.com/office/drawing/2014/main" id="{11BEA11B-4317-5C5F-60C3-924301C028F7}"/>
              </a:ext>
            </a:extLst>
          </p:cNvPr>
          <p:cNvSpPr txBox="1"/>
          <p:nvPr/>
        </p:nvSpPr>
        <p:spPr>
          <a:xfrm>
            <a:off x="178986" y="3576483"/>
            <a:ext cx="11834027" cy="2585323"/>
          </a:xfrm>
          <a:prstGeom prst="rect">
            <a:avLst/>
          </a:prstGeom>
          <a:noFill/>
        </p:spPr>
        <p:txBody>
          <a:bodyPr wrap="square">
            <a:spAutoFit/>
          </a:bodyPr>
          <a:lstStyle/>
          <a:p>
            <a:r>
              <a:rPr lang="en-US" b="1" dirty="0">
                <a:solidFill>
                  <a:srgbClr val="00B0F0"/>
                </a:solidFill>
              </a:rPr>
              <a:t>Breaking Barriers in Sign Language Communication</a:t>
            </a:r>
          </a:p>
          <a:p>
            <a:endParaRPr lang="en-US" dirty="0">
              <a:solidFill>
                <a:srgbClr val="00B0F0"/>
              </a:solidFill>
            </a:endParaRPr>
          </a:p>
          <a:p>
            <a:r>
              <a:rPr lang="en-US" b="1" dirty="0">
                <a:solidFill>
                  <a:srgbClr val="00B0F0"/>
                </a:solidFill>
              </a:rPr>
              <a:t>Approximately there’s 170 million people worldwide</a:t>
            </a:r>
            <a:r>
              <a:rPr lang="en-US" dirty="0">
                <a:solidFill>
                  <a:srgbClr val="00B0F0"/>
                </a:solidFill>
              </a:rPr>
              <a:t> have speech impairments that impact clear communication.</a:t>
            </a:r>
          </a:p>
          <a:p>
            <a:endParaRPr lang="en-US" dirty="0">
              <a:solidFill>
                <a:srgbClr val="00B0F0"/>
              </a:solidFill>
            </a:endParaRPr>
          </a:p>
          <a:p>
            <a:r>
              <a:rPr lang="en-US" dirty="0">
                <a:solidFill>
                  <a:srgbClr val="00B0F0"/>
                </a:solidFill>
              </a:rPr>
              <a:t>Because there’s A lack of universal understanding creates a "silent wall" between users and the general public.</a:t>
            </a:r>
          </a:p>
          <a:p>
            <a:r>
              <a:rPr lang="en-US" dirty="0">
                <a:solidFill>
                  <a:srgbClr val="00B0F0"/>
                </a:solidFill>
              </a:rPr>
              <a:t>So we create A wearable solution that translates motion into speech in real time.</a:t>
            </a:r>
          </a:p>
          <a:p>
            <a:pPr>
              <a:buFont typeface="Arial" panose="020B0604020202020204" pitchFamily="34" charset="0"/>
              <a:buChar char="•"/>
            </a:pPr>
            <a:endParaRPr lang="en-US" dirty="0">
              <a:solidFill>
                <a:srgbClr val="00B0F0"/>
              </a:solidFill>
            </a:endParaRPr>
          </a:p>
          <a:p>
            <a:pPr>
              <a:buFont typeface="Arial" panose="020B0604020202020204" pitchFamily="34" charset="0"/>
              <a:buChar char="•"/>
            </a:pPr>
            <a:r>
              <a:rPr lang="en-US" b="1" dirty="0">
                <a:solidFill>
                  <a:srgbClr val="00B0F0"/>
                </a:solidFill>
              </a:rPr>
              <a:t>Our Vision:</a:t>
            </a:r>
            <a:r>
              <a:rPr lang="en-US" dirty="0">
                <a:solidFill>
                  <a:srgbClr val="00B0F0"/>
                </a:solidFill>
              </a:rPr>
              <a:t> Creating an affordable, portable bridge for social and educational inclusion.</a:t>
            </a:r>
          </a:p>
        </p:txBody>
      </p:sp>
    </p:spTree>
    <p:extLst>
      <p:ext uri="{BB962C8B-B14F-4D97-AF65-F5344CB8AC3E}">
        <p14:creationId xmlns:p14="http://schemas.microsoft.com/office/powerpoint/2010/main" val="1594234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a:extLst>
              <a:ext uri="{FF2B5EF4-FFF2-40B4-BE49-F238E27FC236}">
                <a16:creationId xmlns:a16="http://schemas.microsoft.com/office/drawing/2014/main" id="{067CD702-0086-4A74-88A6-26F7D9C6F456}"/>
              </a:ext>
            </a:extLst>
          </p:cNvPr>
          <p:cNvGrpSpPr/>
          <p:nvPr/>
        </p:nvGrpSpPr>
        <p:grpSpPr>
          <a:xfrm>
            <a:off x="1895473" y="766485"/>
            <a:ext cx="10227699" cy="5369355"/>
            <a:chOff x="5035621" y="616002"/>
            <a:chExt cx="4485384" cy="5369355"/>
          </a:xfrm>
        </p:grpSpPr>
        <p:sp>
          <p:nvSpPr>
            <p:cNvPr id="7" name="TextBox 6">
              <a:extLst>
                <a:ext uri="{FF2B5EF4-FFF2-40B4-BE49-F238E27FC236}">
                  <a16:creationId xmlns:a16="http://schemas.microsoft.com/office/drawing/2014/main" id="{0BB9C361-0DDF-4849-AD94-10C2331FD99A}"/>
                </a:ext>
              </a:extLst>
            </p:cNvPr>
            <p:cNvSpPr txBox="1"/>
            <p:nvPr/>
          </p:nvSpPr>
          <p:spPr>
            <a:xfrm>
              <a:off x="5035621" y="616002"/>
              <a:ext cx="2747269" cy="830997"/>
            </a:xfrm>
            <a:prstGeom prst="rect">
              <a:avLst/>
            </a:prstGeom>
            <a:noFill/>
          </p:spPr>
          <p:txBody>
            <a:bodyPr wrap="square" rtlCol="0" anchor="ctr">
              <a:spAutoFit/>
            </a:bodyPr>
            <a:lstStyle/>
            <a:p>
              <a:r>
                <a:rPr lang="en-US" sz="4800" b="1" dirty="0">
                  <a:solidFill>
                    <a:srgbClr val="0070C0"/>
                  </a:solidFill>
                </a:rPr>
                <a:t>Problem &amp; Objective</a:t>
              </a:r>
              <a:endParaRPr lang="ko-KR" altLang="en-US" sz="4800" b="1" dirty="0">
                <a:solidFill>
                  <a:srgbClr val="0070C0"/>
                </a:solidFill>
                <a:latin typeface="+mj-lt"/>
                <a:cs typeface="Arial" pitchFamily="34" charset="0"/>
              </a:endParaRPr>
            </a:p>
          </p:txBody>
        </p:sp>
        <p:sp>
          <p:nvSpPr>
            <p:cNvPr id="10" name="TextBox 9">
              <a:extLst>
                <a:ext uri="{FF2B5EF4-FFF2-40B4-BE49-F238E27FC236}">
                  <a16:creationId xmlns:a16="http://schemas.microsoft.com/office/drawing/2014/main" id="{66430561-061D-4FF2-A687-0E9BA319567C}"/>
                </a:ext>
              </a:extLst>
            </p:cNvPr>
            <p:cNvSpPr txBox="1"/>
            <p:nvPr/>
          </p:nvSpPr>
          <p:spPr>
            <a:xfrm>
              <a:off x="6274098" y="1584152"/>
              <a:ext cx="3246907" cy="4401205"/>
            </a:xfrm>
            <a:prstGeom prst="rect">
              <a:avLst/>
            </a:prstGeom>
            <a:noFill/>
          </p:spPr>
          <p:txBody>
            <a:bodyPr wrap="square" rtlCol="0" anchor="ctr">
              <a:spAutoFit/>
            </a:bodyPr>
            <a:lstStyle/>
            <a:p>
              <a:r>
                <a:rPr lang="en-US" sz="2000" b="1" i="0" dirty="0">
                  <a:solidFill>
                    <a:schemeClr val="bg1"/>
                  </a:solidFill>
                  <a:effectLst/>
                  <a:latin typeface="YAFdtQi73Xs_0"/>
                </a:rPr>
                <a:t>Sign language is a primary means of communication for individuals with hearing and speech impairments </a:t>
              </a:r>
              <a:endParaRPr lang="en-US" sz="2000" b="1" dirty="0">
                <a:solidFill>
                  <a:schemeClr val="bg1"/>
                </a:solidFill>
                <a:effectLst/>
                <a:latin typeface="YAFdtQi73Xs_0"/>
              </a:endParaRPr>
            </a:p>
            <a:p>
              <a:r>
                <a:rPr lang="en-US" sz="2000" b="1" i="0" dirty="0">
                  <a:solidFill>
                    <a:schemeClr val="bg1"/>
                  </a:solidFill>
                  <a:effectLst/>
                  <a:latin typeface="YAFdtQi73Xs_0"/>
                </a:rPr>
                <a:t>communication barriers still exist between sign language users and the general public. </a:t>
              </a:r>
            </a:p>
            <a:p>
              <a:endParaRPr lang="en-US" sz="2000" b="1" dirty="0">
                <a:solidFill>
                  <a:schemeClr val="bg1"/>
                </a:solidFill>
                <a:latin typeface="YAFdtQi73Xs_0"/>
              </a:endParaRPr>
            </a:p>
            <a:p>
              <a:r>
                <a:rPr lang="en-US" sz="2000" b="1" i="0" dirty="0">
                  <a:solidFill>
                    <a:schemeClr val="bg1"/>
                  </a:solidFill>
                  <a:effectLst/>
                  <a:latin typeface="YAFdtQi73Xs_0"/>
                </a:rPr>
                <a:t>This project presents the design and implementation of an AI-based smart glove for real time sign language recognition.</a:t>
              </a:r>
            </a:p>
            <a:p>
              <a:endParaRPr lang="en-US" sz="2000" b="1" dirty="0">
                <a:solidFill>
                  <a:schemeClr val="bg1"/>
                </a:solidFill>
                <a:effectLst/>
                <a:latin typeface="YAFdtQi73Xs_0"/>
              </a:endParaRPr>
            </a:p>
            <a:p>
              <a:r>
                <a:rPr lang="en-US" sz="2000" b="1" i="0" dirty="0">
                  <a:solidFill>
                    <a:schemeClr val="bg1"/>
                  </a:solidFill>
                  <a:effectLst/>
                  <a:latin typeface="YAFdtQi73Xs_0"/>
                </a:rPr>
                <a:t>Our project utilizes a wearable gloves equipped with flex sensors and inertial measurement units “IMU” to capture finger bending and hand motion data. Sensor readings are processed using an embedded ESP32 microcontroller, where a lightweight </a:t>
              </a:r>
              <a:r>
                <a:rPr lang="en-US" sz="2000" b="1" i="0" dirty="0" err="1">
                  <a:solidFill>
                    <a:schemeClr val="bg1"/>
                  </a:solidFill>
                  <a:effectLst/>
                  <a:latin typeface="YAFdtQi73Xs_0"/>
                </a:rPr>
                <a:t>TinyML</a:t>
              </a:r>
              <a:r>
                <a:rPr lang="en-US" sz="2000" b="1" i="0" dirty="0">
                  <a:solidFill>
                    <a:schemeClr val="bg1"/>
                  </a:solidFill>
                  <a:effectLst/>
                  <a:latin typeface="YAFdtQi73Xs_0"/>
                </a:rPr>
                <a:t> model performs gesture classification locally without the need for internet connectivity.</a:t>
              </a:r>
              <a:endParaRPr lang="en-US" sz="2000" dirty="0">
                <a:solidFill>
                  <a:schemeClr val="bg1"/>
                </a:solidFill>
                <a:effectLst/>
                <a:latin typeface="YAFdtQi73Xs_0"/>
              </a:endParaRPr>
            </a:p>
          </p:txBody>
        </p:sp>
      </p:grpSp>
    </p:spTree>
    <p:extLst>
      <p:ext uri="{BB962C8B-B14F-4D97-AF65-F5344CB8AC3E}">
        <p14:creationId xmlns:p14="http://schemas.microsoft.com/office/powerpoint/2010/main" val="1263764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30F592A-E0BC-5366-6D1D-FD463DCEDB64}"/>
              </a:ext>
            </a:extLst>
          </p:cNvPr>
          <p:cNvSpPr txBox="1"/>
          <p:nvPr/>
        </p:nvSpPr>
        <p:spPr>
          <a:xfrm>
            <a:off x="2963800" y="196214"/>
            <a:ext cx="6264400" cy="830997"/>
          </a:xfrm>
          <a:prstGeom prst="rect">
            <a:avLst/>
          </a:prstGeom>
          <a:noFill/>
        </p:spPr>
        <p:txBody>
          <a:bodyPr wrap="square" rtlCol="0" anchor="ctr">
            <a:spAutoFit/>
          </a:bodyPr>
          <a:lstStyle/>
          <a:p>
            <a:r>
              <a:rPr lang="en-US" sz="4800" b="1" i="0" dirty="0">
                <a:solidFill>
                  <a:schemeClr val="accent3"/>
                </a:solidFill>
                <a:effectLst/>
              </a:rPr>
              <a:t>Project Overview</a:t>
            </a:r>
            <a:endParaRPr lang="ko-KR" altLang="en-US" sz="4800" b="1" dirty="0">
              <a:solidFill>
                <a:schemeClr val="accent3"/>
              </a:solidFill>
              <a:latin typeface="+mj-lt"/>
              <a:cs typeface="Arial" pitchFamily="34" charset="0"/>
            </a:endParaRPr>
          </a:p>
        </p:txBody>
      </p:sp>
      <p:sp>
        <p:nvSpPr>
          <p:cNvPr id="4" name="TextBox 3">
            <a:extLst>
              <a:ext uri="{FF2B5EF4-FFF2-40B4-BE49-F238E27FC236}">
                <a16:creationId xmlns:a16="http://schemas.microsoft.com/office/drawing/2014/main" id="{CDDC001C-868F-5579-8EED-F447A7461AD8}"/>
              </a:ext>
            </a:extLst>
          </p:cNvPr>
          <p:cNvSpPr txBox="1"/>
          <p:nvPr/>
        </p:nvSpPr>
        <p:spPr>
          <a:xfrm>
            <a:off x="3392131" y="1747444"/>
            <a:ext cx="8799869" cy="3785652"/>
          </a:xfrm>
          <a:prstGeom prst="rect">
            <a:avLst/>
          </a:prstGeom>
          <a:noFill/>
        </p:spPr>
        <p:txBody>
          <a:bodyPr wrap="square" rtlCol="0" anchor="ctr">
            <a:spAutoFit/>
          </a:bodyPr>
          <a:lstStyle/>
          <a:p>
            <a:r>
              <a:rPr lang="en-US" sz="2000" b="1" i="0" dirty="0">
                <a:solidFill>
                  <a:schemeClr val="bg1"/>
                </a:solidFill>
                <a:effectLst/>
                <a:latin typeface="YAFdtQi73Xs_0"/>
              </a:rPr>
              <a:t>A supervised machine learning approach is adopted, in which sensors data is collected, preprocessed, and used to train a neural network capable of recognizing predefined sign language gestures. </a:t>
            </a:r>
          </a:p>
          <a:p>
            <a:r>
              <a:rPr lang="en-US" sz="2000" b="1" i="0" dirty="0">
                <a:solidFill>
                  <a:schemeClr val="bg1"/>
                </a:solidFill>
                <a:effectLst/>
                <a:latin typeface="YAFdtQi73Xs_0"/>
              </a:rPr>
              <a:t>The trained model is converted to a TensorFlow Lite format and deployed on the ESP32 for efficient real time inference. </a:t>
            </a:r>
          </a:p>
          <a:p>
            <a:endParaRPr lang="en-US" sz="2000" dirty="0">
              <a:solidFill>
                <a:schemeClr val="bg1"/>
              </a:solidFill>
              <a:effectLst/>
              <a:latin typeface="YAFdtQi73Xs_0"/>
            </a:endParaRPr>
          </a:p>
          <a:p>
            <a:endParaRPr lang="en-US" sz="2000" dirty="0">
              <a:solidFill>
                <a:schemeClr val="bg1"/>
              </a:solidFill>
              <a:effectLst/>
              <a:latin typeface="YAFdtQi73Xs_0"/>
            </a:endParaRPr>
          </a:p>
          <a:p>
            <a:r>
              <a:rPr lang="en-US" sz="2000" b="1" i="0" dirty="0">
                <a:solidFill>
                  <a:schemeClr val="bg1"/>
                </a:solidFill>
                <a:effectLst/>
                <a:latin typeface="YAFdtQi73Xs_0"/>
              </a:rPr>
              <a:t>Recognized gestures are transmitted wirelessly to a mobile application via Bluetooth Low Energy “BLE”,</a:t>
            </a:r>
            <a:endParaRPr lang="en-US" sz="2000" dirty="0">
              <a:solidFill>
                <a:schemeClr val="bg1"/>
              </a:solidFill>
              <a:effectLst/>
              <a:latin typeface="YAFdtQi73Xs_0"/>
            </a:endParaRPr>
          </a:p>
          <a:p>
            <a:r>
              <a:rPr lang="en-US" sz="2000" b="1" i="0" dirty="0">
                <a:solidFill>
                  <a:schemeClr val="bg1"/>
                </a:solidFill>
                <a:effectLst/>
                <a:latin typeface="YAFdtQi73Xs_0"/>
              </a:rPr>
              <a:t>where they are displayed as text and converted into speech. An additional application level processing layer is introduced to arrange recognized words into meaningful sentences.</a:t>
            </a:r>
          </a:p>
        </p:txBody>
      </p:sp>
    </p:spTree>
    <p:extLst>
      <p:ext uri="{BB962C8B-B14F-4D97-AF65-F5344CB8AC3E}">
        <p14:creationId xmlns:p14="http://schemas.microsoft.com/office/powerpoint/2010/main" val="31488225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E48ABD-F966-7ABB-5D05-310E3967082D}"/>
              </a:ext>
            </a:extLst>
          </p:cNvPr>
          <p:cNvSpPr txBox="1"/>
          <p:nvPr/>
        </p:nvSpPr>
        <p:spPr>
          <a:xfrm>
            <a:off x="3736258" y="2061835"/>
            <a:ext cx="8229600" cy="1477328"/>
          </a:xfrm>
          <a:prstGeom prst="rect">
            <a:avLst/>
          </a:prstGeom>
          <a:noFill/>
        </p:spPr>
        <p:txBody>
          <a:bodyPr wrap="square">
            <a:spAutoFit/>
          </a:bodyPr>
          <a:lstStyle/>
          <a:p>
            <a:r>
              <a:rPr lang="en-US" sz="1800" b="1" i="0" dirty="0">
                <a:solidFill>
                  <a:schemeClr val="bg1"/>
                </a:solidFill>
                <a:effectLst/>
                <a:latin typeface="YAFdtQi73Xs_0"/>
              </a:rPr>
              <a:t>Our project demonstrates the feasibility of integrating artificial intelligence, embedded systems, and </a:t>
            </a:r>
            <a:r>
              <a:rPr lang="en-US" sz="1800" b="1" i="0" dirty="0" err="1">
                <a:solidFill>
                  <a:schemeClr val="bg1"/>
                </a:solidFill>
                <a:effectLst/>
                <a:latin typeface="YAFdtQi73Xs_0"/>
              </a:rPr>
              <a:t>TinyML</a:t>
            </a:r>
            <a:r>
              <a:rPr lang="en-US" sz="1800" b="1" i="0" dirty="0">
                <a:solidFill>
                  <a:schemeClr val="bg1"/>
                </a:solidFill>
                <a:effectLst/>
                <a:latin typeface="YAFdtQi73Xs_0"/>
              </a:rPr>
              <a:t> to develop an efficient assistive technology solution. The Smart Glove offers a low cost, portable, and privacy preserving approach for sign language interpretation, with potential applications in daily communication, education, and social inclusion for the speech impaired community. </a:t>
            </a:r>
            <a:endParaRPr lang="en-US" sz="1800" dirty="0">
              <a:solidFill>
                <a:schemeClr val="bg1"/>
              </a:solidFill>
              <a:effectLst/>
              <a:latin typeface="YAFdtQi73Xs_0"/>
            </a:endParaRPr>
          </a:p>
        </p:txBody>
      </p:sp>
    </p:spTree>
    <p:extLst>
      <p:ext uri="{BB962C8B-B14F-4D97-AF65-F5344CB8AC3E}">
        <p14:creationId xmlns:p14="http://schemas.microsoft.com/office/powerpoint/2010/main" val="1986705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B9109F7-7A6F-3E0E-D48E-25993CFCAE82}"/>
              </a:ext>
            </a:extLst>
          </p:cNvPr>
          <p:cNvSpPr>
            <a:spLocks noGrp="1"/>
          </p:cNvSpPr>
          <p:nvPr>
            <p:ph type="body" sz="quarter" idx="10"/>
          </p:nvPr>
        </p:nvSpPr>
        <p:spPr>
          <a:xfrm>
            <a:off x="309401" y="1291154"/>
            <a:ext cx="11573197" cy="724247"/>
          </a:xfrm>
        </p:spPr>
        <p:txBody>
          <a:bodyPr/>
          <a:lstStyle/>
          <a:p>
            <a:r>
              <a:rPr lang="en-US" b="1" dirty="0">
                <a:solidFill>
                  <a:srgbClr val="00B0F0"/>
                </a:solidFill>
              </a:rPr>
              <a:t>Block Diagram</a:t>
            </a:r>
          </a:p>
        </p:txBody>
      </p:sp>
      <p:pic>
        <p:nvPicPr>
          <p:cNvPr id="3" name="Picture 2">
            <a:extLst>
              <a:ext uri="{FF2B5EF4-FFF2-40B4-BE49-F238E27FC236}">
                <a16:creationId xmlns:a16="http://schemas.microsoft.com/office/drawing/2014/main" id="{E7F746B5-0B43-435F-2F28-ACC9315BC069}"/>
              </a:ext>
            </a:extLst>
          </p:cNvPr>
          <p:cNvPicPr>
            <a:picLocks noChangeAspect="1"/>
          </p:cNvPicPr>
          <p:nvPr/>
        </p:nvPicPr>
        <p:blipFill>
          <a:blip r:embed="rId2"/>
          <a:stretch>
            <a:fillRect/>
          </a:stretch>
        </p:blipFill>
        <p:spPr>
          <a:xfrm>
            <a:off x="2082628" y="2310744"/>
            <a:ext cx="8026742" cy="2236511"/>
          </a:xfrm>
          <a:prstGeom prst="rect">
            <a:avLst/>
          </a:prstGeom>
        </p:spPr>
      </p:pic>
    </p:spTree>
    <p:extLst>
      <p:ext uri="{BB962C8B-B14F-4D97-AF65-F5344CB8AC3E}">
        <p14:creationId xmlns:p14="http://schemas.microsoft.com/office/powerpoint/2010/main" val="12356178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48D68AF-AF33-516B-65F9-4403D5CE2CF6}"/>
              </a:ext>
            </a:extLst>
          </p:cNvPr>
          <p:cNvSpPr>
            <a:spLocks noGrp="1"/>
          </p:cNvSpPr>
          <p:nvPr>
            <p:ph type="body" sz="quarter" idx="10"/>
          </p:nvPr>
        </p:nvSpPr>
        <p:spPr/>
        <p:txBody>
          <a:bodyPr/>
          <a:lstStyle/>
          <a:p>
            <a:endParaRPr lang="en-US"/>
          </a:p>
        </p:txBody>
      </p:sp>
      <p:sp>
        <p:nvSpPr>
          <p:cNvPr id="4" name="TextBox 3">
            <a:extLst>
              <a:ext uri="{FF2B5EF4-FFF2-40B4-BE49-F238E27FC236}">
                <a16:creationId xmlns:a16="http://schemas.microsoft.com/office/drawing/2014/main" id="{CA75CDED-52EA-A797-7CDF-DA3E784E0812}"/>
              </a:ext>
            </a:extLst>
          </p:cNvPr>
          <p:cNvSpPr txBox="1"/>
          <p:nvPr/>
        </p:nvSpPr>
        <p:spPr>
          <a:xfrm>
            <a:off x="1139607" y="2256107"/>
            <a:ext cx="8279697" cy="1754326"/>
          </a:xfrm>
          <a:prstGeom prst="rect">
            <a:avLst/>
          </a:prstGeom>
          <a:noFill/>
        </p:spPr>
        <p:txBody>
          <a:bodyPr wrap="square">
            <a:spAutoFit/>
          </a:bodyPr>
          <a:lstStyle/>
          <a:p>
            <a:r>
              <a:rPr lang="en-US" dirty="0">
                <a:solidFill>
                  <a:schemeClr val="bg1"/>
                </a:solidFill>
              </a:rPr>
              <a:t>Our project consists of two wearable smart gloves with sensor technology plays a key role in capturing hand gestures accurately.</a:t>
            </a:r>
          </a:p>
          <a:p>
            <a:r>
              <a:rPr lang="en-US" dirty="0">
                <a:solidFill>
                  <a:schemeClr val="bg1"/>
                </a:solidFill>
              </a:rPr>
              <a:t>Each glove contains multiple flex sensors and IMU integrated to measure different aspects of hand movement</a:t>
            </a:r>
          </a:p>
          <a:p>
            <a:r>
              <a:rPr lang="en-US" dirty="0">
                <a:solidFill>
                  <a:schemeClr val="bg1"/>
                </a:solidFill>
              </a:rPr>
              <a:t>With two ESP32 microcontroller, one of them acts as master receiving data wirelessly from the second glove</a:t>
            </a:r>
          </a:p>
        </p:txBody>
      </p:sp>
    </p:spTree>
    <p:extLst>
      <p:ext uri="{BB962C8B-B14F-4D97-AF65-F5344CB8AC3E}">
        <p14:creationId xmlns:p14="http://schemas.microsoft.com/office/powerpoint/2010/main" val="1571293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545BFB-C020-76F0-0155-2CE2A5993C2D}"/>
              </a:ext>
            </a:extLst>
          </p:cNvPr>
          <p:cNvSpPr>
            <a:spLocks noGrp="1"/>
          </p:cNvSpPr>
          <p:nvPr>
            <p:ph type="body" sz="quarter" idx="10"/>
          </p:nvPr>
        </p:nvSpPr>
        <p:spPr>
          <a:xfrm>
            <a:off x="-2793296" y="1409140"/>
            <a:ext cx="11573197" cy="724247"/>
          </a:xfrm>
        </p:spPr>
        <p:txBody>
          <a:bodyPr/>
          <a:lstStyle/>
          <a:p>
            <a:r>
              <a:rPr lang="en-US" b="1" dirty="0">
                <a:solidFill>
                  <a:srgbClr val="00B0F0"/>
                </a:solidFill>
              </a:rPr>
              <a:t>Components</a:t>
            </a:r>
          </a:p>
        </p:txBody>
      </p:sp>
      <p:sp>
        <p:nvSpPr>
          <p:cNvPr id="6" name="TextBox 5">
            <a:extLst>
              <a:ext uri="{FF2B5EF4-FFF2-40B4-BE49-F238E27FC236}">
                <a16:creationId xmlns:a16="http://schemas.microsoft.com/office/drawing/2014/main" id="{5EA9531D-12C8-3816-619B-D343DABC6C14}"/>
              </a:ext>
            </a:extLst>
          </p:cNvPr>
          <p:cNvSpPr txBox="1"/>
          <p:nvPr/>
        </p:nvSpPr>
        <p:spPr>
          <a:xfrm>
            <a:off x="580103" y="2328582"/>
            <a:ext cx="7492180" cy="3120278"/>
          </a:xfrm>
          <a:prstGeom prst="rect">
            <a:avLst/>
          </a:prstGeom>
          <a:noFill/>
        </p:spPr>
        <p:txBody>
          <a:bodyPr wrap="square">
            <a:spAutoFit/>
          </a:bodyPr>
          <a:lstStyle/>
          <a:p>
            <a:pPr marL="342900" marR="0" lvl="0" indent="-342900" algn="l" rtl="0">
              <a:lnSpc>
                <a:spcPct val="115000"/>
              </a:lnSpc>
              <a:spcBef>
                <a:spcPts val="0"/>
              </a:spcBef>
              <a:spcAft>
                <a:spcPts val="0"/>
              </a:spcAft>
              <a:buFont typeface="+mj-lt"/>
              <a:buAutoNum type="arabicPeriod"/>
            </a:pPr>
            <a:r>
              <a:rPr lang="en-US" sz="1800" b="1" dirty="0">
                <a:solidFill>
                  <a:schemeClr val="bg1"/>
                </a:solidFill>
                <a:effectLst/>
                <a:latin typeface="Times New Roman" panose="02020603050405020304" pitchFamily="18" charset="0"/>
                <a:ea typeface="Calibri" panose="020F0502020204030204" pitchFamily="34" charset="0"/>
                <a:cs typeface="Arial" panose="020B0604020202020204" pitchFamily="34" charset="0"/>
              </a:rPr>
              <a:t>ESP 32  </a:t>
            </a:r>
          </a:p>
          <a:p>
            <a:pPr marR="0" lvl="0" algn="l" rtl="0">
              <a:lnSpc>
                <a:spcPct val="115000"/>
              </a:lnSpc>
              <a:spcBef>
                <a:spcPts val="0"/>
              </a:spcBef>
              <a:spcAft>
                <a:spcPts val="0"/>
              </a:spcAft>
            </a:pPr>
            <a:r>
              <a:rPr lang="en-US" sz="1400" b="1" dirty="0">
                <a:solidFill>
                  <a:schemeClr val="bg1"/>
                </a:solidFill>
              </a:rPr>
              <a:t>We chose ESP 32 as the core processing unit of the system to use it because it offers several advantages such as: </a:t>
            </a:r>
          </a:p>
          <a:p>
            <a:pPr marL="342900" marR="0" lvl="0" indent="-342900" algn="l" rtl="0">
              <a:lnSpc>
                <a:spcPct val="115000"/>
              </a:lnSpc>
              <a:spcBef>
                <a:spcPts val="0"/>
              </a:spcBef>
              <a:spcAft>
                <a:spcPts val="0"/>
              </a:spcAft>
              <a:buFont typeface="+mj-lt"/>
              <a:buAutoNum type="arabicPeriod"/>
            </a:pPr>
            <a:r>
              <a:rPr lang="en-US" sz="1400" b="1" dirty="0">
                <a:solidFill>
                  <a:schemeClr val="bg1"/>
                </a:solidFill>
              </a:rPr>
              <a:t>Integrated Wi-Fi and Bluetooth Low Energy “BLE” eliminating the need for external communication modules. </a:t>
            </a:r>
          </a:p>
          <a:p>
            <a:pPr marL="342900" marR="0" lvl="0" indent="-342900" algn="l" rtl="0">
              <a:lnSpc>
                <a:spcPct val="115000"/>
              </a:lnSpc>
              <a:spcBef>
                <a:spcPts val="0"/>
              </a:spcBef>
              <a:spcAft>
                <a:spcPts val="0"/>
              </a:spcAft>
              <a:buFont typeface="+mj-lt"/>
              <a:buAutoNum type="arabicPeriod"/>
            </a:pPr>
            <a:r>
              <a:rPr lang="en-US" sz="1400" b="1" dirty="0">
                <a:solidFill>
                  <a:schemeClr val="bg1"/>
                </a:solidFill>
              </a:rPr>
              <a:t>High processing capability with a dual core processor suitable for real time sensor data handling. </a:t>
            </a:r>
          </a:p>
          <a:p>
            <a:pPr marL="342900" marR="0" lvl="0" indent="-342900" algn="l" rtl="0">
              <a:lnSpc>
                <a:spcPct val="115000"/>
              </a:lnSpc>
              <a:spcBef>
                <a:spcPts val="0"/>
              </a:spcBef>
              <a:spcAft>
                <a:spcPts val="0"/>
              </a:spcAft>
              <a:buFont typeface="+mj-lt"/>
              <a:buAutoNum type="arabicPeriod"/>
            </a:pPr>
            <a:r>
              <a:rPr lang="en-US" sz="1400" b="1" dirty="0">
                <a:solidFill>
                  <a:schemeClr val="bg1"/>
                </a:solidFill>
              </a:rPr>
              <a:t>Low power consumption making it ideal for wearable applications. </a:t>
            </a:r>
          </a:p>
          <a:p>
            <a:pPr marL="342900" marR="0" lvl="0" indent="-342900" algn="l" rtl="0">
              <a:lnSpc>
                <a:spcPct val="115000"/>
              </a:lnSpc>
              <a:spcBef>
                <a:spcPts val="0"/>
              </a:spcBef>
              <a:spcAft>
                <a:spcPts val="0"/>
              </a:spcAft>
              <a:buFont typeface="+mj-lt"/>
              <a:buAutoNum type="arabicPeriod"/>
            </a:pPr>
            <a:r>
              <a:rPr lang="en-US" sz="1400" b="1" dirty="0">
                <a:solidFill>
                  <a:schemeClr val="bg1"/>
                </a:solidFill>
              </a:rPr>
              <a:t>Large number of GPIO pins supporting analog, digital, I2C, SPI, and UART interfaces.</a:t>
            </a:r>
          </a:p>
          <a:p>
            <a:pPr marL="342900" marR="0" lvl="0" indent="-342900" algn="l" rtl="0">
              <a:lnSpc>
                <a:spcPct val="115000"/>
              </a:lnSpc>
              <a:spcBef>
                <a:spcPts val="0"/>
              </a:spcBef>
              <a:spcAft>
                <a:spcPts val="0"/>
              </a:spcAft>
              <a:buFont typeface="+mj-lt"/>
              <a:buAutoNum type="arabicPeriod"/>
            </a:pPr>
            <a:r>
              <a:rPr lang="en-US" sz="1400" b="1" dirty="0">
                <a:solidFill>
                  <a:schemeClr val="bg1"/>
                </a:solidFill>
              </a:rPr>
              <a:t> Built in support for ESP-NOW enabling fast and reliable wireless communication between the two gloves. </a:t>
            </a:r>
            <a:endParaRPr lang="en-US" sz="1400" b="1"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pic>
        <p:nvPicPr>
          <p:cNvPr id="4" name="Picture 3" descr="A close-up of a microchip&#10;&#10;AI-generated content may be incorrect.">
            <a:extLst>
              <a:ext uri="{FF2B5EF4-FFF2-40B4-BE49-F238E27FC236}">
                <a16:creationId xmlns:a16="http://schemas.microsoft.com/office/drawing/2014/main" id="{64EEAC0E-EE94-4D04-0CC0-E133C4D2F4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32190" y="1771263"/>
            <a:ext cx="2787650" cy="2787650"/>
          </a:xfrm>
          <a:prstGeom prst="rect">
            <a:avLst/>
          </a:prstGeom>
        </p:spPr>
      </p:pic>
    </p:spTree>
    <p:extLst>
      <p:ext uri="{BB962C8B-B14F-4D97-AF65-F5344CB8AC3E}">
        <p14:creationId xmlns:p14="http://schemas.microsoft.com/office/powerpoint/2010/main" val="24119629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1C2B6F1-4686-EF7A-3231-3ABFB416D1FF}"/>
              </a:ext>
            </a:extLst>
          </p:cNvPr>
          <p:cNvSpPr>
            <a:spLocks noGrp="1"/>
          </p:cNvSpPr>
          <p:nvPr>
            <p:ph type="body" sz="quarter" idx="10"/>
          </p:nvPr>
        </p:nvSpPr>
        <p:spPr/>
        <p:txBody>
          <a:bodyPr/>
          <a:lstStyle/>
          <a:p>
            <a:endParaRPr lang="en-US" dirty="0"/>
          </a:p>
        </p:txBody>
      </p:sp>
      <p:sp>
        <p:nvSpPr>
          <p:cNvPr id="4" name="TextBox 3">
            <a:extLst>
              <a:ext uri="{FF2B5EF4-FFF2-40B4-BE49-F238E27FC236}">
                <a16:creationId xmlns:a16="http://schemas.microsoft.com/office/drawing/2014/main" id="{5DFEA381-AC3A-EF6A-32E7-07DE66D14598}"/>
              </a:ext>
            </a:extLst>
          </p:cNvPr>
          <p:cNvSpPr txBox="1"/>
          <p:nvPr/>
        </p:nvSpPr>
        <p:spPr>
          <a:xfrm>
            <a:off x="737419" y="1590057"/>
            <a:ext cx="6096000" cy="369332"/>
          </a:xfrm>
          <a:prstGeom prst="rect">
            <a:avLst/>
          </a:prstGeom>
          <a:noFill/>
        </p:spPr>
        <p:txBody>
          <a:bodyPr wrap="square">
            <a:spAutoFit/>
          </a:bodyPr>
          <a:lstStyle/>
          <a:p>
            <a:r>
              <a:rPr lang="en-US" b="1" dirty="0">
                <a:solidFill>
                  <a:schemeClr val="bg1"/>
                </a:solidFill>
              </a:rPr>
              <a:t>2- Flex Sensors </a:t>
            </a:r>
          </a:p>
        </p:txBody>
      </p:sp>
      <p:pic>
        <p:nvPicPr>
          <p:cNvPr id="5" name="Picture 4" descr="Flex Sensor &amp; Arduino Interfacing - Measure Bend/Resistance">
            <a:extLst>
              <a:ext uri="{FF2B5EF4-FFF2-40B4-BE49-F238E27FC236}">
                <a16:creationId xmlns:a16="http://schemas.microsoft.com/office/drawing/2014/main" id="{6FFDB759-4D9C-84DE-B511-F5AC698929D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88088" y="1774723"/>
            <a:ext cx="3073202" cy="1570307"/>
          </a:xfrm>
          <a:prstGeom prst="rect">
            <a:avLst/>
          </a:prstGeom>
          <a:noFill/>
          <a:ln>
            <a:noFill/>
          </a:ln>
        </p:spPr>
      </p:pic>
      <p:sp>
        <p:nvSpPr>
          <p:cNvPr id="7" name="TextBox 6">
            <a:extLst>
              <a:ext uri="{FF2B5EF4-FFF2-40B4-BE49-F238E27FC236}">
                <a16:creationId xmlns:a16="http://schemas.microsoft.com/office/drawing/2014/main" id="{25565D30-E203-DB9F-DC34-8DEED735F162}"/>
              </a:ext>
            </a:extLst>
          </p:cNvPr>
          <p:cNvSpPr txBox="1"/>
          <p:nvPr/>
        </p:nvSpPr>
        <p:spPr>
          <a:xfrm>
            <a:off x="648929" y="2136338"/>
            <a:ext cx="6096000" cy="4247317"/>
          </a:xfrm>
          <a:prstGeom prst="rect">
            <a:avLst/>
          </a:prstGeom>
          <a:noFill/>
        </p:spPr>
        <p:txBody>
          <a:bodyPr wrap="square">
            <a:spAutoFit/>
          </a:bodyPr>
          <a:lstStyle/>
          <a:p>
            <a:r>
              <a:rPr lang="en-US"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These sensors change their resistance when bent and are commonly used to measure finger curvature. The resistance variation is converted into voltage signals using voltage divider circuits, allowing the microcontroller to read finger positions.</a:t>
            </a:r>
          </a:p>
          <a:p>
            <a:endParaRPr lang="en-US" dirty="0">
              <a:solidFill>
                <a:schemeClr val="bg1"/>
              </a:solidFill>
              <a:latin typeface="Times New Roman" panose="02020603050405020304" pitchFamily="18" charset="0"/>
              <a:cs typeface="Times New Roman" panose="02020603050405020304" pitchFamily="18" charset="0"/>
            </a:endParaRPr>
          </a:p>
          <a:p>
            <a:r>
              <a:rPr lang="en-US" b="1" dirty="0">
                <a:solidFill>
                  <a:schemeClr val="bg1"/>
                </a:solidFill>
                <a:latin typeface="Times New Roman" panose="02020603050405020304" pitchFamily="18" charset="0"/>
                <a:cs typeface="Times New Roman" panose="02020603050405020304" pitchFamily="18" charset="0"/>
              </a:rPr>
              <a:t>Advantages of Flex Sensors: </a:t>
            </a:r>
          </a:p>
          <a:p>
            <a:pPr marL="342900" indent="-342900">
              <a:buFont typeface="+mj-lt"/>
              <a:buAutoNum type="arabicPeriod"/>
            </a:pPr>
            <a:r>
              <a:rPr lang="en-US" dirty="0">
                <a:solidFill>
                  <a:schemeClr val="bg1"/>
                </a:solidFill>
                <a:latin typeface="Times New Roman" panose="02020603050405020304" pitchFamily="18" charset="0"/>
                <a:cs typeface="Times New Roman" panose="02020603050405020304" pitchFamily="18" charset="0"/>
              </a:rPr>
              <a:t>Flexible and light weight makes it suitable for wearable gloves. </a:t>
            </a:r>
          </a:p>
          <a:p>
            <a:pPr marL="342900" indent="-342900">
              <a:buFont typeface="+mj-lt"/>
              <a:buAutoNum type="arabicPeriod"/>
            </a:pPr>
            <a:r>
              <a:rPr lang="en-US" dirty="0">
                <a:solidFill>
                  <a:schemeClr val="bg1"/>
                </a:solidFill>
                <a:latin typeface="Times New Roman" panose="02020603050405020304" pitchFamily="18" charset="0"/>
                <a:cs typeface="Times New Roman" panose="02020603050405020304" pitchFamily="18" charset="0"/>
              </a:rPr>
              <a:t>2. It provides continuous analog output allowing precise measurement of finger movement. </a:t>
            </a:r>
          </a:p>
          <a:p>
            <a:pPr marL="342900" indent="-342900">
              <a:buFont typeface="+mj-lt"/>
              <a:buAutoNum type="arabicPeriod"/>
            </a:pPr>
            <a:r>
              <a:rPr lang="en-US" dirty="0">
                <a:solidFill>
                  <a:schemeClr val="bg1"/>
                </a:solidFill>
                <a:latin typeface="Times New Roman" panose="02020603050405020304" pitchFamily="18" charset="0"/>
                <a:cs typeface="Times New Roman" panose="02020603050405020304" pitchFamily="18" charset="0"/>
              </a:rPr>
              <a:t>3. Easy to interface with microcontrollers using simple voltage divider circuits. </a:t>
            </a:r>
          </a:p>
          <a:p>
            <a:pPr marL="342900" indent="-342900">
              <a:buFont typeface="+mj-lt"/>
              <a:buAutoNum type="arabicPeriod"/>
            </a:pPr>
            <a:r>
              <a:rPr lang="en-US" dirty="0">
                <a:solidFill>
                  <a:schemeClr val="bg1"/>
                </a:solidFill>
                <a:latin typeface="Times New Roman" panose="02020603050405020304" pitchFamily="18" charset="0"/>
                <a:cs typeface="Times New Roman" panose="02020603050405020304" pitchFamily="18" charset="0"/>
              </a:rPr>
              <a:t>4. Low cost and low power consumption. Overall Flex sensors enable accurate detection of finger gestures, which is essential for sign language recognition. </a:t>
            </a:r>
          </a:p>
        </p:txBody>
      </p:sp>
    </p:spTree>
    <p:extLst>
      <p:ext uri="{BB962C8B-B14F-4D97-AF65-F5344CB8AC3E}">
        <p14:creationId xmlns:p14="http://schemas.microsoft.com/office/powerpoint/2010/main" val="7968608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8DC16B8-1B85-8580-B4F9-7154C87963BB}"/>
              </a:ext>
            </a:extLst>
          </p:cNvPr>
          <p:cNvSpPr>
            <a:spLocks noGrp="1"/>
          </p:cNvSpPr>
          <p:nvPr>
            <p:ph type="body" sz="quarter" idx="10"/>
          </p:nvPr>
        </p:nvSpPr>
        <p:spPr/>
        <p:txBody>
          <a:bodyPr/>
          <a:lstStyle/>
          <a:p>
            <a:endParaRPr lang="en-US"/>
          </a:p>
        </p:txBody>
      </p:sp>
      <p:sp>
        <p:nvSpPr>
          <p:cNvPr id="4" name="TextBox 3">
            <a:extLst>
              <a:ext uri="{FF2B5EF4-FFF2-40B4-BE49-F238E27FC236}">
                <a16:creationId xmlns:a16="http://schemas.microsoft.com/office/drawing/2014/main" id="{3FF17CB5-0C5A-F066-F594-806AC18BB98E}"/>
              </a:ext>
            </a:extLst>
          </p:cNvPr>
          <p:cNvSpPr txBox="1"/>
          <p:nvPr/>
        </p:nvSpPr>
        <p:spPr>
          <a:xfrm>
            <a:off x="432497" y="1361495"/>
            <a:ext cx="6096000" cy="369332"/>
          </a:xfrm>
          <a:prstGeom prst="rect">
            <a:avLst/>
          </a:prstGeom>
          <a:noFill/>
        </p:spPr>
        <p:txBody>
          <a:bodyPr wrap="square">
            <a:spAutoFit/>
          </a:bodyPr>
          <a:lstStyle/>
          <a:p>
            <a:r>
              <a:rPr lang="en-US" dirty="0">
                <a:solidFill>
                  <a:schemeClr val="bg1"/>
                </a:solidFill>
              </a:rPr>
              <a:t>3- Inertial Measurement Unit “IMU” </a:t>
            </a:r>
          </a:p>
        </p:txBody>
      </p:sp>
      <p:sp>
        <p:nvSpPr>
          <p:cNvPr id="6" name="TextBox 5">
            <a:extLst>
              <a:ext uri="{FF2B5EF4-FFF2-40B4-BE49-F238E27FC236}">
                <a16:creationId xmlns:a16="http://schemas.microsoft.com/office/drawing/2014/main" id="{95AE8EDF-2DAC-FE8C-3B01-6D4BE7E9A510}"/>
              </a:ext>
            </a:extLst>
          </p:cNvPr>
          <p:cNvSpPr txBox="1"/>
          <p:nvPr/>
        </p:nvSpPr>
        <p:spPr>
          <a:xfrm>
            <a:off x="323529" y="4098379"/>
            <a:ext cx="10481187" cy="2308324"/>
          </a:xfrm>
          <a:prstGeom prst="rect">
            <a:avLst/>
          </a:prstGeom>
          <a:noFill/>
        </p:spPr>
        <p:txBody>
          <a:bodyPr wrap="square">
            <a:spAutoFit/>
          </a:bodyPr>
          <a:lstStyle/>
          <a:p>
            <a:r>
              <a:rPr lang="en-US" dirty="0">
                <a:solidFill>
                  <a:schemeClr val="bg1"/>
                </a:solidFill>
                <a:latin typeface="+mj-lt"/>
                <a:cs typeface="Times New Roman" panose="02020603050405020304" pitchFamily="18" charset="0"/>
              </a:rPr>
              <a:t>Advantages of IMU: </a:t>
            </a:r>
          </a:p>
          <a:p>
            <a:pPr marL="342900" indent="-342900">
              <a:buFont typeface="+mj-lt"/>
              <a:buAutoNum type="arabicPeriod"/>
            </a:pPr>
            <a:r>
              <a:rPr lang="en-US" dirty="0">
                <a:solidFill>
                  <a:schemeClr val="bg1"/>
                </a:solidFill>
                <a:latin typeface="+mj-lt"/>
                <a:cs typeface="Times New Roman" panose="02020603050405020304" pitchFamily="18" charset="0"/>
              </a:rPr>
              <a:t>It provides 6 degrees of movements consists of 3 axis for accelerometer and 3 axis for gyroscope. The accelerometer tracks linear acceleration such as gravity, while the gyroscope measures rotational movement. </a:t>
            </a:r>
          </a:p>
          <a:p>
            <a:pPr marL="342900" indent="-342900">
              <a:buFont typeface="+mj-lt"/>
              <a:buAutoNum type="arabicPeriod"/>
            </a:pPr>
            <a:r>
              <a:rPr lang="en-US" dirty="0">
                <a:solidFill>
                  <a:schemeClr val="bg1"/>
                </a:solidFill>
                <a:latin typeface="+mj-lt"/>
                <a:cs typeface="Times New Roman" panose="02020603050405020304" pitchFamily="18" charset="0"/>
              </a:rPr>
              <a:t>High sensitivity and accuracy for motion tracking. </a:t>
            </a:r>
          </a:p>
          <a:p>
            <a:pPr marL="342900" indent="-342900">
              <a:buFont typeface="+mj-lt"/>
              <a:buAutoNum type="arabicPeriod"/>
            </a:pPr>
            <a:r>
              <a:rPr lang="en-US" dirty="0">
                <a:solidFill>
                  <a:schemeClr val="bg1"/>
                </a:solidFill>
                <a:latin typeface="+mj-lt"/>
                <a:cs typeface="Times New Roman" panose="02020603050405020304" pitchFamily="18" charset="0"/>
              </a:rPr>
              <a:t>Communicate digitally via the I2C protocol, reducing noise compared to analog sensors. </a:t>
            </a:r>
          </a:p>
          <a:p>
            <a:pPr marL="342900" indent="-342900">
              <a:buFont typeface="+mj-lt"/>
              <a:buAutoNum type="arabicPeriod"/>
            </a:pPr>
            <a:r>
              <a:rPr lang="en-US" dirty="0">
                <a:solidFill>
                  <a:schemeClr val="bg1"/>
                </a:solidFill>
                <a:latin typeface="+mj-lt"/>
                <a:cs typeface="Times New Roman" panose="02020603050405020304" pitchFamily="18" charset="0"/>
              </a:rPr>
              <a:t>Small size and low power consumption. </a:t>
            </a:r>
          </a:p>
          <a:p>
            <a:pPr marL="342900" indent="-342900">
              <a:buFont typeface="+mj-lt"/>
              <a:buAutoNum type="arabicPeriod"/>
            </a:pPr>
            <a:r>
              <a:rPr lang="en-US" dirty="0">
                <a:solidFill>
                  <a:schemeClr val="bg1"/>
                </a:solidFill>
                <a:latin typeface="+mj-lt"/>
                <a:cs typeface="Times New Roman" panose="02020603050405020304" pitchFamily="18" charset="0"/>
              </a:rPr>
              <a:t>IMU data complements flex sensor data by capturing dynamic hand movements and rotations. </a:t>
            </a:r>
          </a:p>
        </p:txBody>
      </p:sp>
      <p:sp>
        <p:nvSpPr>
          <p:cNvPr id="8" name="TextBox 7">
            <a:extLst>
              <a:ext uri="{FF2B5EF4-FFF2-40B4-BE49-F238E27FC236}">
                <a16:creationId xmlns:a16="http://schemas.microsoft.com/office/drawing/2014/main" id="{056F22DA-E9FC-C67C-7827-4A28EB10D482}"/>
              </a:ext>
            </a:extLst>
          </p:cNvPr>
          <p:cNvSpPr txBox="1"/>
          <p:nvPr/>
        </p:nvSpPr>
        <p:spPr>
          <a:xfrm>
            <a:off x="295274" y="1926319"/>
            <a:ext cx="7934631" cy="1976567"/>
          </a:xfrm>
          <a:prstGeom prst="rect">
            <a:avLst/>
          </a:prstGeom>
          <a:noFill/>
        </p:spPr>
        <p:txBody>
          <a:bodyPr wrap="square">
            <a:spAutoFit/>
          </a:bodyPr>
          <a:lstStyle/>
          <a:p>
            <a:pPr marL="457200" marR="0" algn="l" rtl="1">
              <a:lnSpc>
                <a:spcPct val="115000"/>
              </a:lnSpc>
              <a:spcBef>
                <a:spcPts val="0"/>
              </a:spcBef>
              <a:spcAft>
                <a:spcPts val="0"/>
              </a:spcAft>
            </a:pPr>
            <a:r>
              <a:rPr lang="en-US" sz="1800" dirty="0">
                <a:solidFill>
                  <a:schemeClr val="bg1"/>
                </a:solidFill>
                <a:effectLst/>
                <a:latin typeface="+mj-lt"/>
                <a:ea typeface="Calibri" panose="020F0502020204030204" pitchFamily="34" charset="0"/>
                <a:cs typeface="Times New Roman" panose="02020603050405020304" pitchFamily="18" charset="0"/>
              </a:rPr>
              <a:t>IMUs combine accelerometers and gyroscopes in a single module</a:t>
            </a:r>
            <a:endParaRPr lang="en-US" dirty="0">
              <a:solidFill>
                <a:schemeClr val="bg1"/>
              </a:solidFill>
              <a:latin typeface="+mj-lt"/>
              <a:ea typeface="Calibri" panose="020F0502020204030204" pitchFamily="34" charset="0"/>
              <a:cs typeface="Times New Roman" panose="02020603050405020304" pitchFamily="18" charset="0"/>
            </a:endParaRPr>
          </a:p>
          <a:p>
            <a:pPr marL="457200" marR="0" algn="l" rtl="1">
              <a:lnSpc>
                <a:spcPct val="115000"/>
              </a:lnSpc>
              <a:spcBef>
                <a:spcPts val="0"/>
              </a:spcBef>
              <a:spcAft>
                <a:spcPts val="0"/>
              </a:spcAft>
            </a:pPr>
            <a:endParaRPr lang="en-US" dirty="0">
              <a:solidFill>
                <a:schemeClr val="bg1"/>
              </a:solidFill>
              <a:latin typeface="+mj-lt"/>
              <a:ea typeface="Calibri" panose="020F0502020204030204" pitchFamily="34" charset="0"/>
              <a:cs typeface="Times New Roman" panose="02020603050405020304" pitchFamily="18" charset="0"/>
            </a:endParaRPr>
          </a:p>
          <a:p>
            <a:pPr marL="457200" marR="0" algn="l" rtl="1">
              <a:lnSpc>
                <a:spcPct val="115000"/>
              </a:lnSpc>
              <a:spcBef>
                <a:spcPts val="0"/>
              </a:spcBef>
              <a:spcAft>
                <a:spcPts val="0"/>
              </a:spcAft>
            </a:pPr>
            <a:r>
              <a:rPr lang="en-US" sz="1800" dirty="0">
                <a:solidFill>
                  <a:schemeClr val="bg1"/>
                </a:solidFill>
                <a:effectLst/>
                <a:latin typeface="+mj-lt"/>
                <a:ea typeface="Calibri" panose="020F0502020204030204" pitchFamily="34" charset="0"/>
                <a:cs typeface="Times New Roman" panose="02020603050405020304" pitchFamily="18" charset="0"/>
              </a:rPr>
              <a:t>improving motion tracking accuracy through sensor fusion techniques.</a:t>
            </a:r>
            <a:endParaRPr lang="en-US" sz="1400" dirty="0">
              <a:solidFill>
                <a:schemeClr val="bg1"/>
              </a:solidFill>
              <a:effectLst/>
              <a:latin typeface="+mj-lt"/>
              <a:ea typeface="Calibri" panose="020F0502020204030204" pitchFamily="34" charset="0"/>
              <a:cs typeface="Times New Roman" panose="02020603050405020304" pitchFamily="18" charset="0"/>
            </a:endParaRPr>
          </a:p>
          <a:p>
            <a:pPr marL="457200" marR="0" algn="l" rtl="1">
              <a:lnSpc>
                <a:spcPct val="115000"/>
              </a:lnSpc>
              <a:spcBef>
                <a:spcPts val="0"/>
              </a:spcBef>
              <a:spcAft>
                <a:spcPts val="0"/>
              </a:spcAft>
            </a:pPr>
            <a:r>
              <a:rPr lang="en-US" sz="1800" dirty="0">
                <a:solidFill>
                  <a:schemeClr val="bg1"/>
                </a:solidFill>
                <a:effectLst/>
                <a:latin typeface="+mj-lt"/>
                <a:ea typeface="Calibri" panose="020F0502020204030204" pitchFamily="34" charset="0"/>
                <a:cs typeface="Times New Roman" panose="02020603050405020304" pitchFamily="18" charset="0"/>
              </a:rPr>
              <a:t>The combination of these sensors enables the system to capture both static gestures “finger positions” and dynamic gestures “hand movement and orientation”. </a:t>
            </a:r>
            <a:endParaRPr lang="en-US" sz="1400" dirty="0">
              <a:solidFill>
                <a:schemeClr val="bg1"/>
              </a:solidFill>
              <a:effectLst/>
              <a:latin typeface="+mj-lt"/>
              <a:ea typeface="Calibri" panose="020F0502020204030204" pitchFamily="34" charset="0"/>
              <a:cs typeface="Times New Roman" panose="02020603050405020304" pitchFamily="18" charset="0"/>
            </a:endParaRPr>
          </a:p>
        </p:txBody>
      </p:sp>
      <p:pic>
        <p:nvPicPr>
          <p:cNvPr id="5" name="Picture 4" descr="A blue circuit board with many small chips&#10;&#10;AI-generated content may be incorrect.">
            <a:extLst>
              <a:ext uri="{FF2B5EF4-FFF2-40B4-BE49-F238E27FC236}">
                <a16:creationId xmlns:a16="http://schemas.microsoft.com/office/drawing/2014/main" id="{F40C1158-1AE9-6DDA-107C-BB7C28864E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09827" y="1001211"/>
            <a:ext cx="5022825" cy="3516819"/>
          </a:xfrm>
          <a:prstGeom prst="rect">
            <a:avLst/>
          </a:prstGeom>
        </p:spPr>
      </p:pic>
    </p:spTree>
    <p:extLst>
      <p:ext uri="{BB962C8B-B14F-4D97-AF65-F5344CB8AC3E}">
        <p14:creationId xmlns:p14="http://schemas.microsoft.com/office/powerpoint/2010/main" val="366576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730719-F67B-E538-13BD-39E55F6ECDC5}"/>
              </a:ext>
            </a:extLst>
          </p:cNvPr>
          <p:cNvSpPr>
            <a:spLocks noGrp="1"/>
          </p:cNvSpPr>
          <p:nvPr>
            <p:ph type="body" sz="quarter" idx="10"/>
          </p:nvPr>
        </p:nvSpPr>
        <p:spPr/>
        <p:txBody>
          <a:bodyPr/>
          <a:lstStyle/>
          <a:p>
            <a:endParaRPr lang="en-US"/>
          </a:p>
        </p:txBody>
      </p:sp>
      <p:sp>
        <p:nvSpPr>
          <p:cNvPr id="4" name="TextBox 3">
            <a:extLst>
              <a:ext uri="{FF2B5EF4-FFF2-40B4-BE49-F238E27FC236}">
                <a16:creationId xmlns:a16="http://schemas.microsoft.com/office/drawing/2014/main" id="{962D4FE5-78A6-9DBB-22D4-CC276EF4F79F}"/>
              </a:ext>
            </a:extLst>
          </p:cNvPr>
          <p:cNvSpPr txBox="1"/>
          <p:nvPr/>
        </p:nvSpPr>
        <p:spPr>
          <a:xfrm>
            <a:off x="176980" y="1244357"/>
            <a:ext cx="6096000" cy="369332"/>
          </a:xfrm>
          <a:prstGeom prst="rect">
            <a:avLst/>
          </a:prstGeom>
          <a:noFill/>
        </p:spPr>
        <p:txBody>
          <a:bodyPr wrap="square">
            <a:spAutoFit/>
          </a:bodyPr>
          <a:lstStyle/>
          <a:p>
            <a:r>
              <a:rPr lang="en-US" dirty="0">
                <a:solidFill>
                  <a:schemeClr val="bg1"/>
                </a:solidFill>
              </a:rPr>
              <a:t>4- Lithium-Polymer (Li-Po) rechargeable battery </a:t>
            </a:r>
          </a:p>
        </p:txBody>
      </p:sp>
      <p:sp>
        <p:nvSpPr>
          <p:cNvPr id="7" name="TextBox 6">
            <a:extLst>
              <a:ext uri="{FF2B5EF4-FFF2-40B4-BE49-F238E27FC236}">
                <a16:creationId xmlns:a16="http://schemas.microsoft.com/office/drawing/2014/main" id="{DFCED64E-743B-701B-FD4B-82773064EF9D}"/>
              </a:ext>
            </a:extLst>
          </p:cNvPr>
          <p:cNvSpPr txBox="1"/>
          <p:nvPr/>
        </p:nvSpPr>
        <p:spPr>
          <a:xfrm>
            <a:off x="550606" y="1650090"/>
            <a:ext cx="6096000" cy="2585323"/>
          </a:xfrm>
          <a:prstGeom prst="rect">
            <a:avLst/>
          </a:prstGeom>
          <a:noFill/>
        </p:spPr>
        <p:txBody>
          <a:bodyPr wrap="square">
            <a:spAutoFit/>
          </a:bodyPr>
          <a:lstStyle/>
          <a:p>
            <a:r>
              <a:rPr lang="en-US" dirty="0">
                <a:solidFill>
                  <a:schemeClr val="bg1"/>
                </a:solidFill>
              </a:rPr>
              <a:t>Each glove is powered by a 3.7V Lithium-Polymer (Li-Po) rechargeable battery, chosen for the following reasons: </a:t>
            </a:r>
          </a:p>
          <a:p>
            <a:endParaRPr lang="en-US" dirty="0">
              <a:solidFill>
                <a:schemeClr val="bg1"/>
              </a:solidFill>
            </a:endParaRPr>
          </a:p>
          <a:p>
            <a:pPr marL="342900" indent="-342900">
              <a:buFont typeface="+mj-lt"/>
              <a:buAutoNum type="arabicPeriod"/>
            </a:pPr>
            <a:r>
              <a:rPr lang="en-US" dirty="0">
                <a:solidFill>
                  <a:schemeClr val="bg1"/>
                </a:solidFill>
              </a:rPr>
              <a:t>High energy density relative to weight. </a:t>
            </a:r>
          </a:p>
          <a:p>
            <a:pPr marL="342900" indent="-342900">
              <a:buFont typeface="+mj-lt"/>
              <a:buAutoNum type="arabicPeriod"/>
            </a:pPr>
            <a:r>
              <a:rPr lang="en-US" dirty="0">
                <a:solidFill>
                  <a:schemeClr val="bg1"/>
                </a:solidFill>
              </a:rPr>
              <a:t>Compact size suitable for wearable devices. </a:t>
            </a:r>
          </a:p>
          <a:p>
            <a:pPr marL="342900" indent="-342900">
              <a:buFont typeface="+mj-lt"/>
              <a:buAutoNum type="arabicPeriod"/>
            </a:pPr>
            <a:r>
              <a:rPr lang="en-US" dirty="0">
                <a:solidFill>
                  <a:schemeClr val="bg1"/>
                </a:solidFill>
              </a:rPr>
              <a:t>Rechargeable and widely available. </a:t>
            </a:r>
          </a:p>
          <a:p>
            <a:pPr marL="342900" indent="-342900">
              <a:buFont typeface="+mj-lt"/>
              <a:buAutoNum type="arabicPeriod"/>
            </a:pPr>
            <a:r>
              <a:rPr lang="en-US" dirty="0">
                <a:solidFill>
                  <a:schemeClr val="bg1"/>
                </a:solidFill>
              </a:rPr>
              <a:t>Capable of supplying sufficient current for ESP32 operation. </a:t>
            </a:r>
          </a:p>
          <a:p>
            <a:pPr marL="342900" indent="-342900">
              <a:buFont typeface="+mj-lt"/>
              <a:buAutoNum type="arabicPeriod"/>
            </a:pPr>
            <a:r>
              <a:rPr lang="en-US" dirty="0">
                <a:solidFill>
                  <a:schemeClr val="bg1"/>
                </a:solidFill>
              </a:rPr>
              <a:t>Compatible with common charging ICs.</a:t>
            </a:r>
          </a:p>
        </p:txBody>
      </p:sp>
      <p:sp>
        <p:nvSpPr>
          <p:cNvPr id="9" name="TextBox 8">
            <a:extLst>
              <a:ext uri="{FF2B5EF4-FFF2-40B4-BE49-F238E27FC236}">
                <a16:creationId xmlns:a16="http://schemas.microsoft.com/office/drawing/2014/main" id="{9AB7815A-9A3A-8EB1-C897-0F436B16BFA6}"/>
              </a:ext>
            </a:extLst>
          </p:cNvPr>
          <p:cNvSpPr txBox="1"/>
          <p:nvPr/>
        </p:nvSpPr>
        <p:spPr>
          <a:xfrm>
            <a:off x="176980" y="4757153"/>
            <a:ext cx="6096000" cy="369332"/>
          </a:xfrm>
          <a:prstGeom prst="rect">
            <a:avLst/>
          </a:prstGeom>
          <a:noFill/>
        </p:spPr>
        <p:txBody>
          <a:bodyPr wrap="square">
            <a:spAutoFit/>
          </a:bodyPr>
          <a:lstStyle/>
          <a:p>
            <a:r>
              <a:rPr lang="en-US" dirty="0">
                <a:solidFill>
                  <a:schemeClr val="bg1"/>
                </a:solidFill>
              </a:rPr>
              <a:t>5- Speaker </a:t>
            </a:r>
          </a:p>
        </p:txBody>
      </p:sp>
      <p:sp>
        <p:nvSpPr>
          <p:cNvPr id="12" name="TextBox 11">
            <a:extLst>
              <a:ext uri="{FF2B5EF4-FFF2-40B4-BE49-F238E27FC236}">
                <a16:creationId xmlns:a16="http://schemas.microsoft.com/office/drawing/2014/main" id="{C60C543F-CBD2-B55C-8461-AB75B42BD711}"/>
              </a:ext>
            </a:extLst>
          </p:cNvPr>
          <p:cNvSpPr txBox="1"/>
          <p:nvPr/>
        </p:nvSpPr>
        <p:spPr>
          <a:xfrm>
            <a:off x="471947" y="5186560"/>
            <a:ext cx="6420465" cy="923330"/>
          </a:xfrm>
          <a:prstGeom prst="rect">
            <a:avLst/>
          </a:prstGeom>
          <a:noFill/>
        </p:spPr>
        <p:txBody>
          <a:bodyPr wrap="square">
            <a:spAutoFit/>
          </a:bodyPr>
          <a:lstStyle/>
          <a:p>
            <a:r>
              <a:rPr lang="en-US" dirty="0">
                <a:solidFill>
                  <a:schemeClr val="bg1"/>
                </a:solidFill>
              </a:rPr>
              <a:t>Used as an output for the project and it receives the sentences from the mobile application after processing and then broadcasting them. </a:t>
            </a:r>
          </a:p>
        </p:txBody>
      </p:sp>
      <p:pic>
        <p:nvPicPr>
          <p:cNvPr id="6" name="Picture 5" descr="A battery with a wire&#10;&#10;AI-generated content may be incorrect.">
            <a:extLst>
              <a:ext uri="{FF2B5EF4-FFF2-40B4-BE49-F238E27FC236}">
                <a16:creationId xmlns:a16="http://schemas.microsoft.com/office/drawing/2014/main" id="{726CB639-E59B-BFCF-925B-1E7BBC4308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76030" y="1244357"/>
            <a:ext cx="2585323" cy="2585323"/>
          </a:xfrm>
          <a:prstGeom prst="rect">
            <a:avLst/>
          </a:prstGeom>
        </p:spPr>
      </p:pic>
      <p:pic>
        <p:nvPicPr>
          <p:cNvPr id="11" name="Picture 10" descr="A black square speaker with a red wire&#10;&#10;AI-generated content may be incorrect.">
            <a:extLst>
              <a:ext uri="{FF2B5EF4-FFF2-40B4-BE49-F238E27FC236}">
                <a16:creationId xmlns:a16="http://schemas.microsoft.com/office/drawing/2014/main" id="{DC142E93-FA59-695A-23C1-A3A46DCE0D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76659" y="4358353"/>
            <a:ext cx="1528862" cy="2280210"/>
          </a:xfrm>
          <a:prstGeom prst="rect">
            <a:avLst/>
          </a:prstGeom>
        </p:spPr>
      </p:pic>
    </p:spTree>
    <p:extLst>
      <p:ext uri="{BB962C8B-B14F-4D97-AF65-F5344CB8AC3E}">
        <p14:creationId xmlns:p14="http://schemas.microsoft.com/office/powerpoint/2010/main" val="14747819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E9DD31-2971-4B21-603B-C687A03251D3}"/>
              </a:ext>
            </a:extLst>
          </p:cNvPr>
          <p:cNvSpPr>
            <a:spLocks noGrp="1"/>
          </p:cNvSpPr>
          <p:nvPr>
            <p:ph type="body" sz="quarter" idx="10"/>
          </p:nvPr>
        </p:nvSpPr>
        <p:spPr/>
        <p:txBody>
          <a:bodyPr/>
          <a:lstStyle/>
          <a:p>
            <a:endParaRPr lang="en-US"/>
          </a:p>
        </p:txBody>
      </p:sp>
      <p:sp>
        <p:nvSpPr>
          <p:cNvPr id="5" name="TextBox 4">
            <a:extLst>
              <a:ext uri="{FF2B5EF4-FFF2-40B4-BE49-F238E27FC236}">
                <a16:creationId xmlns:a16="http://schemas.microsoft.com/office/drawing/2014/main" id="{77883758-C7D3-2D8F-12CC-9DEEA37D43D7}"/>
              </a:ext>
            </a:extLst>
          </p:cNvPr>
          <p:cNvSpPr txBox="1"/>
          <p:nvPr/>
        </p:nvSpPr>
        <p:spPr>
          <a:xfrm>
            <a:off x="323529" y="1678547"/>
            <a:ext cx="6096000" cy="369332"/>
          </a:xfrm>
          <a:prstGeom prst="rect">
            <a:avLst/>
          </a:prstGeom>
          <a:noFill/>
        </p:spPr>
        <p:txBody>
          <a:bodyPr wrap="square">
            <a:spAutoFit/>
          </a:bodyPr>
          <a:lstStyle/>
          <a:p>
            <a:r>
              <a:rPr lang="en-US" dirty="0">
                <a:solidFill>
                  <a:schemeClr val="bg1"/>
                </a:solidFill>
              </a:rPr>
              <a:t>6- Spandex or Lycra Gloves </a:t>
            </a:r>
          </a:p>
        </p:txBody>
      </p:sp>
      <p:sp>
        <p:nvSpPr>
          <p:cNvPr id="7" name="TextBox 6">
            <a:extLst>
              <a:ext uri="{FF2B5EF4-FFF2-40B4-BE49-F238E27FC236}">
                <a16:creationId xmlns:a16="http://schemas.microsoft.com/office/drawing/2014/main" id="{58F4FCBF-806D-0407-5182-DA881801CA73}"/>
              </a:ext>
            </a:extLst>
          </p:cNvPr>
          <p:cNvSpPr txBox="1"/>
          <p:nvPr/>
        </p:nvSpPr>
        <p:spPr>
          <a:xfrm>
            <a:off x="0" y="2343512"/>
            <a:ext cx="6096000" cy="1379480"/>
          </a:xfrm>
          <a:prstGeom prst="rect">
            <a:avLst/>
          </a:prstGeom>
          <a:noFill/>
        </p:spPr>
        <p:txBody>
          <a:bodyPr wrap="square">
            <a:spAutoFit/>
          </a:bodyPr>
          <a:lstStyle/>
          <a:p>
            <a:pPr marL="457200" marR="0" algn="l" rtl="0">
              <a:lnSpc>
                <a:spcPct val="115000"/>
              </a:lnSpc>
              <a:spcBef>
                <a:spcPts val="0"/>
              </a:spcBef>
              <a:spcAft>
                <a:spcPts val="0"/>
              </a:spcAft>
            </a:pPr>
            <a:r>
              <a:rPr lang="en-US" sz="1800" dirty="0">
                <a:solidFill>
                  <a:schemeClr val="bg1"/>
                </a:solidFill>
                <a:effectLst/>
                <a:latin typeface="Times New Roman" panose="02020603050405020304" pitchFamily="18" charset="0"/>
                <a:ea typeface="Calibri" panose="020F0502020204030204" pitchFamily="34" charset="0"/>
                <a:cs typeface="Arial" panose="020B0604020202020204" pitchFamily="34" charset="0"/>
              </a:rPr>
              <a:t>The best gloves for attaching the Flex sensors should be thin, flexible and  breathable fabric, all these requirements are found in Spandex or Lycra.  </a:t>
            </a:r>
            <a:endParaRPr lang="en-US" sz="14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p>
            <a:pPr marL="457200" marR="0" algn="l" rtl="0">
              <a:lnSpc>
                <a:spcPct val="115000"/>
              </a:lnSpc>
              <a:spcBef>
                <a:spcPts val="0"/>
              </a:spcBef>
              <a:spcAft>
                <a:spcPts val="0"/>
              </a:spcAft>
            </a:pPr>
            <a:r>
              <a:rPr lang="en-US" sz="2000" dirty="0">
                <a:solidFill>
                  <a:schemeClr val="bg1"/>
                </a:solidFill>
                <a:effectLst/>
                <a:latin typeface="Times New Roman" panose="02020603050405020304" pitchFamily="18" charset="0"/>
                <a:ea typeface="Calibri" panose="020F0502020204030204" pitchFamily="34" charset="0"/>
                <a:cs typeface="Arial" panose="020B0604020202020204" pitchFamily="34" charset="0"/>
              </a:rPr>
              <a:t> </a:t>
            </a:r>
            <a:endParaRPr lang="en-US" sz="14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9" name="TextBox 8">
            <a:extLst>
              <a:ext uri="{FF2B5EF4-FFF2-40B4-BE49-F238E27FC236}">
                <a16:creationId xmlns:a16="http://schemas.microsoft.com/office/drawing/2014/main" id="{304D09B6-8983-809D-2979-C065C27BDEBC}"/>
              </a:ext>
            </a:extLst>
          </p:cNvPr>
          <p:cNvSpPr txBox="1"/>
          <p:nvPr/>
        </p:nvSpPr>
        <p:spPr>
          <a:xfrm>
            <a:off x="323529" y="4044688"/>
            <a:ext cx="6096000" cy="1200329"/>
          </a:xfrm>
          <a:prstGeom prst="rect">
            <a:avLst/>
          </a:prstGeom>
          <a:noFill/>
        </p:spPr>
        <p:txBody>
          <a:bodyPr wrap="square">
            <a:spAutoFit/>
          </a:bodyPr>
          <a:lstStyle/>
          <a:p>
            <a:r>
              <a:rPr lang="en-US" dirty="0">
                <a:solidFill>
                  <a:schemeClr val="bg1"/>
                </a:solidFill>
              </a:rPr>
              <a:t>7- Mobile Application Receives the data collected from Flex sensors and IMU then processing it to generate words and sentences then transfer the final result to the speaker. </a:t>
            </a:r>
          </a:p>
        </p:txBody>
      </p:sp>
      <p:pic>
        <p:nvPicPr>
          <p:cNvPr id="6" name="Picture 5" descr="A white glove with yellow band&#10;&#10;AI-generated content may be incorrect.">
            <a:extLst>
              <a:ext uri="{FF2B5EF4-FFF2-40B4-BE49-F238E27FC236}">
                <a16:creationId xmlns:a16="http://schemas.microsoft.com/office/drawing/2014/main" id="{85A7DAC8-D442-D234-F45D-326A1023DE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18120" y="1369453"/>
            <a:ext cx="3810000" cy="3810000"/>
          </a:xfrm>
          <a:prstGeom prst="rect">
            <a:avLst/>
          </a:prstGeom>
        </p:spPr>
      </p:pic>
    </p:spTree>
    <p:extLst>
      <p:ext uri="{BB962C8B-B14F-4D97-AF65-F5344CB8AC3E}">
        <p14:creationId xmlns:p14="http://schemas.microsoft.com/office/powerpoint/2010/main" val="23328612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62AF7B0-06D2-694F-19F9-1A22FF5C4FB5}"/>
              </a:ext>
            </a:extLst>
          </p:cNvPr>
          <p:cNvSpPr>
            <a:spLocks noGrp="1"/>
          </p:cNvSpPr>
          <p:nvPr>
            <p:ph type="body" sz="quarter" idx="10"/>
          </p:nvPr>
        </p:nvSpPr>
        <p:spPr/>
        <p:txBody>
          <a:bodyPr/>
          <a:lstStyle/>
          <a:p>
            <a:endParaRPr lang="en-US"/>
          </a:p>
        </p:txBody>
      </p:sp>
      <p:sp>
        <p:nvSpPr>
          <p:cNvPr id="4" name="TextBox 3">
            <a:extLst>
              <a:ext uri="{FF2B5EF4-FFF2-40B4-BE49-F238E27FC236}">
                <a16:creationId xmlns:a16="http://schemas.microsoft.com/office/drawing/2014/main" id="{8DCF53FD-F509-2111-3515-5CFF0C633A04}"/>
              </a:ext>
            </a:extLst>
          </p:cNvPr>
          <p:cNvSpPr txBox="1"/>
          <p:nvPr/>
        </p:nvSpPr>
        <p:spPr>
          <a:xfrm>
            <a:off x="323529" y="1481902"/>
            <a:ext cx="6096000" cy="369332"/>
          </a:xfrm>
          <a:prstGeom prst="rect">
            <a:avLst/>
          </a:prstGeom>
          <a:noFill/>
        </p:spPr>
        <p:txBody>
          <a:bodyPr wrap="square">
            <a:spAutoFit/>
          </a:bodyPr>
          <a:lstStyle/>
          <a:p>
            <a:r>
              <a:rPr lang="en-US" b="1" dirty="0">
                <a:solidFill>
                  <a:schemeClr val="bg1"/>
                </a:solidFill>
              </a:rPr>
              <a:t>Power Supply and Battery Management System</a:t>
            </a:r>
          </a:p>
        </p:txBody>
      </p:sp>
      <p:sp>
        <p:nvSpPr>
          <p:cNvPr id="6" name="TextBox 5">
            <a:extLst>
              <a:ext uri="{FF2B5EF4-FFF2-40B4-BE49-F238E27FC236}">
                <a16:creationId xmlns:a16="http://schemas.microsoft.com/office/drawing/2014/main" id="{A9E72191-091E-91AB-0B81-AC86FD43BCD6}"/>
              </a:ext>
            </a:extLst>
          </p:cNvPr>
          <p:cNvSpPr txBox="1"/>
          <p:nvPr/>
        </p:nvSpPr>
        <p:spPr>
          <a:xfrm>
            <a:off x="462115" y="2410885"/>
            <a:ext cx="6096000" cy="646331"/>
          </a:xfrm>
          <a:prstGeom prst="rect">
            <a:avLst/>
          </a:prstGeom>
          <a:noFill/>
        </p:spPr>
        <p:txBody>
          <a:bodyPr wrap="square">
            <a:spAutoFit/>
          </a:bodyPr>
          <a:lstStyle/>
          <a:p>
            <a:r>
              <a:rPr lang="en-US" dirty="0">
                <a:solidFill>
                  <a:schemeClr val="bg1"/>
                </a:solidFill>
              </a:rPr>
              <a:t>The smart glove is powered by a 3.7V lithium-polymer rechargeable battery integrated into each glove. </a:t>
            </a:r>
          </a:p>
        </p:txBody>
      </p:sp>
      <p:sp>
        <p:nvSpPr>
          <p:cNvPr id="8" name="TextBox 7">
            <a:extLst>
              <a:ext uri="{FF2B5EF4-FFF2-40B4-BE49-F238E27FC236}">
                <a16:creationId xmlns:a16="http://schemas.microsoft.com/office/drawing/2014/main" id="{7D6CA7D3-7D0B-4805-7340-6E15C0D54901}"/>
              </a:ext>
            </a:extLst>
          </p:cNvPr>
          <p:cNvSpPr txBox="1"/>
          <p:nvPr/>
        </p:nvSpPr>
        <p:spPr>
          <a:xfrm>
            <a:off x="462115" y="3649370"/>
            <a:ext cx="7236543" cy="1754326"/>
          </a:xfrm>
          <a:prstGeom prst="rect">
            <a:avLst/>
          </a:prstGeom>
          <a:noFill/>
        </p:spPr>
        <p:txBody>
          <a:bodyPr wrap="square">
            <a:spAutoFit/>
          </a:bodyPr>
          <a:lstStyle/>
          <a:p>
            <a:r>
              <a:rPr lang="en-US" dirty="0">
                <a:solidFill>
                  <a:schemeClr val="bg1"/>
                </a:solidFill>
              </a:rPr>
              <a:t>Because the battery voltage varies between 3.0V and 4.2V, a high-efficiency buck-boost DC-DC converter is employed to generate a regulated 3.3V supply for the ESP32 microcontroller and all connected sensors. </a:t>
            </a:r>
          </a:p>
          <a:p>
            <a:r>
              <a:rPr lang="en-US" dirty="0">
                <a:solidFill>
                  <a:schemeClr val="bg1"/>
                </a:solidFill>
              </a:rPr>
              <a:t>Switching regulators were selected over linear regulators to minimize power losses and extend battery lifetime. </a:t>
            </a:r>
          </a:p>
        </p:txBody>
      </p:sp>
      <p:pic>
        <p:nvPicPr>
          <p:cNvPr id="9" name="Picture 8">
            <a:extLst>
              <a:ext uri="{FF2B5EF4-FFF2-40B4-BE49-F238E27FC236}">
                <a16:creationId xmlns:a16="http://schemas.microsoft.com/office/drawing/2014/main" id="{584D874E-E2E5-818C-8BEC-D82F23D77DD5}"/>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Lst>
          </a:blip>
          <a:stretch>
            <a:fillRect/>
          </a:stretch>
        </p:blipFill>
        <p:spPr>
          <a:xfrm>
            <a:off x="7649497" y="1059090"/>
            <a:ext cx="4453182" cy="2290208"/>
          </a:xfrm>
          <a:prstGeom prst="rect">
            <a:avLst/>
          </a:prstGeom>
        </p:spPr>
      </p:pic>
      <p:sp>
        <p:nvSpPr>
          <p:cNvPr id="11" name="TextBox 10">
            <a:extLst>
              <a:ext uri="{FF2B5EF4-FFF2-40B4-BE49-F238E27FC236}">
                <a16:creationId xmlns:a16="http://schemas.microsoft.com/office/drawing/2014/main" id="{1A6DC3E3-1E51-EC64-5745-4AB9D1DE27D0}"/>
              </a:ext>
            </a:extLst>
          </p:cNvPr>
          <p:cNvSpPr txBox="1"/>
          <p:nvPr/>
        </p:nvSpPr>
        <p:spPr>
          <a:xfrm>
            <a:off x="8731046" y="3464704"/>
            <a:ext cx="6096000" cy="369332"/>
          </a:xfrm>
          <a:prstGeom prst="rect">
            <a:avLst/>
          </a:prstGeom>
          <a:noFill/>
        </p:spPr>
        <p:txBody>
          <a:bodyPr wrap="square">
            <a:spAutoFit/>
          </a:bodyPr>
          <a:lstStyle/>
          <a:p>
            <a:r>
              <a:rPr lang="en-US" sz="1800" dirty="0">
                <a:solidFill>
                  <a:schemeClr val="bg1"/>
                </a:solidFill>
                <a:effectLst/>
                <a:latin typeface="Times New Roman" panose="02020603050405020304" pitchFamily="18" charset="0"/>
                <a:ea typeface="Times New Roman" panose="02020603050405020304" pitchFamily="18" charset="0"/>
              </a:rPr>
              <a:t>Buck-Boost Converter</a:t>
            </a:r>
            <a:endParaRPr lang="en-US" sz="3200" dirty="0">
              <a:solidFill>
                <a:schemeClr val="bg1"/>
              </a:solidFill>
            </a:endParaRPr>
          </a:p>
        </p:txBody>
      </p:sp>
    </p:spTree>
    <p:extLst>
      <p:ext uri="{BB962C8B-B14F-4D97-AF65-F5344CB8AC3E}">
        <p14:creationId xmlns:p14="http://schemas.microsoft.com/office/powerpoint/2010/main" val="2690661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35E0A50-CA33-F5D4-5C32-DE5F7494C761}"/>
              </a:ext>
            </a:extLst>
          </p:cNvPr>
          <p:cNvSpPr>
            <a:spLocks noGrp="1"/>
          </p:cNvSpPr>
          <p:nvPr>
            <p:ph type="body" sz="quarter" idx="10"/>
          </p:nvPr>
        </p:nvSpPr>
        <p:spPr/>
        <p:txBody>
          <a:bodyPr/>
          <a:lstStyle/>
          <a:p>
            <a:endParaRPr lang="en-US"/>
          </a:p>
        </p:txBody>
      </p:sp>
      <p:sp>
        <p:nvSpPr>
          <p:cNvPr id="4" name="TextBox 3">
            <a:extLst>
              <a:ext uri="{FF2B5EF4-FFF2-40B4-BE49-F238E27FC236}">
                <a16:creationId xmlns:a16="http://schemas.microsoft.com/office/drawing/2014/main" id="{18CD149F-E6BD-2964-06BE-CF0BC7A13165}"/>
              </a:ext>
            </a:extLst>
          </p:cNvPr>
          <p:cNvSpPr txBox="1"/>
          <p:nvPr/>
        </p:nvSpPr>
        <p:spPr>
          <a:xfrm>
            <a:off x="323529" y="1995295"/>
            <a:ext cx="7629832" cy="3693319"/>
          </a:xfrm>
          <a:prstGeom prst="rect">
            <a:avLst/>
          </a:prstGeom>
          <a:noFill/>
        </p:spPr>
        <p:txBody>
          <a:bodyPr wrap="square">
            <a:spAutoFit/>
          </a:bodyPr>
          <a:lstStyle/>
          <a:p>
            <a:r>
              <a:rPr lang="en-US" dirty="0">
                <a:solidFill>
                  <a:schemeClr val="bg1"/>
                </a:solidFill>
              </a:rPr>
              <a:t>Battery charging is achieved using a TP4056-based charging module powered from a standard 5V USB input. The charger incorporates dedicated protection circuitry against over-charge, over-discharge, over-current, and short-circuit conditions to ensure safe operation. </a:t>
            </a:r>
          </a:p>
          <a:p>
            <a:endParaRPr lang="en-US" dirty="0">
              <a:solidFill>
                <a:schemeClr val="bg1"/>
              </a:solidFill>
            </a:endParaRPr>
          </a:p>
          <a:p>
            <a:endParaRPr lang="en-US" dirty="0">
              <a:solidFill>
                <a:schemeClr val="bg1"/>
              </a:solidFill>
            </a:endParaRPr>
          </a:p>
          <a:p>
            <a:r>
              <a:rPr lang="en-US" dirty="0">
                <a:solidFill>
                  <a:schemeClr val="bg1"/>
                </a:solidFill>
              </a:rPr>
              <a:t>The estimated system current consumption ranges from 230 to 320 mA during active use, resulting in an expected operating time of approximately 5–7 hours when using a 1500 </a:t>
            </a:r>
            <a:r>
              <a:rPr lang="en-US" dirty="0" err="1">
                <a:solidFill>
                  <a:schemeClr val="bg1"/>
                </a:solidFill>
              </a:rPr>
              <a:t>mAh</a:t>
            </a:r>
            <a:r>
              <a:rPr lang="en-US" dirty="0">
                <a:solidFill>
                  <a:schemeClr val="bg1"/>
                </a:solidFill>
              </a:rPr>
              <a:t> battery. </a:t>
            </a:r>
          </a:p>
          <a:p>
            <a:endParaRPr lang="en-US" dirty="0">
              <a:solidFill>
                <a:schemeClr val="bg1"/>
              </a:solidFill>
            </a:endParaRPr>
          </a:p>
          <a:p>
            <a:r>
              <a:rPr lang="en-US" dirty="0">
                <a:solidFill>
                  <a:schemeClr val="bg1"/>
                </a:solidFill>
              </a:rPr>
              <a:t>Through the implementation of power saving techniques such as deep-sleep modes, adaptive sampling, and wireless duty cycling, the operating time can be extended beyond 8 hours. </a:t>
            </a:r>
          </a:p>
        </p:txBody>
      </p:sp>
      <p:pic>
        <p:nvPicPr>
          <p:cNvPr id="1026" name="Picture 2" descr="TP4056 Micro USB Lithium Battery Charging Board Module 1A, 5V Protection">
            <a:extLst>
              <a:ext uri="{FF2B5EF4-FFF2-40B4-BE49-F238E27FC236}">
                <a16:creationId xmlns:a16="http://schemas.microsoft.com/office/drawing/2014/main" id="{657F3CF3-0E61-17EF-2FF8-877AA8F4DF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25165" y="1746985"/>
            <a:ext cx="3941629" cy="3941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6353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prstGeom prst="rect">
            <a:avLst/>
          </a:prstGeom>
        </p:spPr>
        <p:txBody>
          <a:bodyPr/>
          <a:lstStyle/>
          <a:p>
            <a:r>
              <a:rPr lang="en-US" dirty="0">
                <a:solidFill>
                  <a:srgbClr val="0070C0"/>
                </a:solidFill>
              </a:rPr>
              <a:t>System Architecture </a:t>
            </a:r>
          </a:p>
        </p:txBody>
      </p:sp>
      <p:grpSp>
        <p:nvGrpSpPr>
          <p:cNvPr id="8" name="Group 6">
            <a:extLst>
              <a:ext uri="{FF2B5EF4-FFF2-40B4-BE49-F238E27FC236}">
                <a16:creationId xmlns:a16="http://schemas.microsoft.com/office/drawing/2014/main" id="{89C813A3-3146-4FFF-8A37-76E6C2FA6542}"/>
              </a:ext>
            </a:extLst>
          </p:cNvPr>
          <p:cNvGrpSpPr/>
          <p:nvPr/>
        </p:nvGrpSpPr>
        <p:grpSpPr>
          <a:xfrm>
            <a:off x="7627380" y="1624495"/>
            <a:ext cx="2973188" cy="4525962"/>
            <a:chOff x="910323" y="1688950"/>
            <a:chExt cx="2973188" cy="4525962"/>
          </a:xfrm>
        </p:grpSpPr>
        <p:sp>
          <p:nvSpPr>
            <p:cNvPr id="9" name="Freeform: Shape 7">
              <a:extLst>
                <a:ext uri="{FF2B5EF4-FFF2-40B4-BE49-F238E27FC236}">
                  <a16:creationId xmlns:a16="http://schemas.microsoft.com/office/drawing/2014/main" id="{B16FC9A0-6CE8-4E0F-8DAB-2E383B629F25}"/>
                </a:ext>
              </a:extLst>
            </p:cNvPr>
            <p:cNvSpPr/>
            <p:nvPr/>
          </p:nvSpPr>
          <p:spPr>
            <a:xfrm>
              <a:off x="910323" y="1688950"/>
              <a:ext cx="2282447" cy="4525962"/>
            </a:xfrm>
            <a:custGeom>
              <a:avLst/>
              <a:gdLst>
                <a:gd name="connsiteX0" fmla="*/ 1431131 w 1447800"/>
                <a:gd name="connsiteY0" fmla="*/ 1370171 h 2095500"/>
                <a:gd name="connsiteX1" fmla="*/ 1431131 w 1447800"/>
                <a:gd name="connsiteY1" fmla="*/ 1855946 h 2095500"/>
                <a:gd name="connsiteX2" fmla="*/ 1207294 w 1447800"/>
                <a:gd name="connsiteY2" fmla="*/ 2079784 h 2095500"/>
                <a:gd name="connsiteX3" fmla="*/ 245269 w 1447800"/>
                <a:gd name="connsiteY3" fmla="*/ 2079784 h 2095500"/>
                <a:gd name="connsiteX4" fmla="*/ 21431 w 1447800"/>
                <a:gd name="connsiteY4" fmla="*/ 1854994 h 2095500"/>
                <a:gd name="connsiteX5" fmla="*/ 21431 w 1447800"/>
                <a:gd name="connsiteY5" fmla="*/ 245269 h 2095500"/>
                <a:gd name="connsiteX6" fmla="*/ 245269 w 1447800"/>
                <a:gd name="connsiteY6" fmla="*/ 21431 h 2095500"/>
                <a:gd name="connsiteX7" fmla="*/ 1207294 w 1447800"/>
                <a:gd name="connsiteY7" fmla="*/ 21431 h 2095500"/>
                <a:gd name="connsiteX8" fmla="*/ 1431131 w 1447800"/>
                <a:gd name="connsiteY8" fmla="*/ 245269 h 2095500"/>
                <a:gd name="connsiteX9" fmla="*/ 1431131 w 1447800"/>
                <a:gd name="connsiteY9" fmla="*/ 1050131 h 209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7800" h="2095500">
                  <a:moveTo>
                    <a:pt x="1431131" y="1370171"/>
                  </a:moveTo>
                  <a:lnTo>
                    <a:pt x="1431131" y="1855946"/>
                  </a:lnTo>
                  <a:cubicBezTo>
                    <a:pt x="1431131" y="1979771"/>
                    <a:pt x="1331119" y="2079784"/>
                    <a:pt x="1207294" y="2079784"/>
                  </a:cubicBezTo>
                  <a:lnTo>
                    <a:pt x="245269" y="2079784"/>
                  </a:lnTo>
                  <a:cubicBezTo>
                    <a:pt x="121444" y="2078831"/>
                    <a:pt x="21431" y="1978819"/>
                    <a:pt x="21431" y="1854994"/>
                  </a:cubicBezTo>
                  <a:lnTo>
                    <a:pt x="21431" y="245269"/>
                  </a:lnTo>
                  <a:cubicBezTo>
                    <a:pt x="21431" y="121444"/>
                    <a:pt x="121444" y="21431"/>
                    <a:pt x="245269" y="21431"/>
                  </a:cubicBezTo>
                  <a:lnTo>
                    <a:pt x="1207294" y="21431"/>
                  </a:lnTo>
                  <a:cubicBezTo>
                    <a:pt x="1331119" y="21431"/>
                    <a:pt x="1431131" y="121444"/>
                    <a:pt x="1431131" y="245269"/>
                  </a:cubicBezTo>
                  <a:lnTo>
                    <a:pt x="1431131" y="1050131"/>
                  </a:lnTo>
                </a:path>
              </a:pathLst>
            </a:custGeom>
            <a:solidFill>
              <a:srgbClr val="FFFFFF"/>
            </a:solidFill>
            <a:ln w="31750" cap="flat">
              <a:solidFill>
                <a:schemeClr val="accent3"/>
              </a:solidFill>
              <a:prstDash val="solid"/>
              <a:miter/>
            </a:ln>
          </p:spPr>
          <p:txBody>
            <a:bodyPr rtlCol="0" anchor="ctr"/>
            <a:lstStyle/>
            <a:p>
              <a:endParaRPr lang="en-US"/>
            </a:p>
          </p:txBody>
        </p:sp>
        <p:sp>
          <p:nvSpPr>
            <p:cNvPr id="10" name="Freeform: Shape 8">
              <a:extLst>
                <a:ext uri="{FF2B5EF4-FFF2-40B4-BE49-F238E27FC236}">
                  <a16:creationId xmlns:a16="http://schemas.microsoft.com/office/drawing/2014/main" id="{47B6BB05-831A-43D2-83E7-60732A8A4BDB}"/>
                </a:ext>
              </a:extLst>
            </p:cNvPr>
            <p:cNvSpPr/>
            <p:nvPr/>
          </p:nvSpPr>
          <p:spPr>
            <a:xfrm>
              <a:off x="3132706" y="4398357"/>
              <a:ext cx="750805" cy="288016"/>
            </a:xfrm>
            <a:custGeom>
              <a:avLst/>
              <a:gdLst>
                <a:gd name="connsiteX0" fmla="*/ 455771 w 476250"/>
                <a:gd name="connsiteY0" fmla="*/ 21431 h 133350"/>
                <a:gd name="connsiteX1" fmla="*/ 111919 w 476250"/>
                <a:gd name="connsiteY1" fmla="*/ 21431 h 133350"/>
                <a:gd name="connsiteX2" fmla="*/ 53816 w 476250"/>
                <a:gd name="connsiteY2" fmla="*/ 40481 h 133350"/>
                <a:gd name="connsiteX3" fmla="*/ 21431 w 476250"/>
                <a:gd name="connsiteY3" fmla="*/ 114776 h 133350"/>
              </a:gdLst>
              <a:ahLst/>
              <a:cxnLst>
                <a:cxn ang="0">
                  <a:pos x="connsiteX0" y="connsiteY0"/>
                </a:cxn>
                <a:cxn ang="0">
                  <a:pos x="connsiteX1" y="connsiteY1"/>
                </a:cxn>
                <a:cxn ang="0">
                  <a:pos x="connsiteX2" y="connsiteY2"/>
                </a:cxn>
                <a:cxn ang="0">
                  <a:pos x="connsiteX3" y="connsiteY3"/>
                </a:cxn>
              </a:cxnLst>
              <a:rect l="l" t="t" r="r" b="b"/>
              <a:pathLst>
                <a:path w="476250" h="133350">
                  <a:moveTo>
                    <a:pt x="455771" y="21431"/>
                  </a:moveTo>
                  <a:lnTo>
                    <a:pt x="111919" y="21431"/>
                  </a:lnTo>
                  <a:cubicBezTo>
                    <a:pt x="90964" y="21431"/>
                    <a:pt x="70009" y="28099"/>
                    <a:pt x="53816" y="40481"/>
                  </a:cubicBezTo>
                  <a:cubicBezTo>
                    <a:pt x="36671" y="53816"/>
                    <a:pt x="21431" y="76676"/>
                    <a:pt x="21431" y="114776"/>
                  </a:cubicBezTo>
                </a:path>
              </a:pathLst>
            </a:custGeom>
            <a:noFill/>
            <a:ln w="31750" cap="flat">
              <a:solidFill>
                <a:schemeClr val="accent3"/>
              </a:solidFill>
              <a:prstDash val="solid"/>
              <a:miter/>
            </a:ln>
          </p:spPr>
          <p:txBody>
            <a:bodyPr rtlCol="0" anchor="ctr"/>
            <a:lstStyle/>
            <a:p>
              <a:endParaRPr lang="en-US"/>
            </a:p>
          </p:txBody>
        </p:sp>
        <p:sp>
          <p:nvSpPr>
            <p:cNvPr id="11" name="Freeform: Shape 9">
              <a:extLst>
                <a:ext uri="{FF2B5EF4-FFF2-40B4-BE49-F238E27FC236}">
                  <a16:creationId xmlns:a16="http://schemas.microsoft.com/office/drawing/2014/main" id="{A924A288-7010-4903-8634-E7C1E3D3B9F9}"/>
                </a:ext>
              </a:extLst>
            </p:cNvPr>
            <p:cNvSpPr/>
            <p:nvPr/>
          </p:nvSpPr>
          <p:spPr>
            <a:xfrm>
              <a:off x="3657378" y="4259224"/>
              <a:ext cx="215371" cy="369205"/>
            </a:xfrm>
            <a:custGeom>
              <a:avLst/>
              <a:gdLst>
                <a:gd name="connsiteX0" fmla="*/ 0 w 129310"/>
                <a:gd name="connsiteY0" fmla="*/ 0 h 221673"/>
                <a:gd name="connsiteX1" fmla="*/ 129310 w 129310"/>
                <a:gd name="connsiteY1" fmla="*/ 113915 h 221673"/>
                <a:gd name="connsiteX2" fmla="*/ 3079 w 129310"/>
                <a:gd name="connsiteY2" fmla="*/ 221673 h 221673"/>
              </a:gdLst>
              <a:ahLst/>
              <a:cxnLst>
                <a:cxn ang="0">
                  <a:pos x="connsiteX0" y="connsiteY0"/>
                </a:cxn>
                <a:cxn ang="0">
                  <a:pos x="connsiteX1" y="connsiteY1"/>
                </a:cxn>
                <a:cxn ang="0">
                  <a:pos x="connsiteX2" y="connsiteY2"/>
                </a:cxn>
              </a:cxnLst>
              <a:rect l="l" t="t" r="r" b="b"/>
              <a:pathLst>
                <a:path w="129310" h="221673">
                  <a:moveTo>
                    <a:pt x="0" y="0"/>
                  </a:moveTo>
                  <a:lnTo>
                    <a:pt x="129310" y="113915"/>
                  </a:lnTo>
                  <a:lnTo>
                    <a:pt x="3079" y="221673"/>
                  </a:lnTo>
                </a:path>
              </a:pathLst>
            </a:custGeom>
            <a:noFill/>
            <a:ln w="317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Rectangle 10">
            <a:extLst>
              <a:ext uri="{FF2B5EF4-FFF2-40B4-BE49-F238E27FC236}">
                <a16:creationId xmlns:a16="http://schemas.microsoft.com/office/drawing/2014/main" id="{C9752BE0-4AE5-4E8E-81A1-D1814B9442A7}"/>
              </a:ext>
            </a:extLst>
          </p:cNvPr>
          <p:cNvSpPr/>
          <p:nvPr/>
        </p:nvSpPr>
        <p:spPr>
          <a:xfrm>
            <a:off x="6958336" y="4020285"/>
            <a:ext cx="750805" cy="5877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1">
            <a:extLst>
              <a:ext uri="{FF2B5EF4-FFF2-40B4-BE49-F238E27FC236}">
                <a16:creationId xmlns:a16="http://schemas.microsoft.com/office/drawing/2014/main" id="{0B409B9E-0A35-4E61-A747-697B1EE0A63B}"/>
              </a:ext>
            </a:extLst>
          </p:cNvPr>
          <p:cNvGrpSpPr/>
          <p:nvPr/>
        </p:nvGrpSpPr>
        <p:grpSpPr>
          <a:xfrm>
            <a:off x="4668981" y="1600460"/>
            <a:ext cx="3167406" cy="4525962"/>
            <a:chOff x="910323" y="1688950"/>
            <a:chExt cx="2973188" cy="4525962"/>
          </a:xfrm>
        </p:grpSpPr>
        <p:sp>
          <p:nvSpPr>
            <p:cNvPr id="14" name="Freeform: Shape 12">
              <a:extLst>
                <a:ext uri="{FF2B5EF4-FFF2-40B4-BE49-F238E27FC236}">
                  <a16:creationId xmlns:a16="http://schemas.microsoft.com/office/drawing/2014/main" id="{F692CE3D-11C2-4464-9DBC-6D4A99AD1266}"/>
                </a:ext>
              </a:extLst>
            </p:cNvPr>
            <p:cNvSpPr/>
            <p:nvPr/>
          </p:nvSpPr>
          <p:spPr>
            <a:xfrm>
              <a:off x="910323" y="1688950"/>
              <a:ext cx="2282447" cy="4525962"/>
            </a:xfrm>
            <a:custGeom>
              <a:avLst/>
              <a:gdLst>
                <a:gd name="connsiteX0" fmla="*/ 1431131 w 1447800"/>
                <a:gd name="connsiteY0" fmla="*/ 1370171 h 2095500"/>
                <a:gd name="connsiteX1" fmla="*/ 1431131 w 1447800"/>
                <a:gd name="connsiteY1" fmla="*/ 1855946 h 2095500"/>
                <a:gd name="connsiteX2" fmla="*/ 1207294 w 1447800"/>
                <a:gd name="connsiteY2" fmla="*/ 2079784 h 2095500"/>
                <a:gd name="connsiteX3" fmla="*/ 245269 w 1447800"/>
                <a:gd name="connsiteY3" fmla="*/ 2079784 h 2095500"/>
                <a:gd name="connsiteX4" fmla="*/ 21431 w 1447800"/>
                <a:gd name="connsiteY4" fmla="*/ 1854994 h 2095500"/>
                <a:gd name="connsiteX5" fmla="*/ 21431 w 1447800"/>
                <a:gd name="connsiteY5" fmla="*/ 245269 h 2095500"/>
                <a:gd name="connsiteX6" fmla="*/ 245269 w 1447800"/>
                <a:gd name="connsiteY6" fmla="*/ 21431 h 2095500"/>
                <a:gd name="connsiteX7" fmla="*/ 1207294 w 1447800"/>
                <a:gd name="connsiteY7" fmla="*/ 21431 h 2095500"/>
                <a:gd name="connsiteX8" fmla="*/ 1431131 w 1447800"/>
                <a:gd name="connsiteY8" fmla="*/ 245269 h 2095500"/>
                <a:gd name="connsiteX9" fmla="*/ 1431131 w 1447800"/>
                <a:gd name="connsiteY9" fmla="*/ 1050131 h 209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7800" h="2095500">
                  <a:moveTo>
                    <a:pt x="1431131" y="1370171"/>
                  </a:moveTo>
                  <a:lnTo>
                    <a:pt x="1431131" y="1855946"/>
                  </a:lnTo>
                  <a:cubicBezTo>
                    <a:pt x="1431131" y="1979771"/>
                    <a:pt x="1331119" y="2079784"/>
                    <a:pt x="1207294" y="2079784"/>
                  </a:cubicBezTo>
                  <a:lnTo>
                    <a:pt x="245269" y="2079784"/>
                  </a:lnTo>
                  <a:cubicBezTo>
                    <a:pt x="121444" y="2078831"/>
                    <a:pt x="21431" y="1978819"/>
                    <a:pt x="21431" y="1854994"/>
                  </a:cubicBezTo>
                  <a:lnTo>
                    <a:pt x="21431" y="245269"/>
                  </a:lnTo>
                  <a:cubicBezTo>
                    <a:pt x="21431" y="121444"/>
                    <a:pt x="121444" y="21431"/>
                    <a:pt x="245269" y="21431"/>
                  </a:cubicBezTo>
                  <a:lnTo>
                    <a:pt x="1207294" y="21431"/>
                  </a:lnTo>
                  <a:cubicBezTo>
                    <a:pt x="1331119" y="21431"/>
                    <a:pt x="1431131" y="121444"/>
                    <a:pt x="1431131" y="245269"/>
                  </a:cubicBezTo>
                  <a:lnTo>
                    <a:pt x="1431131" y="1050131"/>
                  </a:lnTo>
                </a:path>
              </a:pathLst>
            </a:custGeom>
            <a:solidFill>
              <a:srgbClr val="FFFFFF"/>
            </a:solidFill>
            <a:ln w="31750" cap="flat">
              <a:solidFill>
                <a:schemeClr val="accent2"/>
              </a:solidFill>
              <a:prstDash val="solid"/>
              <a:miter/>
            </a:ln>
          </p:spPr>
          <p:txBody>
            <a:bodyPr rtlCol="0" anchor="ctr"/>
            <a:lstStyle/>
            <a:p>
              <a:endParaRPr lang="en-US"/>
            </a:p>
          </p:txBody>
        </p:sp>
        <p:sp>
          <p:nvSpPr>
            <p:cNvPr id="15" name="Freeform: Shape 13">
              <a:extLst>
                <a:ext uri="{FF2B5EF4-FFF2-40B4-BE49-F238E27FC236}">
                  <a16:creationId xmlns:a16="http://schemas.microsoft.com/office/drawing/2014/main" id="{2D0F7B46-5019-4A40-9D54-96B4AEAF66E1}"/>
                </a:ext>
              </a:extLst>
            </p:cNvPr>
            <p:cNvSpPr/>
            <p:nvPr/>
          </p:nvSpPr>
          <p:spPr>
            <a:xfrm>
              <a:off x="3132706" y="4398357"/>
              <a:ext cx="750805" cy="288016"/>
            </a:xfrm>
            <a:custGeom>
              <a:avLst/>
              <a:gdLst>
                <a:gd name="connsiteX0" fmla="*/ 455771 w 476250"/>
                <a:gd name="connsiteY0" fmla="*/ 21431 h 133350"/>
                <a:gd name="connsiteX1" fmla="*/ 111919 w 476250"/>
                <a:gd name="connsiteY1" fmla="*/ 21431 h 133350"/>
                <a:gd name="connsiteX2" fmla="*/ 53816 w 476250"/>
                <a:gd name="connsiteY2" fmla="*/ 40481 h 133350"/>
                <a:gd name="connsiteX3" fmla="*/ 21431 w 476250"/>
                <a:gd name="connsiteY3" fmla="*/ 114776 h 133350"/>
              </a:gdLst>
              <a:ahLst/>
              <a:cxnLst>
                <a:cxn ang="0">
                  <a:pos x="connsiteX0" y="connsiteY0"/>
                </a:cxn>
                <a:cxn ang="0">
                  <a:pos x="connsiteX1" y="connsiteY1"/>
                </a:cxn>
                <a:cxn ang="0">
                  <a:pos x="connsiteX2" y="connsiteY2"/>
                </a:cxn>
                <a:cxn ang="0">
                  <a:pos x="connsiteX3" y="connsiteY3"/>
                </a:cxn>
              </a:cxnLst>
              <a:rect l="l" t="t" r="r" b="b"/>
              <a:pathLst>
                <a:path w="476250" h="133350">
                  <a:moveTo>
                    <a:pt x="455771" y="21431"/>
                  </a:moveTo>
                  <a:lnTo>
                    <a:pt x="111919" y="21431"/>
                  </a:lnTo>
                  <a:cubicBezTo>
                    <a:pt x="90964" y="21431"/>
                    <a:pt x="70009" y="28099"/>
                    <a:pt x="53816" y="40481"/>
                  </a:cubicBezTo>
                  <a:cubicBezTo>
                    <a:pt x="36671" y="53816"/>
                    <a:pt x="21431" y="76676"/>
                    <a:pt x="21431" y="114776"/>
                  </a:cubicBezTo>
                </a:path>
              </a:pathLst>
            </a:custGeom>
            <a:noFill/>
            <a:ln w="31750" cap="flat">
              <a:solidFill>
                <a:schemeClr val="accent2"/>
              </a:solidFill>
              <a:prstDash val="solid"/>
              <a:miter/>
            </a:ln>
          </p:spPr>
          <p:txBody>
            <a:bodyPr rtlCol="0" anchor="ctr"/>
            <a:lstStyle/>
            <a:p>
              <a:endParaRPr lang="en-US"/>
            </a:p>
          </p:txBody>
        </p:sp>
        <p:sp>
          <p:nvSpPr>
            <p:cNvPr id="16" name="Freeform: Shape 14">
              <a:extLst>
                <a:ext uri="{FF2B5EF4-FFF2-40B4-BE49-F238E27FC236}">
                  <a16:creationId xmlns:a16="http://schemas.microsoft.com/office/drawing/2014/main" id="{39CF1F82-23B8-44B3-B830-AD22822D2670}"/>
                </a:ext>
              </a:extLst>
            </p:cNvPr>
            <p:cNvSpPr/>
            <p:nvPr/>
          </p:nvSpPr>
          <p:spPr>
            <a:xfrm>
              <a:off x="3657378" y="4259224"/>
              <a:ext cx="215371" cy="369205"/>
            </a:xfrm>
            <a:custGeom>
              <a:avLst/>
              <a:gdLst>
                <a:gd name="connsiteX0" fmla="*/ 0 w 129310"/>
                <a:gd name="connsiteY0" fmla="*/ 0 h 221673"/>
                <a:gd name="connsiteX1" fmla="*/ 129310 w 129310"/>
                <a:gd name="connsiteY1" fmla="*/ 113915 h 221673"/>
                <a:gd name="connsiteX2" fmla="*/ 3079 w 129310"/>
                <a:gd name="connsiteY2" fmla="*/ 221673 h 221673"/>
              </a:gdLst>
              <a:ahLst/>
              <a:cxnLst>
                <a:cxn ang="0">
                  <a:pos x="connsiteX0" y="connsiteY0"/>
                </a:cxn>
                <a:cxn ang="0">
                  <a:pos x="connsiteX1" y="connsiteY1"/>
                </a:cxn>
                <a:cxn ang="0">
                  <a:pos x="connsiteX2" y="connsiteY2"/>
                </a:cxn>
              </a:cxnLst>
              <a:rect l="l" t="t" r="r" b="b"/>
              <a:pathLst>
                <a:path w="129310" h="221673">
                  <a:moveTo>
                    <a:pt x="0" y="0"/>
                  </a:moveTo>
                  <a:lnTo>
                    <a:pt x="129310" y="113915"/>
                  </a:lnTo>
                  <a:lnTo>
                    <a:pt x="3079" y="221673"/>
                  </a:lnTo>
                </a:path>
              </a:pathLst>
            </a:custGeom>
            <a:no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5">
            <a:extLst>
              <a:ext uri="{FF2B5EF4-FFF2-40B4-BE49-F238E27FC236}">
                <a16:creationId xmlns:a16="http://schemas.microsoft.com/office/drawing/2014/main" id="{F24CEEBA-0A64-428D-971F-5C5DF8621DF8}"/>
              </a:ext>
            </a:extLst>
          </p:cNvPr>
          <p:cNvSpPr/>
          <p:nvPr/>
        </p:nvSpPr>
        <p:spPr>
          <a:xfrm>
            <a:off x="3938357" y="3876879"/>
            <a:ext cx="750805" cy="5877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6">
            <a:extLst>
              <a:ext uri="{FF2B5EF4-FFF2-40B4-BE49-F238E27FC236}">
                <a16:creationId xmlns:a16="http://schemas.microsoft.com/office/drawing/2014/main" id="{1B6D5E93-B034-4C7F-9B95-59142C5568EE}"/>
              </a:ext>
            </a:extLst>
          </p:cNvPr>
          <p:cNvGrpSpPr/>
          <p:nvPr/>
        </p:nvGrpSpPr>
        <p:grpSpPr>
          <a:xfrm>
            <a:off x="1413240" y="1624495"/>
            <a:ext cx="3387854" cy="4525962"/>
            <a:chOff x="910323" y="1688950"/>
            <a:chExt cx="2973188" cy="4525962"/>
          </a:xfrm>
        </p:grpSpPr>
        <p:sp>
          <p:nvSpPr>
            <p:cNvPr id="19" name="Freeform: Shape 17">
              <a:extLst>
                <a:ext uri="{FF2B5EF4-FFF2-40B4-BE49-F238E27FC236}">
                  <a16:creationId xmlns:a16="http://schemas.microsoft.com/office/drawing/2014/main" id="{C19FDE30-ABD2-4E84-B2E6-6D68B956D6B3}"/>
                </a:ext>
              </a:extLst>
            </p:cNvPr>
            <p:cNvSpPr/>
            <p:nvPr/>
          </p:nvSpPr>
          <p:spPr>
            <a:xfrm>
              <a:off x="910323" y="1688950"/>
              <a:ext cx="2282447" cy="4525962"/>
            </a:xfrm>
            <a:custGeom>
              <a:avLst/>
              <a:gdLst>
                <a:gd name="connsiteX0" fmla="*/ 1431131 w 1447800"/>
                <a:gd name="connsiteY0" fmla="*/ 1370171 h 2095500"/>
                <a:gd name="connsiteX1" fmla="*/ 1431131 w 1447800"/>
                <a:gd name="connsiteY1" fmla="*/ 1855946 h 2095500"/>
                <a:gd name="connsiteX2" fmla="*/ 1207294 w 1447800"/>
                <a:gd name="connsiteY2" fmla="*/ 2079784 h 2095500"/>
                <a:gd name="connsiteX3" fmla="*/ 245269 w 1447800"/>
                <a:gd name="connsiteY3" fmla="*/ 2079784 h 2095500"/>
                <a:gd name="connsiteX4" fmla="*/ 21431 w 1447800"/>
                <a:gd name="connsiteY4" fmla="*/ 1854994 h 2095500"/>
                <a:gd name="connsiteX5" fmla="*/ 21431 w 1447800"/>
                <a:gd name="connsiteY5" fmla="*/ 245269 h 2095500"/>
                <a:gd name="connsiteX6" fmla="*/ 245269 w 1447800"/>
                <a:gd name="connsiteY6" fmla="*/ 21431 h 2095500"/>
                <a:gd name="connsiteX7" fmla="*/ 1207294 w 1447800"/>
                <a:gd name="connsiteY7" fmla="*/ 21431 h 2095500"/>
                <a:gd name="connsiteX8" fmla="*/ 1431131 w 1447800"/>
                <a:gd name="connsiteY8" fmla="*/ 245269 h 2095500"/>
                <a:gd name="connsiteX9" fmla="*/ 1431131 w 1447800"/>
                <a:gd name="connsiteY9" fmla="*/ 1050131 h 209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7800" h="2095500">
                  <a:moveTo>
                    <a:pt x="1431131" y="1370171"/>
                  </a:moveTo>
                  <a:lnTo>
                    <a:pt x="1431131" y="1855946"/>
                  </a:lnTo>
                  <a:cubicBezTo>
                    <a:pt x="1431131" y="1979771"/>
                    <a:pt x="1331119" y="2079784"/>
                    <a:pt x="1207294" y="2079784"/>
                  </a:cubicBezTo>
                  <a:lnTo>
                    <a:pt x="245269" y="2079784"/>
                  </a:lnTo>
                  <a:cubicBezTo>
                    <a:pt x="121444" y="2078831"/>
                    <a:pt x="21431" y="1978819"/>
                    <a:pt x="21431" y="1854994"/>
                  </a:cubicBezTo>
                  <a:lnTo>
                    <a:pt x="21431" y="245269"/>
                  </a:lnTo>
                  <a:cubicBezTo>
                    <a:pt x="21431" y="121444"/>
                    <a:pt x="121444" y="21431"/>
                    <a:pt x="245269" y="21431"/>
                  </a:cubicBezTo>
                  <a:lnTo>
                    <a:pt x="1207294" y="21431"/>
                  </a:lnTo>
                  <a:cubicBezTo>
                    <a:pt x="1331119" y="21431"/>
                    <a:pt x="1431131" y="121444"/>
                    <a:pt x="1431131" y="245269"/>
                  </a:cubicBezTo>
                  <a:lnTo>
                    <a:pt x="1431131" y="1050131"/>
                  </a:lnTo>
                </a:path>
              </a:pathLst>
            </a:custGeom>
            <a:solidFill>
              <a:srgbClr val="FFFFFF"/>
            </a:solidFill>
            <a:ln w="31750" cap="flat">
              <a:solidFill>
                <a:schemeClr val="accent1"/>
              </a:solidFill>
              <a:prstDash val="solid"/>
              <a:miter/>
            </a:ln>
          </p:spPr>
          <p:txBody>
            <a:bodyPr rtlCol="0" anchor="ctr"/>
            <a:lstStyle/>
            <a:p>
              <a:endParaRPr lang="en-US" dirty="0"/>
            </a:p>
          </p:txBody>
        </p:sp>
        <p:sp>
          <p:nvSpPr>
            <p:cNvPr id="20" name="Freeform: Shape 18">
              <a:extLst>
                <a:ext uri="{FF2B5EF4-FFF2-40B4-BE49-F238E27FC236}">
                  <a16:creationId xmlns:a16="http://schemas.microsoft.com/office/drawing/2014/main" id="{9C1F2BDE-F94F-461E-8860-976D23383D87}"/>
                </a:ext>
              </a:extLst>
            </p:cNvPr>
            <p:cNvSpPr/>
            <p:nvPr/>
          </p:nvSpPr>
          <p:spPr>
            <a:xfrm>
              <a:off x="3132706" y="4398357"/>
              <a:ext cx="750805" cy="288016"/>
            </a:xfrm>
            <a:custGeom>
              <a:avLst/>
              <a:gdLst>
                <a:gd name="connsiteX0" fmla="*/ 455771 w 476250"/>
                <a:gd name="connsiteY0" fmla="*/ 21431 h 133350"/>
                <a:gd name="connsiteX1" fmla="*/ 111919 w 476250"/>
                <a:gd name="connsiteY1" fmla="*/ 21431 h 133350"/>
                <a:gd name="connsiteX2" fmla="*/ 53816 w 476250"/>
                <a:gd name="connsiteY2" fmla="*/ 40481 h 133350"/>
                <a:gd name="connsiteX3" fmla="*/ 21431 w 476250"/>
                <a:gd name="connsiteY3" fmla="*/ 114776 h 133350"/>
              </a:gdLst>
              <a:ahLst/>
              <a:cxnLst>
                <a:cxn ang="0">
                  <a:pos x="connsiteX0" y="connsiteY0"/>
                </a:cxn>
                <a:cxn ang="0">
                  <a:pos x="connsiteX1" y="connsiteY1"/>
                </a:cxn>
                <a:cxn ang="0">
                  <a:pos x="connsiteX2" y="connsiteY2"/>
                </a:cxn>
                <a:cxn ang="0">
                  <a:pos x="connsiteX3" y="connsiteY3"/>
                </a:cxn>
              </a:cxnLst>
              <a:rect l="l" t="t" r="r" b="b"/>
              <a:pathLst>
                <a:path w="476250" h="133350">
                  <a:moveTo>
                    <a:pt x="455771" y="21431"/>
                  </a:moveTo>
                  <a:lnTo>
                    <a:pt x="111919" y="21431"/>
                  </a:lnTo>
                  <a:cubicBezTo>
                    <a:pt x="90964" y="21431"/>
                    <a:pt x="70009" y="28099"/>
                    <a:pt x="53816" y="40481"/>
                  </a:cubicBezTo>
                  <a:cubicBezTo>
                    <a:pt x="36671" y="53816"/>
                    <a:pt x="21431" y="76676"/>
                    <a:pt x="21431" y="114776"/>
                  </a:cubicBezTo>
                </a:path>
              </a:pathLst>
            </a:custGeom>
            <a:noFill/>
            <a:ln w="31750" cap="flat">
              <a:solidFill>
                <a:schemeClr val="accent1"/>
              </a:solidFill>
              <a:prstDash val="solid"/>
              <a:miter/>
            </a:ln>
          </p:spPr>
          <p:txBody>
            <a:bodyPr rtlCol="0" anchor="ctr"/>
            <a:lstStyle/>
            <a:p>
              <a:endParaRPr lang="en-US"/>
            </a:p>
          </p:txBody>
        </p:sp>
        <p:sp>
          <p:nvSpPr>
            <p:cNvPr id="21" name="Freeform: Shape 19">
              <a:extLst>
                <a:ext uri="{FF2B5EF4-FFF2-40B4-BE49-F238E27FC236}">
                  <a16:creationId xmlns:a16="http://schemas.microsoft.com/office/drawing/2014/main" id="{836DC11C-3FE8-4C99-9A80-D453C49DBD07}"/>
                </a:ext>
              </a:extLst>
            </p:cNvPr>
            <p:cNvSpPr/>
            <p:nvPr/>
          </p:nvSpPr>
          <p:spPr>
            <a:xfrm>
              <a:off x="3657378" y="4259224"/>
              <a:ext cx="215371" cy="369205"/>
            </a:xfrm>
            <a:custGeom>
              <a:avLst/>
              <a:gdLst>
                <a:gd name="connsiteX0" fmla="*/ 0 w 129310"/>
                <a:gd name="connsiteY0" fmla="*/ 0 h 221673"/>
                <a:gd name="connsiteX1" fmla="*/ 129310 w 129310"/>
                <a:gd name="connsiteY1" fmla="*/ 113915 h 221673"/>
                <a:gd name="connsiteX2" fmla="*/ 3079 w 129310"/>
                <a:gd name="connsiteY2" fmla="*/ 221673 h 221673"/>
              </a:gdLst>
              <a:ahLst/>
              <a:cxnLst>
                <a:cxn ang="0">
                  <a:pos x="connsiteX0" y="connsiteY0"/>
                </a:cxn>
                <a:cxn ang="0">
                  <a:pos x="connsiteX1" y="connsiteY1"/>
                </a:cxn>
                <a:cxn ang="0">
                  <a:pos x="connsiteX2" y="connsiteY2"/>
                </a:cxn>
              </a:cxnLst>
              <a:rect l="l" t="t" r="r" b="b"/>
              <a:pathLst>
                <a:path w="129310" h="221673">
                  <a:moveTo>
                    <a:pt x="0" y="0"/>
                  </a:moveTo>
                  <a:lnTo>
                    <a:pt x="129310" y="113915"/>
                  </a:lnTo>
                  <a:lnTo>
                    <a:pt x="3079" y="221673"/>
                  </a:lnTo>
                </a:path>
              </a:pathLst>
            </a:custGeom>
            <a:no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0">
            <a:extLst>
              <a:ext uri="{FF2B5EF4-FFF2-40B4-BE49-F238E27FC236}">
                <a16:creationId xmlns:a16="http://schemas.microsoft.com/office/drawing/2014/main" id="{19694095-5A7E-4DA1-AB6A-FEFC53AA0476}"/>
              </a:ext>
            </a:extLst>
          </p:cNvPr>
          <p:cNvGrpSpPr/>
          <p:nvPr/>
        </p:nvGrpSpPr>
        <p:grpSpPr>
          <a:xfrm>
            <a:off x="7615100" y="3033018"/>
            <a:ext cx="2337679" cy="2937854"/>
            <a:chOff x="981038" y="1898910"/>
            <a:chExt cx="1682331" cy="2753994"/>
          </a:xfrm>
        </p:grpSpPr>
        <p:sp>
          <p:nvSpPr>
            <p:cNvPr id="23" name="Text Placeholder 2">
              <a:extLst>
                <a:ext uri="{FF2B5EF4-FFF2-40B4-BE49-F238E27FC236}">
                  <a16:creationId xmlns:a16="http://schemas.microsoft.com/office/drawing/2014/main" id="{D364840D-A16A-485E-B1BF-1F1E20EE303D}"/>
                </a:ext>
              </a:extLst>
            </p:cNvPr>
            <p:cNvSpPr txBox="1">
              <a:spLocks/>
            </p:cNvSpPr>
            <p:nvPr/>
          </p:nvSpPr>
          <p:spPr>
            <a:xfrm>
              <a:off x="981038" y="2415239"/>
              <a:ext cx="1682331" cy="2237665"/>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500" b="1" dirty="0"/>
                <a:t>Sensor data undergoes filtering, feature </a:t>
              </a:r>
            </a:p>
            <a:p>
              <a:pPr marL="0" indent="0" algn="ctr">
                <a:buNone/>
              </a:pPr>
              <a:r>
                <a:rPr lang="en-US" sz="1500" b="1" dirty="0"/>
                <a:t>extraction, </a:t>
              </a:r>
            </a:p>
            <a:p>
              <a:pPr marL="0" indent="0" algn="ctr">
                <a:buNone/>
              </a:pPr>
              <a:r>
                <a:rPr lang="en-US" sz="1500" b="1" dirty="0"/>
                <a:t>normalization, </a:t>
              </a:r>
            </a:p>
            <a:p>
              <a:pPr marL="0" indent="0" algn="ctr">
                <a:buNone/>
              </a:pPr>
              <a:r>
                <a:rPr lang="en-US" sz="1500" b="1" dirty="0"/>
                <a:t>and classification </a:t>
              </a:r>
            </a:p>
            <a:p>
              <a:pPr marL="0" indent="0" algn="ctr">
                <a:buNone/>
              </a:pPr>
              <a:r>
                <a:rPr lang="en-US" sz="1500" b="1" dirty="0"/>
                <a:t>using machine learning models.</a:t>
              </a:r>
              <a:endParaRPr lang="en-US" altLang="ko-KR" sz="1500" b="1" dirty="0">
                <a:cs typeface="Arial" pitchFamily="34" charset="0"/>
              </a:endParaRPr>
            </a:p>
          </p:txBody>
        </p:sp>
        <p:sp>
          <p:nvSpPr>
            <p:cNvPr id="24" name="TextBox 23">
              <a:extLst>
                <a:ext uri="{FF2B5EF4-FFF2-40B4-BE49-F238E27FC236}">
                  <a16:creationId xmlns:a16="http://schemas.microsoft.com/office/drawing/2014/main" id="{E6001F1C-B01E-483D-A1E7-105FBE100324}"/>
                </a:ext>
              </a:extLst>
            </p:cNvPr>
            <p:cNvSpPr txBox="1"/>
            <p:nvPr/>
          </p:nvSpPr>
          <p:spPr>
            <a:xfrm>
              <a:off x="1010876" y="1898910"/>
              <a:ext cx="1538611" cy="692436"/>
            </a:xfrm>
            <a:prstGeom prst="rect">
              <a:avLst/>
            </a:prstGeom>
            <a:noFill/>
          </p:spPr>
          <p:txBody>
            <a:bodyPr wrap="square" rtlCol="0" anchor="ctr">
              <a:spAutoFit/>
            </a:bodyPr>
            <a:lstStyle/>
            <a:p>
              <a:pPr algn="ctr"/>
              <a:r>
                <a:rPr lang="en-US" sz="1400" b="1" dirty="0">
                  <a:solidFill>
                    <a:schemeClr val="accent3"/>
                  </a:solidFill>
                </a:rPr>
                <a:t>Data Processing Pipeline</a:t>
              </a:r>
              <a:endParaRPr lang="ko-KR" altLang="en-US" sz="1400" b="1" dirty="0">
                <a:solidFill>
                  <a:schemeClr val="accent3"/>
                </a:solidFill>
                <a:cs typeface="Arial" pitchFamily="34" charset="0"/>
              </a:endParaRPr>
            </a:p>
          </p:txBody>
        </p:sp>
      </p:grpSp>
      <p:grpSp>
        <p:nvGrpSpPr>
          <p:cNvPr id="25" name="Group 23">
            <a:extLst>
              <a:ext uri="{FF2B5EF4-FFF2-40B4-BE49-F238E27FC236}">
                <a16:creationId xmlns:a16="http://schemas.microsoft.com/office/drawing/2014/main" id="{8893791A-656E-4DC0-8BE0-BF059978970F}"/>
              </a:ext>
            </a:extLst>
          </p:cNvPr>
          <p:cNvGrpSpPr/>
          <p:nvPr/>
        </p:nvGrpSpPr>
        <p:grpSpPr>
          <a:xfrm>
            <a:off x="4638753" y="3095514"/>
            <a:ext cx="2298180" cy="2830132"/>
            <a:chOff x="2757102" y="1999890"/>
            <a:chExt cx="1664818" cy="2653014"/>
          </a:xfrm>
        </p:grpSpPr>
        <p:sp>
          <p:nvSpPr>
            <p:cNvPr id="26" name="Text Placeholder 2">
              <a:extLst>
                <a:ext uri="{FF2B5EF4-FFF2-40B4-BE49-F238E27FC236}">
                  <a16:creationId xmlns:a16="http://schemas.microsoft.com/office/drawing/2014/main" id="{676E942B-9308-466E-9F2A-AD1ED4BEEF10}"/>
                </a:ext>
              </a:extLst>
            </p:cNvPr>
            <p:cNvSpPr txBox="1">
              <a:spLocks/>
            </p:cNvSpPr>
            <p:nvPr/>
          </p:nvSpPr>
          <p:spPr>
            <a:xfrm>
              <a:off x="2757102" y="2415239"/>
              <a:ext cx="1664818" cy="2237665"/>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500" b="1" dirty="0"/>
                <a:t>ESP-NOW is used for </a:t>
              </a:r>
            </a:p>
            <a:p>
              <a:pPr marL="0" indent="0" algn="ctr">
                <a:buNone/>
              </a:pPr>
              <a:r>
                <a:rPr lang="en-US" sz="1500" b="1" dirty="0"/>
                <a:t>inter glove </a:t>
              </a:r>
            </a:p>
            <a:p>
              <a:pPr marL="0" indent="0" algn="ctr">
                <a:buNone/>
              </a:pPr>
              <a:r>
                <a:rPr lang="en-US" sz="1500" b="1" dirty="0"/>
                <a:t>communication due  to its low latency and </a:t>
              </a:r>
            </a:p>
            <a:p>
              <a:pPr marL="0" indent="0" algn="ctr">
                <a:buNone/>
              </a:pPr>
              <a:r>
                <a:rPr lang="en-US" sz="1500" b="1" dirty="0"/>
                <a:t>power efficiency. </a:t>
              </a:r>
            </a:p>
            <a:p>
              <a:pPr marL="0" indent="0" algn="ctr">
                <a:buNone/>
              </a:pPr>
              <a:r>
                <a:rPr lang="en-US" sz="1500" b="1" dirty="0"/>
                <a:t>Bluetooth Low Energy is used for communication with the mobile </a:t>
              </a:r>
            </a:p>
            <a:p>
              <a:pPr marL="0" indent="0" algn="ctr">
                <a:buNone/>
              </a:pPr>
              <a:r>
                <a:rPr lang="en-US" sz="1500" b="1" dirty="0"/>
                <a:t>application.</a:t>
              </a:r>
              <a:endParaRPr lang="en-US" altLang="ko-KR" sz="1500" b="1" dirty="0">
                <a:cs typeface="Arial" pitchFamily="34" charset="0"/>
              </a:endParaRPr>
            </a:p>
          </p:txBody>
        </p:sp>
        <p:sp>
          <p:nvSpPr>
            <p:cNvPr id="27" name="TextBox 26">
              <a:extLst>
                <a:ext uri="{FF2B5EF4-FFF2-40B4-BE49-F238E27FC236}">
                  <a16:creationId xmlns:a16="http://schemas.microsoft.com/office/drawing/2014/main" id="{267280E1-F4F1-4C68-975E-06809A33C903}"/>
                </a:ext>
              </a:extLst>
            </p:cNvPr>
            <p:cNvSpPr txBox="1"/>
            <p:nvPr/>
          </p:nvSpPr>
          <p:spPr>
            <a:xfrm>
              <a:off x="2853815" y="1999890"/>
              <a:ext cx="1538611" cy="490475"/>
            </a:xfrm>
            <a:prstGeom prst="rect">
              <a:avLst/>
            </a:prstGeom>
            <a:noFill/>
          </p:spPr>
          <p:txBody>
            <a:bodyPr wrap="square" rtlCol="0" anchor="ctr">
              <a:spAutoFit/>
            </a:bodyPr>
            <a:lstStyle/>
            <a:p>
              <a:pPr algn="ctr"/>
              <a:r>
                <a:rPr lang="en-US" sz="1400" b="1" dirty="0">
                  <a:solidFill>
                    <a:schemeClr val="accent2">
                      <a:lumMod val="75000"/>
                    </a:schemeClr>
                  </a:solidFill>
                </a:rPr>
                <a:t>Wireless Communication</a:t>
              </a:r>
              <a:endParaRPr lang="ko-KR" altLang="en-US" sz="1400" b="1" dirty="0">
                <a:solidFill>
                  <a:schemeClr val="accent2">
                    <a:lumMod val="75000"/>
                  </a:schemeClr>
                </a:solidFill>
                <a:cs typeface="Arial" pitchFamily="34" charset="0"/>
              </a:endParaRPr>
            </a:p>
          </p:txBody>
        </p:sp>
      </p:grpSp>
      <p:grpSp>
        <p:nvGrpSpPr>
          <p:cNvPr id="28" name="Group 26">
            <a:extLst>
              <a:ext uri="{FF2B5EF4-FFF2-40B4-BE49-F238E27FC236}">
                <a16:creationId xmlns:a16="http://schemas.microsoft.com/office/drawing/2014/main" id="{15BC3F9B-4E88-432B-81FC-7A59C78E8B4C}"/>
              </a:ext>
            </a:extLst>
          </p:cNvPr>
          <p:cNvGrpSpPr/>
          <p:nvPr/>
        </p:nvGrpSpPr>
        <p:grpSpPr>
          <a:xfrm>
            <a:off x="1449620" y="3141845"/>
            <a:ext cx="2527119" cy="2860100"/>
            <a:chOff x="4649096" y="2110125"/>
            <a:chExt cx="1586270" cy="2509093"/>
          </a:xfrm>
        </p:grpSpPr>
        <p:sp>
          <p:nvSpPr>
            <p:cNvPr id="29" name="Text Placeholder 2">
              <a:extLst>
                <a:ext uri="{FF2B5EF4-FFF2-40B4-BE49-F238E27FC236}">
                  <a16:creationId xmlns:a16="http://schemas.microsoft.com/office/drawing/2014/main" id="{0C4732CB-993B-4D85-A0A3-E792DCFC71B5}"/>
                </a:ext>
              </a:extLst>
            </p:cNvPr>
            <p:cNvSpPr txBox="1">
              <a:spLocks/>
            </p:cNvSpPr>
            <p:nvPr/>
          </p:nvSpPr>
          <p:spPr>
            <a:xfrm>
              <a:off x="4649096" y="2415240"/>
              <a:ext cx="1586270" cy="2203978"/>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500" b="1" dirty="0"/>
                <a:t>Each ESP32 collects analog data from flex sensors and digital motion data from the IMU using the I2C protocol. Sampling is performed at a fixed rate to </a:t>
              </a:r>
            </a:p>
            <a:p>
              <a:pPr marL="0" indent="0" algn="ctr">
                <a:buNone/>
              </a:pPr>
              <a:r>
                <a:rPr lang="en-US" sz="1500" b="1" dirty="0"/>
                <a:t>ensure consistency. </a:t>
              </a:r>
              <a:endParaRPr lang="en-US" altLang="ko-KR" sz="1500" b="1" dirty="0">
                <a:cs typeface="Arial" pitchFamily="34" charset="0"/>
              </a:endParaRPr>
            </a:p>
          </p:txBody>
        </p:sp>
        <p:sp>
          <p:nvSpPr>
            <p:cNvPr id="30" name="TextBox 29">
              <a:extLst>
                <a:ext uri="{FF2B5EF4-FFF2-40B4-BE49-F238E27FC236}">
                  <a16:creationId xmlns:a16="http://schemas.microsoft.com/office/drawing/2014/main" id="{C2A44C37-BC23-495F-A56D-8428FF58F364}"/>
                </a:ext>
              </a:extLst>
            </p:cNvPr>
            <p:cNvSpPr txBox="1"/>
            <p:nvPr/>
          </p:nvSpPr>
          <p:spPr>
            <a:xfrm>
              <a:off x="4696755" y="2110125"/>
              <a:ext cx="1538611" cy="270005"/>
            </a:xfrm>
            <a:prstGeom prst="rect">
              <a:avLst/>
            </a:prstGeom>
            <a:noFill/>
          </p:spPr>
          <p:txBody>
            <a:bodyPr wrap="square" rtlCol="0" anchor="ctr">
              <a:spAutoFit/>
            </a:bodyPr>
            <a:lstStyle/>
            <a:p>
              <a:pPr algn="ctr"/>
              <a:r>
                <a:rPr lang="en-US" sz="1400" b="1" dirty="0">
                  <a:solidFill>
                    <a:schemeClr val="accent1">
                      <a:lumMod val="75000"/>
                    </a:schemeClr>
                  </a:solidFill>
                </a:rPr>
                <a:t>Data Acquisition </a:t>
              </a:r>
              <a:endParaRPr lang="ko-KR" altLang="en-US" sz="1400" b="1" dirty="0">
                <a:solidFill>
                  <a:schemeClr val="accent1">
                    <a:lumMod val="75000"/>
                  </a:schemeClr>
                </a:solidFill>
                <a:cs typeface="Arial" pitchFamily="34" charset="0"/>
              </a:endParaRPr>
            </a:p>
          </p:txBody>
        </p:sp>
      </p:grpSp>
      <p:sp>
        <p:nvSpPr>
          <p:cNvPr id="34" name="Freeform: Shape 32">
            <a:extLst>
              <a:ext uri="{FF2B5EF4-FFF2-40B4-BE49-F238E27FC236}">
                <a16:creationId xmlns:a16="http://schemas.microsoft.com/office/drawing/2014/main" id="{506660CE-31E9-490F-A185-EB84580981EA}"/>
              </a:ext>
            </a:extLst>
          </p:cNvPr>
          <p:cNvSpPr/>
          <p:nvPr/>
        </p:nvSpPr>
        <p:spPr>
          <a:xfrm>
            <a:off x="3455333" y="2009029"/>
            <a:ext cx="316858" cy="724247"/>
          </a:xfrm>
          <a:custGeom>
            <a:avLst/>
            <a:gdLst/>
            <a:ahLst/>
            <a:cxnLst/>
            <a:rect l="l" t="t" r="r" b="b"/>
            <a:pathLst>
              <a:path w="158744" h="362843">
                <a:moveTo>
                  <a:pt x="102543" y="0"/>
                </a:moveTo>
                <a:lnTo>
                  <a:pt x="158744" y="0"/>
                </a:lnTo>
                <a:lnTo>
                  <a:pt x="158744" y="362843"/>
                </a:lnTo>
                <a:lnTo>
                  <a:pt x="89479" y="362843"/>
                </a:lnTo>
                <a:lnTo>
                  <a:pt x="89479" y="101803"/>
                </a:lnTo>
                <a:cubicBezTo>
                  <a:pt x="64172" y="125467"/>
                  <a:pt x="34346" y="142968"/>
                  <a:pt x="0" y="154307"/>
                </a:cubicBezTo>
                <a:lnTo>
                  <a:pt x="0" y="91450"/>
                </a:lnTo>
                <a:cubicBezTo>
                  <a:pt x="18077" y="85534"/>
                  <a:pt x="37714" y="74319"/>
                  <a:pt x="58913" y="57804"/>
                </a:cubicBezTo>
                <a:cubicBezTo>
                  <a:pt x="80112" y="41288"/>
                  <a:pt x="94655" y="22020"/>
                  <a:pt x="102543" y="0"/>
                </a:cubicBezTo>
                <a:close/>
              </a:path>
            </a:pathLst>
          </a:custGeom>
          <a:no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3">
            <a:extLst>
              <a:ext uri="{FF2B5EF4-FFF2-40B4-BE49-F238E27FC236}">
                <a16:creationId xmlns:a16="http://schemas.microsoft.com/office/drawing/2014/main" id="{EAF4012D-A7AF-4960-8E22-A56FC086FE60}"/>
              </a:ext>
            </a:extLst>
          </p:cNvPr>
          <p:cNvSpPr/>
          <p:nvPr/>
        </p:nvSpPr>
        <p:spPr>
          <a:xfrm>
            <a:off x="6112717" y="2009029"/>
            <a:ext cx="484637" cy="724247"/>
          </a:xfrm>
          <a:custGeom>
            <a:avLst/>
            <a:gdLst/>
            <a:ahLst/>
            <a:cxnLst/>
            <a:rect l="l" t="t" r="r" b="b"/>
            <a:pathLst>
              <a:path w="242800" h="362843">
                <a:moveTo>
                  <a:pt x="128179" y="0"/>
                </a:moveTo>
                <a:cubicBezTo>
                  <a:pt x="163838" y="0"/>
                  <a:pt x="191857" y="9613"/>
                  <a:pt x="212234" y="28840"/>
                </a:cubicBezTo>
                <a:cubicBezTo>
                  <a:pt x="232611" y="48067"/>
                  <a:pt x="242800" y="71977"/>
                  <a:pt x="242800" y="100571"/>
                </a:cubicBezTo>
                <a:cubicBezTo>
                  <a:pt x="242800" y="116839"/>
                  <a:pt x="239883" y="132328"/>
                  <a:pt x="234049" y="147035"/>
                </a:cubicBezTo>
                <a:cubicBezTo>
                  <a:pt x="228215" y="161743"/>
                  <a:pt x="218972" y="177149"/>
                  <a:pt x="206318" y="193253"/>
                </a:cubicBezTo>
                <a:cubicBezTo>
                  <a:pt x="197937" y="203935"/>
                  <a:pt x="182819" y="219300"/>
                  <a:pt x="160963" y="239348"/>
                </a:cubicBezTo>
                <a:cubicBezTo>
                  <a:pt x="139107" y="259397"/>
                  <a:pt x="125262" y="272707"/>
                  <a:pt x="119428" y="279281"/>
                </a:cubicBezTo>
                <a:cubicBezTo>
                  <a:pt x="113594" y="285854"/>
                  <a:pt x="108870" y="292263"/>
                  <a:pt x="105254" y="298507"/>
                </a:cubicBezTo>
                <a:lnTo>
                  <a:pt x="242800" y="298507"/>
                </a:lnTo>
                <a:lnTo>
                  <a:pt x="242800" y="362843"/>
                </a:lnTo>
                <a:lnTo>
                  <a:pt x="0" y="362843"/>
                </a:lnTo>
                <a:cubicBezTo>
                  <a:pt x="2630" y="338522"/>
                  <a:pt x="10518" y="315475"/>
                  <a:pt x="23664" y="293701"/>
                </a:cubicBezTo>
                <a:cubicBezTo>
                  <a:pt x="36811" y="271927"/>
                  <a:pt x="62775" y="243046"/>
                  <a:pt x="101557" y="207057"/>
                </a:cubicBezTo>
                <a:cubicBezTo>
                  <a:pt x="132780" y="177971"/>
                  <a:pt x="151924" y="158251"/>
                  <a:pt x="158991" y="147898"/>
                </a:cubicBezTo>
                <a:cubicBezTo>
                  <a:pt x="168522" y="133601"/>
                  <a:pt x="173287" y="119469"/>
                  <a:pt x="173287" y="105501"/>
                </a:cubicBezTo>
                <a:cubicBezTo>
                  <a:pt x="173287" y="90053"/>
                  <a:pt x="169138" y="78181"/>
                  <a:pt x="160839" y="69882"/>
                </a:cubicBezTo>
                <a:cubicBezTo>
                  <a:pt x="152541" y="61583"/>
                  <a:pt x="141079" y="57434"/>
                  <a:pt x="126453" y="57434"/>
                </a:cubicBezTo>
                <a:cubicBezTo>
                  <a:pt x="111992" y="57434"/>
                  <a:pt x="100489" y="61789"/>
                  <a:pt x="91944" y="70498"/>
                </a:cubicBezTo>
                <a:cubicBezTo>
                  <a:pt x="83398" y="79208"/>
                  <a:pt x="78468" y="93669"/>
                  <a:pt x="77154" y="113881"/>
                </a:cubicBezTo>
                <a:lnTo>
                  <a:pt x="8135" y="106980"/>
                </a:lnTo>
                <a:cubicBezTo>
                  <a:pt x="12243" y="68855"/>
                  <a:pt x="25143" y="41494"/>
                  <a:pt x="46835" y="24896"/>
                </a:cubicBezTo>
                <a:cubicBezTo>
                  <a:pt x="68526" y="8299"/>
                  <a:pt x="95641" y="0"/>
                  <a:pt x="128179" y="0"/>
                </a:cubicBezTo>
                <a:close/>
              </a:path>
            </a:pathLst>
          </a:custGeom>
          <a:no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4">
            <a:extLst>
              <a:ext uri="{FF2B5EF4-FFF2-40B4-BE49-F238E27FC236}">
                <a16:creationId xmlns:a16="http://schemas.microsoft.com/office/drawing/2014/main" id="{06524B7B-0A45-46BE-876F-EA768657BA08}"/>
              </a:ext>
            </a:extLst>
          </p:cNvPr>
          <p:cNvSpPr/>
          <p:nvPr/>
        </p:nvSpPr>
        <p:spPr>
          <a:xfrm>
            <a:off x="9077965" y="2033064"/>
            <a:ext cx="479224" cy="736547"/>
          </a:xfrm>
          <a:custGeom>
            <a:avLst/>
            <a:gdLst/>
            <a:ahLst/>
            <a:cxnLst/>
            <a:rect l="l" t="t" r="r" b="b"/>
            <a:pathLst>
              <a:path w="240088" h="369005">
                <a:moveTo>
                  <a:pt x="116593" y="0"/>
                </a:moveTo>
                <a:cubicBezTo>
                  <a:pt x="150610" y="0"/>
                  <a:pt x="177889" y="10846"/>
                  <a:pt x="198430" y="32538"/>
                </a:cubicBezTo>
                <a:cubicBezTo>
                  <a:pt x="215356" y="50285"/>
                  <a:pt x="223819" y="70334"/>
                  <a:pt x="223819" y="92683"/>
                </a:cubicBezTo>
                <a:cubicBezTo>
                  <a:pt x="223819" y="124399"/>
                  <a:pt x="206482" y="149706"/>
                  <a:pt x="171808" y="168604"/>
                </a:cubicBezTo>
                <a:cubicBezTo>
                  <a:pt x="192514" y="173041"/>
                  <a:pt x="209071" y="182983"/>
                  <a:pt x="221477" y="198430"/>
                </a:cubicBezTo>
                <a:cubicBezTo>
                  <a:pt x="233884" y="213877"/>
                  <a:pt x="240088" y="232529"/>
                  <a:pt x="240088" y="254385"/>
                </a:cubicBezTo>
                <a:cubicBezTo>
                  <a:pt x="240088" y="286100"/>
                  <a:pt x="228503" y="313133"/>
                  <a:pt x="205332" y="335482"/>
                </a:cubicBezTo>
                <a:cubicBezTo>
                  <a:pt x="182161" y="357831"/>
                  <a:pt x="153321" y="369005"/>
                  <a:pt x="118812" y="369005"/>
                </a:cubicBezTo>
                <a:cubicBezTo>
                  <a:pt x="86110" y="369005"/>
                  <a:pt x="58995" y="359597"/>
                  <a:pt x="37468" y="340782"/>
                </a:cubicBezTo>
                <a:cubicBezTo>
                  <a:pt x="15940" y="321966"/>
                  <a:pt x="3451" y="297357"/>
                  <a:pt x="0" y="266956"/>
                </a:cubicBezTo>
                <a:lnTo>
                  <a:pt x="67047" y="258821"/>
                </a:lnTo>
                <a:cubicBezTo>
                  <a:pt x="69184" y="275912"/>
                  <a:pt x="74935" y="288976"/>
                  <a:pt x="84302" y="298014"/>
                </a:cubicBezTo>
                <a:cubicBezTo>
                  <a:pt x="93669" y="307053"/>
                  <a:pt x="105008" y="311572"/>
                  <a:pt x="118319" y="311572"/>
                </a:cubicBezTo>
                <a:cubicBezTo>
                  <a:pt x="132615" y="311572"/>
                  <a:pt x="144653" y="306149"/>
                  <a:pt x="154430" y="295303"/>
                </a:cubicBezTo>
                <a:cubicBezTo>
                  <a:pt x="164208" y="284457"/>
                  <a:pt x="169097" y="269832"/>
                  <a:pt x="169097" y="251427"/>
                </a:cubicBezTo>
                <a:cubicBezTo>
                  <a:pt x="169097" y="234007"/>
                  <a:pt x="164414" y="220204"/>
                  <a:pt x="155047" y="210015"/>
                </a:cubicBezTo>
                <a:cubicBezTo>
                  <a:pt x="145680" y="199827"/>
                  <a:pt x="134259" y="194732"/>
                  <a:pt x="120784" y="194732"/>
                </a:cubicBezTo>
                <a:cubicBezTo>
                  <a:pt x="111910" y="194732"/>
                  <a:pt x="101310" y="196458"/>
                  <a:pt x="88986" y="199909"/>
                </a:cubicBezTo>
                <a:lnTo>
                  <a:pt x="96627" y="143461"/>
                </a:lnTo>
                <a:cubicBezTo>
                  <a:pt x="115361" y="143954"/>
                  <a:pt x="129658" y="139887"/>
                  <a:pt x="139517" y="131259"/>
                </a:cubicBezTo>
                <a:cubicBezTo>
                  <a:pt x="149377" y="122632"/>
                  <a:pt x="154307" y="111170"/>
                  <a:pt x="154307" y="96873"/>
                </a:cubicBezTo>
                <a:cubicBezTo>
                  <a:pt x="154307" y="84713"/>
                  <a:pt x="150692" y="75017"/>
                  <a:pt x="143461" y="67787"/>
                </a:cubicBezTo>
                <a:cubicBezTo>
                  <a:pt x="136231" y="60556"/>
                  <a:pt x="126617" y="56941"/>
                  <a:pt x="114621" y="56941"/>
                </a:cubicBezTo>
                <a:cubicBezTo>
                  <a:pt x="102789" y="56941"/>
                  <a:pt x="92683" y="61049"/>
                  <a:pt x="84302" y="69266"/>
                </a:cubicBezTo>
                <a:cubicBezTo>
                  <a:pt x="75921" y="77482"/>
                  <a:pt x="70827" y="89478"/>
                  <a:pt x="69019" y="105254"/>
                </a:cubicBezTo>
                <a:lnTo>
                  <a:pt x="5177" y="94408"/>
                </a:lnTo>
                <a:cubicBezTo>
                  <a:pt x="9614" y="72552"/>
                  <a:pt x="16310" y="55092"/>
                  <a:pt x="25266" y="42028"/>
                </a:cubicBezTo>
                <a:cubicBezTo>
                  <a:pt x="34222" y="28963"/>
                  <a:pt x="46711" y="18693"/>
                  <a:pt x="62734" y="11216"/>
                </a:cubicBezTo>
                <a:cubicBezTo>
                  <a:pt x="78756" y="3739"/>
                  <a:pt x="96709" y="0"/>
                  <a:pt x="116593" y="0"/>
                </a:cubicBezTo>
                <a:close/>
              </a:path>
            </a:pathLst>
          </a:custGeom>
          <a:noFill/>
          <a:ln w="317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0B461C55-F6CB-4F36-82F1-146054EB4A46}"/>
              </a:ext>
            </a:extLst>
          </p:cNvPr>
          <p:cNvSpPr txBox="1"/>
          <p:nvPr/>
        </p:nvSpPr>
        <p:spPr>
          <a:xfrm>
            <a:off x="2233580" y="2309780"/>
            <a:ext cx="966072" cy="523220"/>
          </a:xfrm>
          <a:prstGeom prst="rect">
            <a:avLst/>
          </a:prstGeom>
          <a:noFill/>
        </p:spPr>
        <p:txBody>
          <a:bodyPr wrap="square" rtlCol="0" anchor="ctr">
            <a:spAutoFit/>
          </a:bodyPr>
          <a:lstStyle/>
          <a:p>
            <a:pPr algn="ctr"/>
            <a:r>
              <a:rPr lang="en-US" altLang="ko-KR" sz="2800" b="1" dirty="0">
                <a:solidFill>
                  <a:schemeClr val="accent1"/>
                </a:solidFill>
                <a:cs typeface="Arial" pitchFamily="34" charset="0"/>
              </a:rPr>
              <a:t>Step</a:t>
            </a:r>
            <a:endParaRPr lang="ko-KR" altLang="en-US" sz="2800" b="1" dirty="0">
              <a:solidFill>
                <a:schemeClr val="accent1"/>
              </a:solidFill>
              <a:cs typeface="Arial" pitchFamily="34" charset="0"/>
            </a:endParaRPr>
          </a:p>
        </p:txBody>
      </p:sp>
      <p:sp>
        <p:nvSpPr>
          <p:cNvPr id="39" name="TextBox 38">
            <a:extLst>
              <a:ext uri="{FF2B5EF4-FFF2-40B4-BE49-F238E27FC236}">
                <a16:creationId xmlns:a16="http://schemas.microsoft.com/office/drawing/2014/main" id="{FE4B508C-486C-449D-9CF4-F04208486974}"/>
              </a:ext>
            </a:extLst>
          </p:cNvPr>
          <p:cNvSpPr txBox="1"/>
          <p:nvPr/>
        </p:nvSpPr>
        <p:spPr>
          <a:xfrm>
            <a:off x="5058743" y="2310888"/>
            <a:ext cx="966072" cy="523220"/>
          </a:xfrm>
          <a:prstGeom prst="rect">
            <a:avLst/>
          </a:prstGeom>
          <a:noFill/>
        </p:spPr>
        <p:txBody>
          <a:bodyPr wrap="square" rtlCol="0" anchor="ctr">
            <a:spAutoFit/>
          </a:bodyPr>
          <a:lstStyle/>
          <a:p>
            <a:pPr algn="ctr"/>
            <a:r>
              <a:rPr lang="en-US" altLang="ko-KR" sz="2800" b="1" dirty="0">
                <a:solidFill>
                  <a:schemeClr val="accent2"/>
                </a:solidFill>
                <a:cs typeface="Arial" pitchFamily="34" charset="0"/>
              </a:rPr>
              <a:t>Step</a:t>
            </a:r>
            <a:endParaRPr lang="ko-KR" altLang="en-US" sz="2800" b="1" dirty="0">
              <a:solidFill>
                <a:schemeClr val="accent2"/>
              </a:solidFill>
              <a:cs typeface="Arial" pitchFamily="34" charset="0"/>
            </a:endParaRPr>
          </a:p>
        </p:txBody>
      </p:sp>
      <p:sp>
        <p:nvSpPr>
          <p:cNvPr id="40" name="TextBox 39">
            <a:extLst>
              <a:ext uri="{FF2B5EF4-FFF2-40B4-BE49-F238E27FC236}">
                <a16:creationId xmlns:a16="http://schemas.microsoft.com/office/drawing/2014/main" id="{B3CD47CF-F361-42A2-BA11-062F941DDDE9}"/>
              </a:ext>
            </a:extLst>
          </p:cNvPr>
          <p:cNvSpPr txBox="1"/>
          <p:nvPr/>
        </p:nvSpPr>
        <p:spPr>
          <a:xfrm>
            <a:off x="8018578" y="2336031"/>
            <a:ext cx="966072" cy="523220"/>
          </a:xfrm>
          <a:prstGeom prst="rect">
            <a:avLst/>
          </a:prstGeom>
          <a:noFill/>
        </p:spPr>
        <p:txBody>
          <a:bodyPr wrap="square" rtlCol="0" anchor="ctr">
            <a:spAutoFit/>
          </a:bodyPr>
          <a:lstStyle/>
          <a:p>
            <a:pPr algn="ctr"/>
            <a:r>
              <a:rPr lang="en-US" altLang="ko-KR" sz="2800" b="1" dirty="0">
                <a:solidFill>
                  <a:schemeClr val="accent3"/>
                </a:solidFill>
                <a:cs typeface="Arial" pitchFamily="34" charset="0"/>
              </a:rPr>
              <a:t>Step</a:t>
            </a:r>
            <a:endParaRPr lang="ko-KR" altLang="en-US" sz="2800" b="1" dirty="0">
              <a:solidFill>
                <a:schemeClr val="accent3"/>
              </a:solidFill>
              <a:cs typeface="Arial" pitchFamily="34" charset="0"/>
            </a:endParaRPr>
          </a:p>
        </p:txBody>
      </p:sp>
    </p:spTree>
    <p:extLst>
      <p:ext uri="{BB962C8B-B14F-4D97-AF65-F5344CB8AC3E}">
        <p14:creationId xmlns:p14="http://schemas.microsoft.com/office/powerpoint/2010/main" val="20385412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en-US" dirty="0">
                <a:solidFill>
                  <a:srgbClr val="0070C0"/>
                </a:solidFill>
              </a:rPr>
              <a:t>Data Processing Pipeline </a:t>
            </a:r>
          </a:p>
        </p:txBody>
      </p:sp>
      <p:sp>
        <p:nvSpPr>
          <p:cNvPr id="16" name="TextBox 15">
            <a:extLst>
              <a:ext uri="{FF2B5EF4-FFF2-40B4-BE49-F238E27FC236}">
                <a16:creationId xmlns:a16="http://schemas.microsoft.com/office/drawing/2014/main" id="{EB46D427-90D3-46D3-9995-E38F7ACB2514}"/>
              </a:ext>
            </a:extLst>
          </p:cNvPr>
          <p:cNvSpPr txBox="1"/>
          <p:nvPr/>
        </p:nvSpPr>
        <p:spPr>
          <a:xfrm>
            <a:off x="250387" y="4633027"/>
            <a:ext cx="553916" cy="369332"/>
          </a:xfrm>
          <a:prstGeom prst="rect">
            <a:avLst/>
          </a:prstGeom>
          <a:noFill/>
        </p:spPr>
        <p:txBody>
          <a:bodyPr wrap="square" lIns="0" tIns="0" rIns="0" bIns="0" rtlCol="0" anchor="ctr">
            <a:spAutoFit/>
          </a:bodyPr>
          <a:lstStyle/>
          <a:p>
            <a:pPr algn="ctr"/>
            <a:r>
              <a:rPr lang="en-US" altLang="ko-KR" sz="2400" b="1" dirty="0">
                <a:solidFill>
                  <a:schemeClr val="tx1">
                    <a:lumMod val="75000"/>
                    <a:lumOff val="25000"/>
                  </a:schemeClr>
                </a:solidFill>
                <a:cs typeface="Arial" pitchFamily="34" charset="0"/>
              </a:rPr>
              <a:t>01</a:t>
            </a:r>
            <a:endParaRPr lang="ko-KR" altLang="en-US" sz="2400" b="1" dirty="0">
              <a:solidFill>
                <a:schemeClr val="tx1">
                  <a:lumMod val="75000"/>
                  <a:lumOff val="25000"/>
                </a:schemeClr>
              </a:solidFill>
              <a:cs typeface="Arial" pitchFamily="34" charset="0"/>
            </a:endParaRPr>
          </a:p>
        </p:txBody>
      </p:sp>
      <p:sp>
        <p:nvSpPr>
          <p:cNvPr id="17" name="TextBox 16">
            <a:extLst>
              <a:ext uri="{FF2B5EF4-FFF2-40B4-BE49-F238E27FC236}">
                <a16:creationId xmlns:a16="http://schemas.microsoft.com/office/drawing/2014/main" id="{B0072A0F-48FB-4572-9A30-9356FC3834D9}"/>
              </a:ext>
            </a:extLst>
          </p:cNvPr>
          <p:cNvSpPr txBox="1"/>
          <p:nvPr/>
        </p:nvSpPr>
        <p:spPr>
          <a:xfrm>
            <a:off x="91480" y="5134668"/>
            <a:ext cx="2469719" cy="830997"/>
          </a:xfrm>
          <a:prstGeom prst="rect">
            <a:avLst/>
          </a:prstGeom>
          <a:noFill/>
        </p:spPr>
        <p:txBody>
          <a:bodyPr wrap="square" rtlCol="0">
            <a:spAutoFit/>
          </a:bodyPr>
          <a:lstStyle/>
          <a:p>
            <a:r>
              <a:rPr lang="en-US" sz="1200" b="1" dirty="0">
                <a:solidFill>
                  <a:schemeClr val="accent1">
                    <a:lumMod val="75000"/>
                  </a:schemeClr>
                </a:solidFill>
              </a:rPr>
              <a:t>Each ESP32 performs initial data processing to reduce noise and minimize wireless bandwidth usage</a:t>
            </a:r>
            <a:endParaRPr lang="ko-KR" altLang="en-US" sz="1200" b="1" dirty="0">
              <a:solidFill>
                <a:schemeClr val="accent1">
                  <a:lumMod val="75000"/>
                </a:schemeClr>
              </a:solidFill>
              <a:cs typeface="Arial" pitchFamily="34" charset="0"/>
            </a:endParaRPr>
          </a:p>
        </p:txBody>
      </p:sp>
      <p:sp>
        <p:nvSpPr>
          <p:cNvPr id="18" name="TextBox 17">
            <a:extLst>
              <a:ext uri="{FF2B5EF4-FFF2-40B4-BE49-F238E27FC236}">
                <a16:creationId xmlns:a16="http://schemas.microsoft.com/office/drawing/2014/main" id="{2465FFAC-73F4-42E1-B5FA-808EF886B30D}"/>
              </a:ext>
            </a:extLst>
          </p:cNvPr>
          <p:cNvSpPr txBox="1"/>
          <p:nvPr/>
        </p:nvSpPr>
        <p:spPr>
          <a:xfrm>
            <a:off x="963210" y="4556084"/>
            <a:ext cx="1756895" cy="523220"/>
          </a:xfrm>
          <a:prstGeom prst="rect">
            <a:avLst/>
          </a:prstGeom>
          <a:noFill/>
        </p:spPr>
        <p:txBody>
          <a:bodyPr wrap="square" lIns="108000" rIns="108000" rtlCol="0" anchor="ctr">
            <a:spAutoFit/>
          </a:bodyPr>
          <a:lstStyle/>
          <a:p>
            <a:r>
              <a:rPr lang="en-US" sz="1400" b="1" dirty="0">
                <a:solidFill>
                  <a:schemeClr val="accent1">
                    <a:lumMod val="75000"/>
                  </a:schemeClr>
                </a:solidFill>
              </a:rPr>
              <a:t>Local Processing on ESP32 </a:t>
            </a:r>
            <a:endParaRPr lang="ko-KR" altLang="en-US" sz="1400" b="1" dirty="0">
              <a:solidFill>
                <a:schemeClr val="accent1">
                  <a:lumMod val="75000"/>
                </a:schemeClr>
              </a:solidFill>
              <a:cs typeface="Arial" pitchFamily="34" charset="0"/>
            </a:endParaRPr>
          </a:p>
        </p:txBody>
      </p:sp>
      <p:sp>
        <p:nvSpPr>
          <p:cNvPr id="23" name="TextBox 22">
            <a:extLst>
              <a:ext uri="{FF2B5EF4-FFF2-40B4-BE49-F238E27FC236}">
                <a16:creationId xmlns:a16="http://schemas.microsoft.com/office/drawing/2014/main" id="{72C92395-4551-492B-BAC5-78D86BF02432}"/>
              </a:ext>
            </a:extLst>
          </p:cNvPr>
          <p:cNvSpPr txBox="1"/>
          <p:nvPr/>
        </p:nvSpPr>
        <p:spPr>
          <a:xfrm>
            <a:off x="3028933" y="4633027"/>
            <a:ext cx="553916" cy="369332"/>
          </a:xfrm>
          <a:prstGeom prst="rect">
            <a:avLst/>
          </a:prstGeom>
          <a:noFill/>
        </p:spPr>
        <p:txBody>
          <a:bodyPr wrap="square" lIns="0" tIns="0" rIns="0" bIns="0" rtlCol="0" anchor="ctr">
            <a:spAutoFit/>
          </a:bodyPr>
          <a:lstStyle/>
          <a:p>
            <a:pPr algn="ctr"/>
            <a:r>
              <a:rPr lang="en-US" altLang="ko-KR" sz="2400" b="1" dirty="0">
                <a:solidFill>
                  <a:schemeClr val="tx1">
                    <a:lumMod val="75000"/>
                    <a:lumOff val="25000"/>
                  </a:schemeClr>
                </a:solidFill>
                <a:cs typeface="Arial" pitchFamily="34" charset="0"/>
              </a:rPr>
              <a:t>02</a:t>
            </a:r>
            <a:endParaRPr lang="ko-KR" altLang="en-US" sz="2400" b="1" dirty="0">
              <a:solidFill>
                <a:schemeClr val="tx1">
                  <a:lumMod val="75000"/>
                  <a:lumOff val="25000"/>
                </a:schemeClr>
              </a:solidFill>
              <a:cs typeface="Arial" pitchFamily="34" charset="0"/>
            </a:endParaRPr>
          </a:p>
        </p:txBody>
      </p:sp>
      <p:sp>
        <p:nvSpPr>
          <p:cNvPr id="24" name="TextBox 23">
            <a:extLst>
              <a:ext uri="{FF2B5EF4-FFF2-40B4-BE49-F238E27FC236}">
                <a16:creationId xmlns:a16="http://schemas.microsoft.com/office/drawing/2014/main" id="{B90054B3-966C-408C-AB31-5706D9AE89D4}"/>
              </a:ext>
            </a:extLst>
          </p:cNvPr>
          <p:cNvSpPr txBox="1"/>
          <p:nvPr/>
        </p:nvSpPr>
        <p:spPr>
          <a:xfrm>
            <a:off x="2352619" y="5120674"/>
            <a:ext cx="3442818" cy="1569660"/>
          </a:xfrm>
          <a:prstGeom prst="rect">
            <a:avLst/>
          </a:prstGeom>
          <a:noFill/>
        </p:spPr>
        <p:txBody>
          <a:bodyPr wrap="square" rtlCol="0">
            <a:spAutoFit/>
          </a:bodyPr>
          <a:lstStyle/>
          <a:p>
            <a:r>
              <a:rPr lang="en-US" sz="1200" b="1" dirty="0">
                <a:solidFill>
                  <a:schemeClr val="accent2">
                    <a:lumMod val="75000"/>
                  </a:schemeClr>
                </a:solidFill>
              </a:rPr>
              <a:t>Wireless communication between the two gloves is achieved using ESP-NOW protocol. Each data packet includes a timestamp to allow synchronization between left and right hand data. The master ESP32 aligns incoming packets and merges them into a single feature vector representing both hands. </a:t>
            </a:r>
            <a:endParaRPr lang="ko-KR" altLang="en-US" sz="1200" b="1" dirty="0">
              <a:solidFill>
                <a:schemeClr val="accent2">
                  <a:lumMod val="75000"/>
                </a:schemeClr>
              </a:solidFill>
              <a:cs typeface="Arial" pitchFamily="34" charset="0"/>
            </a:endParaRPr>
          </a:p>
        </p:txBody>
      </p:sp>
      <p:sp>
        <p:nvSpPr>
          <p:cNvPr id="25" name="TextBox 24">
            <a:extLst>
              <a:ext uri="{FF2B5EF4-FFF2-40B4-BE49-F238E27FC236}">
                <a16:creationId xmlns:a16="http://schemas.microsoft.com/office/drawing/2014/main" id="{4DE05663-A2CA-4AA2-B1D8-8FD30262BA4F}"/>
              </a:ext>
            </a:extLst>
          </p:cNvPr>
          <p:cNvSpPr txBox="1"/>
          <p:nvPr/>
        </p:nvSpPr>
        <p:spPr>
          <a:xfrm>
            <a:off x="3741756" y="4556084"/>
            <a:ext cx="1734812" cy="523220"/>
          </a:xfrm>
          <a:prstGeom prst="rect">
            <a:avLst/>
          </a:prstGeom>
          <a:noFill/>
        </p:spPr>
        <p:txBody>
          <a:bodyPr wrap="square" lIns="108000" rIns="108000" rtlCol="0" anchor="ctr">
            <a:spAutoFit/>
          </a:bodyPr>
          <a:lstStyle/>
          <a:p>
            <a:r>
              <a:rPr lang="en-US" sz="1400" b="1" dirty="0">
                <a:solidFill>
                  <a:schemeClr val="accent2">
                    <a:lumMod val="75000"/>
                  </a:schemeClr>
                </a:solidFill>
              </a:rPr>
              <a:t>Inter Glove Data Synchronization </a:t>
            </a:r>
            <a:endParaRPr lang="ko-KR" altLang="en-US" sz="1400" b="1" dirty="0">
              <a:solidFill>
                <a:schemeClr val="accent2">
                  <a:lumMod val="75000"/>
                </a:schemeClr>
              </a:solidFill>
              <a:cs typeface="Arial" pitchFamily="34" charset="0"/>
            </a:endParaRPr>
          </a:p>
        </p:txBody>
      </p:sp>
      <p:sp>
        <p:nvSpPr>
          <p:cNvPr id="30" name="TextBox 29">
            <a:extLst>
              <a:ext uri="{FF2B5EF4-FFF2-40B4-BE49-F238E27FC236}">
                <a16:creationId xmlns:a16="http://schemas.microsoft.com/office/drawing/2014/main" id="{A29E0767-FC20-4DC8-ADF2-F909DCA49208}"/>
              </a:ext>
            </a:extLst>
          </p:cNvPr>
          <p:cNvSpPr txBox="1"/>
          <p:nvPr/>
        </p:nvSpPr>
        <p:spPr>
          <a:xfrm>
            <a:off x="5807479" y="4633027"/>
            <a:ext cx="553916" cy="369332"/>
          </a:xfrm>
          <a:prstGeom prst="rect">
            <a:avLst/>
          </a:prstGeom>
          <a:noFill/>
        </p:spPr>
        <p:txBody>
          <a:bodyPr wrap="square" lIns="0" tIns="0" rIns="0" bIns="0" rtlCol="0" anchor="ctr">
            <a:spAutoFit/>
          </a:bodyPr>
          <a:lstStyle/>
          <a:p>
            <a:pPr algn="ctr"/>
            <a:r>
              <a:rPr lang="en-US" altLang="ko-KR" sz="2400" b="1" dirty="0">
                <a:solidFill>
                  <a:schemeClr val="tx1">
                    <a:lumMod val="75000"/>
                    <a:lumOff val="25000"/>
                  </a:schemeClr>
                </a:solidFill>
                <a:cs typeface="Arial" pitchFamily="34" charset="0"/>
              </a:rPr>
              <a:t>03</a:t>
            </a:r>
            <a:endParaRPr lang="ko-KR" altLang="en-US" sz="2400" b="1" dirty="0">
              <a:solidFill>
                <a:schemeClr val="tx1">
                  <a:lumMod val="75000"/>
                  <a:lumOff val="25000"/>
                </a:schemeClr>
              </a:solidFill>
              <a:cs typeface="Arial" pitchFamily="34" charset="0"/>
            </a:endParaRPr>
          </a:p>
        </p:txBody>
      </p:sp>
      <p:sp>
        <p:nvSpPr>
          <p:cNvPr id="31" name="TextBox 30">
            <a:extLst>
              <a:ext uri="{FF2B5EF4-FFF2-40B4-BE49-F238E27FC236}">
                <a16:creationId xmlns:a16="http://schemas.microsoft.com/office/drawing/2014/main" id="{C5F7E6B8-7F36-4677-A60A-516243FC172D}"/>
              </a:ext>
            </a:extLst>
          </p:cNvPr>
          <p:cNvSpPr txBox="1"/>
          <p:nvPr/>
        </p:nvSpPr>
        <p:spPr>
          <a:xfrm>
            <a:off x="5648572" y="5134668"/>
            <a:ext cx="2778547" cy="1200329"/>
          </a:xfrm>
          <a:prstGeom prst="rect">
            <a:avLst/>
          </a:prstGeom>
          <a:noFill/>
        </p:spPr>
        <p:txBody>
          <a:bodyPr wrap="square" rtlCol="0">
            <a:spAutoFit/>
          </a:bodyPr>
          <a:lstStyle/>
          <a:p>
            <a:r>
              <a:rPr lang="en-US" sz="1200" b="1" dirty="0">
                <a:solidFill>
                  <a:schemeClr val="accent3"/>
                </a:solidFill>
              </a:rPr>
              <a:t>Master ESP32 operates as a BLE server. The mobile application connects as a BLE client and subscribes to a custom characteristic used for streaming gesture data.</a:t>
            </a:r>
            <a:endParaRPr lang="ko-KR" altLang="en-US" sz="1200" b="1" dirty="0">
              <a:solidFill>
                <a:schemeClr val="accent3"/>
              </a:solidFill>
              <a:cs typeface="Arial" pitchFamily="34" charset="0"/>
            </a:endParaRPr>
          </a:p>
        </p:txBody>
      </p:sp>
      <p:sp>
        <p:nvSpPr>
          <p:cNvPr id="32" name="TextBox 31">
            <a:extLst>
              <a:ext uri="{FF2B5EF4-FFF2-40B4-BE49-F238E27FC236}">
                <a16:creationId xmlns:a16="http://schemas.microsoft.com/office/drawing/2014/main" id="{541F96F1-A0FC-40CA-918C-B2CAC95E61EB}"/>
              </a:ext>
            </a:extLst>
          </p:cNvPr>
          <p:cNvSpPr txBox="1"/>
          <p:nvPr/>
        </p:nvSpPr>
        <p:spPr>
          <a:xfrm>
            <a:off x="6520302" y="4556083"/>
            <a:ext cx="2043639" cy="523220"/>
          </a:xfrm>
          <a:prstGeom prst="rect">
            <a:avLst/>
          </a:prstGeom>
          <a:noFill/>
        </p:spPr>
        <p:txBody>
          <a:bodyPr wrap="square" lIns="108000" rIns="108000" rtlCol="0" anchor="ctr">
            <a:spAutoFit/>
          </a:bodyPr>
          <a:lstStyle/>
          <a:p>
            <a:r>
              <a:rPr lang="en-US" sz="1400" b="1" dirty="0">
                <a:solidFill>
                  <a:schemeClr val="accent3"/>
                </a:solidFill>
              </a:rPr>
              <a:t>Data Transmission to Mobile Application </a:t>
            </a:r>
            <a:endParaRPr lang="ko-KR" altLang="en-US" sz="1400" b="1" dirty="0">
              <a:solidFill>
                <a:schemeClr val="accent3"/>
              </a:solidFill>
              <a:cs typeface="Arial" pitchFamily="34" charset="0"/>
            </a:endParaRPr>
          </a:p>
        </p:txBody>
      </p:sp>
      <p:sp>
        <p:nvSpPr>
          <p:cNvPr id="37" name="TextBox 36">
            <a:extLst>
              <a:ext uri="{FF2B5EF4-FFF2-40B4-BE49-F238E27FC236}">
                <a16:creationId xmlns:a16="http://schemas.microsoft.com/office/drawing/2014/main" id="{7BDEAC7F-E8DE-4960-BB6A-D041F1A36207}"/>
              </a:ext>
            </a:extLst>
          </p:cNvPr>
          <p:cNvSpPr txBox="1"/>
          <p:nvPr/>
        </p:nvSpPr>
        <p:spPr>
          <a:xfrm>
            <a:off x="8543877" y="4653332"/>
            <a:ext cx="553916" cy="369332"/>
          </a:xfrm>
          <a:prstGeom prst="rect">
            <a:avLst/>
          </a:prstGeom>
          <a:noFill/>
        </p:spPr>
        <p:txBody>
          <a:bodyPr wrap="square" lIns="0" tIns="0" rIns="0" bIns="0" rtlCol="0" anchor="ctr">
            <a:spAutoFit/>
          </a:bodyPr>
          <a:lstStyle/>
          <a:p>
            <a:pPr algn="ctr"/>
            <a:r>
              <a:rPr lang="en-US" altLang="ko-KR" sz="2400" b="1" dirty="0">
                <a:solidFill>
                  <a:schemeClr val="tx1">
                    <a:lumMod val="75000"/>
                    <a:lumOff val="25000"/>
                  </a:schemeClr>
                </a:solidFill>
                <a:cs typeface="Arial" pitchFamily="34" charset="0"/>
              </a:rPr>
              <a:t>04</a:t>
            </a:r>
            <a:endParaRPr lang="ko-KR" altLang="en-US" sz="2400" b="1" dirty="0">
              <a:solidFill>
                <a:schemeClr val="tx1">
                  <a:lumMod val="75000"/>
                  <a:lumOff val="25000"/>
                </a:schemeClr>
              </a:solidFill>
              <a:cs typeface="Arial" pitchFamily="34" charset="0"/>
            </a:endParaRPr>
          </a:p>
        </p:txBody>
      </p:sp>
      <p:sp>
        <p:nvSpPr>
          <p:cNvPr id="38" name="TextBox 37">
            <a:extLst>
              <a:ext uri="{FF2B5EF4-FFF2-40B4-BE49-F238E27FC236}">
                <a16:creationId xmlns:a16="http://schemas.microsoft.com/office/drawing/2014/main" id="{F3706A41-96B9-47B0-A5F1-4B67AD48C1FA}"/>
              </a:ext>
            </a:extLst>
          </p:cNvPr>
          <p:cNvSpPr txBox="1"/>
          <p:nvPr/>
        </p:nvSpPr>
        <p:spPr>
          <a:xfrm>
            <a:off x="8355222" y="5350672"/>
            <a:ext cx="2260546" cy="646331"/>
          </a:xfrm>
          <a:prstGeom prst="rect">
            <a:avLst/>
          </a:prstGeom>
          <a:noFill/>
        </p:spPr>
        <p:txBody>
          <a:bodyPr wrap="square" rtlCol="0">
            <a:spAutoFit/>
          </a:bodyPr>
          <a:lstStyle/>
          <a:p>
            <a:r>
              <a:rPr lang="en-US" sz="1200" b="1" dirty="0">
                <a:solidFill>
                  <a:schemeClr val="accent4"/>
                </a:solidFill>
              </a:rPr>
              <a:t>The mobile application receives BLE packets and processes them</a:t>
            </a:r>
            <a:endParaRPr lang="ko-KR" altLang="en-US" sz="1200" b="1" dirty="0">
              <a:solidFill>
                <a:schemeClr val="accent4"/>
              </a:solidFill>
              <a:cs typeface="Arial" pitchFamily="34" charset="0"/>
            </a:endParaRPr>
          </a:p>
        </p:txBody>
      </p:sp>
      <p:sp>
        <p:nvSpPr>
          <p:cNvPr id="39" name="TextBox 38">
            <a:extLst>
              <a:ext uri="{FF2B5EF4-FFF2-40B4-BE49-F238E27FC236}">
                <a16:creationId xmlns:a16="http://schemas.microsoft.com/office/drawing/2014/main" id="{0723AF31-35F5-42A9-B2CA-AFE2AEAB0F99}"/>
              </a:ext>
            </a:extLst>
          </p:cNvPr>
          <p:cNvSpPr txBox="1"/>
          <p:nvPr/>
        </p:nvSpPr>
        <p:spPr>
          <a:xfrm>
            <a:off x="9087243" y="4438094"/>
            <a:ext cx="1500273" cy="954107"/>
          </a:xfrm>
          <a:prstGeom prst="rect">
            <a:avLst/>
          </a:prstGeom>
          <a:noFill/>
        </p:spPr>
        <p:txBody>
          <a:bodyPr wrap="square" lIns="108000" rIns="108000" rtlCol="0" anchor="ctr">
            <a:spAutoFit/>
          </a:bodyPr>
          <a:lstStyle/>
          <a:p>
            <a:r>
              <a:rPr lang="en-US" sz="1400" b="1" dirty="0">
                <a:solidFill>
                  <a:schemeClr val="accent4"/>
                </a:solidFill>
              </a:rPr>
              <a:t>Mobile Application Data Processing</a:t>
            </a:r>
            <a:endParaRPr lang="ko-KR" altLang="en-US" sz="1400" b="1" dirty="0">
              <a:solidFill>
                <a:schemeClr val="accent4"/>
              </a:solidFill>
              <a:cs typeface="Arial" pitchFamily="34" charset="0"/>
            </a:endParaRPr>
          </a:p>
        </p:txBody>
      </p:sp>
      <p:sp>
        <p:nvSpPr>
          <p:cNvPr id="42" name="사각형: 둥근 모서리 41">
            <a:extLst>
              <a:ext uri="{FF2B5EF4-FFF2-40B4-BE49-F238E27FC236}">
                <a16:creationId xmlns:a16="http://schemas.microsoft.com/office/drawing/2014/main" id="{A48B2DC6-2985-45C7-ABA5-6843B9012BF1}"/>
              </a:ext>
            </a:extLst>
          </p:cNvPr>
          <p:cNvSpPr/>
          <p:nvPr/>
        </p:nvSpPr>
        <p:spPr>
          <a:xfrm>
            <a:off x="228302" y="4529693"/>
            <a:ext cx="576000" cy="576000"/>
          </a:xfrm>
          <a:prstGeom prst="round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3" name="사각형: 둥근 모서리 42">
            <a:extLst>
              <a:ext uri="{FF2B5EF4-FFF2-40B4-BE49-F238E27FC236}">
                <a16:creationId xmlns:a16="http://schemas.microsoft.com/office/drawing/2014/main" id="{7275736A-C11A-44E0-8F0B-CA82E70CB508}"/>
              </a:ext>
            </a:extLst>
          </p:cNvPr>
          <p:cNvSpPr/>
          <p:nvPr/>
        </p:nvSpPr>
        <p:spPr>
          <a:xfrm>
            <a:off x="3011870" y="4529693"/>
            <a:ext cx="576000" cy="576000"/>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6" name="사각형: 둥근 모서리 45">
            <a:extLst>
              <a:ext uri="{FF2B5EF4-FFF2-40B4-BE49-F238E27FC236}">
                <a16:creationId xmlns:a16="http://schemas.microsoft.com/office/drawing/2014/main" id="{DCA144E9-C80D-4E4F-8312-7D845DDF470D}"/>
              </a:ext>
            </a:extLst>
          </p:cNvPr>
          <p:cNvSpPr/>
          <p:nvPr/>
        </p:nvSpPr>
        <p:spPr>
          <a:xfrm>
            <a:off x="5795437" y="4529693"/>
            <a:ext cx="576000" cy="576000"/>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사각형: 둥근 모서리 46">
            <a:extLst>
              <a:ext uri="{FF2B5EF4-FFF2-40B4-BE49-F238E27FC236}">
                <a16:creationId xmlns:a16="http://schemas.microsoft.com/office/drawing/2014/main" id="{BCB47EA4-D07F-4E70-B06A-5B2A1EACAB5F}"/>
              </a:ext>
            </a:extLst>
          </p:cNvPr>
          <p:cNvSpPr/>
          <p:nvPr/>
        </p:nvSpPr>
        <p:spPr>
          <a:xfrm>
            <a:off x="8543877" y="4549998"/>
            <a:ext cx="576000" cy="576000"/>
          </a:xfrm>
          <a:prstGeom prst="round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4" name="그룹 13">
            <a:extLst>
              <a:ext uri="{FF2B5EF4-FFF2-40B4-BE49-F238E27FC236}">
                <a16:creationId xmlns:a16="http://schemas.microsoft.com/office/drawing/2014/main" id="{F6DCCBAC-9D9E-4948-AA7B-7F227E1672EC}"/>
              </a:ext>
            </a:extLst>
          </p:cNvPr>
          <p:cNvGrpSpPr/>
          <p:nvPr/>
        </p:nvGrpSpPr>
        <p:grpSpPr>
          <a:xfrm>
            <a:off x="1928180" y="1260727"/>
            <a:ext cx="8235337" cy="3037986"/>
            <a:chOff x="1978332" y="1574102"/>
            <a:chExt cx="8235337" cy="3037986"/>
          </a:xfrm>
        </p:grpSpPr>
        <p:grpSp>
          <p:nvGrpSpPr>
            <p:cNvPr id="3" name="Group 2">
              <a:extLst>
                <a:ext uri="{FF2B5EF4-FFF2-40B4-BE49-F238E27FC236}">
                  <a16:creationId xmlns:a16="http://schemas.microsoft.com/office/drawing/2014/main" id="{5C78069E-3A16-4E5A-A2F9-DDF0F9B1B652}"/>
                </a:ext>
              </a:extLst>
            </p:cNvPr>
            <p:cNvGrpSpPr/>
            <p:nvPr/>
          </p:nvGrpSpPr>
          <p:grpSpPr>
            <a:xfrm>
              <a:off x="1978332" y="1574102"/>
              <a:ext cx="8235337" cy="3037986"/>
              <a:chOff x="1093177" y="989695"/>
              <a:chExt cx="10005646" cy="3691046"/>
            </a:xfrm>
            <a:solidFill>
              <a:schemeClr val="accent3"/>
            </a:solidFill>
          </p:grpSpPr>
          <p:sp>
            <p:nvSpPr>
              <p:cNvPr id="4" name="Freeform: Shape 3">
                <a:extLst>
                  <a:ext uri="{FF2B5EF4-FFF2-40B4-BE49-F238E27FC236}">
                    <a16:creationId xmlns:a16="http://schemas.microsoft.com/office/drawing/2014/main" id="{38D10704-339E-4BD7-8B7E-32CB4945850C}"/>
                  </a:ext>
                </a:extLst>
              </p:cNvPr>
              <p:cNvSpPr/>
              <p:nvPr/>
            </p:nvSpPr>
            <p:spPr>
              <a:xfrm flipH="1" flipV="1">
                <a:off x="6623408" y="1349111"/>
                <a:ext cx="3799760" cy="1559974"/>
              </a:xfrm>
              <a:custGeom>
                <a:avLst/>
                <a:gdLst>
                  <a:gd name="connsiteX0" fmla="*/ 858917 w 1888549"/>
                  <a:gd name="connsiteY0" fmla="*/ 185738 h 775335"/>
                  <a:gd name="connsiteX1" fmla="*/ 874990 w 1888549"/>
                  <a:gd name="connsiteY1" fmla="*/ 192525 h 775335"/>
                  <a:gd name="connsiteX2" fmla="*/ 876147 w 1888549"/>
                  <a:gd name="connsiteY2" fmla="*/ 195263 h 775335"/>
                  <a:gd name="connsiteX3" fmla="*/ 1272302 w 1888549"/>
                  <a:gd name="connsiteY3" fmla="*/ 195263 h 775335"/>
                  <a:gd name="connsiteX4" fmla="*/ 1449467 w 1888549"/>
                  <a:gd name="connsiteY4" fmla="*/ 372428 h 775335"/>
                  <a:gd name="connsiteX5" fmla="*/ 1529477 w 1888549"/>
                  <a:gd name="connsiteY5" fmla="*/ 372428 h 775335"/>
                  <a:gd name="connsiteX6" fmla="*/ 1598058 w 1888549"/>
                  <a:gd name="connsiteY6" fmla="*/ 265748 h 775335"/>
                  <a:gd name="connsiteX7" fmla="*/ 1790447 w 1888549"/>
                  <a:gd name="connsiteY7" fmla="*/ 265748 h 775335"/>
                  <a:gd name="connsiteX8" fmla="*/ 1793319 w 1888549"/>
                  <a:gd name="connsiteY8" fmla="*/ 262890 h 775335"/>
                  <a:gd name="connsiteX9" fmla="*/ 1796177 w 1888549"/>
                  <a:gd name="connsiteY9" fmla="*/ 265748 h 775335"/>
                  <a:gd name="connsiteX10" fmla="*/ 1888549 w 1888549"/>
                  <a:gd name="connsiteY10" fmla="*/ 265748 h 775335"/>
                  <a:gd name="connsiteX11" fmla="*/ 1888549 w 1888549"/>
                  <a:gd name="connsiteY11" fmla="*/ 291465 h 775335"/>
                  <a:gd name="connsiteX12" fmla="*/ 1800989 w 1888549"/>
                  <a:gd name="connsiteY12" fmla="*/ 291465 h 775335"/>
                  <a:gd name="connsiteX13" fmla="*/ 1614249 w 1888549"/>
                  <a:gd name="connsiteY13" fmla="*/ 479107 h 775335"/>
                  <a:gd name="connsiteX14" fmla="*/ 1321832 w 1888549"/>
                  <a:gd name="connsiteY14" fmla="*/ 479107 h 775335"/>
                  <a:gd name="connsiteX15" fmla="*/ 1088382 w 1888549"/>
                  <a:gd name="connsiteY15" fmla="*/ 747795 h 775335"/>
                  <a:gd name="connsiteX16" fmla="*/ 1090137 w 1888549"/>
                  <a:gd name="connsiteY16" fmla="*/ 752118 h 775335"/>
                  <a:gd name="connsiteX17" fmla="*/ 1083707 w 1888549"/>
                  <a:gd name="connsiteY17" fmla="*/ 768667 h 775335"/>
                  <a:gd name="connsiteX18" fmla="*/ 1067515 w 1888549"/>
                  <a:gd name="connsiteY18" fmla="*/ 775335 h 775335"/>
                  <a:gd name="connsiteX19" fmla="*/ 1051323 w 1888549"/>
                  <a:gd name="connsiteY19" fmla="*/ 768667 h 775335"/>
                  <a:gd name="connsiteX20" fmla="*/ 1044655 w 1888549"/>
                  <a:gd name="connsiteY20" fmla="*/ 752475 h 775335"/>
                  <a:gd name="connsiteX21" fmla="*/ 1051323 w 1888549"/>
                  <a:gd name="connsiteY21" fmla="*/ 736282 h 775335"/>
                  <a:gd name="connsiteX22" fmla="*/ 1067515 w 1888549"/>
                  <a:gd name="connsiteY22" fmla="*/ 729615 h 775335"/>
                  <a:gd name="connsiteX23" fmla="*/ 1069567 w 1888549"/>
                  <a:gd name="connsiteY23" fmla="*/ 730460 h 775335"/>
                  <a:gd name="connsiteX24" fmla="*/ 1310402 w 1888549"/>
                  <a:gd name="connsiteY24" fmla="*/ 452437 h 775335"/>
                  <a:gd name="connsiteX25" fmla="*/ 1602819 w 1888549"/>
                  <a:gd name="connsiteY25" fmla="*/ 452437 h 775335"/>
                  <a:gd name="connsiteX26" fmla="*/ 1764600 w 1888549"/>
                  <a:gd name="connsiteY26" fmla="*/ 291465 h 775335"/>
                  <a:gd name="connsiteX27" fmla="*/ 1611392 w 1888549"/>
                  <a:gd name="connsiteY27" fmla="*/ 291465 h 775335"/>
                  <a:gd name="connsiteX28" fmla="*/ 1542813 w 1888549"/>
                  <a:gd name="connsiteY28" fmla="*/ 398145 h 775335"/>
                  <a:gd name="connsiteX29" fmla="*/ 1442800 w 1888549"/>
                  <a:gd name="connsiteY29" fmla="*/ 398145 h 775335"/>
                  <a:gd name="connsiteX30" fmla="*/ 1440895 w 1888549"/>
                  <a:gd name="connsiteY30" fmla="*/ 400050 h 775335"/>
                  <a:gd name="connsiteX31" fmla="*/ 1438990 w 1888549"/>
                  <a:gd name="connsiteY31" fmla="*/ 398145 h 775335"/>
                  <a:gd name="connsiteX32" fmla="*/ 1159908 w 1888549"/>
                  <a:gd name="connsiteY32" fmla="*/ 398145 h 775335"/>
                  <a:gd name="connsiteX33" fmla="*/ 1135200 w 1888549"/>
                  <a:gd name="connsiteY33" fmla="*/ 368334 h 775335"/>
                  <a:gd name="connsiteX34" fmla="*/ 1064657 w 1888549"/>
                  <a:gd name="connsiteY34" fmla="*/ 438150 h 775335"/>
                  <a:gd name="connsiteX35" fmla="*/ 814637 w 1888549"/>
                  <a:gd name="connsiteY35" fmla="*/ 438150 h 775335"/>
                  <a:gd name="connsiteX36" fmla="*/ 813078 w 1888549"/>
                  <a:gd name="connsiteY36" fmla="*/ 441842 h 775335"/>
                  <a:gd name="connsiteX37" fmla="*/ 797005 w 1888549"/>
                  <a:gd name="connsiteY37" fmla="*/ 448628 h 775335"/>
                  <a:gd name="connsiteX38" fmla="*/ 774145 w 1888549"/>
                  <a:gd name="connsiteY38" fmla="*/ 425768 h 775335"/>
                  <a:gd name="connsiteX39" fmla="*/ 797005 w 1888549"/>
                  <a:gd name="connsiteY39" fmla="*/ 402908 h 775335"/>
                  <a:gd name="connsiteX40" fmla="*/ 813078 w 1888549"/>
                  <a:gd name="connsiteY40" fmla="*/ 409695 h 775335"/>
                  <a:gd name="connsiteX41" fmla="*/ 814234 w 1888549"/>
                  <a:gd name="connsiteY41" fmla="*/ 412432 h 775335"/>
                  <a:gd name="connsiteX42" fmla="*/ 1053227 w 1888549"/>
                  <a:gd name="connsiteY42" fmla="*/ 412432 h 775335"/>
                  <a:gd name="connsiteX43" fmla="*/ 1118035 w 1888549"/>
                  <a:gd name="connsiteY43" fmla="*/ 347625 h 775335"/>
                  <a:gd name="connsiteX44" fmla="*/ 1072278 w 1888549"/>
                  <a:gd name="connsiteY44" fmla="*/ 292418 h 775335"/>
                  <a:gd name="connsiteX45" fmla="*/ 1019035 w 1888549"/>
                  <a:gd name="connsiteY45" fmla="*/ 292418 h 775335"/>
                  <a:gd name="connsiteX46" fmla="*/ 929403 w 1888549"/>
                  <a:gd name="connsiteY46" fmla="*/ 382905 h 775335"/>
                  <a:gd name="connsiteX47" fmla="*/ 662702 w 1888549"/>
                  <a:gd name="connsiteY47" fmla="*/ 382905 h 775335"/>
                  <a:gd name="connsiteX48" fmla="*/ 493157 w 1888549"/>
                  <a:gd name="connsiteY48" fmla="*/ 552450 h 775335"/>
                  <a:gd name="connsiteX49" fmla="*/ 321708 w 1888549"/>
                  <a:gd name="connsiteY49" fmla="*/ 552450 h 775335"/>
                  <a:gd name="connsiteX50" fmla="*/ 43766 w 1888549"/>
                  <a:gd name="connsiteY50" fmla="*/ 694962 h 775335"/>
                  <a:gd name="connsiteX51" fmla="*/ 38814 w 1888549"/>
                  <a:gd name="connsiteY51" fmla="*/ 707707 h 775335"/>
                  <a:gd name="connsiteX52" fmla="*/ 22622 w 1888549"/>
                  <a:gd name="connsiteY52" fmla="*/ 714375 h 775335"/>
                  <a:gd name="connsiteX53" fmla="*/ 6429 w 1888549"/>
                  <a:gd name="connsiteY53" fmla="*/ 707707 h 775335"/>
                  <a:gd name="connsiteX54" fmla="*/ 6429 w 1888549"/>
                  <a:gd name="connsiteY54" fmla="*/ 675322 h 775335"/>
                  <a:gd name="connsiteX55" fmla="*/ 22622 w 1888549"/>
                  <a:gd name="connsiteY55" fmla="*/ 668655 h 775335"/>
                  <a:gd name="connsiteX56" fmla="*/ 31555 w 1888549"/>
                  <a:gd name="connsiteY56" fmla="*/ 672333 h 775335"/>
                  <a:gd name="connsiteX57" fmla="*/ 314088 w 1888549"/>
                  <a:gd name="connsiteY57" fmla="*/ 526733 h 775335"/>
                  <a:gd name="connsiteX58" fmla="*/ 481728 w 1888549"/>
                  <a:gd name="connsiteY58" fmla="*/ 526733 h 775335"/>
                  <a:gd name="connsiteX59" fmla="*/ 652224 w 1888549"/>
                  <a:gd name="connsiteY59" fmla="*/ 356235 h 775335"/>
                  <a:gd name="connsiteX60" fmla="*/ 917972 w 1888549"/>
                  <a:gd name="connsiteY60" fmla="*/ 356235 h 775335"/>
                  <a:gd name="connsiteX61" fmla="*/ 982448 w 1888549"/>
                  <a:gd name="connsiteY61" fmla="*/ 292418 h 775335"/>
                  <a:gd name="connsiteX62" fmla="*/ 487443 w 1888549"/>
                  <a:gd name="connsiteY62" fmla="*/ 292418 h 775335"/>
                  <a:gd name="connsiteX63" fmla="*/ 137060 w 1888549"/>
                  <a:gd name="connsiteY63" fmla="*/ 470305 h 775335"/>
                  <a:gd name="connsiteX64" fmla="*/ 132160 w 1888549"/>
                  <a:gd name="connsiteY64" fmla="*/ 482917 h 775335"/>
                  <a:gd name="connsiteX65" fmla="*/ 115968 w 1888549"/>
                  <a:gd name="connsiteY65" fmla="*/ 489585 h 775335"/>
                  <a:gd name="connsiteX66" fmla="*/ 99775 w 1888549"/>
                  <a:gd name="connsiteY66" fmla="*/ 482917 h 775335"/>
                  <a:gd name="connsiteX67" fmla="*/ 99775 w 1888549"/>
                  <a:gd name="connsiteY67" fmla="*/ 450532 h 775335"/>
                  <a:gd name="connsiteX68" fmla="*/ 115968 w 1888549"/>
                  <a:gd name="connsiteY68" fmla="*/ 443865 h 775335"/>
                  <a:gd name="connsiteX69" fmla="*/ 125063 w 1888549"/>
                  <a:gd name="connsiteY69" fmla="*/ 447610 h 775335"/>
                  <a:gd name="connsiteX70" fmla="*/ 479823 w 1888549"/>
                  <a:gd name="connsiteY70" fmla="*/ 266700 h 775335"/>
                  <a:gd name="connsiteX71" fmla="*/ 1008431 w 1888549"/>
                  <a:gd name="connsiteY71" fmla="*/ 266700 h 775335"/>
                  <a:gd name="connsiteX72" fmla="*/ 1011317 w 1888549"/>
                  <a:gd name="connsiteY72" fmla="*/ 263843 h 775335"/>
                  <a:gd name="connsiteX73" fmla="*/ 1014174 w 1888549"/>
                  <a:gd name="connsiteY73" fmla="*/ 266700 h 775335"/>
                  <a:gd name="connsiteX74" fmla="*/ 1084660 w 1888549"/>
                  <a:gd name="connsiteY74" fmla="*/ 266700 h 775335"/>
                  <a:gd name="connsiteX75" fmla="*/ 1136151 w 1888549"/>
                  <a:gd name="connsiteY75" fmla="*/ 329508 h 775335"/>
                  <a:gd name="connsiteX76" fmla="*/ 1137999 w 1888549"/>
                  <a:gd name="connsiteY76" fmla="*/ 327660 h 775335"/>
                  <a:gd name="connsiteX77" fmla="*/ 1157049 w 1888549"/>
                  <a:gd name="connsiteY77" fmla="*/ 346710 h 775335"/>
                  <a:gd name="connsiteX78" fmla="*/ 1153297 w 1888549"/>
                  <a:gd name="connsiteY78" fmla="*/ 350423 h 775335"/>
                  <a:gd name="connsiteX79" fmla="*/ 1171338 w 1888549"/>
                  <a:gd name="connsiteY79" fmla="*/ 372428 h 775335"/>
                  <a:gd name="connsiteX80" fmla="*/ 1413273 w 1888549"/>
                  <a:gd name="connsiteY80" fmla="*/ 372428 h 775335"/>
                  <a:gd name="connsiteX81" fmla="*/ 1261825 w 1888549"/>
                  <a:gd name="connsiteY81" fmla="*/ 220980 h 775335"/>
                  <a:gd name="connsiteX82" fmla="*/ 876549 w 1888549"/>
                  <a:gd name="connsiteY82" fmla="*/ 220980 h 775335"/>
                  <a:gd name="connsiteX83" fmla="*/ 874990 w 1888549"/>
                  <a:gd name="connsiteY83" fmla="*/ 224672 h 775335"/>
                  <a:gd name="connsiteX84" fmla="*/ 858917 w 1888549"/>
                  <a:gd name="connsiteY84" fmla="*/ 231458 h 775335"/>
                  <a:gd name="connsiteX85" fmla="*/ 836057 w 1888549"/>
                  <a:gd name="connsiteY85" fmla="*/ 208598 h 775335"/>
                  <a:gd name="connsiteX86" fmla="*/ 858917 w 1888549"/>
                  <a:gd name="connsiteY86" fmla="*/ 185738 h 775335"/>
                  <a:gd name="connsiteX87" fmla="*/ 271226 w 1888549"/>
                  <a:gd name="connsiteY87" fmla="*/ 0 h 775335"/>
                  <a:gd name="connsiteX88" fmla="*/ 287390 w 1888549"/>
                  <a:gd name="connsiteY88" fmla="*/ 6695 h 775335"/>
                  <a:gd name="connsiteX89" fmla="*/ 288562 w 1888549"/>
                  <a:gd name="connsiteY89" fmla="*/ 9525 h 775335"/>
                  <a:gd name="connsiteX90" fmla="*/ 369333 w 1888549"/>
                  <a:gd name="connsiteY90" fmla="*/ 9525 h 775335"/>
                  <a:gd name="connsiteX91" fmla="*/ 489348 w 1888549"/>
                  <a:gd name="connsiteY91" fmla="*/ 130492 h 775335"/>
                  <a:gd name="connsiteX92" fmla="*/ 1072278 w 1888549"/>
                  <a:gd name="connsiteY92" fmla="*/ 130492 h 775335"/>
                  <a:gd name="connsiteX93" fmla="*/ 1139905 w 1888549"/>
                  <a:gd name="connsiteY93" fmla="*/ 23812 h 775335"/>
                  <a:gd name="connsiteX94" fmla="*/ 1284828 w 1888549"/>
                  <a:gd name="connsiteY94" fmla="*/ 23812 h 775335"/>
                  <a:gd name="connsiteX95" fmla="*/ 1287542 w 1888549"/>
                  <a:gd name="connsiteY95" fmla="*/ 20955 h 775335"/>
                  <a:gd name="connsiteX96" fmla="*/ 1290384 w 1888549"/>
                  <a:gd name="connsiteY96" fmla="*/ 23812 h 775335"/>
                  <a:gd name="connsiteX97" fmla="*/ 1553289 w 1888549"/>
                  <a:gd name="connsiteY97" fmla="*/ 23812 h 775335"/>
                  <a:gd name="connsiteX98" fmla="*/ 1612344 w 1888549"/>
                  <a:gd name="connsiteY98" fmla="*/ 131445 h 775335"/>
                  <a:gd name="connsiteX99" fmla="*/ 1888549 w 1888549"/>
                  <a:gd name="connsiteY99" fmla="*/ 131445 h 775335"/>
                  <a:gd name="connsiteX100" fmla="*/ 1888549 w 1888549"/>
                  <a:gd name="connsiteY100" fmla="*/ 157162 h 775335"/>
                  <a:gd name="connsiteX101" fmla="*/ 1598058 w 1888549"/>
                  <a:gd name="connsiteY101" fmla="*/ 157162 h 775335"/>
                  <a:gd name="connsiteX102" fmla="*/ 1539002 w 1888549"/>
                  <a:gd name="connsiteY102" fmla="*/ 50482 h 775335"/>
                  <a:gd name="connsiteX103" fmla="*/ 1316918 w 1888549"/>
                  <a:gd name="connsiteY103" fmla="*/ 50482 h 775335"/>
                  <a:gd name="connsiteX104" fmla="*/ 1472327 w 1888549"/>
                  <a:gd name="connsiteY104" fmla="*/ 206692 h 775335"/>
                  <a:gd name="connsiteX105" fmla="*/ 1888549 w 1888549"/>
                  <a:gd name="connsiteY105" fmla="*/ 206692 h 775335"/>
                  <a:gd name="connsiteX106" fmla="*/ 1888549 w 1888549"/>
                  <a:gd name="connsiteY106" fmla="*/ 233054 h 775335"/>
                  <a:gd name="connsiteX107" fmla="*/ 1461850 w 1888549"/>
                  <a:gd name="connsiteY107" fmla="*/ 232410 h 775335"/>
                  <a:gd name="connsiteX108" fmla="*/ 1279922 w 1888549"/>
                  <a:gd name="connsiteY108" fmla="*/ 50482 h 775335"/>
                  <a:gd name="connsiteX109" fmla="*/ 1153240 w 1888549"/>
                  <a:gd name="connsiteY109" fmla="*/ 50482 h 775335"/>
                  <a:gd name="connsiteX110" fmla="*/ 1085613 w 1888549"/>
                  <a:gd name="connsiteY110" fmla="*/ 156210 h 775335"/>
                  <a:gd name="connsiteX111" fmla="*/ 478870 w 1888549"/>
                  <a:gd name="connsiteY111" fmla="*/ 156210 h 775335"/>
                  <a:gd name="connsiteX112" fmla="*/ 357903 w 1888549"/>
                  <a:gd name="connsiteY112" fmla="*/ 36195 h 775335"/>
                  <a:gd name="connsiteX113" fmla="*/ 288562 w 1888549"/>
                  <a:gd name="connsiteY113" fmla="*/ 36195 h 775335"/>
                  <a:gd name="connsiteX114" fmla="*/ 287390 w 1888549"/>
                  <a:gd name="connsiteY114" fmla="*/ 39024 h 775335"/>
                  <a:gd name="connsiteX115" fmla="*/ 271226 w 1888549"/>
                  <a:gd name="connsiteY115" fmla="*/ 45720 h 775335"/>
                  <a:gd name="connsiteX116" fmla="*/ 248366 w 1888549"/>
                  <a:gd name="connsiteY116" fmla="*/ 22860 h 775335"/>
                  <a:gd name="connsiteX117" fmla="*/ 271226 w 1888549"/>
                  <a:gd name="connsiteY117" fmla="*/ 0 h 775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1888549" h="775335">
                    <a:moveTo>
                      <a:pt x="858917" y="185738"/>
                    </a:moveTo>
                    <a:cubicBezTo>
                      <a:pt x="865108" y="185738"/>
                      <a:pt x="870823" y="188357"/>
                      <a:pt x="874990" y="192525"/>
                    </a:cubicBezTo>
                    <a:lnTo>
                      <a:pt x="876147" y="195263"/>
                    </a:lnTo>
                    <a:lnTo>
                      <a:pt x="1272302" y="195263"/>
                    </a:lnTo>
                    <a:lnTo>
                      <a:pt x="1449467" y="372428"/>
                    </a:lnTo>
                    <a:lnTo>
                      <a:pt x="1529477" y="372428"/>
                    </a:lnTo>
                    <a:lnTo>
                      <a:pt x="1598058" y="265748"/>
                    </a:lnTo>
                    <a:lnTo>
                      <a:pt x="1790447" y="265748"/>
                    </a:lnTo>
                    <a:lnTo>
                      <a:pt x="1793319" y="262890"/>
                    </a:lnTo>
                    <a:lnTo>
                      <a:pt x="1796177" y="265748"/>
                    </a:lnTo>
                    <a:lnTo>
                      <a:pt x="1888549" y="265748"/>
                    </a:lnTo>
                    <a:lnTo>
                      <a:pt x="1888549" y="291465"/>
                    </a:lnTo>
                    <a:lnTo>
                      <a:pt x="1800989" y="291465"/>
                    </a:lnTo>
                    <a:lnTo>
                      <a:pt x="1614249" y="479107"/>
                    </a:lnTo>
                    <a:lnTo>
                      <a:pt x="1321832" y="479107"/>
                    </a:lnTo>
                    <a:lnTo>
                      <a:pt x="1088382" y="747795"/>
                    </a:lnTo>
                    <a:lnTo>
                      <a:pt x="1090137" y="752118"/>
                    </a:lnTo>
                    <a:cubicBezTo>
                      <a:pt x="1090137" y="757952"/>
                      <a:pt x="1087994" y="763905"/>
                      <a:pt x="1083707" y="768667"/>
                    </a:cubicBezTo>
                    <a:cubicBezTo>
                      <a:pt x="1078946" y="773430"/>
                      <a:pt x="1073230" y="775335"/>
                      <a:pt x="1067515" y="775335"/>
                    </a:cubicBezTo>
                    <a:cubicBezTo>
                      <a:pt x="1061801" y="775335"/>
                      <a:pt x="1056085" y="773430"/>
                      <a:pt x="1051323" y="768667"/>
                    </a:cubicBezTo>
                    <a:cubicBezTo>
                      <a:pt x="1046561" y="764857"/>
                      <a:pt x="1044655" y="759142"/>
                      <a:pt x="1044655" y="752475"/>
                    </a:cubicBezTo>
                    <a:cubicBezTo>
                      <a:pt x="1044655" y="746760"/>
                      <a:pt x="1046561" y="741045"/>
                      <a:pt x="1051323" y="736282"/>
                    </a:cubicBezTo>
                    <a:cubicBezTo>
                      <a:pt x="1055133" y="732472"/>
                      <a:pt x="1060848" y="729615"/>
                      <a:pt x="1067515" y="729615"/>
                    </a:cubicBezTo>
                    <a:lnTo>
                      <a:pt x="1069567" y="730460"/>
                    </a:lnTo>
                    <a:lnTo>
                      <a:pt x="1310402" y="452437"/>
                    </a:lnTo>
                    <a:lnTo>
                      <a:pt x="1602819" y="452437"/>
                    </a:lnTo>
                    <a:lnTo>
                      <a:pt x="1764600" y="291465"/>
                    </a:lnTo>
                    <a:lnTo>
                      <a:pt x="1611392" y="291465"/>
                    </a:lnTo>
                    <a:lnTo>
                      <a:pt x="1542813" y="398145"/>
                    </a:lnTo>
                    <a:lnTo>
                      <a:pt x="1442800" y="398145"/>
                    </a:lnTo>
                    <a:lnTo>
                      <a:pt x="1440895" y="400050"/>
                    </a:lnTo>
                    <a:lnTo>
                      <a:pt x="1438990" y="398145"/>
                    </a:lnTo>
                    <a:lnTo>
                      <a:pt x="1159908" y="398145"/>
                    </a:lnTo>
                    <a:lnTo>
                      <a:pt x="1135200" y="368334"/>
                    </a:lnTo>
                    <a:lnTo>
                      <a:pt x="1064657" y="438150"/>
                    </a:lnTo>
                    <a:lnTo>
                      <a:pt x="814637" y="438150"/>
                    </a:lnTo>
                    <a:lnTo>
                      <a:pt x="813078" y="441842"/>
                    </a:lnTo>
                    <a:cubicBezTo>
                      <a:pt x="808911" y="446009"/>
                      <a:pt x="803196" y="448628"/>
                      <a:pt x="797005" y="448628"/>
                    </a:cubicBezTo>
                    <a:cubicBezTo>
                      <a:pt x="784622" y="448628"/>
                      <a:pt x="774145" y="438150"/>
                      <a:pt x="774145" y="425768"/>
                    </a:cubicBezTo>
                    <a:cubicBezTo>
                      <a:pt x="774145" y="413385"/>
                      <a:pt x="784622" y="402908"/>
                      <a:pt x="797005" y="402908"/>
                    </a:cubicBezTo>
                    <a:cubicBezTo>
                      <a:pt x="803196" y="402908"/>
                      <a:pt x="808911" y="405527"/>
                      <a:pt x="813078" y="409695"/>
                    </a:cubicBezTo>
                    <a:lnTo>
                      <a:pt x="814234" y="412432"/>
                    </a:lnTo>
                    <a:lnTo>
                      <a:pt x="1053227" y="412432"/>
                    </a:lnTo>
                    <a:lnTo>
                      <a:pt x="1118035" y="347625"/>
                    </a:lnTo>
                    <a:lnTo>
                      <a:pt x="1072278" y="292418"/>
                    </a:lnTo>
                    <a:lnTo>
                      <a:pt x="1019035" y="292418"/>
                    </a:lnTo>
                    <a:lnTo>
                      <a:pt x="929403" y="382905"/>
                    </a:lnTo>
                    <a:lnTo>
                      <a:pt x="662702" y="382905"/>
                    </a:lnTo>
                    <a:lnTo>
                      <a:pt x="493157" y="552450"/>
                    </a:lnTo>
                    <a:lnTo>
                      <a:pt x="321708" y="552450"/>
                    </a:lnTo>
                    <a:lnTo>
                      <a:pt x="43766" y="694962"/>
                    </a:lnTo>
                    <a:lnTo>
                      <a:pt x="38814" y="707707"/>
                    </a:lnTo>
                    <a:cubicBezTo>
                      <a:pt x="34052" y="711517"/>
                      <a:pt x="28337" y="714375"/>
                      <a:pt x="22622" y="714375"/>
                    </a:cubicBezTo>
                    <a:cubicBezTo>
                      <a:pt x="16907" y="714375"/>
                      <a:pt x="11192" y="712470"/>
                      <a:pt x="6429" y="707707"/>
                    </a:cubicBezTo>
                    <a:cubicBezTo>
                      <a:pt x="-2143" y="699135"/>
                      <a:pt x="-2143" y="684847"/>
                      <a:pt x="6429" y="675322"/>
                    </a:cubicBezTo>
                    <a:cubicBezTo>
                      <a:pt x="10239" y="670560"/>
                      <a:pt x="15954" y="668655"/>
                      <a:pt x="22622" y="668655"/>
                    </a:cubicBezTo>
                    <a:lnTo>
                      <a:pt x="31555" y="672333"/>
                    </a:lnTo>
                    <a:lnTo>
                      <a:pt x="314088" y="526733"/>
                    </a:lnTo>
                    <a:lnTo>
                      <a:pt x="481728" y="526733"/>
                    </a:lnTo>
                    <a:lnTo>
                      <a:pt x="652224" y="356235"/>
                    </a:lnTo>
                    <a:lnTo>
                      <a:pt x="917972" y="356235"/>
                    </a:lnTo>
                    <a:lnTo>
                      <a:pt x="982448" y="292418"/>
                    </a:lnTo>
                    <a:lnTo>
                      <a:pt x="487443" y="292418"/>
                    </a:lnTo>
                    <a:lnTo>
                      <a:pt x="137060" y="470305"/>
                    </a:lnTo>
                    <a:lnTo>
                      <a:pt x="132160" y="482917"/>
                    </a:lnTo>
                    <a:cubicBezTo>
                      <a:pt x="127398" y="486727"/>
                      <a:pt x="121683" y="489585"/>
                      <a:pt x="115968" y="489585"/>
                    </a:cubicBezTo>
                    <a:cubicBezTo>
                      <a:pt x="110253" y="489585"/>
                      <a:pt x="104538" y="487680"/>
                      <a:pt x="99775" y="482917"/>
                    </a:cubicBezTo>
                    <a:cubicBezTo>
                      <a:pt x="91203" y="474345"/>
                      <a:pt x="91203" y="460057"/>
                      <a:pt x="99775" y="450532"/>
                    </a:cubicBezTo>
                    <a:cubicBezTo>
                      <a:pt x="104538" y="445770"/>
                      <a:pt x="109300" y="443865"/>
                      <a:pt x="115968" y="443865"/>
                    </a:cubicBezTo>
                    <a:lnTo>
                      <a:pt x="125063" y="447610"/>
                    </a:lnTo>
                    <a:lnTo>
                      <a:pt x="479823" y="266700"/>
                    </a:lnTo>
                    <a:lnTo>
                      <a:pt x="1008431" y="266700"/>
                    </a:lnTo>
                    <a:lnTo>
                      <a:pt x="1011317" y="263843"/>
                    </a:lnTo>
                    <a:lnTo>
                      <a:pt x="1014174" y="266700"/>
                    </a:lnTo>
                    <a:lnTo>
                      <a:pt x="1084660" y="266700"/>
                    </a:lnTo>
                    <a:lnTo>
                      <a:pt x="1136151" y="329508"/>
                    </a:lnTo>
                    <a:lnTo>
                      <a:pt x="1137999" y="327660"/>
                    </a:lnTo>
                    <a:lnTo>
                      <a:pt x="1157049" y="346710"/>
                    </a:lnTo>
                    <a:lnTo>
                      <a:pt x="1153297" y="350423"/>
                    </a:lnTo>
                    <a:lnTo>
                      <a:pt x="1171338" y="372428"/>
                    </a:lnTo>
                    <a:lnTo>
                      <a:pt x="1413273" y="372428"/>
                    </a:lnTo>
                    <a:lnTo>
                      <a:pt x="1261825" y="220980"/>
                    </a:lnTo>
                    <a:lnTo>
                      <a:pt x="876549" y="220980"/>
                    </a:lnTo>
                    <a:lnTo>
                      <a:pt x="874990" y="224672"/>
                    </a:lnTo>
                    <a:cubicBezTo>
                      <a:pt x="870823" y="228839"/>
                      <a:pt x="865108" y="231458"/>
                      <a:pt x="858917" y="231458"/>
                    </a:cubicBezTo>
                    <a:cubicBezTo>
                      <a:pt x="846534" y="231458"/>
                      <a:pt x="836057" y="220980"/>
                      <a:pt x="836057" y="208598"/>
                    </a:cubicBezTo>
                    <a:cubicBezTo>
                      <a:pt x="836057" y="196215"/>
                      <a:pt x="846534" y="185738"/>
                      <a:pt x="858917" y="185738"/>
                    </a:cubicBezTo>
                    <a:close/>
                    <a:moveTo>
                      <a:pt x="271226" y="0"/>
                    </a:moveTo>
                    <a:cubicBezTo>
                      <a:pt x="277538" y="0"/>
                      <a:pt x="283253" y="2559"/>
                      <a:pt x="287390" y="6695"/>
                    </a:cubicBezTo>
                    <a:lnTo>
                      <a:pt x="288562" y="9525"/>
                    </a:lnTo>
                    <a:lnTo>
                      <a:pt x="369333" y="9525"/>
                    </a:lnTo>
                    <a:lnTo>
                      <a:pt x="489348" y="130492"/>
                    </a:lnTo>
                    <a:lnTo>
                      <a:pt x="1072278" y="130492"/>
                    </a:lnTo>
                    <a:lnTo>
                      <a:pt x="1139905" y="23812"/>
                    </a:lnTo>
                    <a:lnTo>
                      <a:pt x="1284828" y="23812"/>
                    </a:lnTo>
                    <a:lnTo>
                      <a:pt x="1287542" y="20955"/>
                    </a:lnTo>
                    <a:lnTo>
                      <a:pt x="1290384" y="23812"/>
                    </a:lnTo>
                    <a:lnTo>
                      <a:pt x="1553289" y="23812"/>
                    </a:lnTo>
                    <a:lnTo>
                      <a:pt x="1612344" y="131445"/>
                    </a:lnTo>
                    <a:lnTo>
                      <a:pt x="1888549" y="131445"/>
                    </a:lnTo>
                    <a:lnTo>
                      <a:pt x="1888549" y="157162"/>
                    </a:lnTo>
                    <a:lnTo>
                      <a:pt x="1598058" y="157162"/>
                    </a:lnTo>
                    <a:lnTo>
                      <a:pt x="1539002" y="50482"/>
                    </a:lnTo>
                    <a:lnTo>
                      <a:pt x="1316918" y="50482"/>
                    </a:lnTo>
                    <a:lnTo>
                      <a:pt x="1472327" y="206692"/>
                    </a:lnTo>
                    <a:lnTo>
                      <a:pt x="1888549" y="206692"/>
                    </a:lnTo>
                    <a:lnTo>
                      <a:pt x="1888549" y="233054"/>
                    </a:lnTo>
                    <a:lnTo>
                      <a:pt x="1461850" y="232410"/>
                    </a:lnTo>
                    <a:lnTo>
                      <a:pt x="1279922" y="50482"/>
                    </a:lnTo>
                    <a:lnTo>
                      <a:pt x="1153240" y="50482"/>
                    </a:lnTo>
                    <a:lnTo>
                      <a:pt x="1085613" y="156210"/>
                    </a:lnTo>
                    <a:lnTo>
                      <a:pt x="478870" y="156210"/>
                    </a:lnTo>
                    <a:lnTo>
                      <a:pt x="357903" y="36195"/>
                    </a:lnTo>
                    <a:lnTo>
                      <a:pt x="288562" y="36195"/>
                    </a:lnTo>
                    <a:lnTo>
                      <a:pt x="287390" y="39024"/>
                    </a:lnTo>
                    <a:cubicBezTo>
                      <a:pt x="283253" y="43161"/>
                      <a:pt x="277538" y="45720"/>
                      <a:pt x="271226" y="45720"/>
                    </a:cubicBezTo>
                    <a:cubicBezTo>
                      <a:pt x="258601" y="45720"/>
                      <a:pt x="248366" y="35485"/>
                      <a:pt x="248366" y="22860"/>
                    </a:cubicBezTo>
                    <a:cubicBezTo>
                      <a:pt x="248366" y="10235"/>
                      <a:pt x="258601" y="0"/>
                      <a:pt x="271226" y="0"/>
                    </a:cubicBezTo>
                    <a:close/>
                  </a:path>
                </a:pathLst>
              </a:custGeom>
              <a:grpFill/>
              <a:ln w="9525"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F8701357-7048-496D-81A8-95A1FE6DD87A}"/>
                  </a:ext>
                </a:extLst>
              </p:cNvPr>
              <p:cNvSpPr/>
              <p:nvPr/>
            </p:nvSpPr>
            <p:spPr>
              <a:xfrm>
                <a:off x="1667706" y="1575962"/>
                <a:ext cx="3799760" cy="1559974"/>
              </a:xfrm>
              <a:custGeom>
                <a:avLst/>
                <a:gdLst>
                  <a:gd name="connsiteX0" fmla="*/ 858917 w 1888549"/>
                  <a:gd name="connsiteY0" fmla="*/ 185738 h 775335"/>
                  <a:gd name="connsiteX1" fmla="*/ 874990 w 1888549"/>
                  <a:gd name="connsiteY1" fmla="*/ 192525 h 775335"/>
                  <a:gd name="connsiteX2" fmla="*/ 876147 w 1888549"/>
                  <a:gd name="connsiteY2" fmla="*/ 195263 h 775335"/>
                  <a:gd name="connsiteX3" fmla="*/ 1272302 w 1888549"/>
                  <a:gd name="connsiteY3" fmla="*/ 195263 h 775335"/>
                  <a:gd name="connsiteX4" fmla="*/ 1449467 w 1888549"/>
                  <a:gd name="connsiteY4" fmla="*/ 372428 h 775335"/>
                  <a:gd name="connsiteX5" fmla="*/ 1529477 w 1888549"/>
                  <a:gd name="connsiteY5" fmla="*/ 372428 h 775335"/>
                  <a:gd name="connsiteX6" fmla="*/ 1598058 w 1888549"/>
                  <a:gd name="connsiteY6" fmla="*/ 265748 h 775335"/>
                  <a:gd name="connsiteX7" fmla="*/ 1790447 w 1888549"/>
                  <a:gd name="connsiteY7" fmla="*/ 265748 h 775335"/>
                  <a:gd name="connsiteX8" fmla="*/ 1793319 w 1888549"/>
                  <a:gd name="connsiteY8" fmla="*/ 262890 h 775335"/>
                  <a:gd name="connsiteX9" fmla="*/ 1796177 w 1888549"/>
                  <a:gd name="connsiteY9" fmla="*/ 265748 h 775335"/>
                  <a:gd name="connsiteX10" fmla="*/ 1888549 w 1888549"/>
                  <a:gd name="connsiteY10" fmla="*/ 265748 h 775335"/>
                  <a:gd name="connsiteX11" fmla="*/ 1888549 w 1888549"/>
                  <a:gd name="connsiteY11" fmla="*/ 291465 h 775335"/>
                  <a:gd name="connsiteX12" fmla="*/ 1800989 w 1888549"/>
                  <a:gd name="connsiteY12" fmla="*/ 291465 h 775335"/>
                  <a:gd name="connsiteX13" fmla="*/ 1614249 w 1888549"/>
                  <a:gd name="connsiteY13" fmla="*/ 479107 h 775335"/>
                  <a:gd name="connsiteX14" fmla="*/ 1321832 w 1888549"/>
                  <a:gd name="connsiteY14" fmla="*/ 479107 h 775335"/>
                  <a:gd name="connsiteX15" fmla="*/ 1088382 w 1888549"/>
                  <a:gd name="connsiteY15" fmla="*/ 747795 h 775335"/>
                  <a:gd name="connsiteX16" fmla="*/ 1090137 w 1888549"/>
                  <a:gd name="connsiteY16" fmla="*/ 752118 h 775335"/>
                  <a:gd name="connsiteX17" fmla="*/ 1083707 w 1888549"/>
                  <a:gd name="connsiteY17" fmla="*/ 768667 h 775335"/>
                  <a:gd name="connsiteX18" fmla="*/ 1067515 w 1888549"/>
                  <a:gd name="connsiteY18" fmla="*/ 775335 h 775335"/>
                  <a:gd name="connsiteX19" fmla="*/ 1051323 w 1888549"/>
                  <a:gd name="connsiteY19" fmla="*/ 768667 h 775335"/>
                  <a:gd name="connsiteX20" fmla="*/ 1044655 w 1888549"/>
                  <a:gd name="connsiteY20" fmla="*/ 752475 h 775335"/>
                  <a:gd name="connsiteX21" fmla="*/ 1051323 w 1888549"/>
                  <a:gd name="connsiteY21" fmla="*/ 736282 h 775335"/>
                  <a:gd name="connsiteX22" fmla="*/ 1067515 w 1888549"/>
                  <a:gd name="connsiteY22" fmla="*/ 729615 h 775335"/>
                  <a:gd name="connsiteX23" fmla="*/ 1069567 w 1888549"/>
                  <a:gd name="connsiteY23" fmla="*/ 730460 h 775335"/>
                  <a:gd name="connsiteX24" fmla="*/ 1310402 w 1888549"/>
                  <a:gd name="connsiteY24" fmla="*/ 452437 h 775335"/>
                  <a:gd name="connsiteX25" fmla="*/ 1602819 w 1888549"/>
                  <a:gd name="connsiteY25" fmla="*/ 452437 h 775335"/>
                  <a:gd name="connsiteX26" fmla="*/ 1764600 w 1888549"/>
                  <a:gd name="connsiteY26" fmla="*/ 291465 h 775335"/>
                  <a:gd name="connsiteX27" fmla="*/ 1611392 w 1888549"/>
                  <a:gd name="connsiteY27" fmla="*/ 291465 h 775335"/>
                  <a:gd name="connsiteX28" fmla="*/ 1542813 w 1888549"/>
                  <a:gd name="connsiteY28" fmla="*/ 398145 h 775335"/>
                  <a:gd name="connsiteX29" fmla="*/ 1442800 w 1888549"/>
                  <a:gd name="connsiteY29" fmla="*/ 398145 h 775335"/>
                  <a:gd name="connsiteX30" fmla="*/ 1440895 w 1888549"/>
                  <a:gd name="connsiteY30" fmla="*/ 400050 h 775335"/>
                  <a:gd name="connsiteX31" fmla="*/ 1438990 w 1888549"/>
                  <a:gd name="connsiteY31" fmla="*/ 398145 h 775335"/>
                  <a:gd name="connsiteX32" fmla="*/ 1159908 w 1888549"/>
                  <a:gd name="connsiteY32" fmla="*/ 398145 h 775335"/>
                  <a:gd name="connsiteX33" fmla="*/ 1135200 w 1888549"/>
                  <a:gd name="connsiteY33" fmla="*/ 368334 h 775335"/>
                  <a:gd name="connsiteX34" fmla="*/ 1064657 w 1888549"/>
                  <a:gd name="connsiteY34" fmla="*/ 438150 h 775335"/>
                  <a:gd name="connsiteX35" fmla="*/ 814637 w 1888549"/>
                  <a:gd name="connsiteY35" fmla="*/ 438150 h 775335"/>
                  <a:gd name="connsiteX36" fmla="*/ 813078 w 1888549"/>
                  <a:gd name="connsiteY36" fmla="*/ 441842 h 775335"/>
                  <a:gd name="connsiteX37" fmla="*/ 797005 w 1888549"/>
                  <a:gd name="connsiteY37" fmla="*/ 448628 h 775335"/>
                  <a:gd name="connsiteX38" fmla="*/ 774145 w 1888549"/>
                  <a:gd name="connsiteY38" fmla="*/ 425768 h 775335"/>
                  <a:gd name="connsiteX39" fmla="*/ 797005 w 1888549"/>
                  <a:gd name="connsiteY39" fmla="*/ 402908 h 775335"/>
                  <a:gd name="connsiteX40" fmla="*/ 813078 w 1888549"/>
                  <a:gd name="connsiteY40" fmla="*/ 409695 h 775335"/>
                  <a:gd name="connsiteX41" fmla="*/ 814234 w 1888549"/>
                  <a:gd name="connsiteY41" fmla="*/ 412432 h 775335"/>
                  <a:gd name="connsiteX42" fmla="*/ 1053227 w 1888549"/>
                  <a:gd name="connsiteY42" fmla="*/ 412432 h 775335"/>
                  <a:gd name="connsiteX43" fmla="*/ 1118035 w 1888549"/>
                  <a:gd name="connsiteY43" fmla="*/ 347625 h 775335"/>
                  <a:gd name="connsiteX44" fmla="*/ 1072278 w 1888549"/>
                  <a:gd name="connsiteY44" fmla="*/ 292418 h 775335"/>
                  <a:gd name="connsiteX45" fmla="*/ 1019035 w 1888549"/>
                  <a:gd name="connsiteY45" fmla="*/ 292418 h 775335"/>
                  <a:gd name="connsiteX46" fmla="*/ 929403 w 1888549"/>
                  <a:gd name="connsiteY46" fmla="*/ 382905 h 775335"/>
                  <a:gd name="connsiteX47" fmla="*/ 662702 w 1888549"/>
                  <a:gd name="connsiteY47" fmla="*/ 382905 h 775335"/>
                  <a:gd name="connsiteX48" fmla="*/ 493157 w 1888549"/>
                  <a:gd name="connsiteY48" fmla="*/ 552450 h 775335"/>
                  <a:gd name="connsiteX49" fmla="*/ 321708 w 1888549"/>
                  <a:gd name="connsiteY49" fmla="*/ 552450 h 775335"/>
                  <a:gd name="connsiteX50" fmla="*/ 43766 w 1888549"/>
                  <a:gd name="connsiteY50" fmla="*/ 694962 h 775335"/>
                  <a:gd name="connsiteX51" fmla="*/ 38814 w 1888549"/>
                  <a:gd name="connsiteY51" fmla="*/ 707707 h 775335"/>
                  <a:gd name="connsiteX52" fmla="*/ 22622 w 1888549"/>
                  <a:gd name="connsiteY52" fmla="*/ 714375 h 775335"/>
                  <a:gd name="connsiteX53" fmla="*/ 6429 w 1888549"/>
                  <a:gd name="connsiteY53" fmla="*/ 707707 h 775335"/>
                  <a:gd name="connsiteX54" fmla="*/ 6429 w 1888549"/>
                  <a:gd name="connsiteY54" fmla="*/ 675322 h 775335"/>
                  <a:gd name="connsiteX55" fmla="*/ 22622 w 1888549"/>
                  <a:gd name="connsiteY55" fmla="*/ 668655 h 775335"/>
                  <a:gd name="connsiteX56" fmla="*/ 31555 w 1888549"/>
                  <a:gd name="connsiteY56" fmla="*/ 672333 h 775335"/>
                  <a:gd name="connsiteX57" fmla="*/ 314088 w 1888549"/>
                  <a:gd name="connsiteY57" fmla="*/ 526733 h 775335"/>
                  <a:gd name="connsiteX58" fmla="*/ 481728 w 1888549"/>
                  <a:gd name="connsiteY58" fmla="*/ 526733 h 775335"/>
                  <a:gd name="connsiteX59" fmla="*/ 652224 w 1888549"/>
                  <a:gd name="connsiteY59" fmla="*/ 356235 h 775335"/>
                  <a:gd name="connsiteX60" fmla="*/ 917972 w 1888549"/>
                  <a:gd name="connsiteY60" fmla="*/ 356235 h 775335"/>
                  <a:gd name="connsiteX61" fmla="*/ 982448 w 1888549"/>
                  <a:gd name="connsiteY61" fmla="*/ 292418 h 775335"/>
                  <a:gd name="connsiteX62" fmla="*/ 487443 w 1888549"/>
                  <a:gd name="connsiteY62" fmla="*/ 292418 h 775335"/>
                  <a:gd name="connsiteX63" fmla="*/ 137060 w 1888549"/>
                  <a:gd name="connsiteY63" fmla="*/ 470305 h 775335"/>
                  <a:gd name="connsiteX64" fmla="*/ 132160 w 1888549"/>
                  <a:gd name="connsiteY64" fmla="*/ 482917 h 775335"/>
                  <a:gd name="connsiteX65" fmla="*/ 115968 w 1888549"/>
                  <a:gd name="connsiteY65" fmla="*/ 489585 h 775335"/>
                  <a:gd name="connsiteX66" fmla="*/ 99775 w 1888549"/>
                  <a:gd name="connsiteY66" fmla="*/ 482917 h 775335"/>
                  <a:gd name="connsiteX67" fmla="*/ 99775 w 1888549"/>
                  <a:gd name="connsiteY67" fmla="*/ 450532 h 775335"/>
                  <a:gd name="connsiteX68" fmla="*/ 115968 w 1888549"/>
                  <a:gd name="connsiteY68" fmla="*/ 443865 h 775335"/>
                  <a:gd name="connsiteX69" fmla="*/ 125063 w 1888549"/>
                  <a:gd name="connsiteY69" fmla="*/ 447610 h 775335"/>
                  <a:gd name="connsiteX70" fmla="*/ 479823 w 1888549"/>
                  <a:gd name="connsiteY70" fmla="*/ 266700 h 775335"/>
                  <a:gd name="connsiteX71" fmla="*/ 1008431 w 1888549"/>
                  <a:gd name="connsiteY71" fmla="*/ 266700 h 775335"/>
                  <a:gd name="connsiteX72" fmla="*/ 1011317 w 1888549"/>
                  <a:gd name="connsiteY72" fmla="*/ 263843 h 775335"/>
                  <a:gd name="connsiteX73" fmla="*/ 1014174 w 1888549"/>
                  <a:gd name="connsiteY73" fmla="*/ 266700 h 775335"/>
                  <a:gd name="connsiteX74" fmla="*/ 1084660 w 1888549"/>
                  <a:gd name="connsiteY74" fmla="*/ 266700 h 775335"/>
                  <a:gd name="connsiteX75" fmla="*/ 1136151 w 1888549"/>
                  <a:gd name="connsiteY75" fmla="*/ 329508 h 775335"/>
                  <a:gd name="connsiteX76" fmla="*/ 1137999 w 1888549"/>
                  <a:gd name="connsiteY76" fmla="*/ 327660 h 775335"/>
                  <a:gd name="connsiteX77" fmla="*/ 1157049 w 1888549"/>
                  <a:gd name="connsiteY77" fmla="*/ 346710 h 775335"/>
                  <a:gd name="connsiteX78" fmla="*/ 1153297 w 1888549"/>
                  <a:gd name="connsiteY78" fmla="*/ 350423 h 775335"/>
                  <a:gd name="connsiteX79" fmla="*/ 1171338 w 1888549"/>
                  <a:gd name="connsiteY79" fmla="*/ 372428 h 775335"/>
                  <a:gd name="connsiteX80" fmla="*/ 1413273 w 1888549"/>
                  <a:gd name="connsiteY80" fmla="*/ 372428 h 775335"/>
                  <a:gd name="connsiteX81" fmla="*/ 1261825 w 1888549"/>
                  <a:gd name="connsiteY81" fmla="*/ 220980 h 775335"/>
                  <a:gd name="connsiteX82" fmla="*/ 876549 w 1888549"/>
                  <a:gd name="connsiteY82" fmla="*/ 220980 h 775335"/>
                  <a:gd name="connsiteX83" fmla="*/ 874990 w 1888549"/>
                  <a:gd name="connsiteY83" fmla="*/ 224672 h 775335"/>
                  <a:gd name="connsiteX84" fmla="*/ 858917 w 1888549"/>
                  <a:gd name="connsiteY84" fmla="*/ 231458 h 775335"/>
                  <a:gd name="connsiteX85" fmla="*/ 836057 w 1888549"/>
                  <a:gd name="connsiteY85" fmla="*/ 208598 h 775335"/>
                  <a:gd name="connsiteX86" fmla="*/ 858917 w 1888549"/>
                  <a:gd name="connsiteY86" fmla="*/ 185738 h 775335"/>
                  <a:gd name="connsiteX87" fmla="*/ 271226 w 1888549"/>
                  <a:gd name="connsiteY87" fmla="*/ 0 h 775335"/>
                  <a:gd name="connsiteX88" fmla="*/ 287390 w 1888549"/>
                  <a:gd name="connsiteY88" fmla="*/ 6695 h 775335"/>
                  <a:gd name="connsiteX89" fmla="*/ 288562 w 1888549"/>
                  <a:gd name="connsiteY89" fmla="*/ 9525 h 775335"/>
                  <a:gd name="connsiteX90" fmla="*/ 369333 w 1888549"/>
                  <a:gd name="connsiteY90" fmla="*/ 9525 h 775335"/>
                  <a:gd name="connsiteX91" fmla="*/ 489348 w 1888549"/>
                  <a:gd name="connsiteY91" fmla="*/ 130492 h 775335"/>
                  <a:gd name="connsiteX92" fmla="*/ 1072278 w 1888549"/>
                  <a:gd name="connsiteY92" fmla="*/ 130492 h 775335"/>
                  <a:gd name="connsiteX93" fmla="*/ 1139905 w 1888549"/>
                  <a:gd name="connsiteY93" fmla="*/ 23812 h 775335"/>
                  <a:gd name="connsiteX94" fmla="*/ 1284828 w 1888549"/>
                  <a:gd name="connsiteY94" fmla="*/ 23812 h 775335"/>
                  <a:gd name="connsiteX95" fmla="*/ 1287542 w 1888549"/>
                  <a:gd name="connsiteY95" fmla="*/ 20955 h 775335"/>
                  <a:gd name="connsiteX96" fmla="*/ 1290384 w 1888549"/>
                  <a:gd name="connsiteY96" fmla="*/ 23812 h 775335"/>
                  <a:gd name="connsiteX97" fmla="*/ 1553289 w 1888549"/>
                  <a:gd name="connsiteY97" fmla="*/ 23812 h 775335"/>
                  <a:gd name="connsiteX98" fmla="*/ 1612344 w 1888549"/>
                  <a:gd name="connsiteY98" fmla="*/ 131445 h 775335"/>
                  <a:gd name="connsiteX99" fmla="*/ 1888549 w 1888549"/>
                  <a:gd name="connsiteY99" fmla="*/ 131445 h 775335"/>
                  <a:gd name="connsiteX100" fmla="*/ 1888549 w 1888549"/>
                  <a:gd name="connsiteY100" fmla="*/ 157162 h 775335"/>
                  <a:gd name="connsiteX101" fmla="*/ 1598058 w 1888549"/>
                  <a:gd name="connsiteY101" fmla="*/ 157162 h 775335"/>
                  <a:gd name="connsiteX102" fmla="*/ 1539002 w 1888549"/>
                  <a:gd name="connsiteY102" fmla="*/ 50482 h 775335"/>
                  <a:gd name="connsiteX103" fmla="*/ 1316918 w 1888549"/>
                  <a:gd name="connsiteY103" fmla="*/ 50482 h 775335"/>
                  <a:gd name="connsiteX104" fmla="*/ 1472327 w 1888549"/>
                  <a:gd name="connsiteY104" fmla="*/ 206692 h 775335"/>
                  <a:gd name="connsiteX105" fmla="*/ 1888549 w 1888549"/>
                  <a:gd name="connsiteY105" fmla="*/ 206692 h 775335"/>
                  <a:gd name="connsiteX106" fmla="*/ 1888549 w 1888549"/>
                  <a:gd name="connsiteY106" fmla="*/ 233054 h 775335"/>
                  <a:gd name="connsiteX107" fmla="*/ 1461850 w 1888549"/>
                  <a:gd name="connsiteY107" fmla="*/ 232410 h 775335"/>
                  <a:gd name="connsiteX108" fmla="*/ 1279922 w 1888549"/>
                  <a:gd name="connsiteY108" fmla="*/ 50482 h 775335"/>
                  <a:gd name="connsiteX109" fmla="*/ 1153240 w 1888549"/>
                  <a:gd name="connsiteY109" fmla="*/ 50482 h 775335"/>
                  <a:gd name="connsiteX110" fmla="*/ 1085613 w 1888549"/>
                  <a:gd name="connsiteY110" fmla="*/ 156210 h 775335"/>
                  <a:gd name="connsiteX111" fmla="*/ 478870 w 1888549"/>
                  <a:gd name="connsiteY111" fmla="*/ 156210 h 775335"/>
                  <a:gd name="connsiteX112" fmla="*/ 357903 w 1888549"/>
                  <a:gd name="connsiteY112" fmla="*/ 36195 h 775335"/>
                  <a:gd name="connsiteX113" fmla="*/ 288562 w 1888549"/>
                  <a:gd name="connsiteY113" fmla="*/ 36195 h 775335"/>
                  <a:gd name="connsiteX114" fmla="*/ 287390 w 1888549"/>
                  <a:gd name="connsiteY114" fmla="*/ 39024 h 775335"/>
                  <a:gd name="connsiteX115" fmla="*/ 271226 w 1888549"/>
                  <a:gd name="connsiteY115" fmla="*/ 45720 h 775335"/>
                  <a:gd name="connsiteX116" fmla="*/ 248366 w 1888549"/>
                  <a:gd name="connsiteY116" fmla="*/ 22860 h 775335"/>
                  <a:gd name="connsiteX117" fmla="*/ 271226 w 1888549"/>
                  <a:gd name="connsiteY117" fmla="*/ 0 h 775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1888549" h="775335">
                    <a:moveTo>
                      <a:pt x="858917" y="185738"/>
                    </a:moveTo>
                    <a:cubicBezTo>
                      <a:pt x="865108" y="185738"/>
                      <a:pt x="870823" y="188357"/>
                      <a:pt x="874990" y="192525"/>
                    </a:cubicBezTo>
                    <a:lnTo>
                      <a:pt x="876147" y="195263"/>
                    </a:lnTo>
                    <a:lnTo>
                      <a:pt x="1272302" y="195263"/>
                    </a:lnTo>
                    <a:lnTo>
                      <a:pt x="1449467" y="372428"/>
                    </a:lnTo>
                    <a:lnTo>
                      <a:pt x="1529477" y="372428"/>
                    </a:lnTo>
                    <a:lnTo>
                      <a:pt x="1598058" y="265748"/>
                    </a:lnTo>
                    <a:lnTo>
                      <a:pt x="1790447" y="265748"/>
                    </a:lnTo>
                    <a:lnTo>
                      <a:pt x="1793319" y="262890"/>
                    </a:lnTo>
                    <a:lnTo>
                      <a:pt x="1796177" y="265748"/>
                    </a:lnTo>
                    <a:lnTo>
                      <a:pt x="1888549" y="265748"/>
                    </a:lnTo>
                    <a:lnTo>
                      <a:pt x="1888549" y="291465"/>
                    </a:lnTo>
                    <a:lnTo>
                      <a:pt x="1800989" y="291465"/>
                    </a:lnTo>
                    <a:lnTo>
                      <a:pt x="1614249" y="479107"/>
                    </a:lnTo>
                    <a:lnTo>
                      <a:pt x="1321832" y="479107"/>
                    </a:lnTo>
                    <a:lnTo>
                      <a:pt x="1088382" y="747795"/>
                    </a:lnTo>
                    <a:lnTo>
                      <a:pt x="1090137" y="752118"/>
                    </a:lnTo>
                    <a:cubicBezTo>
                      <a:pt x="1090137" y="757952"/>
                      <a:pt x="1087994" y="763905"/>
                      <a:pt x="1083707" y="768667"/>
                    </a:cubicBezTo>
                    <a:cubicBezTo>
                      <a:pt x="1078946" y="773430"/>
                      <a:pt x="1073230" y="775335"/>
                      <a:pt x="1067515" y="775335"/>
                    </a:cubicBezTo>
                    <a:cubicBezTo>
                      <a:pt x="1061801" y="775335"/>
                      <a:pt x="1056085" y="773430"/>
                      <a:pt x="1051323" y="768667"/>
                    </a:cubicBezTo>
                    <a:cubicBezTo>
                      <a:pt x="1046561" y="764857"/>
                      <a:pt x="1044655" y="759142"/>
                      <a:pt x="1044655" y="752475"/>
                    </a:cubicBezTo>
                    <a:cubicBezTo>
                      <a:pt x="1044655" y="746760"/>
                      <a:pt x="1046561" y="741045"/>
                      <a:pt x="1051323" y="736282"/>
                    </a:cubicBezTo>
                    <a:cubicBezTo>
                      <a:pt x="1055133" y="732472"/>
                      <a:pt x="1060848" y="729615"/>
                      <a:pt x="1067515" y="729615"/>
                    </a:cubicBezTo>
                    <a:lnTo>
                      <a:pt x="1069567" y="730460"/>
                    </a:lnTo>
                    <a:lnTo>
                      <a:pt x="1310402" y="452437"/>
                    </a:lnTo>
                    <a:lnTo>
                      <a:pt x="1602819" y="452437"/>
                    </a:lnTo>
                    <a:lnTo>
                      <a:pt x="1764600" y="291465"/>
                    </a:lnTo>
                    <a:lnTo>
                      <a:pt x="1611392" y="291465"/>
                    </a:lnTo>
                    <a:lnTo>
                      <a:pt x="1542813" y="398145"/>
                    </a:lnTo>
                    <a:lnTo>
                      <a:pt x="1442800" y="398145"/>
                    </a:lnTo>
                    <a:lnTo>
                      <a:pt x="1440895" y="400050"/>
                    </a:lnTo>
                    <a:lnTo>
                      <a:pt x="1438990" y="398145"/>
                    </a:lnTo>
                    <a:lnTo>
                      <a:pt x="1159908" y="398145"/>
                    </a:lnTo>
                    <a:lnTo>
                      <a:pt x="1135200" y="368334"/>
                    </a:lnTo>
                    <a:lnTo>
                      <a:pt x="1064657" y="438150"/>
                    </a:lnTo>
                    <a:lnTo>
                      <a:pt x="814637" y="438150"/>
                    </a:lnTo>
                    <a:lnTo>
                      <a:pt x="813078" y="441842"/>
                    </a:lnTo>
                    <a:cubicBezTo>
                      <a:pt x="808911" y="446009"/>
                      <a:pt x="803196" y="448628"/>
                      <a:pt x="797005" y="448628"/>
                    </a:cubicBezTo>
                    <a:cubicBezTo>
                      <a:pt x="784622" y="448628"/>
                      <a:pt x="774145" y="438150"/>
                      <a:pt x="774145" y="425768"/>
                    </a:cubicBezTo>
                    <a:cubicBezTo>
                      <a:pt x="774145" y="413385"/>
                      <a:pt x="784622" y="402908"/>
                      <a:pt x="797005" y="402908"/>
                    </a:cubicBezTo>
                    <a:cubicBezTo>
                      <a:pt x="803196" y="402908"/>
                      <a:pt x="808911" y="405527"/>
                      <a:pt x="813078" y="409695"/>
                    </a:cubicBezTo>
                    <a:lnTo>
                      <a:pt x="814234" y="412432"/>
                    </a:lnTo>
                    <a:lnTo>
                      <a:pt x="1053227" y="412432"/>
                    </a:lnTo>
                    <a:lnTo>
                      <a:pt x="1118035" y="347625"/>
                    </a:lnTo>
                    <a:lnTo>
                      <a:pt x="1072278" y="292418"/>
                    </a:lnTo>
                    <a:lnTo>
                      <a:pt x="1019035" y="292418"/>
                    </a:lnTo>
                    <a:lnTo>
                      <a:pt x="929403" y="382905"/>
                    </a:lnTo>
                    <a:lnTo>
                      <a:pt x="662702" y="382905"/>
                    </a:lnTo>
                    <a:lnTo>
                      <a:pt x="493157" y="552450"/>
                    </a:lnTo>
                    <a:lnTo>
                      <a:pt x="321708" y="552450"/>
                    </a:lnTo>
                    <a:lnTo>
                      <a:pt x="43766" y="694962"/>
                    </a:lnTo>
                    <a:lnTo>
                      <a:pt x="38814" y="707707"/>
                    </a:lnTo>
                    <a:cubicBezTo>
                      <a:pt x="34052" y="711517"/>
                      <a:pt x="28337" y="714375"/>
                      <a:pt x="22622" y="714375"/>
                    </a:cubicBezTo>
                    <a:cubicBezTo>
                      <a:pt x="16907" y="714375"/>
                      <a:pt x="11192" y="712470"/>
                      <a:pt x="6429" y="707707"/>
                    </a:cubicBezTo>
                    <a:cubicBezTo>
                      <a:pt x="-2143" y="699135"/>
                      <a:pt x="-2143" y="684847"/>
                      <a:pt x="6429" y="675322"/>
                    </a:cubicBezTo>
                    <a:cubicBezTo>
                      <a:pt x="10239" y="670560"/>
                      <a:pt x="15954" y="668655"/>
                      <a:pt x="22622" y="668655"/>
                    </a:cubicBezTo>
                    <a:lnTo>
                      <a:pt x="31555" y="672333"/>
                    </a:lnTo>
                    <a:lnTo>
                      <a:pt x="314088" y="526733"/>
                    </a:lnTo>
                    <a:lnTo>
                      <a:pt x="481728" y="526733"/>
                    </a:lnTo>
                    <a:lnTo>
                      <a:pt x="652224" y="356235"/>
                    </a:lnTo>
                    <a:lnTo>
                      <a:pt x="917972" y="356235"/>
                    </a:lnTo>
                    <a:lnTo>
                      <a:pt x="982448" y="292418"/>
                    </a:lnTo>
                    <a:lnTo>
                      <a:pt x="487443" y="292418"/>
                    </a:lnTo>
                    <a:lnTo>
                      <a:pt x="137060" y="470305"/>
                    </a:lnTo>
                    <a:lnTo>
                      <a:pt x="132160" y="482917"/>
                    </a:lnTo>
                    <a:cubicBezTo>
                      <a:pt x="127398" y="486727"/>
                      <a:pt x="121683" y="489585"/>
                      <a:pt x="115968" y="489585"/>
                    </a:cubicBezTo>
                    <a:cubicBezTo>
                      <a:pt x="110253" y="489585"/>
                      <a:pt x="104538" y="487680"/>
                      <a:pt x="99775" y="482917"/>
                    </a:cubicBezTo>
                    <a:cubicBezTo>
                      <a:pt x="91203" y="474345"/>
                      <a:pt x="91203" y="460057"/>
                      <a:pt x="99775" y="450532"/>
                    </a:cubicBezTo>
                    <a:cubicBezTo>
                      <a:pt x="104538" y="445770"/>
                      <a:pt x="109300" y="443865"/>
                      <a:pt x="115968" y="443865"/>
                    </a:cubicBezTo>
                    <a:lnTo>
                      <a:pt x="125063" y="447610"/>
                    </a:lnTo>
                    <a:lnTo>
                      <a:pt x="479823" y="266700"/>
                    </a:lnTo>
                    <a:lnTo>
                      <a:pt x="1008431" y="266700"/>
                    </a:lnTo>
                    <a:lnTo>
                      <a:pt x="1011317" y="263843"/>
                    </a:lnTo>
                    <a:lnTo>
                      <a:pt x="1014174" y="266700"/>
                    </a:lnTo>
                    <a:lnTo>
                      <a:pt x="1084660" y="266700"/>
                    </a:lnTo>
                    <a:lnTo>
                      <a:pt x="1136151" y="329508"/>
                    </a:lnTo>
                    <a:lnTo>
                      <a:pt x="1137999" y="327660"/>
                    </a:lnTo>
                    <a:lnTo>
                      <a:pt x="1157049" y="346710"/>
                    </a:lnTo>
                    <a:lnTo>
                      <a:pt x="1153297" y="350423"/>
                    </a:lnTo>
                    <a:lnTo>
                      <a:pt x="1171338" y="372428"/>
                    </a:lnTo>
                    <a:lnTo>
                      <a:pt x="1413273" y="372428"/>
                    </a:lnTo>
                    <a:lnTo>
                      <a:pt x="1261825" y="220980"/>
                    </a:lnTo>
                    <a:lnTo>
                      <a:pt x="876549" y="220980"/>
                    </a:lnTo>
                    <a:lnTo>
                      <a:pt x="874990" y="224672"/>
                    </a:lnTo>
                    <a:cubicBezTo>
                      <a:pt x="870823" y="228839"/>
                      <a:pt x="865108" y="231458"/>
                      <a:pt x="858917" y="231458"/>
                    </a:cubicBezTo>
                    <a:cubicBezTo>
                      <a:pt x="846534" y="231458"/>
                      <a:pt x="836057" y="220980"/>
                      <a:pt x="836057" y="208598"/>
                    </a:cubicBezTo>
                    <a:cubicBezTo>
                      <a:pt x="836057" y="196215"/>
                      <a:pt x="846534" y="185738"/>
                      <a:pt x="858917" y="185738"/>
                    </a:cubicBezTo>
                    <a:close/>
                    <a:moveTo>
                      <a:pt x="271226" y="0"/>
                    </a:moveTo>
                    <a:cubicBezTo>
                      <a:pt x="277538" y="0"/>
                      <a:pt x="283253" y="2559"/>
                      <a:pt x="287390" y="6695"/>
                    </a:cubicBezTo>
                    <a:lnTo>
                      <a:pt x="288562" y="9525"/>
                    </a:lnTo>
                    <a:lnTo>
                      <a:pt x="369333" y="9525"/>
                    </a:lnTo>
                    <a:lnTo>
                      <a:pt x="489348" y="130492"/>
                    </a:lnTo>
                    <a:lnTo>
                      <a:pt x="1072278" y="130492"/>
                    </a:lnTo>
                    <a:lnTo>
                      <a:pt x="1139905" y="23812"/>
                    </a:lnTo>
                    <a:lnTo>
                      <a:pt x="1284828" y="23812"/>
                    </a:lnTo>
                    <a:lnTo>
                      <a:pt x="1287542" y="20955"/>
                    </a:lnTo>
                    <a:lnTo>
                      <a:pt x="1290384" y="23812"/>
                    </a:lnTo>
                    <a:lnTo>
                      <a:pt x="1553289" y="23812"/>
                    </a:lnTo>
                    <a:lnTo>
                      <a:pt x="1612344" y="131445"/>
                    </a:lnTo>
                    <a:lnTo>
                      <a:pt x="1888549" y="131445"/>
                    </a:lnTo>
                    <a:lnTo>
                      <a:pt x="1888549" y="157162"/>
                    </a:lnTo>
                    <a:lnTo>
                      <a:pt x="1598058" y="157162"/>
                    </a:lnTo>
                    <a:lnTo>
                      <a:pt x="1539002" y="50482"/>
                    </a:lnTo>
                    <a:lnTo>
                      <a:pt x="1316918" y="50482"/>
                    </a:lnTo>
                    <a:lnTo>
                      <a:pt x="1472327" y="206692"/>
                    </a:lnTo>
                    <a:lnTo>
                      <a:pt x="1888549" y="206692"/>
                    </a:lnTo>
                    <a:lnTo>
                      <a:pt x="1888549" y="233054"/>
                    </a:lnTo>
                    <a:lnTo>
                      <a:pt x="1461850" y="232410"/>
                    </a:lnTo>
                    <a:lnTo>
                      <a:pt x="1279922" y="50482"/>
                    </a:lnTo>
                    <a:lnTo>
                      <a:pt x="1153240" y="50482"/>
                    </a:lnTo>
                    <a:lnTo>
                      <a:pt x="1085613" y="156210"/>
                    </a:lnTo>
                    <a:lnTo>
                      <a:pt x="478870" y="156210"/>
                    </a:lnTo>
                    <a:lnTo>
                      <a:pt x="357903" y="36195"/>
                    </a:lnTo>
                    <a:lnTo>
                      <a:pt x="288562" y="36195"/>
                    </a:lnTo>
                    <a:lnTo>
                      <a:pt x="287390" y="39024"/>
                    </a:lnTo>
                    <a:cubicBezTo>
                      <a:pt x="283253" y="43161"/>
                      <a:pt x="277538" y="45720"/>
                      <a:pt x="271226" y="45720"/>
                    </a:cubicBezTo>
                    <a:cubicBezTo>
                      <a:pt x="258601" y="45720"/>
                      <a:pt x="248366" y="35485"/>
                      <a:pt x="248366" y="22860"/>
                    </a:cubicBezTo>
                    <a:cubicBezTo>
                      <a:pt x="248366" y="10235"/>
                      <a:pt x="258601" y="0"/>
                      <a:pt x="271226" y="0"/>
                    </a:cubicBezTo>
                    <a:close/>
                  </a:path>
                </a:pathLst>
              </a:custGeom>
              <a:grpFill/>
              <a:ln w="9525" cap="flat">
                <a:noFill/>
                <a:prstDash val="solid"/>
                <a:miter/>
              </a:ln>
            </p:spPr>
            <p:txBody>
              <a:bodyPr rtlCol="0" anchor="ctr"/>
              <a:lstStyle/>
              <a:p>
                <a:endParaRPr lang="en-US" dirty="0"/>
              </a:p>
            </p:txBody>
          </p:sp>
          <p:sp>
            <p:nvSpPr>
              <p:cNvPr id="6" name="Freeform: Shape 5">
                <a:extLst>
                  <a:ext uri="{FF2B5EF4-FFF2-40B4-BE49-F238E27FC236}">
                    <a16:creationId xmlns:a16="http://schemas.microsoft.com/office/drawing/2014/main" id="{20253FFD-09C1-4A53-906F-6D4F00E77B69}"/>
                  </a:ext>
                </a:extLst>
              </p:cNvPr>
              <p:cNvSpPr/>
              <p:nvPr/>
            </p:nvSpPr>
            <p:spPr>
              <a:xfrm flipH="1" flipV="1">
                <a:off x="6724533" y="2670316"/>
                <a:ext cx="3799760" cy="1559974"/>
              </a:xfrm>
              <a:custGeom>
                <a:avLst/>
                <a:gdLst>
                  <a:gd name="connsiteX0" fmla="*/ 858917 w 1888549"/>
                  <a:gd name="connsiteY0" fmla="*/ 185738 h 775335"/>
                  <a:gd name="connsiteX1" fmla="*/ 874990 w 1888549"/>
                  <a:gd name="connsiteY1" fmla="*/ 192525 h 775335"/>
                  <a:gd name="connsiteX2" fmla="*/ 876147 w 1888549"/>
                  <a:gd name="connsiteY2" fmla="*/ 195263 h 775335"/>
                  <a:gd name="connsiteX3" fmla="*/ 1272302 w 1888549"/>
                  <a:gd name="connsiteY3" fmla="*/ 195263 h 775335"/>
                  <a:gd name="connsiteX4" fmla="*/ 1449467 w 1888549"/>
                  <a:gd name="connsiteY4" fmla="*/ 372428 h 775335"/>
                  <a:gd name="connsiteX5" fmla="*/ 1529477 w 1888549"/>
                  <a:gd name="connsiteY5" fmla="*/ 372428 h 775335"/>
                  <a:gd name="connsiteX6" fmla="*/ 1598058 w 1888549"/>
                  <a:gd name="connsiteY6" fmla="*/ 265748 h 775335"/>
                  <a:gd name="connsiteX7" fmla="*/ 1790447 w 1888549"/>
                  <a:gd name="connsiteY7" fmla="*/ 265748 h 775335"/>
                  <a:gd name="connsiteX8" fmla="*/ 1793319 w 1888549"/>
                  <a:gd name="connsiteY8" fmla="*/ 262890 h 775335"/>
                  <a:gd name="connsiteX9" fmla="*/ 1796177 w 1888549"/>
                  <a:gd name="connsiteY9" fmla="*/ 265748 h 775335"/>
                  <a:gd name="connsiteX10" fmla="*/ 1888549 w 1888549"/>
                  <a:gd name="connsiteY10" fmla="*/ 265748 h 775335"/>
                  <a:gd name="connsiteX11" fmla="*/ 1888549 w 1888549"/>
                  <a:gd name="connsiteY11" fmla="*/ 291465 h 775335"/>
                  <a:gd name="connsiteX12" fmla="*/ 1800989 w 1888549"/>
                  <a:gd name="connsiteY12" fmla="*/ 291465 h 775335"/>
                  <a:gd name="connsiteX13" fmla="*/ 1614249 w 1888549"/>
                  <a:gd name="connsiteY13" fmla="*/ 479107 h 775335"/>
                  <a:gd name="connsiteX14" fmla="*/ 1321832 w 1888549"/>
                  <a:gd name="connsiteY14" fmla="*/ 479107 h 775335"/>
                  <a:gd name="connsiteX15" fmla="*/ 1088382 w 1888549"/>
                  <a:gd name="connsiteY15" fmla="*/ 747795 h 775335"/>
                  <a:gd name="connsiteX16" fmla="*/ 1090137 w 1888549"/>
                  <a:gd name="connsiteY16" fmla="*/ 752118 h 775335"/>
                  <a:gd name="connsiteX17" fmla="*/ 1083707 w 1888549"/>
                  <a:gd name="connsiteY17" fmla="*/ 768667 h 775335"/>
                  <a:gd name="connsiteX18" fmla="*/ 1067515 w 1888549"/>
                  <a:gd name="connsiteY18" fmla="*/ 775335 h 775335"/>
                  <a:gd name="connsiteX19" fmla="*/ 1051323 w 1888549"/>
                  <a:gd name="connsiteY19" fmla="*/ 768667 h 775335"/>
                  <a:gd name="connsiteX20" fmla="*/ 1044655 w 1888549"/>
                  <a:gd name="connsiteY20" fmla="*/ 752475 h 775335"/>
                  <a:gd name="connsiteX21" fmla="*/ 1051323 w 1888549"/>
                  <a:gd name="connsiteY21" fmla="*/ 736282 h 775335"/>
                  <a:gd name="connsiteX22" fmla="*/ 1067515 w 1888549"/>
                  <a:gd name="connsiteY22" fmla="*/ 729615 h 775335"/>
                  <a:gd name="connsiteX23" fmla="*/ 1069567 w 1888549"/>
                  <a:gd name="connsiteY23" fmla="*/ 730460 h 775335"/>
                  <a:gd name="connsiteX24" fmla="*/ 1310402 w 1888549"/>
                  <a:gd name="connsiteY24" fmla="*/ 452437 h 775335"/>
                  <a:gd name="connsiteX25" fmla="*/ 1602819 w 1888549"/>
                  <a:gd name="connsiteY25" fmla="*/ 452437 h 775335"/>
                  <a:gd name="connsiteX26" fmla="*/ 1764600 w 1888549"/>
                  <a:gd name="connsiteY26" fmla="*/ 291465 h 775335"/>
                  <a:gd name="connsiteX27" fmla="*/ 1611392 w 1888549"/>
                  <a:gd name="connsiteY27" fmla="*/ 291465 h 775335"/>
                  <a:gd name="connsiteX28" fmla="*/ 1542813 w 1888549"/>
                  <a:gd name="connsiteY28" fmla="*/ 398145 h 775335"/>
                  <a:gd name="connsiteX29" fmla="*/ 1442800 w 1888549"/>
                  <a:gd name="connsiteY29" fmla="*/ 398145 h 775335"/>
                  <a:gd name="connsiteX30" fmla="*/ 1440895 w 1888549"/>
                  <a:gd name="connsiteY30" fmla="*/ 400050 h 775335"/>
                  <a:gd name="connsiteX31" fmla="*/ 1438990 w 1888549"/>
                  <a:gd name="connsiteY31" fmla="*/ 398145 h 775335"/>
                  <a:gd name="connsiteX32" fmla="*/ 1159908 w 1888549"/>
                  <a:gd name="connsiteY32" fmla="*/ 398145 h 775335"/>
                  <a:gd name="connsiteX33" fmla="*/ 1135200 w 1888549"/>
                  <a:gd name="connsiteY33" fmla="*/ 368334 h 775335"/>
                  <a:gd name="connsiteX34" fmla="*/ 1064657 w 1888549"/>
                  <a:gd name="connsiteY34" fmla="*/ 438150 h 775335"/>
                  <a:gd name="connsiteX35" fmla="*/ 814637 w 1888549"/>
                  <a:gd name="connsiteY35" fmla="*/ 438150 h 775335"/>
                  <a:gd name="connsiteX36" fmla="*/ 813078 w 1888549"/>
                  <a:gd name="connsiteY36" fmla="*/ 441842 h 775335"/>
                  <a:gd name="connsiteX37" fmla="*/ 797005 w 1888549"/>
                  <a:gd name="connsiteY37" fmla="*/ 448628 h 775335"/>
                  <a:gd name="connsiteX38" fmla="*/ 774145 w 1888549"/>
                  <a:gd name="connsiteY38" fmla="*/ 425768 h 775335"/>
                  <a:gd name="connsiteX39" fmla="*/ 797005 w 1888549"/>
                  <a:gd name="connsiteY39" fmla="*/ 402908 h 775335"/>
                  <a:gd name="connsiteX40" fmla="*/ 813078 w 1888549"/>
                  <a:gd name="connsiteY40" fmla="*/ 409695 h 775335"/>
                  <a:gd name="connsiteX41" fmla="*/ 814234 w 1888549"/>
                  <a:gd name="connsiteY41" fmla="*/ 412432 h 775335"/>
                  <a:gd name="connsiteX42" fmla="*/ 1053227 w 1888549"/>
                  <a:gd name="connsiteY42" fmla="*/ 412432 h 775335"/>
                  <a:gd name="connsiteX43" fmla="*/ 1118035 w 1888549"/>
                  <a:gd name="connsiteY43" fmla="*/ 347625 h 775335"/>
                  <a:gd name="connsiteX44" fmla="*/ 1072278 w 1888549"/>
                  <a:gd name="connsiteY44" fmla="*/ 292418 h 775335"/>
                  <a:gd name="connsiteX45" fmla="*/ 1019035 w 1888549"/>
                  <a:gd name="connsiteY45" fmla="*/ 292418 h 775335"/>
                  <a:gd name="connsiteX46" fmla="*/ 929403 w 1888549"/>
                  <a:gd name="connsiteY46" fmla="*/ 382905 h 775335"/>
                  <a:gd name="connsiteX47" fmla="*/ 662702 w 1888549"/>
                  <a:gd name="connsiteY47" fmla="*/ 382905 h 775335"/>
                  <a:gd name="connsiteX48" fmla="*/ 493157 w 1888549"/>
                  <a:gd name="connsiteY48" fmla="*/ 552450 h 775335"/>
                  <a:gd name="connsiteX49" fmla="*/ 321708 w 1888549"/>
                  <a:gd name="connsiteY49" fmla="*/ 552450 h 775335"/>
                  <a:gd name="connsiteX50" fmla="*/ 43766 w 1888549"/>
                  <a:gd name="connsiteY50" fmla="*/ 694962 h 775335"/>
                  <a:gd name="connsiteX51" fmla="*/ 38814 w 1888549"/>
                  <a:gd name="connsiteY51" fmla="*/ 707707 h 775335"/>
                  <a:gd name="connsiteX52" fmla="*/ 22622 w 1888549"/>
                  <a:gd name="connsiteY52" fmla="*/ 714375 h 775335"/>
                  <a:gd name="connsiteX53" fmla="*/ 6429 w 1888549"/>
                  <a:gd name="connsiteY53" fmla="*/ 707707 h 775335"/>
                  <a:gd name="connsiteX54" fmla="*/ 6429 w 1888549"/>
                  <a:gd name="connsiteY54" fmla="*/ 675322 h 775335"/>
                  <a:gd name="connsiteX55" fmla="*/ 22622 w 1888549"/>
                  <a:gd name="connsiteY55" fmla="*/ 668655 h 775335"/>
                  <a:gd name="connsiteX56" fmla="*/ 31555 w 1888549"/>
                  <a:gd name="connsiteY56" fmla="*/ 672333 h 775335"/>
                  <a:gd name="connsiteX57" fmla="*/ 314088 w 1888549"/>
                  <a:gd name="connsiteY57" fmla="*/ 526733 h 775335"/>
                  <a:gd name="connsiteX58" fmla="*/ 481728 w 1888549"/>
                  <a:gd name="connsiteY58" fmla="*/ 526733 h 775335"/>
                  <a:gd name="connsiteX59" fmla="*/ 652224 w 1888549"/>
                  <a:gd name="connsiteY59" fmla="*/ 356235 h 775335"/>
                  <a:gd name="connsiteX60" fmla="*/ 917972 w 1888549"/>
                  <a:gd name="connsiteY60" fmla="*/ 356235 h 775335"/>
                  <a:gd name="connsiteX61" fmla="*/ 982448 w 1888549"/>
                  <a:gd name="connsiteY61" fmla="*/ 292418 h 775335"/>
                  <a:gd name="connsiteX62" fmla="*/ 487443 w 1888549"/>
                  <a:gd name="connsiteY62" fmla="*/ 292418 h 775335"/>
                  <a:gd name="connsiteX63" fmla="*/ 137060 w 1888549"/>
                  <a:gd name="connsiteY63" fmla="*/ 470305 h 775335"/>
                  <a:gd name="connsiteX64" fmla="*/ 132160 w 1888549"/>
                  <a:gd name="connsiteY64" fmla="*/ 482917 h 775335"/>
                  <a:gd name="connsiteX65" fmla="*/ 115968 w 1888549"/>
                  <a:gd name="connsiteY65" fmla="*/ 489585 h 775335"/>
                  <a:gd name="connsiteX66" fmla="*/ 99775 w 1888549"/>
                  <a:gd name="connsiteY66" fmla="*/ 482917 h 775335"/>
                  <a:gd name="connsiteX67" fmla="*/ 99775 w 1888549"/>
                  <a:gd name="connsiteY67" fmla="*/ 450532 h 775335"/>
                  <a:gd name="connsiteX68" fmla="*/ 115968 w 1888549"/>
                  <a:gd name="connsiteY68" fmla="*/ 443865 h 775335"/>
                  <a:gd name="connsiteX69" fmla="*/ 125063 w 1888549"/>
                  <a:gd name="connsiteY69" fmla="*/ 447610 h 775335"/>
                  <a:gd name="connsiteX70" fmla="*/ 479823 w 1888549"/>
                  <a:gd name="connsiteY70" fmla="*/ 266700 h 775335"/>
                  <a:gd name="connsiteX71" fmla="*/ 1008431 w 1888549"/>
                  <a:gd name="connsiteY71" fmla="*/ 266700 h 775335"/>
                  <a:gd name="connsiteX72" fmla="*/ 1011317 w 1888549"/>
                  <a:gd name="connsiteY72" fmla="*/ 263843 h 775335"/>
                  <a:gd name="connsiteX73" fmla="*/ 1014174 w 1888549"/>
                  <a:gd name="connsiteY73" fmla="*/ 266700 h 775335"/>
                  <a:gd name="connsiteX74" fmla="*/ 1084660 w 1888549"/>
                  <a:gd name="connsiteY74" fmla="*/ 266700 h 775335"/>
                  <a:gd name="connsiteX75" fmla="*/ 1136151 w 1888549"/>
                  <a:gd name="connsiteY75" fmla="*/ 329508 h 775335"/>
                  <a:gd name="connsiteX76" fmla="*/ 1137999 w 1888549"/>
                  <a:gd name="connsiteY76" fmla="*/ 327660 h 775335"/>
                  <a:gd name="connsiteX77" fmla="*/ 1157049 w 1888549"/>
                  <a:gd name="connsiteY77" fmla="*/ 346710 h 775335"/>
                  <a:gd name="connsiteX78" fmla="*/ 1153297 w 1888549"/>
                  <a:gd name="connsiteY78" fmla="*/ 350423 h 775335"/>
                  <a:gd name="connsiteX79" fmla="*/ 1171338 w 1888549"/>
                  <a:gd name="connsiteY79" fmla="*/ 372428 h 775335"/>
                  <a:gd name="connsiteX80" fmla="*/ 1413273 w 1888549"/>
                  <a:gd name="connsiteY80" fmla="*/ 372428 h 775335"/>
                  <a:gd name="connsiteX81" fmla="*/ 1261825 w 1888549"/>
                  <a:gd name="connsiteY81" fmla="*/ 220980 h 775335"/>
                  <a:gd name="connsiteX82" fmla="*/ 876549 w 1888549"/>
                  <a:gd name="connsiteY82" fmla="*/ 220980 h 775335"/>
                  <a:gd name="connsiteX83" fmla="*/ 874990 w 1888549"/>
                  <a:gd name="connsiteY83" fmla="*/ 224672 h 775335"/>
                  <a:gd name="connsiteX84" fmla="*/ 858917 w 1888549"/>
                  <a:gd name="connsiteY84" fmla="*/ 231458 h 775335"/>
                  <a:gd name="connsiteX85" fmla="*/ 836057 w 1888549"/>
                  <a:gd name="connsiteY85" fmla="*/ 208598 h 775335"/>
                  <a:gd name="connsiteX86" fmla="*/ 858917 w 1888549"/>
                  <a:gd name="connsiteY86" fmla="*/ 185738 h 775335"/>
                  <a:gd name="connsiteX87" fmla="*/ 271226 w 1888549"/>
                  <a:gd name="connsiteY87" fmla="*/ 0 h 775335"/>
                  <a:gd name="connsiteX88" fmla="*/ 287390 w 1888549"/>
                  <a:gd name="connsiteY88" fmla="*/ 6695 h 775335"/>
                  <a:gd name="connsiteX89" fmla="*/ 288562 w 1888549"/>
                  <a:gd name="connsiteY89" fmla="*/ 9525 h 775335"/>
                  <a:gd name="connsiteX90" fmla="*/ 369333 w 1888549"/>
                  <a:gd name="connsiteY90" fmla="*/ 9525 h 775335"/>
                  <a:gd name="connsiteX91" fmla="*/ 489348 w 1888549"/>
                  <a:gd name="connsiteY91" fmla="*/ 130492 h 775335"/>
                  <a:gd name="connsiteX92" fmla="*/ 1072278 w 1888549"/>
                  <a:gd name="connsiteY92" fmla="*/ 130492 h 775335"/>
                  <a:gd name="connsiteX93" fmla="*/ 1139905 w 1888549"/>
                  <a:gd name="connsiteY93" fmla="*/ 23812 h 775335"/>
                  <a:gd name="connsiteX94" fmla="*/ 1284828 w 1888549"/>
                  <a:gd name="connsiteY94" fmla="*/ 23812 h 775335"/>
                  <a:gd name="connsiteX95" fmla="*/ 1287542 w 1888549"/>
                  <a:gd name="connsiteY95" fmla="*/ 20955 h 775335"/>
                  <a:gd name="connsiteX96" fmla="*/ 1290384 w 1888549"/>
                  <a:gd name="connsiteY96" fmla="*/ 23812 h 775335"/>
                  <a:gd name="connsiteX97" fmla="*/ 1553289 w 1888549"/>
                  <a:gd name="connsiteY97" fmla="*/ 23812 h 775335"/>
                  <a:gd name="connsiteX98" fmla="*/ 1612344 w 1888549"/>
                  <a:gd name="connsiteY98" fmla="*/ 131445 h 775335"/>
                  <a:gd name="connsiteX99" fmla="*/ 1888549 w 1888549"/>
                  <a:gd name="connsiteY99" fmla="*/ 131445 h 775335"/>
                  <a:gd name="connsiteX100" fmla="*/ 1888549 w 1888549"/>
                  <a:gd name="connsiteY100" fmla="*/ 157162 h 775335"/>
                  <a:gd name="connsiteX101" fmla="*/ 1598058 w 1888549"/>
                  <a:gd name="connsiteY101" fmla="*/ 157162 h 775335"/>
                  <a:gd name="connsiteX102" fmla="*/ 1539002 w 1888549"/>
                  <a:gd name="connsiteY102" fmla="*/ 50482 h 775335"/>
                  <a:gd name="connsiteX103" fmla="*/ 1316918 w 1888549"/>
                  <a:gd name="connsiteY103" fmla="*/ 50482 h 775335"/>
                  <a:gd name="connsiteX104" fmla="*/ 1472327 w 1888549"/>
                  <a:gd name="connsiteY104" fmla="*/ 206692 h 775335"/>
                  <a:gd name="connsiteX105" fmla="*/ 1888549 w 1888549"/>
                  <a:gd name="connsiteY105" fmla="*/ 206692 h 775335"/>
                  <a:gd name="connsiteX106" fmla="*/ 1888549 w 1888549"/>
                  <a:gd name="connsiteY106" fmla="*/ 233054 h 775335"/>
                  <a:gd name="connsiteX107" fmla="*/ 1461850 w 1888549"/>
                  <a:gd name="connsiteY107" fmla="*/ 232410 h 775335"/>
                  <a:gd name="connsiteX108" fmla="*/ 1279922 w 1888549"/>
                  <a:gd name="connsiteY108" fmla="*/ 50482 h 775335"/>
                  <a:gd name="connsiteX109" fmla="*/ 1153240 w 1888549"/>
                  <a:gd name="connsiteY109" fmla="*/ 50482 h 775335"/>
                  <a:gd name="connsiteX110" fmla="*/ 1085613 w 1888549"/>
                  <a:gd name="connsiteY110" fmla="*/ 156210 h 775335"/>
                  <a:gd name="connsiteX111" fmla="*/ 478870 w 1888549"/>
                  <a:gd name="connsiteY111" fmla="*/ 156210 h 775335"/>
                  <a:gd name="connsiteX112" fmla="*/ 357903 w 1888549"/>
                  <a:gd name="connsiteY112" fmla="*/ 36195 h 775335"/>
                  <a:gd name="connsiteX113" fmla="*/ 288562 w 1888549"/>
                  <a:gd name="connsiteY113" fmla="*/ 36195 h 775335"/>
                  <a:gd name="connsiteX114" fmla="*/ 287390 w 1888549"/>
                  <a:gd name="connsiteY114" fmla="*/ 39024 h 775335"/>
                  <a:gd name="connsiteX115" fmla="*/ 271226 w 1888549"/>
                  <a:gd name="connsiteY115" fmla="*/ 45720 h 775335"/>
                  <a:gd name="connsiteX116" fmla="*/ 248366 w 1888549"/>
                  <a:gd name="connsiteY116" fmla="*/ 22860 h 775335"/>
                  <a:gd name="connsiteX117" fmla="*/ 271226 w 1888549"/>
                  <a:gd name="connsiteY117" fmla="*/ 0 h 775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1888549" h="775335">
                    <a:moveTo>
                      <a:pt x="858917" y="185738"/>
                    </a:moveTo>
                    <a:cubicBezTo>
                      <a:pt x="865108" y="185738"/>
                      <a:pt x="870823" y="188357"/>
                      <a:pt x="874990" y="192525"/>
                    </a:cubicBezTo>
                    <a:lnTo>
                      <a:pt x="876147" y="195263"/>
                    </a:lnTo>
                    <a:lnTo>
                      <a:pt x="1272302" y="195263"/>
                    </a:lnTo>
                    <a:lnTo>
                      <a:pt x="1449467" y="372428"/>
                    </a:lnTo>
                    <a:lnTo>
                      <a:pt x="1529477" y="372428"/>
                    </a:lnTo>
                    <a:lnTo>
                      <a:pt x="1598058" y="265748"/>
                    </a:lnTo>
                    <a:lnTo>
                      <a:pt x="1790447" y="265748"/>
                    </a:lnTo>
                    <a:lnTo>
                      <a:pt x="1793319" y="262890"/>
                    </a:lnTo>
                    <a:lnTo>
                      <a:pt x="1796177" y="265748"/>
                    </a:lnTo>
                    <a:lnTo>
                      <a:pt x="1888549" y="265748"/>
                    </a:lnTo>
                    <a:lnTo>
                      <a:pt x="1888549" y="291465"/>
                    </a:lnTo>
                    <a:lnTo>
                      <a:pt x="1800989" y="291465"/>
                    </a:lnTo>
                    <a:lnTo>
                      <a:pt x="1614249" y="479107"/>
                    </a:lnTo>
                    <a:lnTo>
                      <a:pt x="1321832" y="479107"/>
                    </a:lnTo>
                    <a:lnTo>
                      <a:pt x="1088382" y="747795"/>
                    </a:lnTo>
                    <a:lnTo>
                      <a:pt x="1090137" y="752118"/>
                    </a:lnTo>
                    <a:cubicBezTo>
                      <a:pt x="1090137" y="757952"/>
                      <a:pt x="1087994" y="763905"/>
                      <a:pt x="1083707" y="768667"/>
                    </a:cubicBezTo>
                    <a:cubicBezTo>
                      <a:pt x="1078946" y="773430"/>
                      <a:pt x="1073230" y="775335"/>
                      <a:pt x="1067515" y="775335"/>
                    </a:cubicBezTo>
                    <a:cubicBezTo>
                      <a:pt x="1061801" y="775335"/>
                      <a:pt x="1056085" y="773430"/>
                      <a:pt x="1051323" y="768667"/>
                    </a:cubicBezTo>
                    <a:cubicBezTo>
                      <a:pt x="1046561" y="764857"/>
                      <a:pt x="1044655" y="759142"/>
                      <a:pt x="1044655" y="752475"/>
                    </a:cubicBezTo>
                    <a:cubicBezTo>
                      <a:pt x="1044655" y="746760"/>
                      <a:pt x="1046561" y="741045"/>
                      <a:pt x="1051323" y="736282"/>
                    </a:cubicBezTo>
                    <a:cubicBezTo>
                      <a:pt x="1055133" y="732472"/>
                      <a:pt x="1060848" y="729615"/>
                      <a:pt x="1067515" y="729615"/>
                    </a:cubicBezTo>
                    <a:lnTo>
                      <a:pt x="1069567" y="730460"/>
                    </a:lnTo>
                    <a:lnTo>
                      <a:pt x="1310402" y="452437"/>
                    </a:lnTo>
                    <a:lnTo>
                      <a:pt x="1602819" y="452437"/>
                    </a:lnTo>
                    <a:lnTo>
                      <a:pt x="1764600" y="291465"/>
                    </a:lnTo>
                    <a:lnTo>
                      <a:pt x="1611392" y="291465"/>
                    </a:lnTo>
                    <a:lnTo>
                      <a:pt x="1542813" y="398145"/>
                    </a:lnTo>
                    <a:lnTo>
                      <a:pt x="1442800" y="398145"/>
                    </a:lnTo>
                    <a:lnTo>
                      <a:pt x="1440895" y="400050"/>
                    </a:lnTo>
                    <a:lnTo>
                      <a:pt x="1438990" y="398145"/>
                    </a:lnTo>
                    <a:lnTo>
                      <a:pt x="1159908" y="398145"/>
                    </a:lnTo>
                    <a:lnTo>
                      <a:pt x="1135200" y="368334"/>
                    </a:lnTo>
                    <a:lnTo>
                      <a:pt x="1064657" y="438150"/>
                    </a:lnTo>
                    <a:lnTo>
                      <a:pt x="814637" y="438150"/>
                    </a:lnTo>
                    <a:lnTo>
                      <a:pt x="813078" y="441842"/>
                    </a:lnTo>
                    <a:cubicBezTo>
                      <a:pt x="808911" y="446009"/>
                      <a:pt x="803196" y="448628"/>
                      <a:pt x="797005" y="448628"/>
                    </a:cubicBezTo>
                    <a:cubicBezTo>
                      <a:pt x="784622" y="448628"/>
                      <a:pt x="774145" y="438150"/>
                      <a:pt x="774145" y="425768"/>
                    </a:cubicBezTo>
                    <a:cubicBezTo>
                      <a:pt x="774145" y="413385"/>
                      <a:pt x="784622" y="402908"/>
                      <a:pt x="797005" y="402908"/>
                    </a:cubicBezTo>
                    <a:cubicBezTo>
                      <a:pt x="803196" y="402908"/>
                      <a:pt x="808911" y="405527"/>
                      <a:pt x="813078" y="409695"/>
                    </a:cubicBezTo>
                    <a:lnTo>
                      <a:pt x="814234" y="412432"/>
                    </a:lnTo>
                    <a:lnTo>
                      <a:pt x="1053227" y="412432"/>
                    </a:lnTo>
                    <a:lnTo>
                      <a:pt x="1118035" y="347625"/>
                    </a:lnTo>
                    <a:lnTo>
                      <a:pt x="1072278" y="292418"/>
                    </a:lnTo>
                    <a:lnTo>
                      <a:pt x="1019035" y="292418"/>
                    </a:lnTo>
                    <a:lnTo>
                      <a:pt x="929403" y="382905"/>
                    </a:lnTo>
                    <a:lnTo>
                      <a:pt x="662702" y="382905"/>
                    </a:lnTo>
                    <a:lnTo>
                      <a:pt x="493157" y="552450"/>
                    </a:lnTo>
                    <a:lnTo>
                      <a:pt x="321708" y="552450"/>
                    </a:lnTo>
                    <a:lnTo>
                      <a:pt x="43766" y="694962"/>
                    </a:lnTo>
                    <a:lnTo>
                      <a:pt x="38814" y="707707"/>
                    </a:lnTo>
                    <a:cubicBezTo>
                      <a:pt x="34052" y="711517"/>
                      <a:pt x="28337" y="714375"/>
                      <a:pt x="22622" y="714375"/>
                    </a:cubicBezTo>
                    <a:cubicBezTo>
                      <a:pt x="16907" y="714375"/>
                      <a:pt x="11192" y="712470"/>
                      <a:pt x="6429" y="707707"/>
                    </a:cubicBezTo>
                    <a:cubicBezTo>
                      <a:pt x="-2143" y="699135"/>
                      <a:pt x="-2143" y="684847"/>
                      <a:pt x="6429" y="675322"/>
                    </a:cubicBezTo>
                    <a:cubicBezTo>
                      <a:pt x="10239" y="670560"/>
                      <a:pt x="15954" y="668655"/>
                      <a:pt x="22622" y="668655"/>
                    </a:cubicBezTo>
                    <a:lnTo>
                      <a:pt x="31555" y="672333"/>
                    </a:lnTo>
                    <a:lnTo>
                      <a:pt x="314088" y="526733"/>
                    </a:lnTo>
                    <a:lnTo>
                      <a:pt x="481728" y="526733"/>
                    </a:lnTo>
                    <a:lnTo>
                      <a:pt x="652224" y="356235"/>
                    </a:lnTo>
                    <a:lnTo>
                      <a:pt x="917972" y="356235"/>
                    </a:lnTo>
                    <a:lnTo>
                      <a:pt x="982448" y="292418"/>
                    </a:lnTo>
                    <a:lnTo>
                      <a:pt x="487443" y="292418"/>
                    </a:lnTo>
                    <a:lnTo>
                      <a:pt x="137060" y="470305"/>
                    </a:lnTo>
                    <a:lnTo>
                      <a:pt x="132160" y="482917"/>
                    </a:lnTo>
                    <a:cubicBezTo>
                      <a:pt x="127398" y="486727"/>
                      <a:pt x="121683" y="489585"/>
                      <a:pt x="115968" y="489585"/>
                    </a:cubicBezTo>
                    <a:cubicBezTo>
                      <a:pt x="110253" y="489585"/>
                      <a:pt x="104538" y="487680"/>
                      <a:pt x="99775" y="482917"/>
                    </a:cubicBezTo>
                    <a:cubicBezTo>
                      <a:pt x="91203" y="474345"/>
                      <a:pt x="91203" y="460057"/>
                      <a:pt x="99775" y="450532"/>
                    </a:cubicBezTo>
                    <a:cubicBezTo>
                      <a:pt x="104538" y="445770"/>
                      <a:pt x="109300" y="443865"/>
                      <a:pt x="115968" y="443865"/>
                    </a:cubicBezTo>
                    <a:lnTo>
                      <a:pt x="125063" y="447610"/>
                    </a:lnTo>
                    <a:lnTo>
                      <a:pt x="479823" y="266700"/>
                    </a:lnTo>
                    <a:lnTo>
                      <a:pt x="1008431" y="266700"/>
                    </a:lnTo>
                    <a:lnTo>
                      <a:pt x="1011317" y="263843"/>
                    </a:lnTo>
                    <a:lnTo>
                      <a:pt x="1014174" y="266700"/>
                    </a:lnTo>
                    <a:lnTo>
                      <a:pt x="1084660" y="266700"/>
                    </a:lnTo>
                    <a:lnTo>
                      <a:pt x="1136151" y="329508"/>
                    </a:lnTo>
                    <a:lnTo>
                      <a:pt x="1137999" y="327660"/>
                    </a:lnTo>
                    <a:lnTo>
                      <a:pt x="1157049" y="346710"/>
                    </a:lnTo>
                    <a:lnTo>
                      <a:pt x="1153297" y="350423"/>
                    </a:lnTo>
                    <a:lnTo>
                      <a:pt x="1171338" y="372428"/>
                    </a:lnTo>
                    <a:lnTo>
                      <a:pt x="1413273" y="372428"/>
                    </a:lnTo>
                    <a:lnTo>
                      <a:pt x="1261825" y="220980"/>
                    </a:lnTo>
                    <a:lnTo>
                      <a:pt x="876549" y="220980"/>
                    </a:lnTo>
                    <a:lnTo>
                      <a:pt x="874990" y="224672"/>
                    </a:lnTo>
                    <a:cubicBezTo>
                      <a:pt x="870823" y="228839"/>
                      <a:pt x="865108" y="231458"/>
                      <a:pt x="858917" y="231458"/>
                    </a:cubicBezTo>
                    <a:cubicBezTo>
                      <a:pt x="846534" y="231458"/>
                      <a:pt x="836057" y="220980"/>
                      <a:pt x="836057" y="208598"/>
                    </a:cubicBezTo>
                    <a:cubicBezTo>
                      <a:pt x="836057" y="196215"/>
                      <a:pt x="846534" y="185738"/>
                      <a:pt x="858917" y="185738"/>
                    </a:cubicBezTo>
                    <a:close/>
                    <a:moveTo>
                      <a:pt x="271226" y="0"/>
                    </a:moveTo>
                    <a:cubicBezTo>
                      <a:pt x="277538" y="0"/>
                      <a:pt x="283253" y="2559"/>
                      <a:pt x="287390" y="6695"/>
                    </a:cubicBezTo>
                    <a:lnTo>
                      <a:pt x="288562" y="9525"/>
                    </a:lnTo>
                    <a:lnTo>
                      <a:pt x="369333" y="9525"/>
                    </a:lnTo>
                    <a:lnTo>
                      <a:pt x="489348" y="130492"/>
                    </a:lnTo>
                    <a:lnTo>
                      <a:pt x="1072278" y="130492"/>
                    </a:lnTo>
                    <a:lnTo>
                      <a:pt x="1139905" y="23812"/>
                    </a:lnTo>
                    <a:lnTo>
                      <a:pt x="1284828" y="23812"/>
                    </a:lnTo>
                    <a:lnTo>
                      <a:pt x="1287542" y="20955"/>
                    </a:lnTo>
                    <a:lnTo>
                      <a:pt x="1290384" y="23812"/>
                    </a:lnTo>
                    <a:lnTo>
                      <a:pt x="1553289" y="23812"/>
                    </a:lnTo>
                    <a:lnTo>
                      <a:pt x="1612344" y="131445"/>
                    </a:lnTo>
                    <a:lnTo>
                      <a:pt x="1888549" y="131445"/>
                    </a:lnTo>
                    <a:lnTo>
                      <a:pt x="1888549" y="157162"/>
                    </a:lnTo>
                    <a:lnTo>
                      <a:pt x="1598058" y="157162"/>
                    </a:lnTo>
                    <a:lnTo>
                      <a:pt x="1539002" y="50482"/>
                    </a:lnTo>
                    <a:lnTo>
                      <a:pt x="1316918" y="50482"/>
                    </a:lnTo>
                    <a:lnTo>
                      <a:pt x="1472327" y="206692"/>
                    </a:lnTo>
                    <a:lnTo>
                      <a:pt x="1888549" y="206692"/>
                    </a:lnTo>
                    <a:lnTo>
                      <a:pt x="1888549" y="233054"/>
                    </a:lnTo>
                    <a:lnTo>
                      <a:pt x="1461850" y="232410"/>
                    </a:lnTo>
                    <a:lnTo>
                      <a:pt x="1279922" y="50482"/>
                    </a:lnTo>
                    <a:lnTo>
                      <a:pt x="1153240" y="50482"/>
                    </a:lnTo>
                    <a:lnTo>
                      <a:pt x="1085613" y="156210"/>
                    </a:lnTo>
                    <a:lnTo>
                      <a:pt x="478870" y="156210"/>
                    </a:lnTo>
                    <a:lnTo>
                      <a:pt x="357903" y="36195"/>
                    </a:lnTo>
                    <a:lnTo>
                      <a:pt x="288562" y="36195"/>
                    </a:lnTo>
                    <a:lnTo>
                      <a:pt x="287390" y="39024"/>
                    </a:lnTo>
                    <a:cubicBezTo>
                      <a:pt x="283253" y="43161"/>
                      <a:pt x="277538" y="45720"/>
                      <a:pt x="271226" y="45720"/>
                    </a:cubicBezTo>
                    <a:cubicBezTo>
                      <a:pt x="258601" y="45720"/>
                      <a:pt x="248366" y="35485"/>
                      <a:pt x="248366" y="22860"/>
                    </a:cubicBezTo>
                    <a:cubicBezTo>
                      <a:pt x="248366" y="10235"/>
                      <a:pt x="258601" y="0"/>
                      <a:pt x="271226" y="0"/>
                    </a:cubicBezTo>
                    <a:close/>
                  </a:path>
                </a:pathLst>
              </a:custGeom>
              <a:grpFill/>
              <a:ln w="9525" cap="flat">
                <a:noFill/>
                <a:prstDash val="solid"/>
                <a:miter/>
              </a:ln>
            </p:spPr>
            <p:txBody>
              <a:bodyPr rtlCol="0" anchor="ctr"/>
              <a:lstStyle/>
              <a:p>
                <a:endParaRPr lang="en-US"/>
              </a:p>
            </p:txBody>
          </p:sp>
          <p:grpSp>
            <p:nvGrpSpPr>
              <p:cNvPr id="7" name="Group 6">
                <a:extLst>
                  <a:ext uri="{FF2B5EF4-FFF2-40B4-BE49-F238E27FC236}">
                    <a16:creationId xmlns:a16="http://schemas.microsoft.com/office/drawing/2014/main" id="{CBF1B291-5719-4ADE-8D89-93E73A832104}"/>
                  </a:ext>
                </a:extLst>
              </p:cNvPr>
              <p:cNvGrpSpPr/>
              <p:nvPr/>
            </p:nvGrpSpPr>
            <p:grpSpPr>
              <a:xfrm>
                <a:off x="4692156" y="989695"/>
                <a:ext cx="2795565" cy="3631621"/>
                <a:chOff x="1257518" y="2316205"/>
                <a:chExt cx="1389446" cy="1804981"/>
              </a:xfrm>
              <a:grpFill/>
            </p:grpSpPr>
            <p:sp>
              <p:nvSpPr>
                <p:cNvPr id="10" name="Graphic 2">
                  <a:extLst>
                    <a:ext uri="{FF2B5EF4-FFF2-40B4-BE49-F238E27FC236}">
                      <a16:creationId xmlns:a16="http://schemas.microsoft.com/office/drawing/2014/main" id="{B144F890-773A-41CB-A37A-0D37CB0FFF4B}"/>
                    </a:ext>
                  </a:extLst>
                </p:cNvPr>
                <p:cNvSpPr/>
                <p:nvPr/>
              </p:nvSpPr>
              <p:spPr>
                <a:xfrm>
                  <a:off x="1257518" y="2316205"/>
                  <a:ext cx="1389446" cy="1804981"/>
                </a:xfrm>
                <a:custGeom>
                  <a:avLst/>
                  <a:gdLst>
                    <a:gd name="connsiteX0" fmla="*/ 198332 w 800100"/>
                    <a:gd name="connsiteY0" fmla="*/ 961703 h 962025"/>
                    <a:gd name="connsiteX1" fmla="*/ 646959 w 800100"/>
                    <a:gd name="connsiteY1" fmla="*/ 961703 h 962025"/>
                    <a:gd name="connsiteX2" fmla="*/ 610764 w 800100"/>
                    <a:gd name="connsiteY2" fmla="*/ 885503 h 962025"/>
                    <a:gd name="connsiteX3" fmla="*/ 686964 w 800100"/>
                    <a:gd name="connsiteY3" fmla="*/ 625471 h 962025"/>
                    <a:gd name="connsiteX4" fmla="*/ 786024 w 800100"/>
                    <a:gd name="connsiteY4" fmla="*/ 283523 h 962025"/>
                    <a:gd name="connsiteX5" fmla="*/ 359304 w 800100"/>
                    <a:gd name="connsiteY5" fmla="*/ 14918 h 962025"/>
                    <a:gd name="connsiteX6" fmla="*/ 124037 w 800100"/>
                    <a:gd name="connsiteY6" fmla="*/ 211133 h 962025"/>
                    <a:gd name="connsiteX7" fmla="*/ 116417 w 800100"/>
                    <a:gd name="connsiteY7" fmla="*/ 270188 h 962025"/>
                    <a:gd name="connsiteX8" fmla="*/ 59267 w 800100"/>
                    <a:gd name="connsiteY8" fmla="*/ 367343 h 962025"/>
                    <a:gd name="connsiteX9" fmla="*/ 13547 w 800100"/>
                    <a:gd name="connsiteY9" fmla="*/ 427351 h 962025"/>
                    <a:gd name="connsiteX10" fmla="*/ 24024 w 800100"/>
                    <a:gd name="connsiteY10" fmla="*/ 515933 h 962025"/>
                    <a:gd name="connsiteX11" fmla="*/ 63077 w 800100"/>
                    <a:gd name="connsiteY11" fmla="*/ 552128 h 962025"/>
                    <a:gd name="connsiteX12" fmla="*/ 18309 w 800100"/>
                    <a:gd name="connsiteY12" fmla="*/ 570226 h 962025"/>
                    <a:gd name="connsiteX13" fmla="*/ 30692 w 800100"/>
                    <a:gd name="connsiteY13" fmla="*/ 609278 h 962025"/>
                    <a:gd name="connsiteX14" fmla="*/ 29739 w 800100"/>
                    <a:gd name="connsiteY14" fmla="*/ 673096 h 962025"/>
                    <a:gd name="connsiteX15" fmla="*/ 85937 w 800100"/>
                    <a:gd name="connsiteY15" fmla="*/ 744533 h 962025"/>
                    <a:gd name="connsiteX16" fmla="*/ 225002 w 800100"/>
                    <a:gd name="connsiteY16" fmla="*/ 764536 h 962025"/>
                    <a:gd name="connsiteX17" fmla="*/ 198332 w 800100"/>
                    <a:gd name="connsiteY17" fmla="*/ 961703 h 962025"/>
                    <a:gd name="connsiteX0" fmla="*/ 173835 w 788240"/>
                    <a:gd name="connsiteY0" fmla="*/ 1023975 h 1023975"/>
                    <a:gd name="connsiteX1" fmla="*/ 639815 w 788240"/>
                    <a:gd name="connsiteY1" fmla="*/ 954560 h 1023975"/>
                    <a:gd name="connsiteX2" fmla="*/ 603620 w 788240"/>
                    <a:gd name="connsiteY2" fmla="*/ 878360 h 1023975"/>
                    <a:gd name="connsiteX3" fmla="*/ 679820 w 788240"/>
                    <a:gd name="connsiteY3" fmla="*/ 618328 h 1023975"/>
                    <a:gd name="connsiteX4" fmla="*/ 778880 w 788240"/>
                    <a:gd name="connsiteY4" fmla="*/ 276380 h 1023975"/>
                    <a:gd name="connsiteX5" fmla="*/ 352160 w 788240"/>
                    <a:gd name="connsiteY5" fmla="*/ 7775 h 1023975"/>
                    <a:gd name="connsiteX6" fmla="*/ 116893 w 788240"/>
                    <a:gd name="connsiteY6" fmla="*/ 203990 h 1023975"/>
                    <a:gd name="connsiteX7" fmla="*/ 109273 w 788240"/>
                    <a:gd name="connsiteY7" fmla="*/ 263045 h 1023975"/>
                    <a:gd name="connsiteX8" fmla="*/ 52123 w 788240"/>
                    <a:gd name="connsiteY8" fmla="*/ 360200 h 1023975"/>
                    <a:gd name="connsiteX9" fmla="*/ 6403 w 788240"/>
                    <a:gd name="connsiteY9" fmla="*/ 420208 h 1023975"/>
                    <a:gd name="connsiteX10" fmla="*/ 16880 w 788240"/>
                    <a:gd name="connsiteY10" fmla="*/ 508790 h 1023975"/>
                    <a:gd name="connsiteX11" fmla="*/ 55933 w 788240"/>
                    <a:gd name="connsiteY11" fmla="*/ 544985 h 1023975"/>
                    <a:gd name="connsiteX12" fmla="*/ 11165 w 788240"/>
                    <a:gd name="connsiteY12" fmla="*/ 563083 h 1023975"/>
                    <a:gd name="connsiteX13" fmla="*/ 23548 w 788240"/>
                    <a:gd name="connsiteY13" fmla="*/ 602135 h 1023975"/>
                    <a:gd name="connsiteX14" fmla="*/ 22595 w 788240"/>
                    <a:gd name="connsiteY14" fmla="*/ 665953 h 1023975"/>
                    <a:gd name="connsiteX15" fmla="*/ 78793 w 788240"/>
                    <a:gd name="connsiteY15" fmla="*/ 737390 h 1023975"/>
                    <a:gd name="connsiteX16" fmla="*/ 217858 w 788240"/>
                    <a:gd name="connsiteY16" fmla="*/ 757393 h 1023975"/>
                    <a:gd name="connsiteX17" fmla="*/ 173835 w 788240"/>
                    <a:gd name="connsiteY17" fmla="*/ 1023975 h 1023975"/>
                    <a:gd name="connsiteX0" fmla="*/ 173835 w 788240"/>
                    <a:gd name="connsiteY0" fmla="*/ 1023975 h 1028932"/>
                    <a:gd name="connsiteX1" fmla="*/ 654690 w 788240"/>
                    <a:gd name="connsiteY1" fmla="*/ 1028932 h 1028932"/>
                    <a:gd name="connsiteX2" fmla="*/ 603620 w 788240"/>
                    <a:gd name="connsiteY2" fmla="*/ 878360 h 1028932"/>
                    <a:gd name="connsiteX3" fmla="*/ 679820 w 788240"/>
                    <a:gd name="connsiteY3" fmla="*/ 618328 h 1028932"/>
                    <a:gd name="connsiteX4" fmla="*/ 778880 w 788240"/>
                    <a:gd name="connsiteY4" fmla="*/ 276380 h 1028932"/>
                    <a:gd name="connsiteX5" fmla="*/ 352160 w 788240"/>
                    <a:gd name="connsiteY5" fmla="*/ 7775 h 1028932"/>
                    <a:gd name="connsiteX6" fmla="*/ 116893 w 788240"/>
                    <a:gd name="connsiteY6" fmla="*/ 203990 h 1028932"/>
                    <a:gd name="connsiteX7" fmla="*/ 109273 w 788240"/>
                    <a:gd name="connsiteY7" fmla="*/ 263045 h 1028932"/>
                    <a:gd name="connsiteX8" fmla="*/ 52123 w 788240"/>
                    <a:gd name="connsiteY8" fmla="*/ 360200 h 1028932"/>
                    <a:gd name="connsiteX9" fmla="*/ 6403 w 788240"/>
                    <a:gd name="connsiteY9" fmla="*/ 420208 h 1028932"/>
                    <a:gd name="connsiteX10" fmla="*/ 16880 w 788240"/>
                    <a:gd name="connsiteY10" fmla="*/ 508790 h 1028932"/>
                    <a:gd name="connsiteX11" fmla="*/ 55933 w 788240"/>
                    <a:gd name="connsiteY11" fmla="*/ 544985 h 1028932"/>
                    <a:gd name="connsiteX12" fmla="*/ 11165 w 788240"/>
                    <a:gd name="connsiteY12" fmla="*/ 563083 h 1028932"/>
                    <a:gd name="connsiteX13" fmla="*/ 23548 w 788240"/>
                    <a:gd name="connsiteY13" fmla="*/ 602135 h 1028932"/>
                    <a:gd name="connsiteX14" fmla="*/ 22595 w 788240"/>
                    <a:gd name="connsiteY14" fmla="*/ 665953 h 1028932"/>
                    <a:gd name="connsiteX15" fmla="*/ 78793 w 788240"/>
                    <a:gd name="connsiteY15" fmla="*/ 737390 h 1028932"/>
                    <a:gd name="connsiteX16" fmla="*/ 217858 w 788240"/>
                    <a:gd name="connsiteY16" fmla="*/ 757393 h 1028932"/>
                    <a:gd name="connsiteX17" fmla="*/ 173835 w 788240"/>
                    <a:gd name="connsiteY17" fmla="*/ 1023975 h 1028932"/>
                    <a:gd name="connsiteX0" fmla="*/ 173835 w 788240"/>
                    <a:gd name="connsiteY0" fmla="*/ 1023975 h 1023975"/>
                    <a:gd name="connsiteX1" fmla="*/ 674523 w 788240"/>
                    <a:gd name="connsiteY1" fmla="*/ 1023974 h 1023975"/>
                    <a:gd name="connsiteX2" fmla="*/ 603620 w 788240"/>
                    <a:gd name="connsiteY2" fmla="*/ 878360 h 1023975"/>
                    <a:gd name="connsiteX3" fmla="*/ 679820 w 788240"/>
                    <a:gd name="connsiteY3" fmla="*/ 618328 h 1023975"/>
                    <a:gd name="connsiteX4" fmla="*/ 778880 w 788240"/>
                    <a:gd name="connsiteY4" fmla="*/ 276380 h 1023975"/>
                    <a:gd name="connsiteX5" fmla="*/ 352160 w 788240"/>
                    <a:gd name="connsiteY5" fmla="*/ 7775 h 1023975"/>
                    <a:gd name="connsiteX6" fmla="*/ 116893 w 788240"/>
                    <a:gd name="connsiteY6" fmla="*/ 203990 h 1023975"/>
                    <a:gd name="connsiteX7" fmla="*/ 109273 w 788240"/>
                    <a:gd name="connsiteY7" fmla="*/ 263045 h 1023975"/>
                    <a:gd name="connsiteX8" fmla="*/ 52123 w 788240"/>
                    <a:gd name="connsiteY8" fmla="*/ 360200 h 1023975"/>
                    <a:gd name="connsiteX9" fmla="*/ 6403 w 788240"/>
                    <a:gd name="connsiteY9" fmla="*/ 420208 h 1023975"/>
                    <a:gd name="connsiteX10" fmla="*/ 16880 w 788240"/>
                    <a:gd name="connsiteY10" fmla="*/ 508790 h 1023975"/>
                    <a:gd name="connsiteX11" fmla="*/ 55933 w 788240"/>
                    <a:gd name="connsiteY11" fmla="*/ 544985 h 1023975"/>
                    <a:gd name="connsiteX12" fmla="*/ 11165 w 788240"/>
                    <a:gd name="connsiteY12" fmla="*/ 563083 h 1023975"/>
                    <a:gd name="connsiteX13" fmla="*/ 23548 w 788240"/>
                    <a:gd name="connsiteY13" fmla="*/ 602135 h 1023975"/>
                    <a:gd name="connsiteX14" fmla="*/ 22595 w 788240"/>
                    <a:gd name="connsiteY14" fmla="*/ 665953 h 1023975"/>
                    <a:gd name="connsiteX15" fmla="*/ 78793 w 788240"/>
                    <a:gd name="connsiteY15" fmla="*/ 737390 h 1023975"/>
                    <a:gd name="connsiteX16" fmla="*/ 217858 w 788240"/>
                    <a:gd name="connsiteY16" fmla="*/ 757393 h 1023975"/>
                    <a:gd name="connsiteX17" fmla="*/ 173835 w 788240"/>
                    <a:gd name="connsiteY17" fmla="*/ 1023975 h 1023975"/>
                    <a:gd name="connsiteX0" fmla="*/ 173835 w 788240"/>
                    <a:gd name="connsiteY0" fmla="*/ 1023975 h 1023975"/>
                    <a:gd name="connsiteX1" fmla="*/ 679481 w 788240"/>
                    <a:gd name="connsiteY1" fmla="*/ 1014058 h 1023975"/>
                    <a:gd name="connsiteX2" fmla="*/ 603620 w 788240"/>
                    <a:gd name="connsiteY2" fmla="*/ 878360 h 1023975"/>
                    <a:gd name="connsiteX3" fmla="*/ 679820 w 788240"/>
                    <a:gd name="connsiteY3" fmla="*/ 618328 h 1023975"/>
                    <a:gd name="connsiteX4" fmla="*/ 778880 w 788240"/>
                    <a:gd name="connsiteY4" fmla="*/ 276380 h 1023975"/>
                    <a:gd name="connsiteX5" fmla="*/ 352160 w 788240"/>
                    <a:gd name="connsiteY5" fmla="*/ 7775 h 1023975"/>
                    <a:gd name="connsiteX6" fmla="*/ 116893 w 788240"/>
                    <a:gd name="connsiteY6" fmla="*/ 203990 h 1023975"/>
                    <a:gd name="connsiteX7" fmla="*/ 109273 w 788240"/>
                    <a:gd name="connsiteY7" fmla="*/ 263045 h 1023975"/>
                    <a:gd name="connsiteX8" fmla="*/ 52123 w 788240"/>
                    <a:gd name="connsiteY8" fmla="*/ 360200 h 1023975"/>
                    <a:gd name="connsiteX9" fmla="*/ 6403 w 788240"/>
                    <a:gd name="connsiteY9" fmla="*/ 420208 h 1023975"/>
                    <a:gd name="connsiteX10" fmla="*/ 16880 w 788240"/>
                    <a:gd name="connsiteY10" fmla="*/ 508790 h 1023975"/>
                    <a:gd name="connsiteX11" fmla="*/ 55933 w 788240"/>
                    <a:gd name="connsiteY11" fmla="*/ 544985 h 1023975"/>
                    <a:gd name="connsiteX12" fmla="*/ 11165 w 788240"/>
                    <a:gd name="connsiteY12" fmla="*/ 563083 h 1023975"/>
                    <a:gd name="connsiteX13" fmla="*/ 23548 w 788240"/>
                    <a:gd name="connsiteY13" fmla="*/ 602135 h 1023975"/>
                    <a:gd name="connsiteX14" fmla="*/ 22595 w 788240"/>
                    <a:gd name="connsiteY14" fmla="*/ 665953 h 1023975"/>
                    <a:gd name="connsiteX15" fmla="*/ 78793 w 788240"/>
                    <a:gd name="connsiteY15" fmla="*/ 737390 h 1023975"/>
                    <a:gd name="connsiteX16" fmla="*/ 217858 w 788240"/>
                    <a:gd name="connsiteY16" fmla="*/ 757393 h 1023975"/>
                    <a:gd name="connsiteX17" fmla="*/ 173835 w 788240"/>
                    <a:gd name="connsiteY17" fmla="*/ 1023975 h 1023975"/>
                    <a:gd name="connsiteX0" fmla="*/ 173835 w 788240"/>
                    <a:gd name="connsiteY0" fmla="*/ 1023975 h 1023975"/>
                    <a:gd name="connsiteX1" fmla="*/ 679481 w 788240"/>
                    <a:gd name="connsiteY1" fmla="*/ 1019016 h 1023975"/>
                    <a:gd name="connsiteX2" fmla="*/ 603620 w 788240"/>
                    <a:gd name="connsiteY2" fmla="*/ 878360 h 1023975"/>
                    <a:gd name="connsiteX3" fmla="*/ 679820 w 788240"/>
                    <a:gd name="connsiteY3" fmla="*/ 618328 h 1023975"/>
                    <a:gd name="connsiteX4" fmla="*/ 778880 w 788240"/>
                    <a:gd name="connsiteY4" fmla="*/ 276380 h 1023975"/>
                    <a:gd name="connsiteX5" fmla="*/ 352160 w 788240"/>
                    <a:gd name="connsiteY5" fmla="*/ 7775 h 1023975"/>
                    <a:gd name="connsiteX6" fmla="*/ 116893 w 788240"/>
                    <a:gd name="connsiteY6" fmla="*/ 203990 h 1023975"/>
                    <a:gd name="connsiteX7" fmla="*/ 109273 w 788240"/>
                    <a:gd name="connsiteY7" fmla="*/ 263045 h 1023975"/>
                    <a:gd name="connsiteX8" fmla="*/ 52123 w 788240"/>
                    <a:gd name="connsiteY8" fmla="*/ 360200 h 1023975"/>
                    <a:gd name="connsiteX9" fmla="*/ 6403 w 788240"/>
                    <a:gd name="connsiteY9" fmla="*/ 420208 h 1023975"/>
                    <a:gd name="connsiteX10" fmla="*/ 16880 w 788240"/>
                    <a:gd name="connsiteY10" fmla="*/ 508790 h 1023975"/>
                    <a:gd name="connsiteX11" fmla="*/ 55933 w 788240"/>
                    <a:gd name="connsiteY11" fmla="*/ 544985 h 1023975"/>
                    <a:gd name="connsiteX12" fmla="*/ 11165 w 788240"/>
                    <a:gd name="connsiteY12" fmla="*/ 563083 h 1023975"/>
                    <a:gd name="connsiteX13" fmla="*/ 23548 w 788240"/>
                    <a:gd name="connsiteY13" fmla="*/ 602135 h 1023975"/>
                    <a:gd name="connsiteX14" fmla="*/ 22595 w 788240"/>
                    <a:gd name="connsiteY14" fmla="*/ 665953 h 1023975"/>
                    <a:gd name="connsiteX15" fmla="*/ 78793 w 788240"/>
                    <a:gd name="connsiteY15" fmla="*/ 737390 h 1023975"/>
                    <a:gd name="connsiteX16" fmla="*/ 217858 w 788240"/>
                    <a:gd name="connsiteY16" fmla="*/ 757393 h 1023975"/>
                    <a:gd name="connsiteX17" fmla="*/ 173835 w 788240"/>
                    <a:gd name="connsiteY17" fmla="*/ 1023975 h 1023975"/>
                    <a:gd name="connsiteX0" fmla="*/ 173835 w 788240"/>
                    <a:gd name="connsiteY0" fmla="*/ 1023975 h 1023975"/>
                    <a:gd name="connsiteX1" fmla="*/ 679481 w 788240"/>
                    <a:gd name="connsiteY1" fmla="*/ 1021495 h 1023975"/>
                    <a:gd name="connsiteX2" fmla="*/ 603620 w 788240"/>
                    <a:gd name="connsiteY2" fmla="*/ 878360 h 1023975"/>
                    <a:gd name="connsiteX3" fmla="*/ 679820 w 788240"/>
                    <a:gd name="connsiteY3" fmla="*/ 618328 h 1023975"/>
                    <a:gd name="connsiteX4" fmla="*/ 778880 w 788240"/>
                    <a:gd name="connsiteY4" fmla="*/ 276380 h 1023975"/>
                    <a:gd name="connsiteX5" fmla="*/ 352160 w 788240"/>
                    <a:gd name="connsiteY5" fmla="*/ 7775 h 1023975"/>
                    <a:gd name="connsiteX6" fmla="*/ 116893 w 788240"/>
                    <a:gd name="connsiteY6" fmla="*/ 203990 h 1023975"/>
                    <a:gd name="connsiteX7" fmla="*/ 109273 w 788240"/>
                    <a:gd name="connsiteY7" fmla="*/ 263045 h 1023975"/>
                    <a:gd name="connsiteX8" fmla="*/ 52123 w 788240"/>
                    <a:gd name="connsiteY8" fmla="*/ 360200 h 1023975"/>
                    <a:gd name="connsiteX9" fmla="*/ 6403 w 788240"/>
                    <a:gd name="connsiteY9" fmla="*/ 420208 h 1023975"/>
                    <a:gd name="connsiteX10" fmla="*/ 16880 w 788240"/>
                    <a:gd name="connsiteY10" fmla="*/ 508790 h 1023975"/>
                    <a:gd name="connsiteX11" fmla="*/ 55933 w 788240"/>
                    <a:gd name="connsiteY11" fmla="*/ 544985 h 1023975"/>
                    <a:gd name="connsiteX12" fmla="*/ 11165 w 788240"/>
                    <a:gd name="connsiteY12" fmla="*/ 563083 h 1023975"/>
                    <a:gd name="connsiteX13" fmla="*/ 23548 w 788240"/>
                    <a:gd name="connsiteY13" fmla="*/ 602135 h 1023975"/>
                    <a:gd name="connsiteX14" fmla="*/ 22595 w 788240"/>
                    <a:gd name="connsiteY14" fmla="*/ 665953 h 1023975"/>
                    <a:gd name="connsiteX15" fmla="*/ 78793 w 788240"/>
                    <a:gd name="connsiteY15" fmla="*/ 737390 h 1023975"/>
                    <a:gd name="connsiteX16" fmla="*/ 217858 w 788240"/>
                    <a:gd name="connsiteY16" fmla="*/ 757393 h 1023975"/>
                    <a:gd name="connsiteX17" fmla="*/ 173835 w 788240"/>
                    <a:gd name="connsiteY17" fmla="*/ 1023975 h 102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88240" h="1023975">
                      <a:moveTo>
                        <a:pt x="173835" y="1023975"/>
                      </a:moveTo>
                      <a:lnTo>
                        <a:pt x="679481" y="1021495"/>
                      </a:lnTo>
                      <a:cubicBezTo>
                        <a:pt x="666146" y="995778"/>
                        <a:pt x="612193" y="896458"/>
                        <a:pt x="603620" y="878360"/>
                      </a:cubicBezTo>
                      <a:cubicBezTo>
                        <a:pt x="579808" y="822163"/>
                        <a:pt x="596953" y="699290"/>
                        <a:pt x="679820" y="618328"/>
                      </a:cubicBezTo>
                      <a:cubicBezTo>
                        <a:pt x="758878" y="541175"/>
                        <a:pt x="810313" y="391633"/>
                        <a:pt x="778880" y="276380"/>
                      </a:cubicBezTo>
                      <a:cubicBezTo>
                        <a:pt x="727445" y="85880"/>
                        <a:pt x="555995" y="-32230"/>
                        <a:pt x="352160" y="7775"/>
                      </a:cubicBezTo>
                      <a:cubicBezTo>
                        <a:pt x="352160" y="7775"/>
                        <a:pt x="175948" y="29683"/>
                        <a:pt x="116893" y="203990"/>
                      </a:cubicBezTo>
                      <a:cubicBezTo>
                        <a:pt x="116893" y="203990"/>
                        <a:pt x="107368" y="229708"/>
                        <a:pt x="109273" y="263045"/>
                      </a:cubicBezTo>
                      <a:cubicBezTo>
                        <a:pt x="114035" y="316385"/>
                        <a:pt x="75935" y="347818"/>
                        <a:pt x="52123" y="360200"/>
                      </a:cubicBezTo>
                      <a:cubicBezTo>
                        <a:pt x="27358" y="373535"/>
                        <a:pt x="-16457" y="395443"/>
                        <a:pt x="6403" y="420208"/>
                      </a:cubicBezTo>
                      <a:cubicBezTo>
                        <a:pt x="34025" y="450688"/>
                        <a:pt x="32120" y="489740"/>
                        <a:pt x="16880" y="508790"/>
                      </a:cubicBezTo>
                      <a:cubicBezTo>
                        <a:pt x="-2170" y="531650"/>
                        <a:pt x="53075" y="532603"/>
                        <a:pt x="55933" y="544985"/>
                      </a:cubicBezTo>
                      <a:cubicBezTo>
                        <a:pt x="58790" y="558320"/>
                        <a:pt x="14975" y="547843"/>
                        <a:pt x="11165" y="563083"/>
                      </a:cubicBezTo>
                      <a:cubicBezTo>
                        <a:pt x="7355" y="579275"/>
                        <a:pt x="19738" y="583085"/>
                        <a:pt x="23548" y="602135"/>
                      </a:cubicBezTo>
                      <a:cubicBezTo>
                        <a:pt x="27358" y="621185"/>
                        <a:pt x="24500" y="656428"/>
                        <a:pt x="22595" y="665953"/>
                      </a:cubicBezTo>
                      <a:cubicBezTo>
                        <a:pt x="20690" y="675478"/>
                        <a:pt x="26405" y="732628"/>
                        <a:pt x="78793" y="737390"/>
                      </a:cubicBezTo>
                      <a:cubicBezTo>
                        <a:pt x="131180" y="742153"/>
                        <a:pt x="196903" y="731675"/>
                        <a:pt x="217858" y="757393"/>
                      </a:cubicBezTo>
                      <a:cubicBezTo>
                        <a:pt x="236908" y="783110"/>
                        <a:pt x="197647" y="952538"/>
                        <a:pt x="173835" y="1023975"/>
                      </a:cubicBezTo>
                      <a:close/>
                    </a:path>
                  </a:pathLst>
                </a:custGeom>
                <a:grpFill/>
                <a:ln w="9525" cap="flat">
                  <a:noFill/>
                  <a:prstDash val="solid"/>
                  <a:miter/>
                </a:ln>
              </p:spPr>
              <p:txBody>
                <a:bodyPr rtlCol="0" anchor="ctr"/>
                <a:lstStyle/>
                <a:p>
                  <a:endParaRPr lang="en-US" dirty="0"/>
                </a:p>
              </p:txBody>
            </p:sp>
            <p:grpSp>
              <p:nvGrpSpPr>
                <p:cNvPr id="11" name="Group 10">
                  <a:extLst>
                    <a:ext uri="{FF2B5EF4-FFF2-40B4-BE49-F238E27FC236}">
                      <a16:creationId xmlns:a16="http://schemas.microsoft.com/office/drawing/2014/main" id="{90AE745F-67EF-468B-BBF2-BF5F790F903B}"/>
                    </a:ext>
                  </a:extLst>
                </p:cNvPr>
                <p:cNvGrpSpPr/>
                <p:nvPr/>
              </p:nvGrpSpPr>
              <p:grpSpPr>
                <a:xfrm>
                  <a:off x="1684786" y="2516290"/>
                  <a:ext cx="702035" cy="687994"/>
                  <a:chOff x="1684786" y="2516290"/>
                  <a:chExt cx="702035" cy="687994"/>
                </a:xfrm>
                <a:grpFill/>
              </p:grpSpPr>
              <p:sp>
                <p:nvSpPr>
                  <p:cNvPr id="12" name="Graphic 4">
                    <a:extLst>
                      <a:ext uri="{FF2B5EF4-FFF2-40B4-BE49-F238E27FC236}">
                        <a16:creationId xmlns:a16="http://schemas.microsoft.com/office/drawing/2014/main" id="{60383951-C52B-462E-967A-310162ED7003}"/>
                      </a:ext>
                    </a:extLst>
                  </p:cNvPr>
                  <p:cNvSpPr/>
                  <p:nvPr/>
                </p:nvSpPr>
                <p:spPr>
                  <a:xfrm>
                    <a:off x="1684786" y="2516290"/>
                    <a:ext cx="702035" cy="687994"/>
                  </a:xfrm>
                  <a:custGeom>
                    <a:avLst/>
                    <a:gdLst>
                      <a:gd name="connsiteX0" fmla="*/ 462439 w 476250"/>
                      <a:gd name="connsiteY0" fmla="*/ 160496 h 466725"/>
                      <a:gd name="connsiteX1" fmla="*/ 469106 w 476250"/>
                      <a:gd name="connsiteY1" fmla="*/ 153829 h 466725"/>
                      <a:gd name="connsiteX2" fmla="*/ 469106 w 476250"/>
                      <a:gd name="connsiteY2" fmla="*/ 149066 h 466725"/>
                      <a:gd name="connsiteX3" fmla="*/ 462439 w 476250"/>
                      <a:gd name="connsiteY3" fmla="*/ 142399 h 466725"/>
                      <a:gd name="connsiteX4" fmla="*/ 415766 w 476250"/>
                      <a:gd name="connsiteY4" fmla="*/ 142399 h 466725"/>
                      <a:gd name="connsiteX5" fmla="*/ 415766 w 476250"/>
                      <a:gd name="connsiteY5" fmla="*/ 93821 h 466725"/>
                      <a:gd name="connsiteX6" fmla="*/ 391954 w 476250"/>
                      <a:gd name="connsiteY6" fmla="*/ 70009 h 466725"/>
                      <a:gd name="connsiteX7" fmla="*/ 333851 w 476250"/>
                      <a:gd name="connsiteY7" fmla="*/ 70009 h 466725"/>
                      <a:gd name="connsiteX8" fmla="*/ 333851 w 476250"/>
                      <a:gd name="connsiteY8" fmla="*/ 13811 h 466725"/>
                      <a:gd name="connsiteX9" fmla="*/ 327184 w 476250"/>
                      <a:gd name="connsiteY9" fmla="*/ 7144 h 466725"/>
                      <a:gd name="connsiteX10" fmla="*/ 322421 w 476250"/>
                      <a:gd name="connsiteY10" fmla="*/ 7144 h 466725"/>
                      <a:gd name="connsiteX11" fmla="*/ 315754 w 476250"/>
                      <a:gd name="connsiteY11" fmla="*/ 13811 h 466725"/>
                      <a:gd name="connsiteX12" fmla="*/ 315754 w 476250"/>
                      <a:gd name="connsiteY12" fmla="*/ 70009 h 466725"/>
                      <a:gd name="connsiteX13" fmla="*/ 290989 w 476250"/>
                      <a:gd name="connsiteY13" fmla="*/ 70009 h 466725"/>
                      <a:gd name="connsiteX14" fmla="*/ 290989 w 476250"/>
                      <a:gd name="connsiteY14" fmla="*/ 13811 h 466725"/>
                      <a:gd name="connsiteX15" fmla="*/ 283369 w 476250"/>
                      <a:gd name="connsiteY15" fmla="*/ 7144 h 466725"/>
                      <a:gd name="connsiteX16" fmla="*/ 278606 w 476250"/>
                      <a:gd name="connsiteY16" fmla="*/ 7144 h 466725"/>
                      <a:gd name="connsiteX17" fmla="*/ 271939 w 476250"/>
                      <a:gd name="connsiteY17" fmla="*/ 13811 h 466725"/>
                      <a:gd name="connsiteX18" fmla="*/ 271939 w 476250"/>
                      <a:gd name="connsiteY18" fmla="*/ 70009 h 466725"/>
                      <a:gd name="connsiteX19" fmla="*/ 247174 w 476250"/>
                      <a:gd name="connsiteY19" fmla="*/ 70009 h 466725"/>
                      <a:gd name="connsiteX20" fmla="*/ 247174 w 476250"/>
                      <a:gd name="connsiteY20" fmla="*/ 13811 h 466725"/>
                      <a:gd name="connsiteX21" fmla="*/ 240506 w 476250"/>
                      <a:gd name="connsiteY21" fmla="*/ 7144 h 466725"/>
                      <a:gd name="connsiteX22" fmla="*/ 235744 w 476250"/>
                      <a:gd name="connsiteY22" fmla="*/ 7144 h 466725"/>
                      <a:gd name="connsiteX23" fmla="*/ 229076 w 476250"/>
                      <a:gd name="connsiteY23" fmla="*/ 13811 h 466725"/>
                      <a:gd name="connsiteX24" fmla="*/ 229076 w 476250"/>
                      <a:gd name="connsiteY24" fmla="*/ 70009 h 466725"/>
                      <a:gd name="connsiteX25" fmla="*/ 204311 w 476250"/>
                      <a:gd name="connsiteY25" fmla="*/ 70009 h 466725"/>
                      <a:gd name="connsiteX26" fmla="*/ 204311 w 476250"/>
                      <a:gd name="connsiteY26" fmla="*/ 13811 h 466725"/>
                      <a:gd name="connsiteX27" fmla="*/ 197644 w 476250"/>
                      <a:gd name="connsiteY27" fmla="*/ 7144 h 466725"/>
                      <a:gd name="connsiteX28" fmla="*/ 192881 w 476250"/>
                      <a:gd name="connsiteY28" fmla="*/ 7144 h 466725"/>
                      <a:gd name="connsiteX29" fmla="*/ 186214 w 476250"/>
                      <a:gd name="connsiteY29" fmla="*/ 13811 h 466725"/>
                      <a:gd name="connsiteX30" fmla="*/ 186214 w 476250"/>
                      <a:gd name="connsiteY30" fmla="*/ 70009 h 466725"/>
                      <a:gd name="connsiteX31" fmla="*/ 161449 w 476250"/>
                      <a:gd name="connsiteY31" fmla="*/ 70009 h 466725"/>
                      <a:gd name="connsiteX32" fmla="*/ 161449 w 476250"/>
                      <a:gd name="connsiteY32" fmla="*/ 13811 h 466725"/>
                      <a:gd name="connsiteX33" fmla="*/ 154781 w 476250"/>
                      <a:gd name="connsiteY33" fmla="*/ 7144 h 466725"/>
                      <a:gd name="connsiteX34" fmla="*/ 150019 w 476250"/>
                      <a:gd name="connsiteY34" fmla="*/ 7144 h 466725"/>
                      <a:gd name="connsiteX35" fmla="*/ 143351 w 476250"/>
                      <a:gd name="connsiteY35" fmla="*/ 13811 h 466725"/>
                      <a:gd name="connsiteX36" fmla="*/ 143351 w 476250"/>
                      <a:gd name="connsiteY36" fmla="*/ 70009 h 466725"/>
                      <a:gd name="connsiteX37" fmla="*/ 88106 w 476250"/>
                      <a:gd name="connsiteY37" fmla="*/ 70009 h 466725"/>
                      <a:gd name="connsiteX38" fmla="*/ 64294 w 476250"/>
                      <a:gd name="connsiteY38" fmla="*/ 93821 h 466725"/>
                      <a:gd name="connsiteX39" fmla="*/ 64294 w 476250"/>
                      <a:gd name="connsiteY39" fmla="*/ 142399 h 466725"/>
                      <a:gd name="connsiteX40" fmla="*/ 13811 w 476250"/>
                      <a:gd name="connsiteY40" fmla="*/ 142399 h 466725"/>
                      <a:gd name="connsiteX41" fmla="*/ 7144 w 476250"/>
                      <a:gd name="connsiteY41" fmla="*/ 149066 h 466725"/>
                      <a:gd name="connsiteX42" fmla="*/ 7144 w 476250"/>
                      <a:gd name="connsiteY42" fmla="*/ 153829 h 466725"/>
                      <a:gd name="connsiteX43" fmla="*/ 13811 w 476250"/>
                      <a:gd name="connsiteY43" fmla="*/ 160496 h 466725"/>
                      <a:gd name="connsiteX44" fmla="*/ 64294 w 476250"/>
                      <a:gd name="connsiteY44" fmla="*/ 160496 h 466725"/>
                      <a:gd name="connsiteX45" fmla="*/ 64294 w 476250"/>
                      <a:gd name="connsiteY45" fmla="*/ 185261 h 466725"/>
                      <a:gd name="connsiteX46" fmla="*/ 13811 w 476250"/>
                      <a:gd name="connsiteY46" fmla="*/ 185261 h 466725"/>
                      <a:gd name="connsiteX47" fmla="*/ 7144 w 476250"/>
                      <a:gd name="connsiteY47" fmla="*/ 191929 h 466725"/>
                      <a:gd name="connsiteX48" fmla="*/ 7144 w 476250"/>
                      <a:gd name="connsiteY48" fmla="*/ 196691 h 466725"/>
                      <a:gd name="connsiteX49" fmla="*/ 13811 w 476250"/>
                      <a:gd name="connsiteY49" fmla="*/ 203359 h 466725"/>
                      <a:gd name="connsiteX50" fmla="*/ 64294 w 476250"/>
                      <a:gd name="connsiteY50" fmla="*/ 203359 h 466725"/>
                      <a:gd name="connsiteX51" fmla="*/ 64294 w 476250"/>
                      <a:gd name="connsiteY51" fmla="*/ 228124 h 466725"/>
                      <a:gd name="connsiteX52" fmla="*/ 13811 w 476250"/>
                      <a:gd name="connsiteY52" fmla="*/ 228124 h 466725"/>
                      <a:gd name="connsiteX53" fmla="*/ 7144 w 476250"/>
                      <a:gd name="connsiteY53" fmla="*/ 235744 h 466725"/>
                      <a:gd name="connsiteX54" fmla="*/ 7144 w 476250"/>
                      <a:gd name="connsiteY54" fmla="*/ 240506 h 466725"/>
                      <a:gd name="connsiteX55" fmla="*/ 13811 w 476250"/>
                      <a:gd name="connsiteY55" fmla="*/ 247174 h 466725"/>
                      <a:gd name="connsiteX56" fmla="*/ 64294 w 476250"/>
                      <a:gd name="connsiteY56" fmla="*/ 247174 h 466725"/>
                      <a:gd name="connsiteX57" fmla="*/ 64294 w 476250"/>
                      <a:gd name="connsiteY57" fmla="*/ 271939 h 466725"/>
                      <a:gd name="connsiteX58" fmla="*/ 13811 w 476250"/>
                      <a:gd name="connsiteY58" fmla="*/ 271939 h 466725"/>
                      <a:gd name="connsiteX59" fmla="*/ 7144 w 476250"/>
                      <a:gd name="connsiteY59" fmla="*/ 278606 h 466725"/>
                      <a:gd name="connsiteX60" fmla="*/ 7144 w 476250"/>
                      <a:gd name="connsiteY60" fmla="*/ 283369 h 466725"/>
                      <a:gd name="connsiteX61" fmla="*/ 13811 w 476250"/>
                      <a:gd name="connsiteY61" fmla="*/ 290036 h 466725"/>
                      <a:gd name="connsiteX62" fmla="*/ 64294 w 476250"/>
                      <a:gd name="connsiteY62" fmla="*/ 290036 h 466725"/>
                      <a:gd name="connsiteX63" fmla="*/ 64294 w 476250"/>
                      <a:gd name="connsiteY63" fmla="*/ 314801 h 466725"/>
                      <a:gd name="connsiteX64" fmla="*/ 13811 w 476250"/>
                      <a:gd name="connsiteY64" fmla="*/ 314801 h 466725"/>
                      <a:gd name="connsiteX65" fmla="*/ 7144 w 476250"/>
                      <a:gd name="connsiteY65" fmla="*/ 321469 h 466725"/>
                      <a:gd name="connsiteX66" fmla="*/ 7144 w 476250"/>
                      <a:gd name="connsiteY66" fmla="*/ 326231 h 466725"/>
                      <a:gd name="connsiteX67" fmla="*/ 13811 w 476250"/>
                      <a:gd name="connsiteY67" fmla="*/ 332899 h 466725"/>
                      <a:gd name="connsiteX68" fmla="*/ 64294 w 476250"/>
                      <a:gd name="connsiteY68" fmla="*/ 332899 h 466725"/>
                      <a:gd name="connsiteX69" fmla="*/ 64294 w 476250"/>
                      <a:gd name="connsiteY69" fmla="*/ 380524 h 466725"/>
                      <a:gd name="connsiteX70" fmla="*/ 88106 w 476250"/>
                      <a:gd name="connsiteY70" fmla="*/ 404336 h 466725"/>
                      <a:gd name="connsiteX71" fmla="*/ 142399 w 476250"/>
                      <a:gd name="connsiteY71" fmla="*/ 404336 h 466725"/>
                      <a:gd name="connsiteX72" fmla="*/ 142399 w 476250"/>
                      <a:gd name="connsiteY72" fmla="*/ 461486 h 466725"/>
                      <a:gd name="connsiteX73" fmla="*/ 149066 w 476250"/>
                      <a:gd name="connsiteY73" fmla="*/ 468154 h 466725"/>
                      <a:gd name="connsiteX74" fmla="*/ 153829 w 476250"/>
                      <a:gd name="connsiteY74" fmla="*/ 468154 h 466725"/>
                      <a:gd name="connsiteX75" fmla="*/ 160496 w 476250"/>
                      <a:gd name="connsiteY75" fmla="*/ 461486 h 466725"/>
                      <a:gd name="connsiteX76" fmla="*/ 160496 w 476250"/>
                      <a:gd name="connsiteY76" fmla="*/ 404336 h 466725"/>
                      <a:gd name="connsiteX77" fmla="*/ 185261 w 476250"/>
                      <a:gd name="connsiteY77" fmla="*/ 404336 h 466725"/>
                      <a:gd name="connsiteX78" fmla="*/ 185261 w 476250"/>
                      <a:gd name="connsiteY78" fmla="*/ 461486 h 466725"/>
                      <a:gd name="connsiteX79" fmla="*/ 191929 w 476250"/>
                      <a:gd name="connsiteY79" fmla="*/ 468154 h 466725"/>
                      <a:gd name="connsiteX80" fmla="*/ 196691 w 476250"/>
                      <a:gd name="connsiteY80" fmla="*/ 468154 h 466725"/>
                      <a:gd name="connsiteX81" fmla="*/ 203359 w 476250"/>
                      <a:gd name="connsiteY81" fmla="*/ 461486 h 466725"/>
                      <a:gd name="connsiteX82" fmla="*/ 203359 w 476250"/>
                      <a:gd name="connsiteY82" fmla="*/ 404336 h 466725"/>
                      <a:gd name="connsiteX83" fmla="*/ 228124 w 476250"/>
                      <a:gd name="connsiteY83" fmla="*/ 404336 h 466725"/>
                      <a:gd name="connsiteX84" fmla="*/ 228124 w 476250"/>
                      <a:gd name="connsiteY84" fmla="*/ 461486 h 466725"/>
                      <a:gd name="connsiteX85" fmla="*/ 234791 w 476250"/>
                      <a:gd name="connsiteY85" fmla="*/ 468154 h 466725"/>
                      <a:gd name="connsiteX86" fmla="*/ 239554 w 476250"/>
                      <a:gd name="connsiteY86" fmla="*/ 468154 h 466725"/>
                      <a:gd name="connsiteX87" fmla="*/ 246221 w 476250"/>
                      <a:gd name="connsiteY87" fmla="*/ 461486 h 466725"/>
                      <a:gd name="connsiteX88" fmla="*/ 246221 w 476250"/>
                      <a:gd name="connsiteY88" fmla="*/ 404336 h 466725"/>
                      <a:gd name="connsiteX89" fmla="*/ 270986 w 476250"/>
                      <a:gd name="connsiteY89" fmla="*/ 404336 h 466725"/>
                      <a:gd name="connsiteX90" fmla="*/ 270986 w 476250"/>
                      <a:gd name="connsiteY90" fmla="*/ 461486 h 466725"/>
                      <a:gd name="connsiteX91" fmla="*/ 277654 w 476250"/>
                      <a:gd name="connsiteY91" fmla="*/ 468154 h 466725"/>
                      <a:gd name="connsiteX92" fmla="*/ 283369 w 476250"/>
                      <a:gd name="connsiteY92" fmla="*/ 468154 h 466725"/>
                      <a:gd name="connsiteX93" fmla="*/ 290036 w 476250"/>
                      <a:gd name="connsiteY93" fmla="*/ 461486 h 466725"/>
                      <a:gd name="connsiteX94" fmla="*/ 290036 w 476250"/>
                      <a:gd name="connsiteY94" fmla="*/ 404336 h 466725"/>
                      <a:gd name="connsiteX95" fmla="*/ 314801 w 476250"/>
                      <a:gd name="connsiteY95" fmla="*/ 404336 h 466725"/>
                      <a:gd name="connsiteX96" fmla="*/ 314801 w 476250"/>
                      <a:gd name="connsiteY96" fmla="*/ 461486 h 466725"/>
                      <a:gd name="connsiteX97" fmla="*/ 321469 w 476250"/>
                      <a:gd name="connsiteY97" fmla="*/ 468154 h 466725"/>
                      <a:gd name="connsiteX98" fmla="*/ 326231 w 476250"/>
                      <a:gd name="connsiteY98" fmla="*/ 468154 h 466725"/>
                      <a:gd name="connsiteX99" fmla="*/ 332899 w 476250"/>
                      <a:gd name="connsiteY99" fmla="*/ 461486 h 466725"/>
                      <a:gd name="connsiteX100" fmla="*/ 332899 w 476250"/>
                      <a:gd name="connsiteY100" fmla="*/ 404336 h 466725"/>
                      <a:gd name="connsiteX101" fmla="*/ 391001 w 476250"/>
                      <a:gd name="connsiteY101" fmla="*/ 404336 h 466725"/>
                      <a:gd name="connsiteX102" fmla="*/ 414814 w 476250"/>
                      <a:gd name="connsiteY102" fmla="*/ 380524 h 466725"/>
                      <a:gd name="connsiteX103" fmla="*/ 414814 w 476250"/>
                      <a:gd name="connsiteY103" fmla="*/ 332899 h 466725"/>
                      <a:gd name="connsiteX104" fmla="*/ 461486 w 476250"/>
                      <a:gd name="connsiteY104" fmla="*/ 332899 h 466725"/>
                      <a:gd name="connsiteX105" fmla="*/ 468154 w 476250"/>
                      <a:gd name="connsiteY105" fmla="*/ 326231 h 466725"/>
                      <a:gd name="connsiteX106" fmla="*/ 468154 w 476250"/>
                      <a:gd name="connsiteY106" fmla="*/ 321469 h 466725"/>
                      <a:gd name="connsiteX107" fmla="*/ 461486 w 476250"/>
                      <a:gd name="connsiteY107" fmla="*/ 314801 h 466725"/>
                      <a:gd name="connsiteX108" fmla="*/ 414814 w 476250"/>
                      <a:gd name="connsiteY108" fmla="*/ 314801 h 466725"/>
                      <a:gd name="connsiteX109" fmla="*/ 414814 w 476250"/>
                      <a:gd name="connsiteY109" fmla="*/ 290036 h 466725"/>
                      <a:gd name="connsiteX110" fmla="*/ 461486 w 476250"/>
                      <a:gd name="connsiteY110" fmla="*/ 290036 h 466725"/>
                      <a:gd name="connsiteX111" fmla="*/ 468154 w 476250"/>
                      <a:gd name="connsiteY111" fmla="*/ 283369 h 466725"/>
                      <a:gd name="connsiteX112" fmla="*/ 468154 w 476250"/>
                      <a:gd name="connsiteY112" fmla="*/ 278606 h 466725"/>
                      <a:gd name="connsiteX113" fmla="*/ 461486 w 476250"/>
                      <a:gd name="connsiteY113" fmla="*/ 271939 h 466725"/>
                      <a:gd name="connsiteX114" fmla="*/ 414814 w 476250"/>
                      <a:gd name="connsiteY114" fmla="*/ 271939 h 466725"/>
                      <a:gd name="connsiteX115" fmla="*/ 414814 w 476250"/>
                      <a:gd name="connsiteY115" fmla="*/ 247174 h 466725"/>
                      <a:gd name="connsiteX116" fmla="*/ 461486 w 476250"/>
                      <a:gd name="connsiteY116" fmla="*/ 247174 h 466725"/>
                      <a:gd name="connsiteX117" fmla="*/ 468154 w 476250"/>
                      <a:gd name="connsiteY117" fmla="*/ 240506 h 466725"/>
                      <a:gd name="connsiteX118" fmla="*/ 468154 w 476250"/>
                      <a:gd name="connsiteY118" fmla="*/ 235744 h 466725"/>
                      <a:gd name="connsiteX119" fmla="*/ 461486 w 476250"/>
                      <a:gd name="connsiteY119" fmla="*/ 229076 h 466725"/>
                      <a:gd name="connsiteX120" fmla="*/ 414814 w 476250"/>
                      <a:gd name="connsiteY120" fmla="*/ 229076 h 466725"/>
                      <a:gd name="connsiteX121" fmla="*/ 414814 w 476250"/>
                      <a:gd name="connsiteY121" fmla="*/ 204311 h 466725"/>
                      <a:gd name="connsiteX122" fmla="*/ 461486 w 476250"/>
                      <a:gd name="connsiteY122" fmla="*/ 204311 h 466725"/>
                      <a:gd name="connsiteX123" fmla="*/ 468154 w 476250"/>
                      <a:gd name="connsiteY123" fmla="*/ 197644 h 466725"/>
                      <a:gd name="connsiteX124" fmla="*/ 468154 w 476250"/>
                      <a:gd name="connsiteY124" fmla="*/ 192881 h 466725"/>
                      <a:gd name="connsiteX125" fmla="*/ 461486 w 476250"/>
                      <a:gd name="connsiteY125" fmla="*/ 186214 h 466725"/>
                      <a:gd name="connsiteX126" fmla="*/ 414814 w 476250"/>
                      <a:gd name="connsiteY126" fmla="*/ 186214 h 466725"/>
                      <a:gd name="connsiteX127" fmla="*/ 414814 w 476250"/>
                      <a:gd name="connsiteY127" fmla="*/ 161449 h 466725"/>
                      <a:gd name="connsiteX128" fmla="*/ 462439 w 476250"/>
                      <a:gd name="connsiteY128" fmla="*/ 161449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6250" h="466725">
                        <a:moveTo>
                          <a:pt x="462439" y="160496"/>
                        </a:moveTo>
                        <a:cubicBezTo>
                          <a:pt x="466249" y="160496"/>
                          <a:pt x="469106" y="157639"/>
                          <a:pt x="469106" y="153829"/>
                        </a:cubicBezTo>
                        <a:lnTo>
                          <a:pt x="469106" y="149066"/>
                        </a:lnTo>
                        <a:cubicBezTo>
                          <a:pt x="469106" y="145256"/>
                          <a:pt x="466249" y="142399"/>
                          <a:pt x="462439" y="142399"/>
                        </a:cubicBezTo>
                        <a:lnTo>
                          <a:pt x="415766" y="142399"/>
                        </a:lnTo>
                        <a:lnTo>
                          <a:pt x="415766" y="93821"/>
                        </a:lnTo>
                        <a:cubicBezTo>
                          <a:pt x="415766" y="80486"/>
                          <a:pt x="405289" y="70009"/>
                          <a:pt x="391954" y="70009"/>
                        </a:cubicBezTo>
                        <a:lnTo>
                          <a:pt x="333851" y="70009"/>
                        </a:lnTo>
                        <a:lnTo>
                          <a:pt x="333851" y="13811"/>
                        </a:lnTo>
                        <a:cubicBezTo>
                          <a:pt x="333851" y="10001"/>
                          <a:pt x="330994" y="7144"/>
                          <a:pt x="327184" y="7144"/>
                        </a:cubicBezTo>
                        <a:lnTo>
                          <a:pt x="322421" y="7144"/>
                        </a:lnTo>
                        <a:cubicBezTo>
                          <a:pt x="318611" y="7144"/>
                          <a:pt x="315754" y="10001"/>
                          <a:pt x="315754" y="13811"/>
                        </a:cubicBezTo>
                        <a:lnTo>
                          <a:pt x="315754" y="70009"/>
                        </a:lnTo>
                        <a:lnTo>
                          <a:pt x="290989" y="70009"/>
                        </a:lnTo>
                        <a:lnTo>
                          <a:pt x="290989" y="13811"/>
                        </a:lnTo>
                        <a:cubicBezTo>
                          <a:pt x="290989" y="10001"/>
                          <a:pt x="287179" y="7144"/>
                          <a:pt x="283369" y="7144"/>
                        </a:cubicBezTo>
                        <a:lnTo>
                          <a:pt x="278606" y="7144"/>
                        </a:lnTo>
                        <a:cubicBezTo>
                          <a:pt x="274796" y="7144"/>
                          <a:pt x="271939" y="10001"/>
                          <a:pt x="271939" y="13811"/>
                        </a:cubicBezTo>
                        <a:lnTo>
                          <a:pt x="271939" y="70009"/>
                        </a:lnTo>
                        <a:lnTo>
                          <a:pt x="247174" y="70009"/>
                        </a:lnTo>
                        <a:lnTo>
                          <a:pt x="247174" y="13811"/>
                        </a:lnTo>
                        <a:cubicBezTo>
                          <a:pt x="247174" y="10001"/>
                          <a:pt x="244316" y="7144"/>
                          <a:pt x="240506" y="7144"/>
                        </a:cubicBezTo>
                        <a:lnTo>
                          <a:pt x="235744" y="7144"/>
                        </a:lnTo>
                        <a:cubicBezTo>
                          <a:pt x="231934" y="7144"/>
                          <a:pt x="229076" y="10001"/>
                          <a:pt x="229076" y="13811"/>
                        </a:cubicBezTo>
                        <a:lnTo>
                          <a:pt x="229076" y="70009"/>
                        </a:lnTo>
                        <a:lnTo>
                          <a:pt x="204311" y="70009"/>
                        </a:lnTo>
                        <a:lnTo>
                          <a:pt x="204311" y="13811"/>
                        </a:lnTo>
                        <a:cubicBezTo>
                          <a:pt x="204311" y="10001"/>
                          <a:pt x="201454" y="7144"/>
                          <a:pt x="197644" y="7144"/>
                        </a:cubicBezTo>
                        <a:lnTo>
                          <a:pt x="192881" y="7144"/>
                        </a:lnTo>
                        <a:cubicBezTo>
                          <a:pt x="189071" y="7144"/>
                          <a:pt x="186214" y="10001"/>
                          <a:pt x="186214" y="13811"/>
                        </a:cubicBezTo>
                        <a:lnTo>
                          <a:pt x="186214" y="70009"/>
                        </a:lnTo>
                        <a:lnTo>
                          <a:pt x="161449" y="70009"/>
                        </a:lnTo>
                        <a:lnTo>
                          <a:pt x="161449" y="13811"/>
                        </a:lnTo>
                        <a:cubicBezTo>
                          <a:pt x="161449" y="10001"/>
                          <a:pt x="158591" y="7144"/>
                          <a:pt x="154781" y="7144"/>
                        </a:cubicBezTo>
                        <a:lnTo>
                          <a:pt x="150019" y="7144"/>
                        </a:lnTo>
                        <a:cubicBezTo>
                          <a:pt x="146209" y="7144"/>
                          <a:pt x="143351" y="10001"/>
                          <a:pt x="143351" y="13811"/>
                        </a:cubicBezTo>
                        <a:lnTo>
                          <a:pt x="143351" y="70009"/>
                        </a:lnTo>
                        <a:lnTo>
                          <a:pt x="88106" y="70009"/>
                        </a:lnTo>
                        <a:cubicBezTo>
                          <a:pt x="74771" y="70009"/>
                          <a:pt x="64294" y="81439"/>
                          <a:pt x="64294" y="93821"/>
                        </a:cubicBezTo>
                        <a:lnTo>
                          <a:pt x="64294" y="142399"/>
                        </a:lnTo>
                        <a:lnTo>
                          <a:pt x="13811" y="142399"/>
                        </a:lnTo>
                        <a:cubicBezTo>
                          <a:pt x="10001" y="142399"/>
                          <a:pt x="7144" y="145256"/>
                          <a:pt x="7144" y="149066"/>
                        </a:cubicBezTo>
                        <a:lnTo>
                          <a:pt x="7144" y="153829"/>
                        </a:lnTo>
                        <a:cubicBezTo>
                          <a:pt x="7144" y="157639"/>
                          <a:pt x="10001" y="160496"/>
                          <a:pt x="13811" y="160496"/>
                        </a:cubicBezTo>
                        <a:lnTo>
                          <a:pt x="64294" y="160496"/>
                        </a:lnTo>
                        <a:lnTo>
                          <a:pt x="64294" y="185261"/>
                        </a:lnTo>
                        <a:lnTo>
                          <a:pt x="13811" y="185261"/>
                        </a:lnTo>
                        <a:cubicBezTo>
                          <a:pt x="10001" y="185261"/>
                          <a:pt x="7144" y="188119"/>
                          <a:pt x="7144" y="191929"/>
                        </a:cubicBezTo>
                        <a:lnTo>
                          <a:pt x="7144" y="196691"/>
                        </a:lnTo>
                        <a:cubicBezTo>
                          <a:pt x="7144" y="200501"/>
                          <a:pt x="10001" y="203359"/>
                          <a:pt x="13811" y="203359"/>
                        </a:cubicBezTo>
                        <a:lnTo>
                          <a:pt x="64294" y="203359"/>
                        </a:lnTo>
                        <a:lnTo>
                          <a:pt x="64294" y="228124"/>
                        </a:lnTo>
                        <a:lnTo>
                          <a:pt x="13811" y="228124"/>
                        </a:lnTo>
                        <a:cubicBezTo>
                          <a:pt x="10001" y="229076"/>
                          <a:pt x="7144" y="231934"/>
                          <a:pt x="7144" y="235744"/>
                        </a:cubicBezTo>
                        <a:lnTo>
                          <a:pt x="7144" y="240506"/>
                        </a:lnTo>
                        <a:cubicBezTo>
                          <a:pt x="7144" y="244316"/>
                          <a:pt x="10001" y="247174"/>
                          <a:pt x="13811" y="247174"/>
                        </a:cubicBezTo>
                        <a:lnTo>
                          <a:pt x="64294" y="247174"/>
                        </a:lnTo>
                        <a:lnTo>
                          <a:pt x="64294" y="271939"/>
                        </a:lnTo>
                        <a:lnTo>
                          <a:pt x="13811" y="271939"/>
                        </a:lnTo>
                        <a:cubicBezTo>
                          <a:pt x="10001" y="271939"/>
                          <a:pt x="7144" y="274796"/>
                          <a:pt x="7144" y="278606"/>
                        </a:cubicBezTo>
                        <a:lnTo>
                          <a:pt x="7144" y="283369"/>
                        </a:lnTo>
                        <a:cubicBezTo>
                          <a:pt x="7144" y="287179"/>
                          <a:pt x="10001" y="290036"/>
                          <a:pt x="13811" y="290036"/>
                        </a:cubicBezTo>
                        <a:lnTo>
                          <a:pt x="64294" y="290036"/>
                        </a:lnTo>
                        <a:lnTo>
                          <a:pt x="64294" y="314801"/>
                        </a:lnTo>
                        <a:lnTo>
                          <a:pt x="13811" y="314801"/>
                        </a:lnTo>
                        <a:cubicBezTo>
                          <a:pt x="10001" y="314801"/>
                          <a:pt x="7144" y="317659"/>
                          <a:pt x="7144" y="321469"/>
                        </a:cubicBezTo>
                        <a:lnTo>
                          <a:pt x="7144" y="326231"/>
                        </a:lnTo>
                        <a:cubicBezTo>
                          <a:pt x="7144" y="330041"/>
                          <a:pt x="10001" y="332899"/>
                          <a:pt x="13811" y="332899"/>
                        </a:cubicBezTo>
                        <a:lnTo>
                          <a:pt x="64294" y="332899"/>
                        </a:lnTo>
                        <a:lnTo>
                          <a:pt x="64294" y="380524"/>
                        </a:lnTo>
                        <a:cubicBezTo>
                          <a:pt x="64294" y="393859"/>
                          <a:pt x="74771" y="404336"/>
                          <a:pt x="88106" y="404336"/>
                        </a:cubicBezTo>
                        <a:lnTo>
                          <a:pt x="142399" y="404336"/>
                        </a:lnTo>
                        <a:lnTo>
                          <a:pt x="142399" y="461486"/>
                        </a:lnTo>
                        <a:cubicBezTo>
                          <a:pt x="142399" y="465296"/>
                          <a:pt x="145256" y="468154"/>
                          <a:pt x="149066" y="468154"/>
                        </a:cubicBezTo>
                        <a:lnTo>
                          <a:pt x="153829" y="468154"/>
                        </a:lnTo>
                        <a:cubicBezTo>
                          <a:pt x="157639" y="468154"/>
                          <a:pt x="160496" y="465296"/>
                          <a:pt x="160496" y="461486"/>
                        </a:cubicBezTo>
                        <a:lnTo>
                          <a:pt x="160496" y="404336"/>
                        </a:lnTo>
                        <a:lnTo>
                          <a:pt x="185261" y="404336"/>
                        </a:lnTo>
                        <a:lnTo>
                          <a:pt x="185261" y="461486"/>
                        </a:lnTo>
                        <a:cubicBezTo>
                          <a:pt x="185261" y="465296"/>
                          <a:pt x="188119" y="468154"/>
                          <a:pt x="191929" y="468154"/>
                        </a:cubicBezTo>
                        <a:lnTo>
                          <a:pt x="196691" y="468154"/>
                        </a:lnTo>
                        <a:cubicBezTo>
                          <a:pt x="200501" y="468154"/>
                          <a:pt x="203359" y="465296"/>
                          <a:pt x="203359" y="461486"/>
                        </a:cubicBezTo>
                        <a:lnTo>
                          <a:pt x="203359" y="404336"/>
                        </a:lnTo>
                        <a:lnTo>
                          <a:pt x="228124" y="404336"/>
                        </a:lnTo>
                        <a:lnTo>
                          <a:pt x="228124" y="461486"/>
                        </a:lnTo>
                        <a:cubicBezTo>
                          <a:pt x="228124" y="465296"/>
                          <a:pt x="230981" y="468154"/>
                          <a:pt x="234791" y="468154"/>
                        </a:cubicBezTo>
                        <a:lnTo>
                          <a:pt x="239554" y="468154"/>
                        </a:lnTo>
                        <a:cubicBezTo>
                          <a:pt x="243364" y="468154"/>
                          <a:pt x="246221" y="465296"/>
                          <a:pt x="246221" y="461486"/>
                        </a:cubicBezTo>
                        <a:lnTo>
                          <a:pt x="246221" y="404336"/>
                        </a:lnTo>
                        <a:lnTo>
                          <a:pt x="270986" y="404336"/>
                        </a:lnTo>
                        <a:lnTo>
                          <a:pt x="270986" y="461486"/>
                        </a:lnTo>
                        <a:cubicBezTo>
                          <a:pt x="270986" y="465296"/>
                          <a:pt x="273844" y="468154"/>
                          <a:pt x="277654" y="468154"/>
                        </a:cubicBezTo>
                        <a:lnTo>
                          <a:pt x="283369" y="468154"/>
                        </a:lnTo>
                        <a:cubicBezTo>
                          <a:pt x="287179" y="468154"/>
                          <a:pt x="290036" y="465296"/>
                          <a:pt x="290036" y="461486"/>
                        </a:cubicBezTo>
                        <a:lnTo>
                          <a:pt x="290036" y="404336"/>
                        </a:lnTo>
                        <a:lnTo>
                          <a:pt x="314801" y="404336"/>
                        </a:lnTo>
                        <a:lnTo>
                          <a:pt x="314801" y="461486"/>
                        </a:lnTo>
                        <a:cubicBezTo>
                          <a:pt x="314801" y="465296"/>
                          <a:pt x="317659" y="468154"/>
                          <a:pt x="321469" y="468154"/>
                        </a:cubicBezTo>
                        <a:lnTo>
                          <a:pt x="326231" y="468154"/>
                        </a:lnTo>
                        <a:cubicBezTo>
                          <a:pt x="330041" y="468154"/>
                          <a:pt x="332899" y="465296"/>
                          <a:pt x="332899" y="461486"/>
                        </a:cubicBezTo>
                        <a:lnTo>
                          <a:pt x="332899" y="404336"/>
                        </a:lnTo>
                        <a:lnTo>
                          <a:pt x="391001" y="404336"/>
                        </a:lnTo>
                        <a:cubicBezTo>
                          <a:pt x="404336" y="404336"/>
                          <a:pt x="414814" y="393859"/>
                          <a:pt x="414814" y="380524"/>
                        </a:cubicBezTo>
                        <a:lnTo>
                          <a:pt x="414814" y="332899"/>
                        </a:lnTo>
                        <a:lnTo>
                          <a:pt x="461486" y="332899"/>
                        </a:lnTo>
                        <a:cubicBezTo>
                          <a:pt x="465296" y="332899"/>
                          <a:pt x="468154" y="330041"/>
                          <a:pt x="468154" y="326231"/>
                        </a:cubicBezTo>
                        <a:lnTo>
                          <a:pt x="468154" y="321469"/>
                        </a:lnTo>
                        <a:cubicBezTo>
                          <a:pt x="468154" y="317659"/>
                          <a:pt x="465296" y="314801"/>
                          <a:pt x="461486" y="314801"/>
                        </a:cubicBezTo>
                        <a:lnTo>
                          <a:pt x="414814" y="314801"/>
                        </a:lnTo>
                        <a:lnTo>
                          <a:pt x="414814" y="290036"/>
                        </a:lnTo>
                        <a:lnTo>
                          <a:pt x="461486" y="290036"/>
                        </a:lnTo>
                        <a:cubicBezTo>
                          <a:pt x="465296" y="290036"/>
                          <a:pt x="468154" y="287179"/>
                          <a:pt x="468154" y="283369"/>
                        </a:cubicBezTo>
                        <a:lnTo>
                          <a:pt x="468154" y="278606"/>
                        </a:lnTo>
                        <a:cubicBezTo>
                          <a:pt x="468154" y="274796"/>
                          <a:pt x="465296" y="271939"/>
                          <a:pt x="461486" y="271939"/>
                        </a:cubicBezTo>
                        <a:lnTo>
                          <a:pt x="414814" y="271939"/>
                        </a:lnTo>
                        <a:lnTo>
                          <a:pt x="414814" y="247174"/>
                        </a:lnTo>
                        <a:lnTo>
                          <a:pt x="461486" y="247174"/>
                        </a:lnTo>
                        <a:cubicBezTo>
                          <a:pt x="465296" y="247174"/>
                          <a:pt x="468154" y="244316"/>
                          <a:pt x="468154" y="240506"/>
                        </a:cubicBezTo>
                        <a:lnTo>
                          <a:pt x="468154" y="235744"/>
                        </a:lnTo>
                        <a:cubicBezTo>
                          <a:pt x="468154" y="231934"/>
                          <a:pt x="465296" y="229076"/>
                          <a:pt x="461486" y="229076"/>
                        </a:cubicBezTo>
                        <a:lnTo>
                          <a:pt x="414814" y="229076"/>
                        </a:lnTo>
                        <a:lnTo>
                          <a:pt x="414814" y="204311"/>
                        </a:lnTo>
                        <a:lnTo>
                          <a:pt x="461486" y="204311"/>
                        </a:lnTo>
                        <a:cubicBezTo>
                          <a:pt x="465296" y="204311"/>
                          <a:pt x="468154" y="201454"/>
                          <a:pt x="468154" y="197644"/>
                        </a:cubicBezTo>
                        <a:lnTo>
                          <a:pt x="468154" y="192881"/>
                        </a:lnTo>
                        <a:cubicBezTo>
                          <a:pt x="468154" y="189071"/>
                          <a:pt x="465296" y="186214"/>
                          <a:pt x="461486" y="186214"/>
                        </a:cubicBezTo>
                        <a:lnTo>
                          <a:pt x="414814" y="186214"/>
                        </a:lnTo>
                        <a:lnTo>
                          <a:pt x="414814" y="161449"/>
                        </a:lnTo>
                        <a:lnTo>
                          <a:pt x="462439" y="161449"/>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950C536F-3C82-4EE8-AA51-B73FE14D86BA}"/>
                      </a:ext>
                    </a:extLst>
                  </p:cNvPr>
                  <p:cNvSpPr/>
                  <p:nvPr/>
                </p:nvSpPr>
                <p:spPr>
                  <a:xfrm>
                    <a:off x="1855157" y="2765044"/>
                    <a:ext cx="330249" cy="218182"/>
                  </a:xfrm>
                  <a:custGeom>
                    <a:avLst/>
                    <a:gdLst/>
                    <a:ahLst/>
                    <a:cxnLst/>
                    <a:rect l="l" t="t" r="r" b="b"/>
                    <a:pathLst>
                      <a:path w="330249" h="218182">
                        <a:moveTo>
                          <a:pt x="117946" y="56554"/>
                        </a:moveTo>
                        <a:lnTo>
                          <a:pt x="94115" y="134987"/>
                        </a:lnTo>
                        <a:lnTo>
                          <a:pt x="142028" y="134987"/>
                        </a:lnTo>
                        <a:close/>
                        <a:moveTo>
                          <a:pt x="262681" y="0"/>
                        </a:moveTo>
                        <a:lnTo>
                          <a:pt x="330249" y="0"/>
                        </a:lnTo>
                        <a:lnTo>
                          <a:pt x="330249" y="218182"/>
                        </a:lnTo>
                        <a:lnTo>
                          <a:pt x="262681" y="218182"/>
                        </a:lnTo>
                        <a:close/>
                        <a:moveTo>
                          <a:pt x="82004" y="0"/>
                        </a:moveTo>
                        <a:lnTo>
                          <a:pt x="155544" y="0"/>
                        </a:lnTo>
                        <a:lnTo>
                          <a:pt x="237529" y="218182"/>
                        </a:lnTo>
                        <a:lnTo>
                          <a:pt x="166929" y="218182"/>
                        </a:lnTo>
                        <a:lnTo>
                          <a:pt x="156013" y="182165"/>
                        </a:lnTo>
                        <a:lnTo>
                          <a:pt x="79472" y="182165"/>
                        </a:lnTo>
                        <a:lnTo>
                          <a:pt x="68837" y="218182"/>
                        </a:lnTo>
                        <a:lnTo>
                          <a:pt x="0" y="21818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8" name="Freeform: Shape 7">
                <a:extLst>
                  <a:ext uri="{FF2B5EF4-FFF2-40B4-BE49-F238E27FC236}">
                    <a16:creationId xmlns:a16="http://schemas.microsoft.com/office/drawing/2014/main" id="{94FF407A-FF93-42B7-B680-86A6CEA6E891}"/>
                  </a:ext>
                </a:extLst>
              </p:cNvPr>
              <p:cNvSpPr/>
              <p:nvPr/>
            </p:nvSpPr>
            <p:spPr>
              <a:xfrm>
                <a:off x="1912556" y="2967547"/>
                <a:ext cx="3799760" cy="1559974"/>
              </a:xfrm>
              <a:custGeom>
                <a:avLst/>
                <a:gdLst>
                  <a:gd name="connsiteX0" fmla="*/ 858917 w 1888549"/>
                  <a:gd name="connsiteY0" fmla="*/ 185738 h 775335"/>
                  <a:gd name="connsiteX1" fmla="*/ 874990 w 1888549"/>
                  <a:gd name="connsiteY1" fmla="*/ 192525 h 775335"/>
                  <a:gd name="connsiteX2" fmla="*/ 876147 w 1888549"/>
                  <a:gd name="connsiteY2" fmla="*/ 195263 h 775335"/>
                  <a:gd name="connsiteX3" fmla="*/ 1272302 w 1888549"/>
                  <a:gd name="connsiteY3" fmla="*/ 195263 h 775335"/>
                  <a:gd name="connsiteX4" fmla="*/ 1449467 w 1888549"/>
                  <a:gd name="connsiteY4" fmla="*/ 372428 h 775335"/>
                  <a:gd name="connsiteX5" fmla="*/ 1529477 w 1888549"/>
                  <a:gd name="connsiteY5" fmla="*/ 372428 h 775335"/>
                  <a:gd name="connsiteX6" fmla="*/ 1598058 w 1888549"/>
                  <a:gd name="connsiteY6" fmla="*/ 265748 h 775335"/>
                  <a:gd name="connsiteX7" fmla="*/ 1790447 w 1888549"/>
                  <a:gd name="connsiteY7" fmla="*/ 265748 h 775335"/>
                  <a:gd name="connsiteX8" fmla="*/ 1793319 w 1888549"/>
                  <a:gd name="connsiteY8" fmla="*/ 262890 h 775335"/>
                  <a:gd name="connsiteX9" fmla="*/ 1796177 w 1888549"/>
                  <a:gd name="connsiteY9" fmla="*/ 265748 h 775335"/>
                  <a:gd name="connsiteX10" fmla="*/ 1888549 w 1888549"/>
                  <a:gd name="connsiteY10" fmla="*/ 265748 h 775335"/>
                  <a:gd name="connsiteX11" fmla="*/ 1888549 w 1888549"/>
                  <a:gd name="connsiteY11" fmla="*/ 291465 h 775335"/>
                  <a:gd name="connsiteX12" fmla="*/ 1800989 w 1888549"/>
                  <a:gd name="connsiteY12" fmla="*/ 291465 h 775335"/>
                  <a:gd name="connsiteX13" fmla="*/ 1614249 w 1888549"/>
                  <a:gd name="connsiteY13" fmla="*/ 479107 h 775335"/>
                  <a:gd name="connsiteX14" fmla="*/ 1321832 w 1888549"/>
                  <a:gd name="connsiteY14" fmla="*/ 479107 h 775335"/>
                  <a:gd name="connsiteX15" fmla="*/ 1088382 w 1888549"/>
                  <a:gd name="connsiteY15" fmla="*/ 747795 h 775335"/>
                  <a:gd name="connsiteX16" fmla="*/ 1090137 w 1888549"/>
                  <a:gd name="connsiteY16" fmla="*/ 752118 h 775335"/>
                  <a:gd name="connsiteX17" fmla="*/ 1083707 w 1888549"/>
                  <a:gd name="connsiteY17" fmla="*/ 768667 h 775335"/>
                  <a:gd name="connsiteX18" fmla="*/ 1067515 w 1888549"/>
                  <a:gd name="connsiteY18" fmla="*/ 775335 h 775335"/>
                  <a:gd name="connsiteX19" fmla="*/ 1051323 w 1888549"/>
                  <a:gd name="connsiteY19" fmla="*/ 768667 h 775335"/>
                  <a:gd name="connsiteX20" fmla="*/ 1044655 w 1888549"/>
                  <a:gd name="connsiteY20" fmla="*/ 752475 h 775335"/>
                  <a:gd name="connsiteX21" fmla="*/ 1051323 w 1888549"/>
                  <a:gd name="connsiteY21" fmla="*/ 736282 h 775335"/>
                  <a:gd name="connsiteX22" fmla="*/ 1067515 w 1888549"/>
                  <a:gd name="connsiteY22" fmla="*/ 729615 h 775335"/>
                  <a:gd name="connsiteX23" fmla="*/ 1069567 w 1888549"/>
                  <a:gd name="connsiteY23" fmla="*/ 730460 h 775335"/>
                  <a:gd name="connsiteX24" fmla="*/ 1310402 w 1888549"/>
                  <a:gd name="connsiteY24" fmla="*/ 452437 h 775335"/>
                  <a:gd name="connsiteX25" fmla="*/ 1602819 w 1888549"/>
                  <a:gd name="connsiteY25" fmla="*/ 452437 h 775335"/>
                  <a:gd name="connsiteX26" fmla="*/ 1764600 w 1888549"/>
                  <a:gd name="connsiteY26" fmla="*/ 291465 h 775335"/>
                  <a:gd name="connsiteX27" fmla="*/ 1611392 w 1888549"/>
                  <a:gd name="connsiteY27" fmla="*/ 291465 h 775335"/>
                  <a:gd name="connsiteX28" fmla="*/ 1542813 w 1888549"/>
                  <a:gd name="connsiteY28" fmla="*/ 398145 h 775335"/>
                  <a:gd name="connsiteX29" fmla="*/ 1442800 w 1888549"/>
                  <a:gd name="connsiteY29" fmla="*/ 398145 h 775335"/>
                  <a:gd name="connsiteX30" fmla="*/ 1440895 w 1888549"/>
                  <a:gd name="connsiteY30" fmla="*/ 400050 h 775335"/>
                  <a:gd name="connsiteX31" fmla="*/ 1438990 w 1888549"/>
                  <a:gd name="connsiteY31" fmla="*/ 398145 h 775335"/>
                  <a:gd name="connsiteX32" fmla="*/ 1159908 w 1888549"/>
                  <a:gd name="connsiteY32" fmla="*/ 398145 h 775335"/>
                  <a:gd name="connsiteX33" fmla="*/ 1135200 w 1888549"/>
                  <a:gd name="connsiteY33" fmla="*/ 368334 h 775335"/>
                  <a:gd name="connsiteX34" fmla="*/ 1064657 w 1888549"/>
                  <a:gd name="connsiteY34" fmla="*/ 438150 h 775335"/>
                  <a:gd name="connsiteX35" fmla="*/ 814637 w 1888549"/>
                  <a:gd name="connsiteY35" fmla="*/ 438150 h 775335"/>
                  <a:gd name="connsiteX36" fmla="*/ 813078 w 1888549"/>
                  <a:gd name="connsiteY36" fmla="*/ 441842 h 775335"/>
                  <a:gd name="connsiteX37" fmla="*/ 797005 w 1888549"/>
                  <a:gd name="connsiteY37" fmla="*/ 448628 h 775335"/>
                  <a:gd name="connsiteX38" fmla="*/ 774145 w 1888549"/>
                  <a:gd name="connsiteY38" fmla="*/ 425768 h 775335"/>
                  <a:gd name="connsiteX39" fmla="*/ 797005 w 1888549"/>
                  <a:gd name="connsiteY39" fmla="*/ 402908 h 775335"/>
                  <a:gd name="connsiteX40" fmla="*/ 813078 w 1888549"/>
                  <a:gd name="connsiteY40" fmla="*/ 409695 h 775335"/>
                  <a:gd name="connsiteX41" fmla="*/ 814234 w 1888549"/>
                  <a:gd name="connsiteY41" fmla="*/ 412432 h 775335"/>
                  <a:gd name="connsiteX42" fmla="*/ 1053227 w 1888549"/>
                  <a:gd name="connsiteY42" fmla="*/ 412432 h 775335"/>
                  <a:gd name="connsiteX43" fmla="*/ 1118035 w 1888549"/>
                  <a:gd name="connsiteY43" fmla="*/ 347625 h 775335"/>
                  <a:gd name="connsiteX44" fmla="*/ 1072278 w 1888549"/>
                  <a:gd name="connsiteY44" fmla="*/ 292418 h 775335"/>
                  <a:gd name="connsiteX45" fmla="*/ 1019035 w 1888549"/>
                  <a:gd name="connsiteY45" fmla="*/ 292418 h 775335"/>
                  <a:gd name="connsiteX46" fmla="*/ 929403 w 1888549"/>
                  <a:gd name="connsiteY46" fmla="*/ 382905 h 775335"/>
                  <a:gd name="connsiteX47" fmla="*/ 662702 w 1888549"/>
                  <a:gd name="connsiteY47" fmla="*/ 382905 h 775335"/>
                  <a:gd name="connsiteX48" fmla="*/ 493157 w 1888549"/>
                  <a:gd name="connsiteY48" fmla="*/ 552450 h 775335"/>
                  <a:gd name="connsiteX49" fmla="*/ 321708 w 1888549"/>
                  <a:gd name="connsiteY49" fmla="*/ 552450 h 775335"/>
                  <a:gd name="connsiteX50" fmla="*/ 43766 w 1888549"/>
                  <a:gd name="connsiteY50" fmla="*/ 694962 h 775335"/>
                  <a:gd name="connsiteX51" fmla="*/ 38814 w 1888549"/>
                  <a:gd name="connsiteY51" fmla="*/ 707707 h 775335"/>
                  <a:gd name="connsiteX52" fmla="*/ 22622 w 1888549"/>
                  <a:gd name="connsiteY52" fmla="*/ 714375 h 775335"/>
                  <a:gd name="connsiteX53" fmla="*/ 6429 w 1888549"/>
                  <a:gd name="connsiteY53" fmla="*/ 707707 h 775335"/>
                  <a:gd name="connsiteX54" fmla="*/ 6429 w 1888549"/>
                  <a:gd name="connsiteY54" fmla="*/ 675322 h 775335"/>
                  <a:gd name="connsiteX55" fmla="*/ 22622 w 1888549"/>
                  <a:gd name="connsiteY55" fmla="*/ 668655 h 775335"/>
                  <a:gd name="connsiteX56" fmla="*/ 31555 w 1888549"/>
                  <a:gd name="connsiteY56" fmla="*/ 672333 h 775335"/>
                  <a:gd name="connsiteX57" fmla="*/ 314088 w 1888549"/>
                  <a:gd name="connsiteY57" fmla="*/ 526733 h 775335"/>
                  <a:gd name="connsiteX58" fmla="*/ 481728 w 1888549"/>
                  <a:gd name="connsiteY58" fmla="*/ 526733 h 775335"/>
                  <a:gd name="connsiteX59" fmla="*/ 652224 w 1888549"/>
                  <a:gd name="connsiteY59" fmla="*/ 356235 h 775335"/>
                  <a:gd name="connsiteX60" fmla="*/ 917972 w 1888549"/>
                  <a:gd name="connsiteY60" fmla="*/ 356235 h 775335"/>
                  <a:gd name="connsiteX61" fmla="*/ 982448 w 1888549"/>
                  <a:gd name="connsiteY61" fmla="*/ 292418 h 775335"/>
                  <a:gd name="connsiteX62" fmla="*/ 487443 w 1888549"/>
                  <a:gd name="connsiteY62" fmla="*/ 292418 h 775335"/>
                  <a:gd name="connsiteX63" fmla="*/ 137060 w 1888549"/>
                  <a:gd name="connsiteY63" fmla="*/ 470305 h 775335"/>
                  <a:gd name="connsiteX64" fmla="*/ 132160 w 1888549"/>
                  <a:gd name="connsiteY64" fmla="*/ 482917 h 775335"/>
                  <a:gd name="connsiteX65" fmla="*/ 115968 w 1888549"/>
                  <a:gd name="connsiteY65" fmla="*/ 489585 h 775335"/>
                  <a:gd name="connsiteX66" fmla="*/ 99775 w 1888549"/>
                  <a:gd name="connsiteY66" fmla="*/ 482917 h 775335"/>
                  <a:gd name="connsiteX67" fmla="*/ 99775 w 1888549"/>
                  <a:gd name="connsiteY67" fmla="*/ 450532 h 775335"/>
                  <a:gd name="connsiteX68" fmla="*/ 115968 w 1888549"/>
                  <a:gd name="connsiteY68" fmla="*/ 443865 h 775335"/>
                  <a:gd name="connsiteX69" fmla="*/ 125063 w 1888549"/>
                  <a:gd name="connsiteY69" fmla="*/ 447610 h 775335"/>
                  <a:gd name="connsiteX70" fmla="*/ 479823 w 1888549"/>
                  <a:gd name="connsiteY70" fmla="*/ 266700 h 775335"/>
                  <a:gd name="connsiteX71" fmla="*/ 1008431 w 1888549"/>
                  <a:gd name="connsiteY71" fmla="*/ 266700 h 775335"/>
                  <a:gd name="connsiteX72" fmla="*/ 1011317 w 1888549"/>
                  <a:gd name="connsiteY72" fmla="*/ 263843 h 775335"/>
                  <a:gd name="connsiteX73" fmla="*/ 1014174 w 1888549"/>
                  <a:gd name="connsiteY73" fmla="*/ 266700 h 775335"/>
                  <a:gd name="connsiteX74" fmla="*/ 1084660 w 1888549"/>
                  <a:gd name="connsiteY74" fmla="*/ 266700 h 775335"/>
                  <a:gd name="connsiteX75" fmla="*/ 1136151 w 1888549"/>
                  <a:gd name="connsiteY75" fmla="*/ 329508 h 775335"/>
                  <a:gd name="connsiteX76" fmla="*/ 1137999 w 1888549"/>
                  <a:gd name="connsiteY76" fmla="*/ 327660 h 775335"/>
                  <a:gd name="connsiteX77" fmla="*/ 1157049 w 1888549"/>
                  <a:gd name="connsiteY77" fmla="*/ 346710 h 775335"/>
                  <a:gd name="connsiteX78" fmla="*/ 1153297 w 1888549"/>
                  <a:gd name="connsiteY78" fmla="*/ 350423 h 775335"/>
                  <a:gd name="connsiteX79" fmla="*/ 1171338 w 1888549"/>
                  <a:gd name="connsiteY79" fmla="*/ 372428 h 775335"/>
                  <a:gd name="connsiteX80" fmla="*/ 1413273 w 1888549"/>
                  <a:gd name="connsiteY80" fmla="*/ 372428 h 775335"/>
                  <a:gd name="connsiteX81" fmla="*/ 1261825 w 1888549"/>
                  <a:gd name="connsiteY81" fmla="*/ 220980 h 775335"/>
                  <a:gd name="connsiteX82" fmla="*/ 876549 w 1888549"/>
                  <a:gd name="connsiteY82" fmla="*/ 220980 h 775335"/>
                  <a:gd name="connsiteX83" fmla="*/ 874990 w 1888549"/>
                  <a:gd name="connsiteY83" fmla="*/ 224672 h 775335"/>
                  <a:gd name="connsiteX84" fmla="*/ 858917 w 1888549"/>
                  <a:gd name="connsiteY84" fmla="*/ 231458 h 775335"/>
                  <a:gd name="connsiteX85" fmla="*/ 836057 w 1888549"/>
                  <a:gd name="connsiteY85" fmla="*/ 208598 h 775335"/>
                  <a:gd name="connsiteX86" fmla="*/ 858917 w 1888549"/>
                  <a:gd name="connsiteY86" fmla="*/ 185738 h 775335"/>
                  <a:gd name="connsiteX87" fmla="*/ 271226 w 1888549"/>
                  <a:gd name="connsiteY87" fmla="*/ 0 h 775335"/>
                  <a:gd name="connsiteX88" fmla="*/ 287390 w 1888549"/>
                  <a:gd name="connsiteY88" fmla="*/ 6695 h 775335"/>
                  <a:gd name="connsiteX89" fmla="*/ 288562 w 1888549"/>
                  <a:gd name="connsiteY89" fmla="*/ 9525 h 775335"/>
                  <a:gd name="connsiteX90" fmla="*/ 369333 w 1888549"/>
                  <a:gd name="connsiteY90" fmla="*/ 9525 h 775335"/>
                  <a:gd name="connsiteX91" fmla="*/ 489348 w 1888549"/>
                  <a:gd name="connsiteY91" fmla="*/ 130492 h 775335"/>
                  <a:gd name="connsiteX92" fmla="*/ 1072278 w 1888549"/>
                  <a:gd name="connsiteY92" fmla="*/ 130492 h 775335"/>
                  <a:gd name="connsiteX93" fmla="*/ 1139905 w 1888549"/>
                  <a:gd name="connsiteY93" fmla="*/ 23812 h 775335"/>
                  <a:gd name="connsiteX94" fmla="*/ 1284828 w 1888549"/>
                  <a:gd name="connsiteY94" fmla="*/ 23812 h 775335"/>
                  <a:gd name="connsiteX95" fmla="*/ 1287542 w 1888549"/>
                  <a:gd name="connsiteY95" fmla="*/ 20955 h 775335"/>
                  <a:gd name="connsiteX96" fmla="*/ 1290384 w 1888549"/>
                  <a:gd name="connsiteY96" fmla="*/ 23812 h 775335"/>
                  <a:gd name="connsiteX97" fmla="*/ 1553289 w 1888549"/>
                  <a:gd name="connsiteY97" fmla="*/ 23812 h 775335"/>
                  <a:gd name="connsiteX98" fmla="*/ 1612344 w 1888549"/>
                  <a:gd name="connsiteY98" fmla="*/ 131445 h 775335"/>
                  <a:gd name="connsiteX99" fmla="*/ 1888549 w 1888549"/>
                  <a:gd name="connsiteY99" fmla="*/ 131445 h 775335"/>
                  <a:gd name="connsiteX100" fmla="*/ 1888549 w 1888549"/>
                  <a:gd name="connsiteY100" fmla="*/ 157162 h 775335"/>
                  <a:gd name="connsiteX101" fmla="*/ 1598058 w 1888549"/>
                  <a:gd name="connsiteY101" fmla="*/ 157162 h 775335"/>
                  <a:gd name="connsiteX102" fmla="*/ 1539002 w 1888549"/>
                  <a:gd name="connsiteY102" fmla="*/ 50482 h 775335"/>
                  <a:gd name="connsiteX103" fmla="*/ 1316918 w 1888549"/>
                  <a:gd name="connsiteY103" fmla="*/ 50482 h 775335"/>
                  <a:gd name="connsiteX104" fmla="*/ 1472327 w 1888549"/>
                  <a:gd name="connsiteY104" fmla="*/ 206692 h 775335"/>
                  <a:gd name="connsiteX105" fmla="*/ 1888549 w 1888549"/>
                  <a:gd name="connsiteY105" fmla="*/ 206692 h 775335"/>
                  <a:gd name="connsiteX106" fmla="*/ 1888549 w 1888549"/>
                  <a:gd name="connsiteY106" fmla="*/ 233054 h 775335"/>
                  <a:gd name="connsiteX107" fmla="*/ 1461850 w 1888549"/>
                  <a:gd name="connsiteY107" fmla="*/ 232410 h 775335"/>
                  <a:gd name="connsiteX108" fmla="*/ 1279922 w 1888549"/>
                  <a:gd name="connsiteY108" fmla="*/ 50482 h 775335"/>
                  <a:gd name="connsiteX109" fmla="*/ 1153240 w 1888549"/>
                  <a:gd name="connsiteY109" fmla="*/ 50482 h 775335"/>
                  <a:gd name="connsiteX110" fmla="*/ 1085613 w 1888549"/>
                  <a:gd name="connsiteY110" fmla="*/ 156210 h 775335"/>
                  <a:gd name="connsiteX111" fmla="*/ 478870 w 1888549"/>
                  <a:gd name="connsiteY111" fmla="*/ 156210 h 775335"/>
                  <a:gd name="connsiteX112" fmla="*/ 357903 w 1888549"/>
                  <a:gd name="connsiteY112" fmla="*/ 36195 h 775335"/>
                  <a:gd name="connsiteX113" fmla="*/ 288562 w 1888549"/>
                  <a:gd name="connsiteY113" fmla="*/ 36195 h 775335"/>
                  <a:gd name="connsiteX114" fmla="*/ 287390 w 1888549"/>
                  <a:gd name="connsiteY114" fmla="*/ 39024 h 775335"/>
                  <a:gd name="connsiteX115" fmla="*/ 271226 w 1888549"/>
                  <a:gd name="connsiteY115" fmla="*/ 45720 h 775335"/>
                  <a:gd name="connsiteX116" fmla="*/ 248366 w 1888549"/>
                  <a:gd name="connsiteY116" fmla="*/ 22860 h 775335"/>
                  <a:gd name="connsiteX117" fmla="*/ 271226 w 1888549"/>
                  <a:gd name="connsiteY117" fmla="*/ 0 h 775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1888549" h="775335">
                    <a:moveTo>
                      <a:pt x="858917" y="185738"/>
                    </a:moveTo>
                    <a:cubicBezTo>
                      <a:pt x="865108" y="185738"/>
                      <a:pt x="870823" y="188357"/>
                      <a:pt x="874990" y="192525"/>
                    </a:cubicBezTo>
                    <a:lnTo>
                      <a:pt x="876147" y="195263"/>
                    </a:lnTo>
                    <a:lnTo>
                      <a:pt x="1272302" y="195263"/>
                    </a:lnTo>
                    <a:lnTo>
                      <a:pt x="1449467" y="372428"/>
                    </a:lnTo>
                    <a:lnTo>
                      <a:pt x="1529477" y="372428"/>
                    </a:lnTo>
                    <a:lnTo>
                      <a:pt x="1598058" y="265748"/>
                    </a:lnTo>
                    <a:lnTo>
                      <a:pt x="1790447" y="265748"/>
                    </a:lnTo>
                    <a:lnTo>
                      <a:pt x="1793319" y="262890"/>
                    </a:lnTo>
                    <a:lnTo>
                      <a:pt x="1796177" y="265748"/>
                    </a:lnTo>
                    <a:lnTo>
                      <a:pt x="1888549" y="265748"/>
                    </a:lnTo>
                    <a:lnTo>
                      <a:pt x="1888549" y="291465"/>
                    </a:lnTo>
                    <a:lnTo>
                      <a:pt x="1800989" y="291465"/>
                    </a:lnTo>
                    <a:lnTo>
                      <a:pt x="1614249" y="479107"/>
                    </a:lnTo>
                    <a:lnTo>
                      <a:pt x="1321832" y="479107"/>
                    </a:lnTo>
                    <a:lnTo>
                      <a:pt x="1088382" y="747795"/>
                    </a:lnTo>
                    <a:lnTo>
                      <a:pt x="1090137" y="752118"/>
                    </a:lnTo>
                    <a:cubicBezTo>
                      <a:pt x="1090137" y="757952"/>
                      <a:pt x="1087994" y="763905"/>
                      <a:pt x="1083707" y="768667"/>
                    </a:cubicBezTo>
                    <a:cubicBezTo>
                      <a:pt x="1078946" y="773430"/>
                      <a:pt x="1073230" y="775335"/>
                      <a:pt x="1067515" y="775335"/>
                    </a:cubicBezTo>
                    <a:cubicBezTo>
                      <a:pt x="1061801" y="775335"/>
                      <a:pt x="1056085" y="773430"/>
                      <a:pt x="1051323" y="768667"/>
                    </a:cubicBezTo>
                    <a:cubicBezTo>
                      <a:pt x="1046561" y="764857"/>
                      <a:pt x="1044655" y="759142"/>
                      <a:pt x="1044655" y="752475"/>
                    </a:cubicBezTo>
                    <a:cubicBezTo>
                      <a:pt x="1044655" y="746760"/>
                      <a:pt x="1046561" y="741045"/>
                      <a:pt x="1051323" y="736282"/>
                    </a:cubicBezTo>
                    <a:cubicBezTo>
                      <a:pt x="1055133" y="732472"/>
                      <a:pt x="1060848" y="729615"/>
                      <a:pt x="1067515" y="729615"/>
                    </a:cubicBezTo>
                    <a:lnTo>
                      <a:pt x="1069567" y="730460"/>
                    </a:lnTo>
                    <a:lnTo>
                      <a:pt x="1310402" y="452437"/>
                    </a:lnTo>
                    <a:lnTo>
                      <a:pt x="1602819" y="452437"/>
                    </a:lnTo>
                    <a:lnTo>
                      <a:pt x="1764600" y="291465"/>
                    </a:lnTo>
                    <a:lnTo>
                      <a:pt x="1611392" y="291465"/>
                    </a:lnTo>
                    <a:lnTo>
                      <a:pt x="1542813" y="398145"/>
                    </a:lnTo>
                    <a:lnTo>
                      <a:pt x="1442800" y="398145"/>
                    </a:lnTo>
                    <a:lnTo>
                      <a:pt x="1440895" y="400050"/>
                    </a:lnTo>
                    <a:lnTo>
                      <a:pt x="1438990" y="398145"/>
                    </a:lnTo>
                    <a:lnTo>
                      <a:pt x="1159908" y="398145"/>
                    </a:lnTo>
                    <a:lnTo>
                      <a:pt x="1135200" y="368334"/>
                    </a:lnTo>
                    <a:lnTo>
                      <a:pt x="1064657" y="438150"/>
                    </a:lnTo>
                    <a:lnTo>
                      <a:pt x="814637" y="438150"/>
                    </a:lnTo>
                    <a:lnTo>
                      <a:pt x="813078" y="441842"/>
                    </a:lnTo>
                    <a:cubicBezTo>
                      <a:pt x="808911" y="446009"/>
                      <a:pt x="803196" y="448628"/>
                      <a:pt x="797005" y="448628"/>
                    </a:cubicBezTo>
                    <a:cubicBezTo>
                      <a:pt x="784622" y="448628"/>
                      <a:pt x="774145" y="438150"/>
                      <a:pt x="774145" y="425768"/>
                    </a:cubicBezTo>
                    <a:cubicBezTo>
                      <a:pt x="774145" y="413385"/>
                      <a:pt x="784622" y="402908"/>
                      <a:pt x="797005" y="402908"/>
                    </a:cubicBezTo>
                    <a:cubicBezTo>
                      <a:pt x="803196" y="402908"/>
                      <a:pt x="808911" y="405527"/>
                      <a:pt x="813078" y="409695"/>
                    </a:cubicBezTo>
                    <a:lnTo>
                      <a:pt x="814234" y="412432"/>
                    </a:lnTo>
                    <a:lnTo>
                      <a:pt x="1053227" y="412432"/>
                    </a:lnTo>
                    <a:lnTo>
                      <a:pt x="1118035" y="347625"/>
                    </a:lnTo>
                    <a:lnTo>
                      <a:pt x="1072278" y="292418"/>
                    </a:lnTo>
                    <a:lnTo>
                      <a:pt x="1019035" y="292418"/>
                    </a:lnTo>
                    <a:lnTo>
                      <a:pt x="929403" y="382905"/>
                    </a:lnTo>
                    <a:lnTo>
                      <a:pt x="662702" y="382905"/>
                    </a:lnTo>
                    <a:lnTo>
                      <a:pt x="493157" y="552450"/>
                    </a:lnTo>
                    <a:lnTo>
                      <a:pt x="321708" y="552450"/>
                    </a:lnTo>
                    <a:lnTo>
                      <a:pt x="43766" y="694962"/>
                    </a:lnTo>
                    <a:lnTo>
                      <a:pt x="38814" y="707707"/>
                    </a:lnTo>
                    <a:cubicBezTo>
                      <a:pt x="34052" y="711517"/>
                      <a:pt x="28337" y="714375"/>
                      <a:pt x="22622" y="714375"/>
                    </a:cubicBezTo>
                    <a:cubicBezTo>
                      <a:pt x="16907" y="714375"/>
                      <a:pt x="11192" y="712470"/>
                      <a:pt x="6429" y="707707"/>
                    </a:cubicBezTo>
                    <a:cubicBezTo>
                      <a:pt x="-2143" y="699135"/>
                      <a:pt x="-2143" y="684847"/>
                      <a:pt x="6429" y="675322"/>
                    </a:cubicBezTo>
                    <a:cubicBezTo>
                      <a:pt x="10239" y="670560"/>
                      <a:pt x="15954" y="668655"/>
                      <a:pt x="22622" y="668655"/>
                    </a:cubicBezTo>
                    <a:lnTo>
                      <a:pt x="31555" y="672333"/>
                    </a:lnTo>
                    <a:lnTo>
                      <a:pt x="314088" y="526733"/>
                    </a:lnTo>
                    <a:lnTo>
                      <a:pt x="481728" y="526733"/>
                    </a:lnTo>
                    <a:lnTo>
                      <a:pt x="652224" y="356235"/>
                    </a:lnTo>
                    <a:lnTo>
                      <a:pt x="917972" y="356235"/>
                    </a:lnTo>
                    <a:lnTo>
                      <a:pt x="982448" y="292418"/>
                    </a:lnTo>
                    <a:lnTo>
                      <a:pt x="487443" y="292418"/>
                    </a:lnTo>
                    <a:lnTo>
                      <a:pt x="137060" y="470305"/>
                    </a:lnTo>
                    <a:lnTo>
                      <a:pt x="132160" y="482917"/>
                    </a:lnTo>
                    <a:cubicBezTo>
                      <a:pt x="127398" y="486727"/>
                      <a:pt x="121683" y="489585"/>
                      <a:pt x="115968" y="489585"/>
                    </a:cubicBezTo>
                    <a:cubicBezTo>
                      <a:pt x="110253" y="489585"/>
                      <a:pt x="104538" y="487680"/>
                      <a:pt x="99775" y="482917"/>
                    </a:cubicBezTo>
                    <a:cubicBezTo>
                      <a:pt x="91203" y="474345"/>
                      <a:pt x="91203" y="460057"/>
                      <a:pt x="99775" y="450532"/>
                    </a:cubicBezTo>
                    <a:cubicBezTo>
                      <a:pt x="104538" y="445770"/>
                      <a:pt x="109300" y="443865"/>
                      <a:pt x="115968" y="443865"/>
                    </a:cubicBezTo>
                    <a:lnTo>
                      <a:pt x="125063" y="447610"/>
                    </a:lnTo>
                    <a:lnTo>
                      <a:pt x="479823" y="266700"/>
                    </a:lnTo>
                    <a:lnTo>
                      <a:pt x="1008431" y="266700"/>
                    </a:lnTo>
                    <a:lnTo>
                      <a:pt x="1011317" y="263843"/>
                    </a:lnTo>
                    <a:lnTo>
                      <a:pt x="1014174" y="266700"/>
                    </a:lnTo>
                    <a:lnTo>
                      <a:pt x="1084660" y="266700"/>
                    </a:lnTo>
                    <a:lnTo>
                      <a:pt x="1136151" y="329508"/>
                    </a:lnTo>
                    <a:lnTo>
                      <a:pt x="1137999" y="327660"/>
                    </a:lnTo>
                    <a:lnTo>
                      <a:pt x="1157049" y="346710"/>
                    </a:lnTo>
                    <a:lnTo>
                      <a:pt x="1153297" y="350423"/>
                    </a:lnTo>
                    <a:lnTo>
                      <a:pt x="1171338" y="372428"/>
                    </a:lnTo>
                    <a:lnTo>
                      <a:pt x="1413273" y="372428"/>
                    </a:lnTo>
                    <a:lnTo>
                      <a:pt x="1261825" y="220980"/>
                    </a:lnTo>
                    <a:lnTo>
                      <a:pt x="876549" y="220980"/>
                    </a:lnTo>
                    <a:lnTo>
                      <a:pt x="874990" y="224672"/>
                    </a:lnTo>
                    <a:cubicBezTo>
                      <a:pt x="870823" y="228839"/>
                      <a:pt x="865108" y="231458"/>
                      <a:pt x="858917" y="231458"/>
                    </a:cubicBezTo>
                    <a:cubicBezTo>
                      <a:pt x="846534" y="231458"/>
                      <a:pt x="836057" y="220980"/>
                      <a:pt x="836057" y="208598"/>
                    </a:cubicBezTo>
                    <a:cubicBezTo>
                      <a:pt x="836057" y="196215"/>
                      <a:pt x="846534" y="185738"/>
                      <a:pt x="858917" y="185738"/>
                    </a:cubicBezTo>
                    <a:close/>
                    <a:moveTo>
                      <a:pt x="271226" y="0"/>
                    </a:moveTo>
                    <a:cubicBezTo>
                      <a:pt x="277538" y="0"/>
                      <a:pt x="283253" y="2559"/>
                      <a:pt x="287390" y="6695"/>
                    </a:cubicBezTo>
                    <a:lnTo>
                      <a:pt x="288562" y="9525"/>
                    </a:lnTo>
                    <a:lnTo>
                      <a:pt x="369333" y="9525"/>
                    </a:lnTo>
                    <a:lnTo>
                      <a:pt x="489348" y="130492"/>
                    </a:lnTo>
                    <a:lnTo>
                      <a:pt x="1072278" y="130492"/>
                    </a:lnTo>
                    <a:lnTo>
                      <a:pt x="1139905" y="23812"/>
                    </a:lnTo>
                    <a:lnTo>
                      <a:pt x="1284828" y="23812"/>
                    </a:lnTo>
                    <a:lnTo>
                      <a:pt x="1287542" y="20955"/>
                    </a:lnTo>
                    <a:lnTo>
                      <a:pt x="1290384" y="23812"/>
                    </a:lnTo>
                    <a:lnTo>
                      <a:pt x="1553289" y="23812"/>
                    </a:lnTo>
                    <a:lnTo>
                      <a:pt x="1612344" y="131445"/>
                    </a:lnTo>
                    <a:lnTo>
                      <a:pt x="1888549" y="131445"/>
                    </a:lnTo>
                    <a:lnTo>
                      <a:pt x="1888549" y="157162"/>
                    </a:lnTo>
                    <a:lnTo>
                      <a:pt x="1598058" y="157162"/>
                    </a:lnTo>
                    <a:lnTo>
                      <a:pt x="1539002" y="50482"/>
                    </a:lnTo>
                    <a:lnTo>
                      <a:pt x="1316918" y="50482"/>
                    </a:lnTo>
                    <a:lnTo>
                      <a:pt x="1472327" y="206692"/>
                    </a:lnTo>
                    <a:lnTo>
                      <a:pt x="1888549" y="206692"/>
                    </a:lnTo>
                    <a:lnTo>
                      <a:pt x="1888549" y="233054"/>
                    </a:lnTo>
                    <a:lnTo>
                      <a:pt x="1461850" y="232410"/>
                    </a:lnTo>
                    <a:lnTo>
                      <a:pt x="1279922" y="50482"/>
                    </a:lnTo>
                    <a:lnTo>
                      <a:pt x="1153240" y="50482"/>
                    </a:lnTo>
                    <a:lnTo>
                      <a:pt x="1085613" y="156210"/>
                    </a:lnTo>
                    <a:lnTo>
                      <a:pt x="478870" y="156210"/>
                    </a:lnTo>
                    <a:lnTo>
                      <a:pt x="357903" y="36195"/>
                    </a:lnTo>
                    <a:lnTo>
                      <a:pt x="288562" y="36195"/>
                    </a:lnTo>
                    <a:lnTo>
                      <a:pt x="287390" y="39024"/>
                    </a:lnTo>
                    <a:cubicBezTo>
                      <a:pt x="283253" y="43161"/>
                      <a:pt x="277538" y="45720"/>
                      <a:pt x="271226" y="45720"/>
                    </a:cubicBezTo>
                    <a:cubicBezTo>
                      <a:pt x="258601" y="45720"/>
                      <a:pt x="248366" y="35485"/>
                      <a:pt x="248366" y="22860"/>
                    </a:cubicBezTo>
                    <a:cubicBezTo>
                      <a:pt x="248366" y="10235"/>
                      <a:pt x="258601" y="0"/>
                      <a:pt x="271226" y="0"/>
                    </a:cubicBezTo>
                    <a:close/>
                  </a:path>
                </a:pathLst>
              </a:custGeom>
              <a:grpFill/>
              <a:ln w="9525" cap="flat">
                <a:noFill/>
                <a:prstDash val="solid"/>
                <a:miter/>
              </a:ln>
            </p:spPr>
            <p:txBody>
              <a:bodyPr rtlCol="0" anchor="ctr"/>
              <a:lstStyle/>
              <a:p>
                <a:endParaRPr lang="en-US"/>
              </a:p>
            </p:txBody>
          </p:sp>
          <p:sp>
            <p:nvSpPr>
              <p:cNvPr id="9" name="Rectangle 8">
                <a:extLst>
                  <a:ext uri="{FF2B5EF4-FFF2-40B4-BE49-F238E27FC236}">
                    <a16:creationId xmlns:a16="http://schemas.microsoft.com/office/drawing/2014/main" id="{3F4CB4F2-8AB7-432B-9DBD-E0F8CF61ECE0}"/>
                  </a:ext>
                </a:extLst>
              </p:cNvPr>
              <p:cNvSpPr/>
              <p:nvPr/>
            </p:nvSpPr>
            <p:spPr>
              <a:xfrm>
                <a:off x="1093177" y="4613033"/>
                <a:ext cx="10005646" cy="677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8" name="자유형: 도형 47">
              <a:extLst>
                <a:ext uri="{FF2B5EF4-FFF2-40B4-BE49-F238E27FC236}">
                  <a16:creationId xmlns:a16="http://schemas.microsoft.com/office/drawing/2014/main" id="{DC03639F-4DE9-4D3C-9C4B-AE21013D4857}"/>
                </a:ext>
              </a:extLst>
            </p:cNvPr>
            <p:cNvSpPr/>
            <p:nvPr/>
          </p:nvSpPr>
          <p:spPr>
            <a:xfrm>
              <a:off x="5671488" y="2030573"/>
              <a:ext cx="1119842" cy="1117535"/>
            </a:xfrm>
            <a:custGeom>
              <a:avLst/>
              <a:gdLst>
                <a:gd name="connsiteX0" fmla="*/ 239594 w 587346"/>
                <a:gd name="connsiteY0" fmla="*/ 254248 h 586136"/>
                <a:gd name="connsiteX1" fmla="*/ 260365 w 587346"/>
                <a:gd name="connsiteY1" fmla="*/ 321898 h 586136"/>
                <a:gd name="connsiteX2" fmla="*/ 219039 w 587346"/>
                <a:gd name="connsiteY2" fmla="*/ 321898 h 586136"/>
                <a:gd name="connsiteX3" fmla="*/ 364429 w 587346"/>
                <a:gd name="connsiteY3" fmla="*/ 205470 h 586136"/>
                <a:gd name="connsiteX4" fmla="*/ 364429 w 587346"/>
                <a:gd name="connsiteY4" fmla="*/ 393654 h 586136"/>
                <a:gd name="connsiteX5" fmla="*/ 422707 w 587346"/>
                <a:gd name="connsiteY5" fmla="*/ 393654 h 586136"/>
                <a:gd name="connsiteX6" fmla="*/ 422707 w 587346"/>
                <a:gd name="connsiteY6" fmla="*/ 205470 h 586136"/>
                <a:gd name="connsiteX7" fmla="*/ 208593 w 587346"/>
                <a:gd name="connsiteY7" fmla="*/ 205470 h 586136"/>
                <a:gd name="connsiteX8" fmla="*/ 137864 w 587346"/>
                <a:gd name="connsiteY8" fmla="*/ 393654 h 586136"/>
                <a:gd name="connsiteX9" fmla="*/ 197237 w 587346"/>
                <a:gd name="connsiteY9" fmla="*/ 393654 h 586136"/>
                <a:gd name="connsiteX10" fmla="*/ 206410 w 587346"/>
                <a:gd name="connsiteY10" fmla="*/ 362589 h 586136"/>
                <a:gd name="connsiteX11" fmla="*/ 272427 w 587346"/>
                <a:gd name="connsiteY11" fmla="*/ 362589 h 586136"/>
                <a:gd name="connsiteX12" fmla="*/ 281842 w 587346"/>
                <a:gd name="connsiteY12" fmla="*/ 393654 h 586136"/>
                <a:gd name="connsiteX13" fmla="*/ 342735 w 587346"/>
                <a:gd name="connsiteY13" fmla="*/ 393654 h 586136"/>
                <a:gd name="connsiteX14" fmla="*/ 272022 w 587346"/>
                <a:gd name="connsiteY14" fmla="*/ 205470 h 586136"/>
                <a:gd name="connsiteX15" fmla="*/ 181654 w 587346"/>
                <a:gd name="connsiteY15" fmla="*/ 0 h 586136"/>
                <a:gd name="connsiteX16" fmla="*/ 187708 w 587346"/>
                <a:gd name="connsiteY16" fmla="*/ 0 h 586136"/>
                <a:gd name="connsiteX17" fmla="*/ 196186 w 587346"/>
                <a:gd name="connsiteY17" fmla="*/ 8477 h 586136"/>
                <a:gd name="connsiteX18" fmla="*/ 196186 w 587346"/>
                <a:gd name="connsiteY18" fmla="*/ 79928 h 586136"/>
                <a:gd name="connsiteX19" fmla="*/ 227673 w 587346"/>
                <a:gd name="connsiteY19" fmla="*/ 79928 h 586136"/>
                <a:gd name="connsiteX20" fmla="*/ 227673 w 587346"/>
                <a:gd name="connsiteY20" fmla="*/ 8477 h 586136"/>
                <a:gd name="connsiteX21" fmla="*/ 236149 w 587346"/>
                <a:gd name="connsiteY21" fmla="*/ 0 h 586136"/>
                <a:gd name="connsiteX22" fmla="*/ 242205 w 587346"/>
                <a:gd name="connsiteY22" fmla="*/ 0 h 586136"/>
                <a:gd name="connsiteX23" fmla="*/ 250682 w 587346"/>
                <a:gd name="connsiteY23" fmla="*/ 8477 h 586136"/>
                <a:gd name="connsiteX24" fmla="*/ 250682 w 587346"/>
                <a:gd name="connsiteY24" fmla="*/ 79928 h 586136"/>
                <a:gd name="connsiteX25" fmla="*/ 282168 w 587346"/>
                <a:gd name="connsiteY25" fmla="*/ 79928 h 586136"/>
                <a:gd name="connsiteX26" fmla="*/ 282168 w 587346"/>
                <a:gd name="connsiteY26" fmla="*/ 8477 h 586136"/>
                <a:gd name="connsiteX27" fmla="*/ 290646 w 587346"/>
                <a:gd name="connsiteY27" fmla="*/ 0 h 586136"/>
                <a:gd name="connsiteX28" fmla="*/ 296700 w 587346"/>
                <a:gd name="connsiteY28" fmla="*/ 0 h 586136"/>
                <a:gd name="connsiteX29" fmla="*/ 305178 w 587346"/>
                <a:gd name="connsiteY29" fmla="*/ 8477 h 586136"/>
                <a:gd name="connsiteX30" fmla="*/ 305178 w 587346"/>
                <a:gd name="connsiteY30" fmla="*/ 79928 h 586136"/>
                <a:gd name="connsiteX31" fmla="*/ 336665 w 587346"/>
                <a:gd name="connsiteY31" fmla="*/ 79928 h 586136"/>
                <a:gd name="connsiteX32" fmla="*/ 336665 w 587346"/>
                <a:gd name="connsiteY32" fmla="*/ 8477 h 586136"/>
                <a:gd name="connsiteX33" fmla="*/ 345141 w 587346"/>
                <a:gd name="connsiteY33" fmla="*/ 0 h 586136"/>
                <a:gd name="connsiteX34" fmla="*/ 351197 w 587346"/>
                <a:gd name="connsiteY34" fmla="*/ 0 h 586136"/>
                <a:gd name="connsiteX35" fmla="*/ 360885 w 587346"/>
                <a:gd name="connsiteY35" fmla="*/ 8477 h 586136"/>
                <a:gd name="connsiteX36" fmla="*/ 360885 w 587346"/>
                <a:gd name="connsiteY36" fmla="*/ 79928 h 586136"/>
                <a:gd name="connsiteX37" fmla="*/ 392372 w 587346"/>
                <a:gd name="connsiteY37" fmla="*/ 79928 h 586136"/>
                <a:gd name="connsiteX38" fmla="*/ 392372 w 587346"/>
                <a:gd name="connsiteY38" fmla="*/ 8477 h 586136"/>
                <a:gd name="connsiteX39" fmla="*/ 400849 w 587346"/>
                <a:gd name="connsiteY39" fmla="*/ 0 h 586136"/>
                <a:gd name="connsiteX40" fmla="*/ 406904 w 587346"/>
                <a:gd name="connsiteY40" fmla="*/ 0 h 586136"/>
                <a:gd name="connsiteX41" fmla="*/ 415381 w 587346"/>
                <a:gd name="connsiteY41" fmla="*/ 8477 h 586136"/>
                <a:gd name="connsiteX42" fmla="*/ 415381 w 587346"/>
                <a:gd name="connsiteY42" fmla="*/ 79928 h 586136"/>
                <a:gd name="connsiteX43" fmla="*/ 489254 w 587346"/>
                <a:gd name="connsiteY43" fmla="*/ 79928 h 586136"/>
                <a:gd name="connsiteX44" fmla="*/ 519529 w 587346"/>
                <a:gd name="connsiteY44" fmla="*/ 110203 h 586136"/>
                <a:gd name="connsiteX45" fmla="*/ 519529 w 587346"/>
                <a:gd name="connsiteY45" fmla="*/ 171966 h 586136"/>
                <a:gd name="connsiteX46" fmla="*/ 578870 w 587346"/>
                <a:gd name="connsiteY46" fmla="*/ 171966 h 586136"/>
                <a:gd name="connsiteX47" fmla="*/ 587346 w 587346"/>
                <a:gd name="connsiteY47" fmla="*/ 180442 h 586136"/>
                <a:gd name="connsiteX48" fmla="*/ 587346 w 587346"/>
                <a:gd name="connsiteY48" fmla="*/ 186498 h 586136"/>
                <a:gd name="connsiteX49" fmla="*/ 578870 w 587346"/>
                <a:gd name="connsiteY49" fmla="*/ 194974 h 586136"/>
                <a:gd name="connsiteX50" fmla="*/ 578870 w 587346"/>
                <a:gd name="connsiteY50" fmla="*/ 196186 h 586136"/>
                <a:gd name="connsiteX51" fmla="*/ 518318 w 587346"/>
                <a:gd name="connsiteY51" fmla="*/ 196186 h 586136"/>
                <a:gd name="connsiteX52" fmla="*/ 518318 w 587346"/>
                <a:gd name="connsiteY52" fmla="*/ 227673 h 586136"/>
                <a:gd name="connsiteX53" fmla="*/ 577658 w 587346"/>
                <a:gd name="connsiteY53" fmla="*/ 227673 h 586136"/>
                <a:gd name="connsiteX54" fmla="*/ 586136 w 587346"/>
                <a:gd name="connsiteY54" fmla="*/ 236149 h 586136"/>
                <a:gd name="connsiteX55" fmla="*/ 586136 w 587346"/>
                <a:gd name="connsiteY55" fmla="*/ 242205 h 586136"/>
                <a:gd name="connsiteX56" fmla="*/ 577658 w 587346"/>
                <a:gd name="connsiteY56" fmla="*/ 250682 h 586136"/>
                <a:gd name="connsiteX57" fmla="*/ 518318 w 587346"/>
                <a:gd name="connsiteY57" fmla="*/ 250682 h 586136"/>
                <a:gd name="connsiteX58" fmla="*/ 518318 w 587346"/>
                <a:gd name="connsiteY58" fmla="*/ 282168 h 586136"/>
                <a:gd name="connsiteX59" fmla="*/ 577658 w 587346"/>
                <a:gd name="connsiteY59" fmla="*/ 282168 h 586136"/>
                <a:gd name="connsiteX60" fmla="*/ 586136 w 587346"/>
                <a:gd name="connsiteY60" fmla="*/ 290646 h 586136"/>
                <a:gd name="connsiteX61" fmla="*/ 586136 w 587346"/>
                <a:gd name="connsiteY61" fmla="*/ 296700 h 586136"/>
                <a:gd name="connsiteX62" fmla="*/ 577658 w 587346"/>
                <a:gd name="connsiteY62" fmla="*/ 305178 h 586136"/>
                <a:gd name="connsiteX63" fmla="*/ 518318 w 587346"/>
                <a:gd name="connsiteY63" fmla="*/ 305178 h 586136"/>
                <a:gd name="connsiteX64" fmla="*/ 518318 w 587346"/>
                <a:gd name="connsiteY64" fmla="*/ 336665 h 586136"/>
                <a:gd name="connsiteX65" fmla="*/ 577658 w 587346"/>
                <a:gd name="connsiteY65" fmla="*/ 336665 h 586136"/>
                <a:gd name="connsiteX66" fmla="*/ 586136 w 587346"/>
                <a:gd name="connsiteY66" fmla="*/ 345141 h 586136"/>
                <a:gd name="connsiteX67" fmla="*/ 586136 w 587346"/>
                <a:gd name="connsiteY67" fmla="*/ 351197 h 586136"/>
                <a:gd name="connsiteX68" fmla="*/ 577658 w 587346"/>
                <a:gd name="connsiteY68" fmla="*/ 359674 h 586136"/>
                <a:gd name="connsiteX69" fmla="*/ 518318 w 587346"/>
                <a:gd name="connsiteY69" fmla="*/ 359674 h 586136"/>
                <a:gd name="connsiteX70" fmla="*/ 518318 w 587346"/>
                <a:gd name="connsiteY70" fmla="*/ 391160 h 586136"/>
                <a:gd name="connsiteX71" fmla="*/ 577658 w 587346"/>
                <a:gd name="connsiteY71" fmla="*/ 391160 h 586136"/>
                <a:gd name="connsiteX72" fmla="*/ 586136 w 587346"/>
                <a:gd name="connsiteY72" fmla="*/ 399638 h 586136"/>
                <a:gd name="connsiteX73" fmla="*/ 586136 w 587346"/>
                <a:gd name="connsiteY73" fmla="*/ 405693 h 586136"/>
                <a:gd name="connsiteX74" fmla="*/ 577658 w 587346"/>
                <a:gd name="connsiteY74" fmla="*/ 414170 h 586136"/>
                <a:gd name="connsiteX75" fmla="*/ 518318 w 587346"/>
                <a:gd name="connsiteY75" fmla="*/ 414170 h 586136"/>
                <a:gd name="connsiteX76" fmla="*/ 518318 w 587346"/>
                <a:gd name="connsiteY76" fmla="*/ 474722 h 586136"/>
                <a:gd name="connsiteX77" fmla="*/ 488042 w 587346"/>
                <a:gd name="connsiteY77" fmla="*/ 504997 h 586136"/>
                <a:gd name="connsiteX78" fmla="*/ 414170 w 587346"/>
                <a:gd name="connsiteY78" fmla="*/ 504997 h 586136"/>
                <a:gd name="connsiteX79" fmla="*/ 414170 w 587346"/>
                <a:gd name="connsiteY79" fmla="*/ 577658 h 586136"/>
                <a:gd name="connsiteX80" fmla="*/ 405693 w 587346"/>
                <a:gd name="connsiteY80" fmla="*/ 586136 h 586136"/>
                <a:gd name="connsiteX81" fmla="*/ 399638 w 587346"/>
                <a:gd name="connsiteY81" fmla="*/ 586136 h 586136"/>
                <a:gd name="connsiteX82" fmla="*/ 391160 w 587346"/>
                <a:gd name="connsiteY82" fmla="*/ 577658 h 586136"/>
                <a:gd name="connsiteX83" fmla="*/ 391160 w 587346"/>
                <a:gd name="connsiteY83" fmla="*/ 504997 h 586136"/>
                <a:gd name="connsiteX84" fmla="*/ 359674 w 587346"/>
                <a:gd name="connsiteY84" fmla="*/ 504997 h 586136"/>
                <a:gd name="connsiteX85" fmla="*/ 359674 w 587346"/>
                <a:gd name="connsiteY85" fmla="*/ 577658 h 586136"/>
                <a:gd name="connsiteX86" fmla="*/ 351197 w 587346"/>
                <a:gd name="connsiteY86" fmla="*/ 586136 h 586136"/>
                <a:gd name="connsiteX87" fmla="*/ 343931 w 587346"/>
                <a:gd name="connsiteY87" fmla="*/ 586136 h 586136"/>
                <a:gd name="connsiteX88" fmla="*/ 335453 w 587346"/>
                <a:gd name="connsiteY88" fmla="*/ 577658 h 586136"/>
                <a:gd name="connsiteX89" fmla="*/ 335453 w 587346"/>
                <a:gd name="connsiteY89" fmla="*/ 504997 h 586136"/>
                <a:gd name="connsiteX90" fmla="*/ 303967 w 587346"/>
                <a:gd name="connsiteY90" fmla="*/ 504997 h 586136"/>
                <a:gd name="connsiteX91" fmla="*/ 303967 w 587346"/>
                <a:gd name="connsiteY91" fmla="*/ 577658 h 586136"/>
                <a:gd name="connsiteX92" fmla="*/ 295490 w 587346"/>
                <a:gd name="connsiteY92" fmla="*/ 586136 h 586136"/>
                <a:gd name="connsiteX93" fmla="*/ 289434 w 587346"/>
                <a:gd name="connsiteY93" fmla="*/ 586136 h 586136"/>
                <a:gd name="connsiteX94" fmla="*/ 280958 w 587346"/>
                <a:gd name="connsiteY94" fmla="*/ 577658 h 586136"/>
                <a:gd name="connsiteX95" fmla="*/ 280958 w 587346"/>
                <a:gd name="connsiteY95" fmla="*/ 504997 h 586136"/>
                <a:gd name="connsiteX96" fmla="*/ 249471 w 587346"/>
                <a:gd name="connsiteY96" fmla="*/ 504997 h 586136"/>
                <a:gd name="connsiteX97" fmla="*/ 249471 w 587346"/>
                <a:gd name="connsiteY97" fmla="*/ 577658 h 586136"/>
                <a:gd name="connsiteX98" fmla="*/ 240993 w 587346"/>
                <a:gd name="connsiteY98" fmla="*/ 586136 h 586136"/>
                <a:gd name="connsiteX99" fmla="*/ 234939 w 587346"/>
                <a:gd name="connsiteY99" fmla="*/ 586136 h 586136"/>
                <a:gd name="connsiteX100" fmla="*/ 226461 w 587346"/>
                <a:gd name="connsiteY100" fmla="*/ 577658 h 586136"/>
                <a:gd name="connsiteX101" fmla="*/ 226461 w 587346"/>
                <a:gd name="connsiteY101" fmla="*/ 504997 h 586136"/>
                <a:gd name="connsiteX102" fmla="*/ 194974 w 587346"/>
                <a:gd name="connsiteY102" fmla="*/ 504997 h 586136"/>
                <a:gd name="connsiteX103" fmla="*/ 194974 w 587346"/>
                <a:gd name="connsiteY103" fmla="*/ 577658 h 586136"/>
                <a:gd name="connsiteX104" fmla="*/ 186498 w 587346"/>
                <a:gd name="connsiteY104" fmla="*/ 586136 h 586136"/>
                <a:gd name="connsiteX105" fmla="*/ 180442 w 587346"/>
                <a:gd name="connsiteY105" fmla="*/ 586136 h 586136"/>
                <a:gd name="connsiteX106" fmla="*/ 171966 w 587346"/>
                <a:gd name="connsiteY106" fmla="*/ 577658 h 586136"/>
                <a:gd name="connsiteX107" fmla="*/ 171966 w 587346"/>
                <a:gd name="connsiteY107" fmla="*/ 504997 h 586136"/>
                <a:gd name="connsiteX108" fmla="*/ 102937 w 587346"/>
                <a:gd name="connsiteY108" fmla="*/ 504997 h 586136"/>
                <a:gd name="connsiteX109" fmla="*/ 72662 w 587346"/>
                <a:gd name="connsiteY109" fmla="*/ 474722 h 586136"/>
                <a:gd name="connsiteX110" fmla="*/ 72662 w 587346"/>
                <a:gd name="connsiteY110" fmla="*/ 414170 h 586136"/>
                <a:gd name="connsiteX111" fmla="*/ 8477 w 587346"/>
                <a:gd name="connsiteY111" fmla="*/ 414170 h 586136"/>
                <a:gd name="connsiteX112" fmla="*/ 0 w 587346"/>
                <a:gd name="connsiteY112" fmla="*/ 405693 h 586136"/>
                <a:gd name="connsiteX113" fmla="*/ 0 w 587346"/>
                <a:gd name="connsiteY113" fmla="*/ 399638 h 586136"/>
                <a:gd name="connsiteX114" fmla="*/ 8477 w 587346"/>
                <a:gd name="connsiteY114" fmla="*/ 391160 h 586136"/>
                <a:gd name="connsiteX115" fmla="*/ 72662 w 587346"/>
                <a:gd name="connsiteY115" fmla="*/ 391160 h 586136"/>
                <a:gd name="connsiteX116" fmla="*/ 72662 w 587346"/>
                <a:gd name="connsiteY116" fmla="*/ 359674 h 586136"/>
                <a:gd name="connsiteX117" fmla="*/ 8477 w 587346"/>
                <a:gd name="connsiteY117" fmla="*/ 359674 h 586136"/>
                <a:gd name="connsiteX118" fmla="*/ 0 w 587346"/>
                <a:gd name="connsiteY118" fmla="*/ 351197 h 586136"/>
                <a:gd name="connsiteX119" fmla="*/ 0 w 587346"/>
                <a:gd name="connsiteY119" fmla="*/ 345141 h 586136"/>
                <a:gd name="connsiteX120" fmla="*/ 8477 w 587346"/>
                <a:gd name="connsiteY120" fmla="*/ 336665 h 586136"/>
                <a:gd name="connsiteX121" fmla="*/ 72662 w 587346"/>
                <a:gd name="connsiteY121" fmla="*/ 336665 h 586136"/>
                <a:gd name="connsiteX122" fmla="*/ 72662 w 587346"/>
                <a:gd name="connsiteY122" fmla="*/ 305178 h 586136"/>
                <a:gd name="connsiteX123" fmla="*/ 8477 w 587346"/>
                <a:gd name="connsiteY123" fmla="*/ 305178 h 586136"/>
                <a:gd name="connsiteX124" fmla="*/ 0 w 587346"/>
                <a:gd name="connsiteY124" fmla="*/ 296700 h 586136"/>
                <a:gd name="connsiteX125" fmla="*/ 0 w 587346"/>
                <a:gd name="connsiteY125" fmla="*/ 290646 h 586136"/>
                <a:gd name="connsiteX126" fmla="*/ 8477 w 587346"/>
                <a:gd name="connsiteY126" fmla="*/ 280958 h 586136"/>
                <a:gd name="connsiteX127" fmla="*/ 72662 w 587346"/>
                <a:gd name="connsiteY127" fmla="*/ 280958 h 586136"/>
                <a:gd name="connsiteX128" fmla="*/ 72662 w 587346"/>
                <a:gd name="connsiteY128" fmla="*/ 249471 h 586136"/>
                <a:gd name="connsiteX129" fmla="*/ 8477 w 587346"/>
                <a:gd name="connsiteY129" fmla="*/ 249471 h 586136"/>
                <a:gd name="connsiteX130" fmla="*/ 0 w 587346"/>
                <a:gd name="connsiteY130" fmla="*/ 240993 h 586136"/>
                <a:gd name="connsiteX131" fmla="*/ 0 w 587346"/>
                <a:gd name="connsiteY131" fmla="*/ 234939 h 586136"/>
                <a:gd name="connsiteX132" fmla="*/ 8477 w 587346"/>
                <a:gd name="connsiteY132" fmla="*/ 226461 h 586136"/>
                <a:gd name="connsiteX133" fmla="*/ 72662 w 587346"/>
                <a:gd name="connsiteY133" fmla="*/ 226461 h 586136"/>
                <a:gd name="connsiteX134" fmla="*/ 72662 w 587346"/>
                <a:gd name="connsiteY134" fmla="*/ 194974 h 586136"/>
                <a:gd name="connsiteX135" fmla="*/ 8477 w 587346"/>
                <a:gd name="connsiteY135" fmla="*/ 194974 h 586136"/>
                <a:gd name="connsiteX136" fmla="*/ 0 w 587346"/>
                <a:gd name="connsiteY136" fmla="*/ 186498 h 586136"/>
                <a:gd name="connsiteX137" fmla="*/ 0 w 587346"/>
                <a:gd name="connsiteY137" fmla="*/ 180442 h 586136"/>
                <a:gd name="connsiteX138" fmla="*/ 8477 w 587346"/>
                <a:gd name="connsiteY138" fmla="*/ 171966 h 586136"/>
                <a:gd name="connsiteX139" fmla="*/ 72662 w 587346"/>
                <a:gd name="connsiteY139" fmla="*/ 171966 h 586136"/>
                <a:gd name="connsiteX140" fmla="*/ 72662 w 587346"/>
                <a:gd name="connsiteY140" fmla="*/ 110203 h 586136"/>
                <a:gd name="connsiteX141" fmla="*/ 102937 w 587346"/>
                <a:gd name="connsiteY141" fmla="*/ 79928 h 586136"/>
                <a:gd name="connsiteX142" fmla="*/ 173176 w 587346"/>
                <a:gd name="connsiteY142" fmla="*/ 79928 h 586136"/>
                <a:gd name="connsiteX143" fmla="*/ 173176 w 587346"/>
                <a:gd name="connsiteY143" fmla="*/ 8477 h 586136"/>
                <a:gd name="connsiteX144" fmla="*/ 181654 w 587346"/>
                <a:gd name="connsiteY144" fmla="*/ 0 h 58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587346" h="586136">
                  <a:moveTo>
                    <a:pt x="239594" y="254248"/>
                  </a:moveTo>
                  <a:lnTo>
                    <a:pt x="260365" y="321898"/>
                  </a:lnTo>
                  <a:lnTo>
                    <a:pt x="219039" y="321898"/>
                  </a:lnTo>
                  <a:close/>
                  <a:moveTo>
                    <a:pt x="364429" y="205470"/>
                  </a:moveTo>
                  <a:lnTo>
                    <a:pt x="364429" y="393654"/>
                  </a:lnTo>
                  <a:lnTo>
                    <a:pt x="422707" y="393654"/>
                  </a:lnTo>
                  <a:lnTo>
                    <a:pt x="422707" y="205470"/>
                  </a:lnTo>
                  <a:close/>
                  <a:moveTo>
                    <a:pt x="208593" y="205470"/>
                  </a:moveTo>
                  <a:lnTo>
                    <a:pt x="137864" y="393654"/>
                  </a:lnTo>
                  <a:lnTo>
                    <a:pt x="197237" y="393654"/>
                  </a:lnTo>
                  <a:lnTo>
                    <a:pt x="206410" y="362589"/>
                  </a:lnTo>
                  <a:lnTo>
                    <a:pt x="272427" y="362589"/>
                  </a:lnTo>
                  <a:lnTo>
                    <a:pt x="281842" y="393654"/>
                  </a:lnTo>
                  <a:lnTo>
                    <a:pt x="342735" y="393654"/>
                  </a:lnTo>
                  <a:lnTo>
                    <a:pt x="272022" y="205470"/>
                  </a:lnTo>
                  <a:close/>
                  <a:moveTo>
                    <a:pt x="181654" y="0"/>
                  </a:moveTo>
                  <a:lnTo>
                    <a:pt x="187708" y="0"/>
                  </a:lnTo>
                  <a:cubicBezTo>
                    <a:pt x="192552" y="0"/>
                    <a:pt x="196186" y="3633"/>
                    <a:pt x="196186" y="8477"/>
                  </a:cubicBezTo>
                  <a:lnTo>
                    <a:pt x="196186" y="79928"/>
                  </a:lnTo>
                  <a:lnTo>
                    <a:pt x="227673" y="79928"/>
                  </a:lnTo>
                  <a:lnTo>
                    <a:pt x="227673" y="8477"/>
                  </a:lnTo>
                  <a:cubicBezTo>
                    <a:pt x="227673" y="3633"/>
                    <a:pt x="231305" y="0"/>
                    <a:pt x="236149" y="0"/>
                  </a:cubicBezTo>
                  <a:lnTo>
                    <a:pt x="242205" y="0"/>
                  </a:lnTo>
                  <a:cubicBezTo>
                    <a:pt x="247049" y="0"/>
                    <a:pt x="250682" y="3633"/>
                    <a:pt x="250682" y="8477"/>
                  </a:cubicBezTo>
                  <a:lnTo>
                    <a:pt x="250682" y="79928"/>
                  </a:lnTo>
                  <a:lnTo>
                    <a:pt x="282168" y="79928"/>
                  </a:lnTo>
                  <a:lnTo>
                    <a:pt x="282168" y="8477"/>
                  </a:lnTo>
                  <a:cubicBezTo>
                    <a:pt x="282168" y="3633"/>
                    <a:pt x="285802" y="0"/>
                    <a:pt x="290646" y="0"/>
                  </a:cubicBezTo>
                  <a:lnTo>
                    <a:pt x="296700" y="0"/>
                  </a:lnTo>
                  <a:cubicBezTo>
                    <a:pt x="301545" y="0"/>
                    <a:pt x="305178" y="3633"/>
                    <a:pt x="305178" y="8477"/>
                  </a:cubicBezTo>
                  <a:lnTo>
                    <a:pt x="305178" y="79928"/>
                  </a:lnTo>
                  <a:lnTo>
                    <a:pt x="336665" y="79928"/>
                  </a:lnTo>
                  <a:lnTo>
                    <a:pt x="336665" y="8477"/>
                  </a:lnTo>
                  <a:cubicBezTo>
                    <a:pt x="336665" y="3633"/>
                    <a:pt x="340297" y="0"/>
                    <a:pt x="345141" y="0"/>
                  </a:cubicBezTo>
                  <a:lnTo>
                    <a:pt x="351197" y="0"/>
                  </a:lnTo>
                  <a:cubicBezTo>
                    <a:pt x="356041" y="0"/>
                    <a:pt x="360885" y="3633"/>
                    <a:pt x="360885" y="8477"/>
                  </a:cubicBezTo>
                  <a:lnTo>
                    <a:pt x="360885" y="79928"/>
                  </a:lnTo>
                  <a:lnTo>
                    <a:pt x="392372" y="79928"/>
                  </a:lnTo>
                  <a:lnTo>
                    <a:pt x="392372" y="8477"/>
                  </a:lnTo>
                  <a:cubicBezTo>
                    <a:pt x="392372" y="3633"/>
                    <a:pt x="396004" y="0"/>
                    <a:pt x="400849" y="0"/>
                  </a:cubicBezTo>
                  <a:lnTo>
                    <a:pt x="406904" y="0"/>
                  </a:lnTo>
                  <a:cubicBezTo>
                    <a:pt x="411748" y="0"/>
                    <a:pt x="415381" y="3633"/>
                    <a:pt x="415381" y="8477"/>
                  </a:cubicBezTo>
                  <a:lnTo>
                    <a:pt x="415381" y="79928"/>
                  </a:lnTo>
                  <a:lnTo>
                    <a:pt x="489254" y="79928"/>
                  </a:lnTo>
                  <a:cubicBezTo>
                    <a:pt x="506208" y="79928"/>
                    <a:pt x="519529" y="93248"/>
                    <a:pt x="519529" y="110203"/>
                  </a:cubicBezTo>
                  <a:lnTo>
                    <a:pt x="519529" y="171966"/>
                  </a:lnTo>
                  <a:lnTo>
                    <a:pt x="578870" y="171966"/>
                  </a:lnTo>
                  <a:cubicBezTo>
                    <a:pt x="583714" y="171966"/>
                    <a:pt x="587346" y="175598"/>
                    <a:pt x="587346" y="180442"/>
                  </a:cubicBezTo>
                  <a:lnTo>
                    <a:pt x="587346" y="186498"/>
                  </a:lnTo>
                  <a:cubicBezTo>
                    <a:pt x="587346" y="191342"/>
                    <a:pt x="583714" y="194974"/>
                    <a:pt x="578870" y="194974"/>
                  </a:cubicBezTo>
                  <a:lnTo>
                    <a:pt x="578870" y="196186"/>
                  </a:lnTo>
                  <a:lnTo>
                    <a:pt x="518318" y="196186"/>
                  </a:lnTo>
                  <a:lnTo>
                    <a:pt x="518318" y="227673"/>
                  </a:lnTo>
                  <a:lnTo>
                    <a:pt x="577658" y="227673"/>
                  </a:lnTo>
                  <a:cubicBezTo>
                    <a:pt x="582502" y="227673"/>
                    <a:pt x="586136" y="231305"/>
                    <a:pt x="586136" y="236149"/>
                  </a:cubicBezTo>
                  <a:lnTo>
                    <a:pt x="586136" y="242205"/>
                  </a:lnTo>
                  <a:cubicBezTo>
                    <a:pt x="586136" y="247049"/>
                    <a:pt x="582502" y="250682"/>
                    <a:pt x="577658" y="250682"/>
                  </a:cubicBezTo>
                  <a:lnTo>
                    <a:pt x="518318" y="250682"/>
                  </a:lnTo>
                  <a:lnTo>
                    <a:pt x="518318" y="282168"/>
                  </a:lnTo>
                  <a:lnTo>
                    <a:pt x="577658" y="282168"/>
                  </a:lnTo>
                  <a:cubicBezTo>
                    <a:pt x="582502" y="282168"/>
                    <a:pt x="586136" y="285802"/>
                    <a:pt x="586136" y="290646"/>
                  </a:cubicBezTo>
                  <a:lnTo>
                    <a:pt x="586136" y="296700"/>
                  </a:lnTo>
                  <a:cubicBezTo>
                    <a:pt x="586136" y="301545"/>
                    <a:pt x="582502" y="305178"/>
                    <a:pt x="577658" y="305178"/>
                  </a:cubicBezTo>
                  <a:lnTo>
                    <a:pt x="518318" y="305178"/>
                  </a:lnTo>
                  <a:lnTo>
                    <a:pt x="518318" y="336665"/>
                  </a:lnTo>
                  <a:lnTo>
                    <a:pt x="577658" y="336665"/>
                  </a:lnTo>
                  <a:cubicBezTo>
                    <a:pt x="582502" y="336665"/>
                    <a:pt x="586136" y="340297"/>
                    <a:pt x="586136" y="345141"/>
                  </a:cubicBezTo>
                  <a:lnTo>
                    <a:pt x="586136" y="351197"/>
                  </a:lnTo>
                  <a:cubicBezTo>
                    <a:pt x="586136" y="356041"/>
                    <a:pt x="582502" y="359674"/>
                    <a:pt x="577658" y="359674"/>
                  </a:cubicBezTo>
                  <a:lnTo>
                    <a:pt x="518318" y="359674"/>
                  </a:lnTo>
                  <a:lnTo>
                    <a:pt x="518318" y="391160"/>
                  </a:lnTo>
                  <a:lnTo>
                    <a:pt x="577658" y="391160"/>
                  </a:lnTo>
                  <a:cubicBezTo>
                    <a:pt x="582502" y="391160"/>
                    <a:pt x="586136" y="394794"/>
                    <a:pt x="586136" y="399638"/>
                  </a:cubicBezTo>
                  <a:lnTo>
                    <a:pt x="586136" y="405693"/>
                  </a:lnTo>
                  <a:cubicBezTo>
                    <a:pt x="586136" y="410537"/>
                    <a:pt x="582502" y="414170"/>
                    <a:pt x="577658" y="414170"/>
                  </a:cubicBezTo>
                  <a:lnTo>
                    <a:pt x="518318" y="414170"/>
                  </a:lnTo>
                  <a:lnTo>
                    <a:pt x="518318" y="474722"/>
                  </a:lnTo>
                  <a:cubicBezTo>
                    <a:pt x="518318" y="491676"/>
                    <a:pt x="504997" y="504997"/>
                    <a:pt x="488042" y="504997"/>
                  </a:cubicBezTo>
                  <a:lnTo>
                    <a:pt x="414170" y="504997"/>
                  </a:lnTo>
                  <a:lnTo>
                    <a:pt x="414170" y="577658"/>
                  </a:lnTo>
                  <a:cubicBezTo>
                    <a:pt x="414170" y="582502"/>
                    <a:pt x="410537" y="586136"/>
                    <a:pt x="405693" y="586136"/>
                  </a:cubicBezTo>
                  <a:lnTo>
                    <a:pt x="399638" y="586136"/>
                  </a:lnTo>
                  <a:cubicBezTo>
                    <a:pt x="394794" y="586136"/>
                    <a:pt x="391160" y="582502"/>
                    <a:pt x="391160" y="577658"/>
                  </a:cubicBezTo>
                  <a:lnTo>
                    <a:pt x="391160" y="504997"/>
                  </a:lnTo>
                  <a:lnTo>
                    <a:pt x="359674" y="504997"/>
                  </a:lnTo>
                  <a:lnTo>
                    <a:pt x="359674" y="577658"/>
                  </a:lnTo>
                  <a:cubicBezTo>
                    <a:pt x="359674" y="582502"/>
                    <a:pt x="356041" y="586136"/>
                    <a:pt x="351197" y="586136"/>
                  </a:cubicBezTo>
                  <a:lnTo>
                    <a:pt x="343931" y="586136"/>
                  </a:lnTo>
                  <a:cubicBezTo>
                    <a:pt x="339087" y="586136"/>
                    <a:pt x="335453" y="582502"/>
                    <a:pt x="335453" y="577658"/>
                  </a:cubicBezTo>
                  <a:lnTo>
                    <a:pt x="335453" y="504997"/>
                  </a:lnTo>
                  <a:lnTo>
                    <a:pt x="303967" y="504997"/>
                  </a:lnTo>
                  <a:lnTo>
                    <a:pt x="303967" y="577658"/>
                  </a:lnTo>
                  <a:cubicBezTo>
                    <a:pt x="303967" y="582502"/>
                    <a:pt x="300334" y="586136"/>
                    <a:pt x="295490" y="586136"/>
                  </a:cubicBezTo>
                  <a:lnTo>
                    <a:pt x="289434" y="586136"/>
                  </a:lnTo>
                  <a:cubicBezTo>
                    <a:pt x="284590" y="586136"/>
                    <a:pt x="280958" y="582502"/>
                    <a:pt x="280958" y="577658"/>
                  </a:cubicBezTo>
                  <a:lnTo>
                    <a:pt x="280958" y="504997"/>
                  </a:lnTo>
                  <a:lnTo>
                    <a:pt x="249471" y="504997"/>
                  </a:lnTo>
                  <a:lnTo>
                    <a:pt x="249471" y="577658"/>
                  </a:lnTo>
                  <a:cubicBezTo>
                    <a:pt x="249471" y="582502"/>
                    <a:pt x="245837" y="586136"/>
                    <a:pt x="240993" y="586136"/>
                  </a:cubicBezTo>
                  <a:lnTo>
                    <a:pt x="234939" y="586136"/>
                  </a:lnTo>
                  <a:cubicBezTo>
                    <a:pt x="230095" y="586136"/>
                    <a:pt x="226461" y="582502"/>
                    <a:pt x="226461" y="577658"/>
                  </a:cubicBezTo>
                  <a:lnTo>
                    <a:pt x="226461" y="504997"/>
                  </a:lnTo>
                  <a:lnTo>
                    <a:pt x="194974" y="504997"/>
                  </a:lnTo>
                  <a:lnTo>
                    <a:pt x="194974" y="577658"/>
                  </a:lnTo>
                  <a:cubicBezTo>
                    <a:pt x="194974" y="582502"/>
                    <a:pt x="191342" y="586136"/>
                    <a:pt x="186498" y="586136"/>
                  </a:cubicBezTo>
                  <a:lnTo>
                    <a:pt x="180442" y="586136"/>
                  </a:lnTo>
                  <a:cubicBezTo>
                    <a:pt x="175598" y="586136"/>
                    <a:pt x="171966" y="582502"/>
                    <a:pt x="171966" y="577658"/>
                  </a:cubicBezTo>
                  <a:lnTo>
                    <a:pt x="171966" y="504997"/>
                  </a:lnTo>
                  <a:lnTo>
                    <a:pt x="102937" y="504997"/>
                  </a:lnTo>
                  <a:cubicBezTo>
                    <a:pt x="85982" y="504997"/>
                    <a:pt x="72662" y="491676"/>
                    <a:pt x="72662" y="474722"/>
                  </a:cubicBezTo>
                  <a:lnTo>
                    <a:pt x="72662" y="414170"/>
                  </a:lnTo>
                  <a:lnTo>
                    <a:pt x="8477" y="414170"/>
                  </a:lnTo>
                  <a:cubicBezTo>
                    <a:pt x="3633" y="414170"/>
                    <a:pt x="0" y="410537"/>
                    <a:pt x="0" y="405693"/>
                  </a:cubicBezTo>
                  <a:lnTo>
                    <a:pt x="0" y="399638"/>
                  </a:lnTo>
                  <a:cubicBezTo>
                    <a:pt x="0" y="394794"/>
                    <a:pt x="3633" y="391160"/>
                    <a:pt x="8477" y="391160"/>
                  </a:cubicBezTo>
                  <a:lnTo>
                    <a:pt x="72662" y="391160"/>
                  </a:lnTo>
                  <a:lnTo>
                    <a:pt x="72662" y="359674"/>
                  </a:lnTo>
                  <a:lnTo>
                    <a:pt x="8477" y="359674"/>
                  </a:lnTo>
                  <a:cubicBezTo>
                    <a:pt x="3633" y="359674"/>
                    <a:pt x="0" y="356041"/>
                    <a:pt x="0" y="351197"/>
                  </a:cubicBezTo>
                  <a:lnTo>
                    <a:pt x="0" y="345141"/>
                  </a:lnTo>
                  <a:cubicBezTo>
                    <a:pt x="0" y="340297"/>
                    <a:pt x="3633" y="336665"/>
                    <a:pt x="8477" y="336665"/>
                  </a:cubicBezTo>
                  <a:lnTo>
                    <a:pt x="72662" y="336665"/>
                  </a:lnTo>
                  <a:lnTo>
                    <a:pt x="72662" y="305178"/>
                  </a:lnTo>
                  <a:lnTo>
                    <a:pt x="8477" y="305178"/>
                  </a:lnTo>
                  <a:cubicBezTo>
                    <a:pt x="3633" y="305178"/>
                    <a:pt x="0" y="301545"/>
                    <a:pt x="0" y="296700"/>
                  </a:cubicBezTo>
                  <a:lnTo>
                    <a:pt x="0" y="290646"/>
                  </a:lnTo>
                  <a:cubicBezTo>
                    <a:pt x="0" y="285802"/>
                    <a:pt x="3633" y="282168"/>
                    <a:pt x="8477" y="280958"/>
                  </a:cubicBezTo>
                  <a:lnTo>
                    <a:pt x="72662" y="280958"/>
                  </a:lnTo>
                  <a:lnTo>
                    <a:pt x="72662" y="249471"/>
                  </a:lnTo>
                  <a:lnTo>
                    <a:pt x="8477" y="249471"/>
                  </a:lnTo>
                  <a:cubicBezTo>
                    <a:pt x="3633" y="249471"/>
                    <a:pt x="0" y="245837"/>
                    <a:pt x="0" y="240993"/>
                  </a:cubicBezTo>
                  <a:lnTo>
                    <a:pt x="0" y="234939"/>
                  </a:lnTo>
                  <a:cubicBezTo>
                    <a:pt x="0" y="230095"/>
                    <a:pt x="3633" y="226461"/>
                    <a:pt x="8477" y="226461"/>
                  </a:cubicBezTo>
                  <a:lnTo>
                    <a:pt x="72662" y="226461"/>
                  </a:lnTo>
                  <a:lnTo>
                    <a:pt x="72662" y="194974"/>
                  </a:lnTo>
                  <a:lnTo>
                    <a:pt x="8477" y="194974"/>
                  </a:lnTo>
                  <a:cubicBezTo>
                    <a:pt x="3633" y="194974"/>
                    <a:pt x="0" y="191342"/>
                    <a:pt x="0" y="186498"/>
                  </a:cubicBezTo>
                  <a:lnTo>
                    <a:pt x="0" y="180442"/>
                  </a:lnTo>
                  <a:cubicBezTo>
                    <a:pt x="0" y="175598"/>
                    <a:pt x="3633" y="171966"/>
                    <a:pt x="8477" y="171966"/>
                  </a:cubicBezTo>
                  <a:lnTo>
                    <a:pt x="72662" y="171966"/>
                  </a:lnTo>
                  <a:lnTo>
                    <a:pt x="72662" y="110203"/>
                  </a:lnTo>
                  <a:cubicBezTo>
                    <a:pt x="72662" y="94460"/>
                    <a:pt x="85982" y="79928"/>
                    <a:pt x="102937" y="79928"/>
                  </a:cubicBezTo>
                  <a:lnTo>
                    <a:pt x="173176" y="79928"/>
                  </a:lnTo>
                  <a:lnTo>
                    <a:pt x="173176" y="8477"/>
                  </a:lnTo>
                  <a:cubicBezTo>
                    <a:pt x="173176" y="3633"/>
                    <a:pt x="176810" y="0"/>
                    <a:pt x="181654" y="0"/>
                  </a:cubicBezTo>
                  <a:close/>
                </a:path>
              </a:pathLst>
            </a:custGeom>
            <a:solidFill>
              <a:schemeClr val="bg1"/>
            </a:solidFill>
            <a:ln w="9525" cap="flat">
              <a:noFill/>
              <a:prstDash val="solid"/>
              <a:miter/>
            </a:ln>
          </p:spPr>
          <p:txBody>
            <a:bodyPr wrap="square" rtlCol="0" anchor="ctr">
              <a:noAutofit/>
            </a:bodyPr>
            <a:lstStyle/>
            <a:p>
              <a:endParaRPr lang="en-US"/>
            </a:p>
          </p:txBody>
        </p:sp>
      </p:grpSp>
      <p:sp>
        <p:nvSpPr>
          <p:cNvPr id="21" name="TextBox 20">
            <a:extLst>
              <a:ext uri="{FF2B5EF4-FFF2-40B4-BE49-F238E27FC236}">
                <a16:creationId xmlns:a16="http://schemas.microsoft.com/office/drawing/2014/main" id="{59F9DB3C-5E03-87E9-748D-B8B2712B2642}"/>
              </a:ext>
            </a:extLst>
          </p:cNvPr>
          <p:cNvSpPr txBox="1"/>
          <p:nvPr/>
        </p:nvSpPr>
        <p:spPr>
          <a:xfrm>
            <a:off x="10444062" y="4626721"/>
            <a:ext cx="553916" cy="369332"/>
          </a:xfrm>
          <a:prstGeom prst="rect">
            <a:avLst/>
          </a:prstGeom>
          <a:noFill/>
        </p:spPr>
        <p:txBody>
          <a:bodyPr wrap="square" lIns="0" tIns="0" rIns="0" bIns="0" rtlCol="0" anchor="ctr">
            <a:spAutoFit/>
          </a:bodyPr>
          <a:lstStyle/>
          <a:p>
            <a:pPr algn="ctr"/>
            <a:r>
              <a:rPr lang="en-US" altLang="ko-KR" sz="2400" b="1" dirty="0">
                <a:solidFill>
                  <a:schemeClr val="tx1">
                    <a:lumMod val="75000"/>
                    <a:lumOff val="25000"/>
                  </a:schemeClr>
                </a:solidFill>
                <a:cs typeface="Arial" pitchFamily="34" charset="0"/>
              </a:rPr>
              <a:t>05</a:t>
            </a:r>
            <a:endParaRPr lang="ko-KR" altLang="en-US" sz="2400" b="1" dirty="0">
              <a:solidFill>
                <a:schemeClr val="tx1">
                  <a:lumMod val="75000"/>
                  <a:lumOff val="25000"/>
                </a:schemeClr>
              </a:solidFill>
              <a:cs typeface="Arial" pitchFamily="34" charset="0"/>
            </a:endParaRPr>
          </a:p>
        </p:txBody>
      </p:sp>
      <p:sp>
        <p:nvSpPr>
          <p:cNvPr id="26" name="TextBox 25">
            <a:extLst>
              <a:ext uri="{FF2B5EF4-FFF2-40B4-BE49-F238E27FC236}">
                <a16:creationId xmlns:a16="http://schemas.microsoft.com/office/drawing/2014/main" id="{A67DF364-A73F-796C-3AA2-C8A72666A357}"/>
              </a:ext>
            </a:extLst>
          </p:cNvPr>
          <p:cNvSpPr txBox="1"/>
          <p:nvPr/>
        </p:nvSpPr>
        <p:spPr>
          <a:xfrm>
            <a:off x="11020062" y="4576167"/>
            <a:ext cx="1479681" cy="523220"/>
          </a:xfrm>
          <a:prstGeom prst="rect">
            <a:avLst/>
          </a:prstGeom>
          <a:noFill/>
        </p:spPr>
        <p:txBody>
          <a:bodyPr wrap="square" lIns="108000" rIns="108000" rtlCol="0" anchor="ctr">
            <a:spAutoFit/>
          </a:bodyPr>
          <a:lstStyle/>
          <a:p>
            <a:r>
              <a:rPr lang="en-US" sz="1400" b="1" dirty="0">
                <a:solidFill>
                  <a:schemeClr val="bg2">
                    <a:lumMod val="50000"/>
                  </a:schemeClr>
                </a:solidFill>
              </a:rPr>
              <a:t>Output Generation</a:t>
            </a:r>
            <a:endParaRPr lang="ko-KR" altLang="en-US" sz="1400" b="1" dirty="0">
              <a:solidFill>
                <a:schemeClr val="bg2">
                  <a:lumMod val="50000"/>
                </a:schemeClr>
              </a:solidFill>
              <a:cs typeface="Arial" pitchFamily="34" charset="0"/>
            </a:endParaRPr>
          </a:p>
        </p:txBody>
      </p:sp>
      <p:sp>
        <p:nvSpPr>
          <p:cNvPr id="27" name="사각형: 둥근 모서리 46">
            <a:extLst>
              <a:ext uri="{FF2B5EF4-FFF2-40B4-BE49-F238E27FC236}">
                <a16:creationId xmlns:a16="http://schemas.microsoft.com/office/drawing/2014/main" id="{E07DB09E-096F-A7C1-7589-75DEFBF60216}"/>
              </a:ext>
            </a:extLst>
          </p:cNvPr>
          <p:cNvSpPr/>
          <p:nvPr/>
        </p:nvSpPr>
        <p:spPr>
          <a:xfrm>
            <a:off x="10444062" y="4523387"/>
            <a:ext cx="576000" cy="576000"/>
          </a:xfrm>
          <a:prstGeom prst="roundRect">
            <a:avLst/>
          </a:prstGeom>
          <a:noFill/>
          <a:ln w="381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0723909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0" y="231380"/>
            <a:ext cx="11573197" cy="724247"/>
          </a:xfrm>
        </p:spPr>
        <p:txBody>
          <a:bodyPr/>
          <a:lstStyle/>
          <a:p>
            <a:r>
              <a:rPr lang="en-US" sz="3500" b="1" dirty="0">
                <a:solidFill>
                  <a:schemeClr val="accent3"/>
                </a:solidFill>
              </a:rPr>
              <a:t>Data Collection and Preparation Methodology</a:t>
            </a:r>
          </a:p>
        </p:txBody>
      </p:sp>
      <p:sp>
        <p:nvSpPr>
          <p:cNvPr id="3" name="Rectangle 2">
            <a:extLst>
              <a:ext uri="{FF2B5EF4-FFF2-40B4-BE49-F238E27FC236}">
                <a16:creationId xmlns:a16="http://schemas.microsoft.com/office/drawing/2014/main" id="{7B8D5F7E-474F-452E-869A-C7B0434AA50E}"/>
              </a:ext>
            </a:extLst>
          </p:cNvPr>
          <p:cNvSpPr/>
          <p:nvPr/>
        </p:nvSpPr>
        <p:spPr>
          <a:xfrm>
            <a:off x="632128" y="1206653"/>
            <a:ext cx="11215986" cy="1033109"/>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B908655D-5358-4F14-9017-D9F53AC33551}"/>
              </a:ext>
            </a:extLst>
          </p:cNvPr>
          <p:cNvSpPr/>
          <p:nvPr/>
        </p:nvSpPr>
        <p:spPr>
          <a:xfrm>
            <a:off x="632128" y="2630886"/>
            <a:ext cx="11215986" cy="1098566"/>
          </a:xfrm>
          <a:prstGeom prst="rect">
            <a:avLst/>
          </a:prstGeom>
          <a:solidFill>
            <a:schemeClr val="bg1"/>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42DFD66B-ED15-44A5-A789-45781C10A793}"/>
              </a:ext>
            </a:extLst>
          </p:cNvPr>
          <p:cNvSpPr/>
          <p:nvPr/>
        </p:nvSpPr>
        <p:spPr>
          <a:xfrm>
            <a:off x="632128" y="4064731"/>
            <a:ext cx="11215986" cy="1249421"/>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1157A50-CF30-4D66-BB17-5154CA73F060}"/>
              </a:ext>
            </a:extLst>
          </p:cNvPr>
          <p:cNvSpPr/>
          <p:nvPr/>
        </p:nvSpPr>
        <p:spPr>
          <a:xfrm>
            <a:off x="620965" y="5494277"/>
            <a:ext cx="11215986" cy="1098566"/>
          </a:xfrm>
          <a:prstGeom prst="rect">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10">
            <a:extLst>
              <a:ext uri="{FF2B5EF4-FFF2-40B4-BE49-F238E27FC236}">
                <a16:creationId xmlns:a16="http://schemas.microsoft.com/office/drawing/2014/main" id="{A14A3814-C693-44F8-A075-9740EFCB37EE}"/>
              </a:ext>
            </a:extLst>
          </p:cNvPr>
          <p:cNvGrpSpPr/>
          <p:nvPr/>
        </p:nvGrpSpPr>
        <p:grpSpPr>
          <a:xfrm>
            <a:off x="834224" y="1117198"/>
            <a:ext cx="660951" cy="1043612"/>
            <a:chOff x="1003853" y="1565545"/>
            <a:chExt cx="660951" cy="1043612"/>
          </a:xfrm>
        </p:grpSpPr>
        <p:sp>
          <p:nvSpPr>
            <p:cNvPr id="10" name="Arrow: Chevron 8">
              <a:extLst>
                <a:ext uri="{FF2B5EF4-FFF2-40B4-BE49-F238E27FC236}">
                  <a16:creationId xmlns:a16="http://schemas.microsoft.com/office/drawing/2014/main" id="{7AB684C4-A744-4C0B-9797-C9423EF0B3B9}"/>
                </a:ext>
              </a:extLst>
            </p:cNvPr>
            <p:cNvSpPr/>
            <p:nvPr/>
          </p:nvSpPr>
          <p:spPr>
            <a:xfrm rot="16200000">
              <a:off x="1185241" y="2129594"/>
              <a:ext cx="298175" cy="660951"/>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 name="Rectangle 9">
              <a:extLst>
                <a:ext uri="{FF2B5EF4-FFF2-40B4-BE49-F238E27FC236}">
                  <a16:creationId xmlns:a16="http://schemas.microsoft.com/office/drawing/2014/main" id="{9D3B24C7-DE88-4862-B4A5-F6F909A0E443}"/>
                </a:ext>
              </a:extLst>
            </p:cNvPr>
            <p:cNvSpPr/>
            <p:nvPr/>
          </p:nvSpPr>
          <p:spPr>
            <a:xfrm>
              <a:off x="1003854" y="1565545"/>
              <a:ext cx="655982" cy="8945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2" name="Group 11">
            <a:extLst>
              <a:ext uri="{FF2B5EF4-FFF2-40B4-BE49-F238E27FC236}">
                <a16:creationId xmlns:a16="http://schemas.microsoft.com/office/drawing/2014/main" id="{DA34F88D-9B00-4FC6-9EDE-41F367C53978}"/>
              </a:ext>
            </a:extLst>
          </p:cNvPr>
          <p:cNvGrpSpPr/>
          <p:nvPr/>
        </p:nvGrpSpPr>
        <p:grpSpPr>
          <a:xfrm>
            <a:off x="829257" y="3975279"/>
            <a:ext cx="579518" cy="816743"/>
            <a:chOff x="1003853" y="1565545"/>
            <a:chExt cx="660951" cy="1043612"/>
          </a:xfrm>
          <a:solidFill>
            <a:schemeClr val="accent2"/>
          </a:solidFill>
        </p:grpSpPr>
        <p:sp>
          <p:nvSpPr>
            <p:cNvPr id="13" name="Arrow: Chevron 12">
              <a:extLst>
                <a:ext uri="{FF2B5EF4-FFF2-40B4-BE49-F238E27FC236}">
                  <a16:creationId xmlns:a16="http://schemas.microsoft.com/office/drawing/2014/main" id="{92974794-17FB-47DC-8118-2D6227D32DC4}"/>
                </a:ext>
              </a:extLst>
            </p:cNvPr>
            <p:cNvSpPr/>
            <p:nvPr/>
          </p:nvSpPr>
          <p:spPr>
            <a:xfrm rot="16200000">
              <a:off x="1185241" y="2129594"/>
              <a:ext cx="298175" cy="660951"/>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Rectangle 13">
              <a:extLst>
                <a:ext uri="{FF2B5EF4-FFF2-40B4-BE49-F238E27FC236}">
                  <a16:creationId xmlns:a16="http://schemas.microsoft.com/office/drawing/2014/main" id="{86B6D9FB-0F02-41A3-B814-99138A92117F}"/>
                </a:ext>
              </a:extLst>
            </p:cNvPr>
            <p:cNvSpPr/>
            <p:nvPr/>
          </p:nvSpPr>
          <p:spPr>
            <a:xfrm>
              <a:off x="1003854" y="1565545"/>
              <a:ext cx="655982" cy="8945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8" name="Group 17">
            <a:extLst>
              <a:ext uri="{FF2B5EF4-FFF2-40B4-BE49-F238E27FC236}">
                <a16:creationId xmlns:a16="http://schemas.microsoft.com/office/drawing/2014/main" id="{EFA79E72-37C9-4639-AD61-8CB59421A6DA}"/>
              </a:ext>
            </a:extLst>
          </p:cNvPr>
          <p:cNvGrpSpPr/>
          <p:nvPr/>
        </p:nvGrpSpPr>
        <p:grpSpPr>
          <a:xfrm>
            <a:off x="847473" y="2541431"/>
            <a:ext cx="660951" cy="1043612"/>
            <a:chOff x="1003853" y="1565545"/>
            <a:chExt cx="660951" cy="1043612"/>
          </a:xfrm>
          <a:solidFill>
            <a:schemeClr val="accent6"/>
          </a:solidFill>
        </p:grpSpPr>
        <p:sp>
          <p:nvSpPr>
            <p:cNvPr id="19" name="Arrow: Chevron 18">
              <a:extLst>
                <a:ext uri="{FF2B5EF4-FFF2-40B4-BE49-F238E27FC236}">
                  <a16:creationId xmlns:a16="http://schemas.microsoft.com/office/drawing/2014/main" id="{900C69B9-3494-4F74-AA7D-DECEB5A072C8}"/>
                </a:ext>
              </a:extLst>
            </p:cNvPr>
            <p:cNvSpPr/>
            <p:nvPr/>
          </p:nvSpPr>
          <p:spPr>
            <a:xfrm rot="16200000">
              <a:off x="1185241" y="2129594"/>
              <a:ext cx="298175" cy="660951"/>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0" name="Rectangle 19">
              <a:extLst>
                <a:ext uri="{FF2B5EF4-FFF2-40B4-BE49-F238E27FC236}">
                  <a16:creationId xmlns:a16="http://schemas.microsoft.com/office/drawing/2014/main" id="{DA903480-AC47-4AB0-9B08-4E00A642859C}"/>
                </a:ext>
              </a:extLst>
            </p:cNvPr>
            <p:cNvSpPr/>
            <p:nvPr/>
          </p:nvSpPr>
          <p:spPr>
            <a:xfrm>
              <a:off x="1003854" y="1565545"/>
              <a:ext cx="655982" cy="8945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 name="Group 20">
            <a:extLst>
              <a:ext uri="{FF2B5EF4-FFF2-40B4-BE49-F238E27FC236}">
                <a16:creationId xmlns:a16="http://schemas.microsoft.com/office/drawing/2014/main" id="{BE8D5C3B-171A-4560-A78F-BBDD904730D1}"/>
              </a:ext>
            </a:extLst>
          </p:cNvPr>
          <p:cNvGrpSpPr/>
          <p:nvPr/>
        </p:nvGrpSpPr>
        <p:grpSpPr>
          <a:xfrm>
            <a:off x="831343" y="5404825"/>
            <a:ext cx="579518" cy="816743"/>
            <a:chOff x="1003853" y="1565545"/>
            <a:chExt cx="660951" cy="1043612"/>
          </a:xfrm>
          <a:solidFill>
            <a:schemeClr val="accent4"/>
          </a:solidFill>
        </p:grpSpPr>
        <p:sp>
          <p:nvSpPr>
            <p:cNvPr id="22" name="Arrow: Chevron 21">
              <a:extLst>
                <a:ext uri="{FF2B5EF4-FFF2-40B4-BE49-F238E27FC236}">
                  <a16:creationId xmlns:a16="http://schemas.microsoft.com/office/drawing/2014/main" id="{C43019A3-7E61-437D-8970-AA4CB9275A2C}"/>
                </a:ext>
              </a:extLst>
            </p:cNvPr>
            <p:cNvSpPr/>
            <p:nvPr/>
          </p:nvSpPr>
          <p:spPr>
            <a:xfrm rot="16200000">
              <a:off x="1185241" y="2129594"/>
              <a:ext cx="298175" cy="660951"/>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3" name="Rectangle 22">
              <a:extLst>
                <a:ext uri="{FF2B5EF4-FFF2-40B4-BE49-F238E27FC236}">
                  <a16:creationId xmlns:a16="http://schemas.microsoft.com/office/drawing/2014/main" id="{D702D41F-D865-4B52-99FB-74CE194A772B}"/>
                </a:ext>
              </a:extLst>
            </p:cNvPr>
            <p:cNvSpPr/>
            <p:nvPr/>
          </p:nvSpPr>
          <p:spPr>
            <a:xfrm>
              <a:off x="1003854" y="1565545"/>
              <a:ext cx="655982" cy="8945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7" name="TextBox 26">
            <a:extLst>
              <a:ext uri="{FF2B5EF4-FFF2-40B4-BE49-F238E27FC236}">
                <a16:creationId xmlns:a16="http://schemas.microsoft.com/office/drawing/2014/main" id="{94470816-075D-42EA-8F19-508D5CCA0BD9}"/>
              </a:ext>
            </a:extLst>
          </p:cNvPr>
          <p:cNvSpPr txBox="1"/>
          <p:nvPr/>
        </p:nvSpPr>
        <p:spPr>
          <a:xfrm>
            <a:off x="889994" y="1267523"/>
            <a:ext cx="575161" cy="584775"/>
          </a:xfrm>
          <a:prstGeom prst="rect">
            <a:avLst/>
          </a:prstGeom>
          <a:noFill/>
        </p:spPr>
        <p:txBody>
          <a:bodyPr wrap="square" rtlCol="0" anchor="ctr">
            <a:spAutoFit/>
          </a:bodyPr>
          <a:lstStyle/>
          <a:p>
            <a:pPr algn="ctr"/>
            <a:r>
              <a:rPr lang="en-US" altLang="ko-KR" sz="3200" b="1" dirty="0">
                <a:solidFill>
                  <a:schemeClr val="bg1"/>
                </a:solidFill>
                <a:cs typeface="Arial" pitchFamily="34" charset="0"/>
              </a:rPr>
              <a:t>1</a:t>
            </a:r>
            <a:endParaRPr lang="ko-KR" altLang="en-US" sz="3200" b="1" dirty="0">
              <a:solidFill>
                <a:schemeClr val="bg1"/>
              </a:solidFill>
              <a:cs typeface="Arial" pitchFamily="34" charset="0"/>
            </a:endParaRPr>
          </a:p>
        </p:txBody>
      </p:sp>
      <p:sp>
        <p:nvSpPr>
          <p:cNvPr id="28" name="TextBox 27">
            <a:extLst>
              <a:ext uri="{FF2B5EF4-FFF2-40B4-BE49-F238E27FC236}">
                <a16:creationId xmlns:a16="http://schemas.microsoft.com/office/drawing/2014/main" id="{1A9C6058-5B46-4110-9BE3-7F9B0F77BD16}"/>
              </a:ext>
            </a:extLst>
          </p:cNvPr>
          <p:cNvSpPr txBox="1"/>
          <p:nvPr/>
        </p:nvSpPr>
        <p:spPr>
          <a:xfrm>
            <a:off x="839195" y="4103254"/>
            <a:ext cx="575161" cy="584775"/>
          </a:xfrm>
          <a:prstGeom prst="rect">
            <a:avLst/>
          </a:prstGeom>
          <a:noFill/>
        </p:spPr>
        <p:txBody>
          <a:bodyPr wrap="square" rtlCol="0" anchor="ctr">
            <a:spAutoFit/>
          </a:bodyPr>
          <a:lstStyle/>
          <a:p>
            <a:pPr algn="ctr"/>
            <a:r>
              <a:rPr lang="en-US" altLang="ko-KR" sz="3200" b="1" dirty="0">
                <a:solidFill>
                  <a:schemeClr val="bg1"/>
                </a:solidFill>
                <a:cs typeface="Arial" pitchFamily="34" charset="0"/>
              </a:rPr>
              <a:t>3</a:t>
            </a:r>
            <a:endParaRPr lang="ko-KR" altLang="en-US" sz="3200" b="1" dirty="0">
              <a:solidFill>
                <a:schemeClr val="bg1"/>
              </a:solidFill>
              <a:cs typeface="Arial" pitchFamily="34" charset="0"/>
            </a:endParaRPr>
          </a:p>
        </p:txBody>
      </p:sp>
      <p:sp>
        <p:nvSpPr>
          <p:cNvPr id="30" name="TextBox 29">
            <a:extLst>
              <a:ext uri="{FF2B5EF4-FFF2-40B4-BE49-F238E27FC236}">
                <a16:creationId xmlns:a16="http://schemas.microsoft.com/office/drawing/2014/main" id="{3A74D620-85C5-4028-B3D9-6BE723CF21B6}"/>
              </a:ext>
            </a:extLst>
          </p:cNvPr>
          <p:cNvSpPr txBox="1"/>
          <p:nvPr/>
        </p:nvSpPr>
        <p:spPr>
          <a:xfrm>
            <a:off x="852442" y="2610790"/>
            <a:ext cx="655982" cy="584775"/>
          </a:xfrm>
          <a:prstGeom prst="rect">
            <a:avLst/>
          </a:prstGeom>
          <a:noFill/>
        </p:spPr>
        <p:txBody>
          <a:bodyPr wrap="square" rtlCol="0" anchor="ctr">
            <a:spAutoFit/>
          </a:bodyPr>
          <a:lstStyle/>
          <a:p>
            <a:pPr algn="ctr"/>
            <a:r>
              <a:rPr lang="en-US" altLang="ko-KR" sz="3200" b="1" dirty="0">
                <a:solidFill>
                  <a:schemeClr val="bg1"/>
                </a:solidFill>
                <a:cs typeface="Arial" pitchFamily="34" charset="0"/>
              </a:rPr>
              <a:t>2</a:t>
            </a:r>
            <a:endParaRPr lang="ko-KR" altLang="en-US" sz="3200" b="1" dirty="0">
              <a:solidFill>
                <a:schemeClr val="bg1"/>
              </a:solidFill>
              <a:cs typeface="Arial" pitchFamily="34" charset="0"/>
            </a:endParaRPr>
          </a:p>
        </p:txBody>
      </p:sp>
      <p:sp>
        <p:nvSpPr>
          <p:cNvPr id="31" name="TextBox 30">
            <a:extLst>
              <a:ext uri="{FF2B5EF4-FFF2-40B4-BE49-F238E27FC236}">
                <a16:creationId xmlns:a16="http://schemas.microsoft.com/office/drawing/2014/main" id="{63B95122-C39B-469E-B846-6E67C4CBD8F7}"/>
              </a:ext>
            </a:extLst>
          </p:cNvPr>
          <p:cNvSpPr txBox="1"/>
          <p:nvPr/>
        </p:nvSpPr>
        <p:spPr>
          <a:xfrm>
            <a:off x="809105" y="5462106"/>
            <a:ext cx="575161" cy="584775"/>
          </a:xfrm>
          <a:prstGeom prst="rect">
            <a:avLst/>
          </a:prstGeom>
          <a:noFill/>
        </p:spPr>
        <p:txBody>
          <a:bodyPr wrap="square" rtlCol="0" anchor="ctr">
            <a:spAutoFit/>
          </a:bodyPr>
          <a:lstStyle/>
          <a:p>
            <a:pPr algn="ctr"/>
            <a:r>
              <a:rPr lang="en-US" altLang="ko-KR" sz="3200" b="1" dirty="0">
                <a:solidFill>
                  <a:schemeClr val="bg1"/>
                </a:solidFill>
                <a:cs typeface="Arial" pitchFamily="34" charset="0"/>
              </a:rPr>
              <a:t>4</a:t>
            </a:r>
            <a:endParaRPr lang="ko-KR" altLang="en-US" sz="3200" b="1" dirty="0">
              <a:solidFill>
                <a:schemeClr val="bg1"/>
              </a:solidFill>
              <a:cs typeface="Arial" pitchFamily="34" charset="0"/>
            </a:endParaRPr>
          </a:p>
        </p:txBody>
      </p:sp>
      <p:grpSp>
        <p:nvGrpSpPr>
          <p:cNvPr id="33" name="Group 35">
            <a:extLst>
              <a:ext uri="{FF2B5EF4-FFF2-40B4-BE49-F238E27FC236}">
                <a16:creationId xmlns:a16="http://schemas.microsoft.com/office/drawing/2014/main" id="{8CA96DC7-00D9-452E-A522-ED406CB1957E}"/>
              </a:ext>
            </a:extLst>
          </p:cNvPr>
          <p:cNvGrpSpPr/>
          <p:nvPr/>
        </p:nvGrpSpPr>
        <p:grpSpPr>
          <a:xfrm>
            <a:off x="1785558" y="1244306"/>
            <a:ext cx="9457629" cy="921497"/>
            <a:chOff x="1973386" y="4231765"/>
            <a:chExt cx="3670564" cy="1177464"/>
          </a:xfrm>
        </p:grpSpPr>
        <p:sp>
          <p:nvSpPr>
            <p:cNvPr id="34" name="TextBox 33">
              <a:extLst>
                <a:ext uri="{FF2B5EF4-FFF2-40B4-BE49-F238E27FC236}">
                  <a16:creationId xmlns:a16="http://schemas.microsoft.com/office/drawing/2014/main" id="{295527AD-408E-46ED-A8EA-5EDF75E7CE6F}"/>
                </a:ext>
              </a:extLst>
            </p:cNvPr>
            <p:cNvSpPr txBox="1"/>
            <p:nvPr/>
          </p:nvSpPr>
          <p:spPr>
            <a:xfrm>
              <a:off x="1973386" y="4583365"/>
              <a:ext cx="3670564" cy="825864"/>
            </a:xfrm>
            <a:prstGeom prst="rect">
              <a:avLst/>
            </a:prstGeom>
            <a:noFill/>
          </p:spPr>
          <p:txBody>
            <a:bodyPr wrap="square" rtlCol="0">
              <a:spAutoFit/>
            </a:bodyPr>
            <a:lstStyle/>
            <a:p>
              <a:r>
                <a:rPr lang="en-US" sz="1200" dirty="0">
                  <a:latin typeface="+mj-lt"/>
                </a:rPr>
                <a:t>Defining the gesture classes to be recognized by the system. </a:t>
              </a:r>
              <a:endParaRPr lang="ar-LB" sz="1200" dirty="0">
                <a:latin typeface="+mj-lt"/>
              </a:endParaRPr>
            </a:p>
            <a:p>
              <a:r>
                <a:rPr lang="en-US" sz="1200" dirty="0">
                  <a:latin typeface="+mj-lt"/>
                </a:rPr>
                <a:t>Word-based gesture classification scenario such as: Hello, Thanks, Yes, </a:t>
              </a:r>
              <a:endParaRPr lang="ar-LB" sz="1200" dirty="0">
                <a:latin typeface="+mj-lt"/>
              </a:endParaRPr>
            </a:p>
            <a:p>
              <a:r>
                <a:rPr lang="en-US" sz="1200" dirty="0">
                  <a:latin typeface="+mj-lt"/>
                </a:rPr>
                <a:t>Each class is recorded multiple times to ensure dataset diversity. </a:t>
              </a:r>
              <a:endParaRPr lang="en-US" altLang="ko-KR" sz="1200" dirty="0">
                <a:latin typeface="+mj-lt"/>
                <a:cs typeface="Arial" pitchFamily="34" charset="0"/>
              </a:endParaRPr>
            </a:p>
          </p:txBody>
        </p:sp>
        <p:sp>
          <p:nvSpPr>
            <p:cNvPr id="35" name="TextBox 34">
              <a:extLst>
                <a:ext uri="{FF2B5EF4-FFF2-40B4-BE49-F238E27FC236}">
                  <a16:creationId xmlns:a16="http://schemas.microsoft.com/office/drawing/2014/main" id="{CCDE2CE3-B5B0-4019-9E5E-351EDB95FDF0}"/>
                </a:ext>
              </a:extLst>
            </p:cNvPr>
            <p:cNvSpPr txBox="1"/>
            <p:nvPr/>
          </p:nvSpPr>
          <p:spPr>
            <a:xfrm>
              <a:off x="1973386" y="4231765"/>
              <a:ext cx="3255729" cy="276999"/>
            </a:xfrm>
            <a:prstGeom prst="rect">
              <a:avLst/>
            </a:prstGeom>
            <a:noFill/>
          </p:spPr>
          <p:txBody>
            <a:bodyPr wrap="square" rtlCol="0">
              <a:spAutoFit/>
            </a:bodyPr>
            <a:lstStyle/>
            <a:p>
              <a:r>
                <a:rPr lang="en-US" sz="1200" b="1" dirty="0">
                  <a:solidFill>
                    <a:schemeClr val="accent1">
                      <a:lumMod val="75000"/>
                    </a:schemeClr>
                  </a:solidFill>
                </a:rPr>
                <a:t>Definition of Gesture Classes</a:t>
              </a:r>
              <a:endParaRPr lang="ko-KR" altLang="en-US" sz="1200" b="1" dirty="0">
                <a:solidFill>
                  <a:schemeClr val="accent1">
                    <a:lumMod val="75000"/>
                  </a:schemeClr>
                </a:solidFill>
                <a:cs typeface="Arial" pitchFamily="34" charset="0"/>
              </a:endParaRPr>
            </a:p>
          </p:txBody>
        </p:sp>
      </p:grpSp>
      <p:grpSp>
        <p:nvGrpSpPr>
          <p:cNvPr id="36" name="Group 38">
            <a:extLst>
              <a:ext uri="{FF2B5EF4-FFF2-40B4-BE49-F238E27FC236}">
                <a16:creationId xmlns:a16="http://schemas.microsoft.com/office/drawing/2014/main" id="{86C5CD55-BF43-41E8-8CFC-D73E0ADDF519}"/>
              </a:ext>
            </a:extLst>
          </p:cNvPr>
          <p:cNvGrpSpPr/>
          <p:nvPr/>
        </p:nvGrpSpPr>
        <p:grpSpPr>
          <a:xfrm>
            <a:off x="1730827" y="4089209"/>
            <a:ext cx="8443490" cy="1125880"/>
            <a:chOff x="2058357" y="4210654"/>
            <a:chExt cx="3276970" cy="1438618"/>
          </a:xfrm>
        </p:grpSpPr>
        <p:sp>
          <p:nvSpPr>
            <p:cNvPr id="37" name="TextBox 36">
              <a:extLst>
                <a:ext uri="{FF2B5EF4-FFF2-40B4-BE49-F238E27FC236}">
                  <a16:creationId xmlns:a16="http://schemas.microsoft.com/office/drawing/2014/main" id="{1C3C79BF-BB0A-471C-B13E-31E2AEE2E6B0}"/>
                </a:ext>
              </a:extLst>
            </p:cNvPr>
            <p:cNvSpPr txBox="1"/>
            <p:nvPr/>
          </p:nvSpPr>
          <p:spPr>
            <a:xfrm>
              <a:off x="2079598" y="4587447"/>
              <a:ext cx="3255729" cy="1061825"/>
            </a:xfrm>
            <a:prstGeom prst="rect">
              <a:avLst/>
            </a:prstGeom>
            <a:noFill/>
          </p:spPr>
          <p:txBody>
            <a:bodyPr wrap="square" rtlCol="0">
              <a:spAutoFit/>
            </a:bodyPr>
            <a:lstStyle/>
            <a:p>
              <a:r>
                <a:rPr lang="en-US" sz="1200" dirty="0"/>
                <a:t>1. Read all 22 sensor values at a fixed sampling rate  </a:t>
              </a:r>
            </a:p>
            <a:p>
              <a:r>
                <a:rPr lang="en-US" sz="1200" dirty="0"/>
                <a:t>2. Apply basic filtering to reduce noise </a:t>
              </a:r>
            </a:p>
            <a:p>
              <a:r>
                <a:rPr lang="en-US" sz="1200" dirty="0"/>
                <a:t>3. Transmit the sensor readings via Serial communication </a:t>
              </a:r>
            </a:p>
            <a:p>
              <a:r>
                <a:rPr lang="en-US" sz="1200" dirty="0"/>
                <a:t>4. Format the output in a structured, comma-separated format (CSV-compatible) </a:t>
              </a:r>
              <a:endParaRPr lang="en-US" altLang="ko-KR" sz="1200" dirty="0">
                <a:cs typeface="Arial" pitchFamily="34" charset="0"/>
              </a:endParaRPr>
            </a:p>
          </p:txBody>
        </p:sp>
        <p:sp>
          <p:nvSpPr>
            <p:cNvPr id="38" name="TextBox 37">
              <a:extLst>
                <a:ext uri="{FF2B5EF4-FFF2-40B4-BE49-F238E27FC236}">
                  <a16:creationId xmlns:a16="http://schemas.microsoft.com/office/drawing/2014/main" id="{403D64C3-E32F-46A4-8038-14699513A741}"/>
                </a:ext>
              </a:extLst>
            </p:cNvPr>
            <p:cNvSpPr txBox="1"/>
            <p:nvPr/>
          </p:nvSpPr>
          <p:spPr>
            <a:xfrm>
              <a:off x="2058357" y="4210654"/>
              <a:ext cx="3255729" cy="353942"/>
            </a:xfrm>
            <a:prstGeom prst="rect">
              <a:avLst/>
            </a:prstGeom>
            <a:noFill/>
          </p:spPr>
          <p:txBody>
            <a:bodyPr wrap="square" rtlCol="0">
              <a:spAutoFit/>
            </a:bodyPr>
            <a:lstStyle/>
            <a:p>
              <a:r>
                <a:rPr lang="en-US" sz="1200" b="1" dirty="0">
                  <a:solidFill>
                    <a:srgbClr val="FFB954"/>
                  </a:solidFill>
                </a:rPr>
                <a:t>Code Development for Data Acquisition</a:t>
              </a:r>
              <a:endParaRPr lang="ko-KR" altLang="en-US" sz="1200" b="1" dirty="0">
                <a:solidFill>
                  <a:srgbClr val="FFB954"/>
                </a:solidFill>
                <a:cs typeface="Arial" pitchFamily="34" charset="0"/>
              </a:endParaRPr>
            </a:p>
          </p:txBody>
        </p:sp>
      </p:grpSp>
      <p:grpSp>
        <p:nvGrpSpPr>
          <p:cNvPr id="42" name="Group 44">
            <a:extLst>
              <a:ext uri="{FF2B5EF4-FFF2-40B4-BE49-F238E27FC236}">
                <a16:creationId xmlns:a16="http://schemas.microsoft.com/office/drawing/2014/main" id="{4D6329C8-A3AC-4A18-9F0A-D94F3662CFCD}"/>
              </a:ext>
            </a:extLst>
          </p:cNvPr>
          <p:cNvGrpSpPr/>
          <p:nvPr/>
        </p:nvGrpSpPr>
        <p:grpSpPr>
          <a:xfrm>
            <a:off x="1713833" y="2670786"/>
            <a:ext cx="8460485" cy="1042320"/>
            <a:chOff x="2077670" y="4234635"/>
            <a:chExt cx="3283566" cy="1331848"/>
          </a:xfrm>
        </p:grpSpPr>
        <p:sp>
          <p:nvSpPr>
            <p:cNvPr id="43" name="TextBox 42">
              <a:extLst>
                <a:ext uri="{FF2B5EF4-FFF2-40B4-BE49-F238E27FC236}">
                  <a16:creationId xmlns:a16="http://schemas.microsoft.com/office/drawing/2014/main" id="{3BEAFE3F-E5B4-4521-951F-2BE43E37278C}"/>
                </a:ext>
              </a:extLst>
            </p:cNvPr>
            <p:cNvSpPr txBox="1"/>
            <p:nvPr/>
          </p:nvSpPr>
          <p:spPr>
            <a:xfrm>
              <a:off x="2077670" y="4504658"/>
              <a:ext cx="3255729" cy="1061825"/>
            </a:xfrm>
            <a:prstGeom prst="rect">
              <a:avLst/>
            </a:prstGeom>
            <a:noFill/>
          </p:spPr>
          <p:txBody>
            <a:bodyPr wrap="square" rtlCol="0">
              <a:spAutoFit/>
            </a:bodyPr>
            <a:lstStyle/>
            <a:p>
              <a:r>
                <a:rPr lang="en-US" sz="1200" dirty="0"/>
                <a:t>The glove is prepared with the following hardware components: </a:t>
              </a:r>
            </a:p>
            <a:p>
              <a:pPr marL="228600" indent="-228600">
                <a:buAutoNum type="arabicPeriod"/>
              </a:pPr>
              <a:r>
                <a:rPr lang="en-US" sz="1200" dirty="0"/>
                <a:t>10 Flex Sensors Provide analog readings corresponding to finger bending </a:t>
              </a:r>
            </a:p>
            <a:p>
              <a:pPr marL="228600" indent="-228600">
                <a:buAutoNum type="arabicPeriod"/>
              </a:pPr>
              <a:r>
                <a:rPr lang="en-US" sz="1200" dirty="0"/>
                <a:t> 2 IMU Sensors Each IMU provides: Accelerometer (</a:t>
              </a:r>
              <a:r>
                <a:rPr lang="en-US" sz="1200" dirty="0" err="1"/>
                <a:t>AccX</a:t>
              </a:r>
              <a:r>
                <a:rPr lang="en-US" sz="1200" dirty="0"/>
                <a:t>, </a:t>
              </a:r>
              <a:r>
                <a:rPr lang="en-US" sz="1200" dirty="0" err="1"/>
                <a:t>AccY</a:t>
              </a:r>
              <a:r>
                <a:rPr lang="en-US" sz="1200" dirty="0"/>
                <a:t>, </a:t>
              </a:r>
              <a:r>
                <a:rPr lang="en-US" sz="1200" dirty="0" err="1"/>
                <a:t>AccZ</a:t>
              </a:r>
              <a:r>
                <a:rPr lang="en-US" sz="1200" dirty="0"/>
                <a:t>) Gyroscope (</a:t>
              </a:r>
              <a:r>
                <a:rPr lang="en-US" sz="1200" dirty="0" err="1"/>
                <a:t>GyroX</a:t>
              </a:r>
              <a:r>
                <a:rPr lang="en-US" sz="1200" dirty="0"/>
                <a:t>, </a:t>
              </a:r>
              <a:r>
                <a:rPr lang="en-US" sz="1200" dirty="0" err="1"/>
                <a:t>GyroY</a:t>
              </a:r>
              <a:r>
                <a:rPr lang="en-US" sz="1200" dirty="0"/>
                <a:t>, </a:t>
              </a:r>
              <a:r>
                <a:rPr lang="en-US" sz="1200" dirty="0" err="1"/>
                <a:t>GyroZ</a:t>
              </a:r>
              <a:r>
                <a:rPr lang="en-US" sz="1200" dirty="0"/>
                <a:t>) </a:t>
              </a:r>
            </a:p>
            <a:p>
              <a:r>
                <a:rPr lang="en-US" sz="1200" dirty="0"/>
                <a:t>The total number of sensor values per sample is: 10 Flex + 12 IMU = 22 values per sample </a:t>
              </a:r>
              <a:endParaRPr lang="en-US" altLang="ko-KR" sz="1200" dirty="0">
                <a:cs typeface="Arial" pitchFamily="34" charset="0"/>
              </a:endParaRPr>
            </a:p>
          </p:txBody>
        </p:sp>
        <p:sp>
          <p:nvSpPr>
            <p:cNvPr id="44" name="TextBox 43">
              <a:extLst>
                <a:ext uri="{FF2B5EF4-FFF2-40B4-BE49-F238E27FC236}">
                  <a16:creationId xmlns:a16="http://schemas.microsoft.com/office/drawing/2014/main" id="{B4AE190A-B10B-4786-8927-B0B7F127D0BA}"/>
                </a:ext>
              </a:extLst>
            </p:cNvPr>
            <p:cNvSpPr txBox="1"/>
            <p:nvPr/>
          </p:nvSpPr>
          <p:spPr>
            <a:xfrm>
              <a:off x="2105507" y="4234635"/>
              <a:ext cx="3255729" cy="353942"/>
            </a:xfrm>
            <a:prstGeom prst="rect">
              <a:avLst/>
            </a:prstGeom>
            <a:noFill/>
          </p:spPr>
          <p:txBody>
            <a:bodyPr wrap="square" rtlCol="0">
              <a:spAutoFit/>
            </a:bodyPr>
            <a:lstStyle/>
            <a:p>
              <a:r>
                <a:rPr lang="en-US" sz="1200" b="1" dirty="0">
                  <a:solidFill>
                    <a:srgbClr val="9191F5"/>
                  </a:solidFill>
                </a:rPr>
                <a:t>Glove Preparation for Data Recording</a:t>
              </a:r>
              <a:endParaRPr lang="ko-KR" altLang="en-US" sz="1200" b="1" dirty="0">
                <a:solidFill>
                  <a:srgbClr val="9191F5"/>
                </a:solidFill>
                <a:cs typeface="Arial" pitchFamily="34" charset="0"/>
              </a:endParaRPr>
            </a:p>
          </p:txBody>
        </p:sp>
      </p:grpSp>
      <p:grpSp>
        <p:nvGrpSpPr>
          <p:cNvPr id="45" name="Group 47">
            <a:extLst>
              <a:ext uri="{FF2B5EF4-FFF2-40B4-BE49-F238E27FC236}">
                <a16:creationId xmlns:a16="http://schemas.microsoft.com/office/drawing/2014/main" id="{1805C92A-EF24-4491-AF27-BE975E4155BD}"/>
              </a:ext>
            </a:extLst>
          </p:cNvPr>
          <p:cNvGrpSpPr/>
          <p:nvPr/>
        </p:nvGrpSpPr>
        <p:grpSpPr>
          <a:xfrm>
            <a:off x="1702670" y="5536062"/>
            <a:ext cx="8388760" cy="1036860"/>
            <a:chOff x="2079598" y="4324401"/>
            <a:chExt cx="3255729" cy="1324871"/>
          </a:xfrm>
        </p:grpSpPr>
        <p:sp>
          <p:nvSpPr>
            <p:cNvPr id="46" name="TextBox 45">
              <a:extLst>
                <a:ext uri="{FF2B5EF4-FFF2-40B4-BE49-F238E27FC236}">
                  <a16:creationId xmlns:a16="http://schemas.microsoft.com/office/drawing/2014/main" id="{8438CEF6-13A5-46FA-8AF6-DDCE1028DCD1}"/>
                </a:ext>
              </a:extLst>
            </p:cNvPr>
            <p:cNvSpPr txBox="1"/>
            <p:nvPr/>
          </p:nvSpPr>
          <p:spPr>
            <a:xfrm>
              <a:off x="2079598" y="4587447"/>
              <a:ext cx="3255729" cy="1061825"/>
            </a:xfrm>
            <a:prstGeom prst="rect">
              <a:avLst/>
            </a:prstGeom>
            <a:noFill/>
          </p:spPr>
          <p:txBody>
            <a:bodyPr wrap="square" rtlCol="0">
              <a:spAutoFit/>
            </a:bodyPr>
            <a:lstStyle/>
            <a:p>
              <a:r>
                <a:rPr lang="en-US" sz="1200" dirty="0"/>
                <a:t>The transmitted serial data is captured on a computer using serial monitoring tools. The data is saved as CSV files, where: 1. Each row represents one sample </a:t>
              </a:r>
            </a:p>
            <a:p>
              <a:r>
                <a:rPr lang="en-US" sz="1200" dirty="0"/>
                <a:t>2. Each column corresponds to a specific sensor value </a:t>
              </a:r>
            </a:p>
            <a:p>
              <a:r>
                <a:rPr lang="en-US" sz="1200" dirty="0"/>
                <a:t>3. An additional column is used to store the gesture label </a:t>
              </a:r>
              <a:endParaRPr lang="en-US" altLang="ko-KR" sz="1200" dirty="0">
                <a:cs typeface="Arial" pitchFamily="34" charset="0"/>
              </a:endParaRPr>
            </a:p>
          </p:txBody>
        </p:sp>
        <p:sp>
          <p:nvSpPr>
            <p:cNvPr id="47" name="TextBox 46">
              <a:extLst>
                <a:ext uri="{FF2B5EF4-FFF2-40B4-BE49-F238E27FC236}">
                  <a16:creationId xmlns:a16="http://schemas.microsoft.com/office/drawing/2014/main" id="{2252302B-4E08-4ACE-B94B-8526AF24B1B1}"/>
                </a:ext>
              </a:extLst>
            </p:cNvPr>
            <p:cNvSpPr txBox="1"/>
            <p:nvPr/>
          </p:nvSpPr>
          <p:spPr>
            <a:xfrm>
              <a:off x="2079598" y="4324401"/>
              <a:ext cx="3255729" cy="353942"/>
            </a:xfrm>
            <a:prstGeom prst="rect">
              <a:avLst/>
            </a:prstGeom>
            <a:noFill/>
          </p:spPr>
          <p:txBody>
            <a:bodyPr wrap="square" rtlCol="0">
              <a:spAutoFit/>
            </a:bodyPr>
            <a:lstStyle/>
            <a:p>
              <a:r>
                <a:rPr lang="en-US" sz="1200" b="1" dirty="0">
                  <a:solidFill>
                    <a:srgbClr val="2CB2D7"/>
                  </a:solidFill>
                </a:rPr>
                <a:t>Data Recording on Computer </a:t>
              </a:r>
              <a:endParaRPr lang="ko-KR" altLang="en-US" sz="1200" b="1" dirty="0">
                <a:solidFill>
                  <a:srgbClr val="2CB2D7"/>
                </a:solidFill>
                <a:cs typeface="Arial" pitchFamily="34" charset="0"/>
              </a:endParaRPr>
            </a:p>
          </p:txBody>
        </p:sp>
      </p:grpSp>
    </p:spTree>
    <p:extLst>
      <p:ext uri="{BB962C8B-B14F-4D97-AF65-F5344CB8AC3E}">
        <p14:creationId xmlns:p14="http://schemas.microsoft.com/office/powerpoint/2010/main" val="14153801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0" y="231380"/>
            <a:ext cx="11573197" cy="724247"/>
          </a:xfrm>
        </p:spPr>
        <p:txBody>
          <a:bodyPr/>
          <a:lstStyle/>
          <a:p>
            <a:r>
              <a:rPr lang="en-US" sz="3500" b="1" dirty="0">
                <a:solidFill>
                  <a:schemeClr val="accent3"/>
                </a:solidFill>
              </a:rPr>
              <a:t>Data Collection and Preparation Methodology</a:t>
            </a:r>
          </a:p>
        </p:txBody>
      </p:sp>
      <p:sp>
        <p:nvSpPr>
          <p:cNvPr id="7" name="Rectangle 6">
            <a:extLst>
              <a:ext uri="{FF2B5EF4-FFF2-40B4-BE49-F238E27FC236}">
                <a16:creationId xmlns:a16="http://schemas.microsoft.com/office/drawing/2014/main" id="{C4B827F1-D514-4A0F-AFF7-B6B70C568748}"/>
              </a:ext>
            </a:extLst>
          </p:cNvPr>
          <p:cNvSpPr/>
          <p:nvPr/>
        </p:nvSpPr>
        <p:spPr>
          <a:xfrm>
            <a:off x="518800" y="1364199"/>
            <a:ext cx="10636880" cy="894525"/>
          </a:xfrm>
          <a:prstGeom prst="rect">
            <a:avLst/>
          </a:prstGeom>
          <a:solidFill>
            <a:schemeClr val="bg1"/>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FD1E5E7F-D447-42E8-945F-E9B113FBE4A3}"/>
              </a:ext>
            </a:extLst>
          </p:cNvPr>
          <p:cNvSpPr/>
          <p:nvPr/>
        </p:nvSpPr>
        <p:spPr>
          <a:xfrm>
            <a:off x="518800" y="2417405"/>
            <a:ext cx="10636880" cy="894525"/>
          </a:xfrm>
          <a:prstGeom prst="rect">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3ADAB03C-0D33-47B8-8CF7-C84DFE07DD3F}"/>
              </a:ext>
            </a:extLst>
          </p:cNvPr>
          <p:cNvGrpSpPr/>
          <p:nvPr/>
        </p:nvGrpSpPr>
        <p:grpSpPr>
          <a:xfrm>
            <a:off x="710961" y="1293107"/>
            <a:ext cx="579518" cy="816743"/>
            <a:chOff x="1003853" y="1565545"/>
            <a:chExt cx="660951" cy="1043612"/>
          </a:xfrm>
          <a:solidFill>
            <a:schemeClr val="accent5"/>
          </a:solidFill>
        </p:grpSpPr>
        <p:sp>
          <p:nvSpPr>
            <p:cNvPr id="16" name="Arrow: Chevron 15">
              <a:extLst>
                <a:ext uri="{FF2B5EF4-FFF2-40B4-BE49-F238E27FC236}">
                  <a16:creationId xmlns:a16="http://schemas.microsoft.com/office/drawing/2014/main" id="{5643A31A-C8D2-47F6-A12B-48861A5C0839}"/>
                </a:ext>
              </a:extLst>
            </p:cNvPr>
            <p:cNvSpPr/>
            <p:nvPr/>
          </p:nvSpPr>
          <p:spPr>
            <a:xfrm rot="16200000">
              <a:off x="1185241" y="2129594"/>
              <a:ext cx="298175" cy="660951"/>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7" name="Rectangle 16">
              <a:extLst>
                <a:ext uri="{FF2B5EF4-FFF2-40B4-BE49-F238E27FC236}">
                  <a16:creationId xmlns:a16="http://schemas.microsoft.com/office/drawing/2014/main" id="{52C0C90B-8479-4746-9121-1CD0D6BB835C}"/>
                </a:ext>
              </a:extLst>
            </p:cNvPr>
            <p:cNvSpPr/>
            <p:nvPr/>
          </p:nvSpPr>
          <p:spPr>
            <a:xfrm>
              <a:off x="1003854" y="1565545"/>
              <a:ext cx="655982" cy="8945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4" name="Group 23">
            <a:extLst>
              <a:ext uri="{FF2B5EF4-FFF2-40B4-BE49-F238E27FC236}">
                <a16:creationId xmlns:a16="http://schemas.microsoft.com/office/drawing/2014/main" id="{6AA334B3-2103-4E8C-ABB3-7EA857F3A1A2}"/>
              </a:ext>
            </a:extLst>
          </p:cNvPr>
          <p:cNvGrpSpPr/>
          <p:nvPr/>
        </p:nvGrpSpPr>
        <p:grpSpPr>
          <a:xfrm>
            <a:off x="724210" y="2327956"/>
            <a:ext cx="579518" cy="816743"/>
            <a:chOff x="1003853" y="1565545"/>
            <a:chExt cx="660951" cy="1043612"/>
          </a:xfrm>
          <a:solidFill>
            <a:schemeClr val="accent3"/>
          </a:solidFill>
        </p:grpSpPr>
        <p:sp>
          <p:nvSpPr>
            <p:cNvPr id="25" name="Arrow: Chevron 24">
              <a:extLst>
                <a:ext uri="{FF2B5EF4-FFF2-40B4-BE49-F238E27FC236}">
                  <a16:creationId xmlns:a16="http://schemas.microsoft.com/office/drawing/2014/main" id="{4E152887-CF0E-4769-AB5F-395FBD097D1A}"/>
                </a:ext>
              </a:extLst>
            </p:cNvPr>
            <p:cNvSpPr/>
            <p:nvPr/>
          </p:nvSpPr>
          <p:spPr>
            <a:xfrm rot="16200000">
              <a:off x="1185241" y="2129594"/>
              <a:ext cx="298175" cy="660951"/>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6" name="Rectangle 25">
              <a:extLst>
                <a:ext uri="{FF2B5EF4-FFF2-40B4-BE49-F238E27FC236}">
                  <a16:creationId xmlns:a16="http://schemas.microsoft.com/office/drawing/2014/main" id="{5FA85671-DA26-42E2-9495-200F6D8D6CD3}"/>
                </a:ext>
              </a:extLst>
            </p:cNvPr>
            <p:cNvSpPr/>
            <p:nvPr/>
          </p:nvSpPr>
          <p:spPr>
            <a:xfrm>
              <a:off x="1003854" y="1565545"/>
              <a:ext cx="655982" cy="8945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9" name="TextBox 28">
            <a:extLst>
              <a:ext uri="{FF2B5EF4-FFF2-40B4-BE49-F238E27FC236}">
                <a16:creationId xmlns:a16="http://schemas.microsoft.com/office/drawing/2014/main" id="{53852417-064D-4D33-8C06-E09DCDD2C900}"/>
              </a:ext>
            </a:extLst>
          </p:cNvPr>
          <p:cNvSpPr txBox="1"/>
          <p:nvPr/>
        </p:nvSpPr>
        <p:spPr>
          <a:xfrm>
            <a:off x="715928" y="1332528"/>
            <a:ext cx="575161" cy="584775"/>
          </a:xfrm>
          <a:prstGeom prst="rect">
            <a:avLst/>
          </a:prstGeom>
          <a:noFill/>
        </p:spPr>
        <p:txBody>
          <a:bodyPr wrap="square" rtlCol="0" anchor="ctr">
            <a:spAutoFit/>
          </a:bodyPr>
          <a:lstStyle/>
          <a:p>
            <a:pPr algn="ctr"/>
            <a:r>
              <a:rPr lang="en-US" altLang="ko-KR" sz="3200" b="1" dirty="0">
                <a:solidFill>
                  <a:schemeClr val="bg1"/>
                </a:solidFill>
                <a:cs typeface="Arial" pitchFamily="34" charset="0"/>
              </a:rPr>
              <a:t>5</a:t>
            </a:r>
            <a:endParaRPr lang="ko-KR" altLang="en-US" sz="3200" b="1" dirty="0">
              <a:solidFill>
                <a:schemeClr val="bg1"/>
              </a:solidFill>
              <a:cs typeface="Arial" pitchFamily="34" charset="0"/>
            </a:endParaRPr>
          </a:p>
        </p:txBody>
      </p:sp>
      <p:sp>
        <p:nvSpPr>
          <p:cNvPr id="32" name="TextBox 31">
            <a:extLst>
              <a:ext uri="{FF2B5EF4-FFF2-40B4-BE49-F238E27FC236}">
                <a16:creationId xmlns:a16="http://schemas.microsoft.com/office/drawing/2014/main" id="{A4EA0967-D8FF-4380-9605-CADA87B6FF97}"/>
              </a:ext>
            </a:extLst>
          </p:cNvPr>
          <p:cNvSpPr txBox="1"/>
          <p:nvPr/>
        </p:nvSpPr>
        <p:spPr>
          <a:xfrm>
            <a:off x="740298" y="2325875"/>
            <a:ext cx="575161" cy="584775"/>
          </a:xfrm>
          <a:prstGeom prst="rect">
            <a:avLst/>
          </a:prstGeom>
          <a:noFill/>
        </p:spPr>
        <p:txBody>
          <a:bodyPr wrap="square" rtlCol="0" anchor="ctr">
            <a:spAutoFit/>
          </a:bodyPr>
          <a:lstStyle/>
          <a:p>
            <a:pPr algn="ctr"/>
            <a:r>
              <a:rPr lang="en-US" altLang="ko-KR" sz="3200" b="1" dirty="0">
                <a:solidFill>
                  <a:schemeClr val="bg1"/>
                </a:solidFill>
                <a:cs typeface="Arial" pitchFamily="34" charset="0"/>
              </a:rPr>
              <a:t>6</a:t>
            </a:r>
            <a:endParaRPr lang="ko-KR" altLang="en-US" sz="3200" b="1" dirty="0">
              <a:solidFill>
                <a:schemeClr val="bg1"/>
              </a:solidFill>
              <a:cs typeface="Arial" pitchFamily="34" charset="0"/>
            </a:endParaRPr>
          </a:p>
        </p:txBody>
      </p:sp>
      <p:grpSp>
        <p:nvGrpSpPr>
          <p:cNvPr id="39" name="Group 41">
            <a:extLst>
              <a:ext uri="{FF2B5EF4-FFF2-40B4-BE49-F238E27FC236}">
                <a16:creationId xmlns:a16="http://schemas.microsoft.com/office/drawing/2014/main" id="{B51ADA58-8BAC-48DC-840E-48D1105BBB14}"/>
              </a:ext>
            </a:extLst>
          </p:cNvPr>
          <p:cNvGrpSpPr/>
          <p:nvPr/>
        </p:nvGrpSpPr>
        <p:grpSpPr>
          <a:xfrm>
            <a:off x="1639158" y="1499398"/>
            <a:ext cx="7955630" cy="482862"/>
            <a:chOff x="2079598" y="4324401"/>
            <a:chExt cx="3255729" cy="616988"/>
          </a:xfrm>
        </p:grpSpPr>
        <p:sp>
          <p:nvSpPr>
            <p:cNvPr id="40" name="TextBox 39">
              <a:extLst>
                <a:ext uri="{FF2B5EF4-FFF2-40B4-BE49-F238E27FC236}">
                  <a16:creationId xmlns:a16="http://schemas.microsoft.com/office/drawing/2014/main" id="{04431170-B022-4F07-8916-605EE9C54D5B}"/>
                </a:ext>
              </a:extLst>
            </p:cNvPr>
            <p:cNvSpPr txBox="1"/>
            <p:nvPr/>
          </p:nvSpPr>
          <p:spPr>
            <a:xfrm>
              <a:off x="2079598" y="4587447"/>
              <a:ext cx="3255729" cy="353942"/>
            </a:xfrm>
            <a:prstGeom prst="rect">
              <a:avLst/>
            </a:prstGeom>
            <a:noFill/>
          </p:spPr>
          <p:txBody>
            <a:bodyPr wrap="square" rtlCol="0">
              <a:spAutoFit/>
            </a:bodyPr>
            <a:lstStyle/>
            <a:p>
              <a:r>
                <a:rPr lang="en-US" sz="1200" dirty="0"/>
                <a:t>To improve dataset robustness and variability, data recording is repeated multiple times while:</a:t>
              </a:r>
              <a:endParaRPr lang="en-US" altLang="ko-KR" sz="1200" dirty="0">
                <a:cs typeface="Arial" pitchFamily="34" charset="0"/>
              </a:endParaRPr>
            </a:p>
          </p:txBody>
        </p:sp>
        <p:sp>
          <p:nvSpPr>
            <p:cNvPr id="41" name="TextBox 40">
              <a:extLst>
                <a:ext uri="{FF2B5EF4-FFF2-40B4-BE49-F238E27FC236}">
                  <a16:creationId xmlns:a16="http://schemas.microsoft.com/office/drawing/2014/main" id="{6CF288C8-A937-4149-AB43-79C78AD92BAB}"/>
                </a:ext>
              </a:extLst>
            </p:cNvPr>
            <p:cNvSpPr txBox="1"/>
            <p:nvPr/>
          </p:nvSpPr>
          <p:spPr>
            <a:xfrm>
              <a:off x="2079598" y="4324401"/>
              <a:ext cx="3255729" cy="353942"/>
            </a:xfrm>
            <a:prstGeom prst="rect">
              <a:avLst/>
            </a:prstGeom>
            <a:noFill/>
          </p:spPr>
          <p:txBody>
            <a:bodyPr wrap="square" rtlCol="0">
              <a:spAutoFit/>
            </a:bodyPr>
            <a:lstStyle/>
            <a:p>
              <a:r>
                <a:rPr lang="en-US" sz="1200" b="1" dirty="0">
                  <a:solidFill>
                    <a:srgbClr val="E78EBE"/>
                  </a:solidFill>
                </a:rPr>
                <a:t>Repeated Data Collection </a:t>
              </a:r>
              <a:endParaRPr lang="ko-KR" altLang="en-US" sz="1200" b="1" dirty="0">
                <a:solidFill>
                  <a:srgbClr val="E78EBE"/>
                </a:solidFill>
                <a:cs typeface="Arial" pitchFamily="34" charset="0"/>
              </a:endParaRPr>
            </a:p>
          </p:txBody>
        </p:sp>
      </p:grpSp>
      <p:grpSp>
        <p:nvGrpSpPr>
          <p:cNvPr id="48" name="Group 50">
            <a:extLst>
              <a:ext uri="{FF2B5EF4-FFF2-40B4-BE49-F238E27FC236}">
                <a16:creationId xmlns:a16="http://schemas.microsoft.com/office/drawing/2014/main" id="{52BE3C80-B57D-4E5E-857F-1082AB346866}"/>
              </a:ext>
            </a:extLst>
          </p:cNvPr>
          <p:cNvGrpSpPr/>
          <p:nvPr/>
        </p:nvGrpSpPr>
        <p:grpSpPr>
          <a:xfrm>
            <a:off x="1605473" y="2534247"/>
            <a:ext cx="7955630" cy="482862"/>
            <a:chOff x="2079598" y="4324401"/>
            <a:chExt cx="3255729" cy="616988"/>
          </a:xfrm>
        </p:grpSpPr>
        <p:sp>
          <p:nvSpPr>
            <p:cNvPr id="49" name="TextBox 48">
              <a:extLst>
                <a:ext uri="{FF2B5EF4-FFF2-40B4-BE49-F238E27FC236}">
                  <a16:creationId xmlns:a16="http://schemas.microsoft.com/office/drawing/2014/main" id="{8F8F791D-2E51-4FF2-8C1F-104995618377}"/>
                </a:ext>
              </a:extLst>
            </p:cNvPr>
            <p:cNvSpPr txBox="1"/>
            <p:nvPr/>
          </p:nvSpPr>
          <p:spPr>
            <a:xfrm>
              <a:off x="2079598" y="4587447"/>
              <a:ext cx="3255729" cy="353942"/>
            </a:xfrm>
            <a:prstGeom prst="rect">
              <a:avLst/>
            </a:prstGeom>
            <a:noFill/>
          </p:spPr>
          <p:txBody>
            <a:bodyPr wrap="square" rtlCol="0">
              <a:spAutoFit/>
            </a:bodyPr>
            <a:lstStyle/>
            <a:p>
              <a:r>
                <a:rPr lang="en-US" sz="1200" dirty="0"/>
                <a:t>The collected dataset is cleaned to remove inconsistent or invalid samples: </a:t>
              </a:r>
              <a:endParaRPr lang="en-US" altLang="ko-KR" sz="1200" dirty="0">
                <a:cs typeface="Arial" pitchFamily="34" charset="0"/>
              </a:endParaRPr>
            </a:p>
          </p:txBody>
        </p:sp>
        <p:sp>
          <p:nvSpPr>
            <p:cNvPr id="50" name="TextBox 49">
              <a:extLst>
                <a:ext uri="{FF2B5EF4-FFF2-40B4-BE49-F238E27FC236}">
                  <a16:creationId xmlns:a16="http://schemas.microsoft.com/office/drawing/2014/main" id="{507675BB-C52C-4BBA-8FEF-E4F40304EC4A}"/>
                </a:ext>
              </a:extLst>
            </p:cNvPr>
            <p:cNvSpPr txBox="1"/>
            <p:nvPr/>
          </p:nvSpPr>
          <p:spPr>
            <a:xfrm>
              <a:off x="2079598" y="4324401"/>
              <a:ext cx="3255729" cy="353942"/>
            </a:xfrm>
            <a:prstGeom prst="rect">
              <a:avLst/>
            </a:prstGeom>
            <a:noFill/>
          </p:spPr>
          <p:txBody>
            <a:bodyPr wrap="square" rtlCol="0">
              <a:spAutoFit/>
            </a:bodyPr>
            <a:lstStyle/>
            <a:p>
              <a:r>
                <a:rPr lang="en-US" sz="1200" b="1" dirty="0">
                  <a:solidFill>
                    <a:srgbClr val="4592EF"/>
                  </a:solidFill>
                </a:rPr>
                <a:t>Data Cleaning</a:t>
              </a:r>
              <a:endParaRPr lang="ko-KR" altLang="en-US" sz="1200" b="1" dirty="0">
                <a:solidFill>
                  <a:srgbClr val="4592EF"/>
                </a:solidFill>
                <a:cs typeface="Arial" pitchFamily="34" charset="0"/>
              </a:endParaRPr>
            </a:p>
          </p:txBody>
        </p:sp>
      </p:grpSp>
      <p:sp>
        <p:nvSpPr>
          <p:cNvPr id="51" name="Rectangle 50">
            <a:extLst>
              <a:ext uri="{FF2B5EF4-FFF2-40B4-BE49-F238E27FC236}">
                <a16:creationId xmlns:a16="http://schemas.microsoft.com/office/drawing/2014/main" id="{88C50527-C45E-E6BF-88CA-4DF979F21D1E}"/>
              </a:ext>
            </a:extLst>
          </p:cNvPr>
          <p:cNvSpPr/>
          <p:nvPr/>
        </p:nvSpPr>
        <p:spPr>
          <a:xfrm>
            <a:off x="518800" y="3489098"/>
            <a:ext cx="10636880" cy="894525"/>
          </a:xfrm>
          <a:prstGeom prst="rect">
            <a:avLst/>
          </a:prstGeom>
          <a:solidFill>
            <a:schemeClr val="bg1"/>
          </a:solid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51">
            <a:extLst>
              <a:ext uri="{FF2B5EF4-FFF2-40B4-BE49-F238E27FC236}">
                <a16:creationId xmlns:a16="http://schemas.microsoft.com/office/drawing/2014/main" id="{B388E9D2-1AA6-A418-653E-7B89D8F5EBFE}"/>
              </a:ext>
            </a:extLst>
          </p:cNvPr>
          <p:cNvSpPr/>
          <p:nvPr/>
        </p:nvSpPr>
        <p:spPr>
          <a:xfrm>
            <a:off x="518800" y="4569403"/>
            <a:ext cx="10636880" cy="894525"/>
          </a:xfrm>
          <a:prstGeom prst="rect">
            <a:avLst/>
          </a:prstGeom>
          <a:solidFill>
            <a:schemeClr val="bg1"/>
          </a:solidFill>
          <a:ln w="381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3" name="Group 52">
            <a:extLst>
              <a:ext uri="{FF2B5EF4-FFF2-40B4-BE49-F238E27FC236}">
                <a16:creationId xmlns:a16="http://schemas.microsoft.com/office/drawing/2014/main" id="{9EEEFD2F-60D9-AC77-56C8-759524753BDB}"/>
              </a:ext>
            </a:extLst>
          </p:cNvPr>
          <p:cNvGrpSpPr/>
          <p:nvPr/>
        </p:nvGrpSpPr>
        <p:grpSpPr>
          <a:xfrm>
            <a:off x="710961" y="3399649"/>
            <a:ext cx="579518" cy="816743"/>
            <a:chOff x="1003853" y="1565545"/>
            <a:chExt cx="660951" cy="1043612"/>
          </a:xfrm>
          <a:solidFill>
            <a:schemeClr val="accent6">
              <a:lumMod val="50000"/>
            </a:schemeClr>
          </a:solidFill>
        </p:grpSpPr>
        <p:sp>
          <p:nvSpPr>
            <p:cNvPr id="54" name="Arrow: Chevron 53">
              <a:extLst>
                <a:ext uri="{FF2B5EF4-FFF2-40B4-BE49-F238E27FC236}">
                  <a16:creationId xmlns:a16="http://schemas.microsoft.com/office/drawing/2014/main" id="{A9A8A408-DD0E-73B3-935B-AD6B6E41F71E}"/>
                </a:ext>
              </a:extLst>
            </p:cNvPr>
            <p:cNvSpPr/>
            <p:nvPr/>
          </p:nvSpPr>
          <p:spPr>
            <a:xfrm rot="16200000">
              <a:off x="1185241" y="2129594"/>
              <a:ext cx="298175" cy="660951"/>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5" name="Rectangle 54">
              <a:extLst>
                <a:ext uri="{FF2B5EF4-FFF2-40B4-BE49-F238E27FC236}">
                  <a16:creationId xmlns:a16="http://schemas.microsoft.com/office/drawing/2014/main" id="{06017B52-DC70-6209-6DF6-816EECCA7AB2}"/>
                </a:ext>
              </a:extLst>
            </p:cNvPr>
            <p:cNvSpPr/>
            <p:nvPr/>
          </p:nvSpPr>
          <p:spPr>
            <a:xfrm>
              <a:off x="1003854" y="1565545"/>
              <a:ext cx="655982" cy="8945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6" name="Group 55">
            <a:extLst>
              <a:ext uri="{FF2B5EF4-FFF2-40B4-BE49-F238E27FC236}">
                <a16:creationId xmlns:a16="http://schemas.microsoft.com/office/drawing/2014/main" id="{A1EA2118-A425-9738-D06A-5D6AC0142184}"/>
              </a:ext>
            </a:extLst>
          </p:cNvPr>
          <p:cNvGrpSpPr/>
          <p:nvPr/>
        </p:nvGrpSpPr>
        <p:grpSpPr>
          <a:xfrm>
            <a:off x="724210" y="4479954"/>
            <a:ext cx="579518" cy="816743"/>
            <a:chOff x="1003853" y="1565545"/>
            <a:chExt cx="660951" cy="1043612"/>
          </a:xfrm>
          <a:solidFill>
            <a:schemeClr val="bg2">
              <a:lumMod val="50000"/>
            </a:schemeClr>
          </a:solidFill>
        </p:grpSpPr>
        <p:sp>
          <p:nvSpPr>
            <p:cNvPr id="57" name="Arrow: Chevron 56">
              <a:extLst>
                <a:ext uri="{FF2B5EF4-FFF2-40B4-BE49-F238E27FC236}">
                  <a16:creationId xmlns:a16="http://schemas.microsoft.com/office/drawing/2014/main" id="{2BCA40D7-D3A4-9CAC-8377-2353B358F908}"/>
                </a:ext>
              </a:extLst>
            </p:cNvPr>
            <p:cNvSpPr/>
            <p:nvPr/>
          </p:nvSpPr>
          <p:spPr>
            <a:xfrm rot="16200000">
              <a:off x="1185241" y="2129594"/>
              <a:ext cx="298175" cy="660951"/>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8" name="Rectangle 57">
              <a:extLst>
                <a:ext uri="{FF2B5EF4-FFF2-40B4-BE49-F238E27FC236}">
                  <a16:creationId xmlns:a16="http://schemas.microsoft.com/office/drawing/2014/main" id="{40BF3BCE-B9F1-3A54-1430-422549803182}"/>
                </a:ext>
              </a:extLst>
            </p:cNvPr>
            <p:cNvSpPr/>
            <p:nvPr/>
          </p:nvSpPr>
          <p:spPr>
            <a:xfrm>
              <a:off x="1003854" y="1565545"/>
              <a:ext cx="655982" cy="8945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9" name="TextBox 58">
            <a:extLst>
              <a:ext uri="{FF2B5EF4-FFF2-40B4-BE49-F238E27FC236}">
                <a16:creationId xmlns:a16="http://schemas.microsoft.com/office/drawing/2014/main" id="{0583EAE3-391C-26DD-7E86-ADAD61757494}"/>
              </a:ext>
            </a:extLst>
          </p:cNvPr>
          <p:cNvSpPr txBox="1"/>
          <p:nvPr/>
        </p:nvSpPr>
        <p:spPr>
          <a:xfrm>
            <a:off x="715928" y="3457427"/>
            <a:ext cx="575161" cy="584775"/>
          </a:xfrm>
          <a:prstGeom prst="rect">
            <a:avLst/>
          </a:prstGeom>
          <a:noFill/>
        </p:spPr>
        <p:txBody>
          <a:bodyPr wrap="square" rtlCol="0" anchor="ctr">
            <a:spAutoFit/>
          </a:bodyPr>
          <a:lstStyle/>
          <a:p>
            <a:pPr algn="ctr"/>
            <a:r>
              <a:rPr lang="en-US" altLang="ko-KR" sz="3200" b="1" dirty="0">
                <a:solidFill>
                  <a:schemeClr val="bg1"/>
                </a:solidFill>
                <a:cs typeface="Arial" pitchFamily="34" charset="0"/>
              </a:rPr>
              <a:t>7</a:t>
            </a:r>
            <a:endParaRPr lang="ko-KR" altLang="en-US" sz="3200" b="1" dirty="0">
              <a:solidFill>
                <a:schemeClr val="bg1"/>
              </a:solidFill>
              <a:cs typeface="Arial" pitchFamily="34" charset="0"/>
            </a:endParaRPr>
          </a:p>
        </p:txBody>
      </p:sp>
      <p:sp>
        <p:nvSpPr>
          <p:cNvPr id="60" name="TextBox 59">
            <a:extLst>
              <a:ext uri="{FF2B5EF4-FFF2-40B4-BE49-F238E27FC236}">
                <a16:creationId xmlns:a16="http://schemas.microsoft.com/office/drawing/2014/main" id="{01FD0FA5-D971-92B9-7785-ADD638E58171}"/>
              </a:ext>
            </a:extLst>
          </p:cNvPr>
          <p:cNvSpPr txBox="1"/>
          <p:nvPr/>
        </p:nvSpPr>
        <p:spPr>
          <a:xfrm>
            <a:off x="740298" y="4477873"/>
            <a:ext cx="575161" cy="584775"/>
          </a:xfrm>
          <a:prstGeom prst="rect">
            <a:avLst/>
          </a:prstGeom>
          <a:noFill/>
        </p:spPr>
        <p:txBody>
          <a:bodyPr wrap="square" rtlCol="0" anchor="ctr">
            <a:spAutoFit/>
          </a:bodyPr>
          <a:lstStyle/>
          <a:p>
            <a:pPr algn="ctr"/>
            <a:r>
              <a:rPr lang="en-US" altLang="ko-KR" sz="3200" b="1" dirty="0">
                <a:solidFill>
                  <a:schemeClr val="bg1"/>
                </a:solidFill>
                <a:cs typeface="Arial" pitchFamily="34" charset="0"/>
              </a:rPr>
              <a:t>8</a:t>
            </a:r>
            <a:endParaRPr lang="ko-KR" altLang="en-US" sz="3200" b="1" dirty="0">
              <a:solidFill>
                <a:schemeClr val="bg1"/>
              </a:solidFill>
              <a:cs typeface="Arial" pitchFamily="34" charset="0"/>
            </a:endParaRPr>
          </a:p>
        </p:txBody>
      </p:sp>
      <p:grpSp>
        <p:nvGrpSpPr>
          <p:cNvPr id="61" name="Group 41">
            <a:extLst>
              <a:ext uri="{FF2B5EF4-FFF2-40B4-BE49-F238E27FC236}">
                <a16:creationId xmlns:a16="http://schemas.microsoft.com/office/drawing/2014/main" id="{30C9FA2D-313B-B28D-6F7F-23AE2B00D66A}"/>
              </a:ext>
            </a:extLst>
          </p:cNvPr>
          <p:cNvGrpSpPr/>
          <p:nvPr/>
        </p:nvGrpSpPr>
        <p:grpSpPr>
          <a:xfrm>
            <a:off x="1639158" y="3531851"/>
            <a:ext cx="8561482" cy="852194"/>
            <a:chOff x="2079598" y="4229733"/>
            <a:chExt cx="3255729" cy="1088911"/>
          </a:xfrm>
        </p:grpSpPr>
        <p:sp>
          <p:nvSpPr>
            <p:cNvPr id="62" name="TextBox 61">
              <a:extLst>
                <a:ext uri="{FF2B5EF4-FFF2-40B4-BE49-F238E27FC236}">
                  <a16:creationId xmlns:a16="http://schemas.microsoft.com/office/drawing/2014/main" id="{C913ECED-333D-1BC8-608A-319C99AB864D}"/>
                </a:ext>
              </a:extLst>
            </p:cNvPr>
            <p:cNvSpPr txBox="1"/>
            <p:nvPr/>
          </p:nvSpPr>
          <p:spPr>
            <a:xfrm>
              <a:off x="2079598" y="4492780"/>
              <a:ext cx="3255729" cy="825864"/>
            </a:xfrm>
            <a:prstGeom prst="rect">
              <a:avLst/>
            </a:prstGeom>
            <a:noFill/>
          </p:spPr>
          <p:txBody>
            <a:bodyPr wrap="square" rtlCol="0">
              <a:spAutoFit/>
            </a:bodyPr>
            <a:lstStyle/>
            <a:p>
              <a:r>
                <a:rPr lang="en-US" sz="1200" dirty="0"/>
                <a:t>To ensure uniform scaling across all sensors,1. Minimum and maximum values are calculated for each sensor 2. All values are scaled to a range between 0 and 1 using min–max normalization This step improves machine learning performance and training stability.</a:t>
              </a:r>
              <a:endParaRPr lang="en-US" altLang="ko-KR" sz="1200" dirty="0">
                <a:cs typeface="Arial" pitchFamily="34" charset="0"/>
              </a:endParaRPr>
            </a:p>
          </p:txBody>
        </p:sp>
        <p:sp>
          <p:nvSpPr>
            <p:cNvPr id="63" name="TextBox 62">
              <a:extLst>
                <a:ext uri="{FF2B5EF4-FFF2-40B4-BE49-F238E27FC236}">
                  <a16:creationId xmlns:a16="http://schemas.microsoft.com/office/drawing/2014/main" id="{784D6795-F078-89C5-57A5-DA3D1768E86D}"/>
                </a:ext>
              </a:extLst>
            </p:cNvPr>
            <p:cNvSpPr txBox="1"/>
            <p:nvPr/>
          </p:nvSpPr>
          <p:spPr>
            <a:xfrm>
              <a:off x="2079598" y="4229733"/>
              <a:ext cx="3255729" cy="353942"/>
            </a:xfrm>
            <a:prstGeom prst="rect">
              <a:avLst/>
            </a:prstGeom>
            <a:noFill/>
          </p:spPr>
          <p:txBody>
            <a:bodyPr wrap="square" rtlCol="0">
              <a:spAutoFit/>
            </a:bodyPr>
            <a:lstStyle/>
            <a:p>
              <a:r>
                <a:rPr lang="en-US" sz="1200" b="1" dirty="0">
                  <a:solidFill>
                    <a:srgbClr val="1010B3"/>
                  </a:solidFill>
                </a:rPr>
                <a:t>Data Normalization </a:t>
              </a:r>
              <a:endParaRPr lang="ko-KR" altLang="en-US" sz="1200" b="1" dirty="0">
                <a:solidFill>
                  <a:srgbClr val="1010B3"/>
                </a:solidFill>
                <a:cs typeface="Arial" pitchFamily="34" charset="0"/>
              </a:endParaRPr>
            </a:p>
          </p:txBody>
        </p:sp>
      </p:grpSp>
      <p:grpSp>
        <p:nvGrpSpPr>
          <p:cNvPr id="64" name="Group 50">
            <a:extLst>
              <a:ext uri="{FF2B5EF4-FFF2-40B4-BE49-F238E27FC236}">
                <a16:creationId xmlns:a16="http://schemas.microsoft.com/office/drawing/2014/main" id="{2550744B-129A-0C88-45F1-C5469B8CCBEA}"/>
              </a:ext>
            </a:extLst>
          </p:cNvPr>
          <p:cNvGrpSpPr/>
          <p:nvPr/>
        </p:nvGrpSpPr>
        <p:grpSpPr>
          <a:xfrm>
            <a:off x="1605473" y="4686246"/>
            <a:ext cx="7955630" cy="667528"/>
            <a:chOff x="2079598" y="4324401"/>
            <a:chExt cx="3255729" cy="852949"/>
          </a:xfrm>
        </p:grpSpPr>
        <p:sp>
          <p:nvSpPr>
            <p:cNvPr id="65" name="TextBox 64">
              <a:extLst>
                <a:ext uri="{FF2B5EF4-FFF2-40B4-BE49-F238E27FC236}">
                  <a16:creationId xmlns:a16="http://schemas.microsoft.com/office/drawing/2014/main" id="{C061DF88-7791-36E5-301C-FC43972EE805}"/>
                </a:ext>
              </a:extLst>
            </p:cNvPr>
            <p:cNvSpPr txBox="1"/>
            <p:nvPr/>
          </p:nvSpPr>
          <p:spPr>
            <a:xfrm>
              <a:off x="2079598" y="4587447"/>
              <a:ext cx="3255729" cy="589903"/>
            </a:xfrm>
            <a:prstGeom prst="rect">
              <a:avLst/>
            </a:prstGeom>
            <a:noFill/>
          </p:spPr>
          <p:txBody>
            <a:bodyPr wrap="square" rtlCol="0">
              <a:spAutoFit/>
            </a:bodyPr>
            <a:lstStyle/>
            <a:p>
              <a:r>
                <a:rPr lang="en-US" sz="1200" dirty="0"/>
                <a:t>Shuffling the data randomly 2. Splitting the dataset into training and testing subsets 3. Formatting the data according to the requirements of the selected ML framework</a:t>
              </a:r>
              <a:endParaRPr lang="en-US" altLang="ko-KR" sz="1200" dirty="0">
                <a:cs typeface="Arial" pitchFamily="34" charset="0"/>
              </a:endParaRPr>
            </a:p>
          </p:txBody>
        </p:sp>
        <p:sp>
          <p:nvSpPr>
            <p:cNvPr id="66" name="TextBox 65">
              <a:extLst>
                <a:ext uri="{FF2B5EF4-FFF2-40B4-BE49-F238E27FC236}">
                  <a16:creationId xmlns:a16="http://schemas.microsoft.com/office/drawing/2014/main" id="{6B25035A-3D7B-630F-4395-C8E9725AB0D1}"/>
                </a:ext>
              </a:extLst>
            </p:cNvPr>
            <p:cNvSpPr txBox="1"/>
            <p:nvPr/>
          </p:nvSpPr>
          <p:spPr>
            <a:xfrm>
              <a:off x="2079598" y="4324401"/>
              <a:ext cx="3255729" cy="353942"/>
            </a:xfrm>
            <a:prstGeom prst="rect">
              <a:avLst/>
            </a:prstGeom>
            <a:noFill/>
          </p:spPr>
          <p:txBody>
            <a:bodyPr wrap="square" rtlCol="0">
              <a:spAutoFit/>
            </a:bodyPr>
            <a:lstStyle/>
            <a:p>
              <a:r>
                <a:rPr lang="en-US" sz="1200" b="1" dirty="0">
                  <a:solidFill>
                    <a:srgbClr val="948A54"/>
                  </a:solidFill>
                </a:rPr>
                <a:t>Dataset Preparation for Training </a:t>
              </a:r>
              <a:endParaRPr lang="ko-KR" altLang="en-US" sz="1200" b="1" dirty="0">
                <a:solidFill>
                  <a:srgbClr val="948A54"/>
                </a:solidFill>
                <a:cs typeface="Arial" pitchFamily="34" charset="0"/>
              </a:endParaRPr>
            </a:p>
          </p:txBody>
        </p:sp>
      </p:grpSp>
      <p:sp>
        <p:nvSpPr>
          <p:cNvPr id="3" name="Rectangle 2">
            <a:extLst>
              <a:ext uri="{FF2B5EF4-FFF2-40B4-BE49-F238E27FC236}">
                <a16:creationId xmlns:a16="http://schemas.microsoft.com/office/drawing/2014/main" id="{2738ADC1-23F0-912C-CE1A-CA15A9690779}"/>
              </a:ext>
            </a:extLst>
          </p:cNvPr>
          <p:cNvSpPr/>
          <p:nvPr/>
        </p:nvSpPr>
        <p:spPr>
          <a:xfrm>
            <a:off x="518800" y="5695181"/>
            <a:ext cx="10636880" cy="894525"/>
          </a:xfrm>
          <a:prstGeom prst="rect">
            <a:avLst/>
          </a:prstGeom>
          <a:solidFill>
            <a:schemeClr val="bg1"/>
          </a:solid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3">
            <a:extLst>
              <a:ext uri="{FF2B5EF4-FFF2-40B4-BE49-F238E27FC236}">
                <a16:creationId xmlns:a16="http://schemas.microsoft.com/office/drawing/2014/main" id="{10985D6C-F6DC-4964-1AB7-D68C9F49E9DB}"/>
              </a:ext>
            </a:extLst>
          </p:cNvPr>
          <p:cNvGrpSpPr/>
          <p:nvPr/>
        </p:nvGrpSpPr>
        <p:grpSpPr>
          <a:xfrm>
            <a:off x="724210" y="5605732"/>
            <a:ext cx="579518" cy="816743"/>
            <a:chOff x="1003853" y="1565545"/>
            <a:chExt cx="660951" cy="1043612"/>
          </a:xfrm>
          <a:solidFill>
            <a:srgbClr val="92D050"/>
          </a:solidFill>
        </p:grpSpPr>
        <p:sp>
          <p:nvSpPr>
            <p:cNvPr id="5" name="Arrow: Chevron 4">
              <a:extLst>
                <a:ext uri="{FF2B5EF4-FFF2-40B4-BE49-F238E27FC236}">
                  <a16:creationId xmlns:a16="http://schemas.microsoft.com/office/drawing/2014/main" id="{6A6072F2-2A14-6BDD-3AE4-0EEECEA9CA46}"/>
                </a:ext>
              </a:extLst>
            </p:cNvPr>
            <p:cNvSpPr/>
            <p:nvPr/>
          </p:nvSpPr>
          <p:spPr>
            <a:xfrm rot="16200000">
              <a:off x="1185241" y="2129594"/>
              <a:ext cx="298175" cy="660951"/>
            </a:xfrm>
            <a:prstGeom prst="chevron">
              <a:avLst/>
            </a:prstGeom>
            <a:gr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 name="Rectangle 5">
              <a:extLst>
                <a:ext uri="{FF2B5EF4-FFF2-40B4-BE49-F238E27FC236}">
                  <a16:creationId xmlns:a16="http://schemas.microsoft.com/office/drawing/2014/main" id="{A5ABAD0C-18A3-943F-1FE1-6DFE5D064824}"/>
                </a:ext>
              </a:extLst>
            </p:cNvPr>
            <p:cNvSpPr/>
            <p:nvPr/>
          </p:nvSpPr>
          <p:spPr>
            <a:xfrm>
              <a:off x="1003854" y="1565545"/>
              <a:ext cx="655982" cy="894525"/>
            </a:xfrm>
            <a:prstGeom prst="rect">
              <a:avLst/>
            </a:prstGeom>
            <a:gr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 name="TextBox 8">
            <a:extLst>
              <a:ext uri="{FF2B5EF4-FFF2-40B4-BE49-F238E27FC236}">
                <a16:creationId xmlns:a16="http://schemas.microsoft.com/office/drawing/2014/main" id="{CB0E2508-ED73-9F68-52FD-786F084C3246}"/>
              </a:ext>
            </a:extLst>
          </p:cNvPr>
          <p:cNvSpPr txBox="1"/>
          <p:nvPr/>
        </p:nvSpPr>
        <p:spPr>
          <a:xfrm>
            <a:off x="740298" y="5603651"/>
            <a:ext cx="575161" cy="584775"/>
          </a:xfrm>
          <a:prstGeom prst="rect">
            <a:avLst/>
          </a:prstGeom>
          <a:solidFill>
            <a:srgbClr val="92D050"/>
          </a:solidFill>
          <a:ln>
            <a:solidFill>
              <a:srgbClr val="92D050"/>
            </a:solidFill>
          </a:ln>
        </p:spPr>
        <p:txBody>
          <a:bodyPr wrap="square" rtlCol="0" anchor="ctr">
            <a:spAutoFit/>
          </a:bodyPr>
          <a:lstStyle/>
          <a:p>
            <a:pPr algn="ctr"/>
            <a:r>
              <a:rPr lang="en-US" altLang="ko-KR" sz="3200" b="1" dirty="0">
                <a:solidFill>
                  <a:schemeClr val="bg1"/>
                </a:solidFill>
                <a:cs typeface="Arial" pitchFamily="34" charset="0"/>
              </a:rPr>
              <a:t>9</a:t>
            </a:r>
            <a:endParaRPr lang="ko-KR" altLang="en-US" sz="3200" b="1" dirty="0">
              <a:solidFill>
                <a:schemeClr val="bg1"/>
              </a:solidFill>
              <a:cs typeface="Arial" pitchFamily="34" charset="0"/>
            </a:endParaRPr>
          </a:p>
        </p:txBody>
      </p:sp>
      <p:grpSp>
        <p:nvGrpSpPr>
          <p:cNvPr id="10" name="Group 50">
            <a:extLst>
              <a:ext uri="{FF2B5EF4-FFF2-40B4-BE49-F238E27FC236}">
                <a16:creationId xmlns:a16="http://schemas.microsoft.com/office/drawing/2014/main" id="{926D7AAA-517B-8010-B92E-251CB60ED98F}"/>
              </a:ext>
            </a:extLst>
          </p:cNvPr>
          <p:cNvGrpSpPr/>
          <p:nvPr/>
        </p:nvGrpSpPr>
        <p:grpSpPr>
          <a:xfrm>
            <a:off x="1605473" y="5754947"/>
            <a:ext cx="7955630" cy="852194"/>
            <a:chOff x="2079598" y="4324401"/>
            <a:chExt cx="3255729" cy="1088910"/>
          </a:xfrm>
        </p:grpSpPr>
        <p:sp>
          <p:nvSpPr>
            <p:cNvPr id="11" name="TextBox 10">
              <a:extLst>
                <a:ext uri="{FF2B5EF4-FFF2-40B4-BE49-F238E27FC236}">
                  <a16:creationId xmlns:a16="http://schemas.microsoft.com/office/drawing/2014/main" id="{C5872840-17B0-2848-F700-5F449C58BA09}"/>
                </a:ext>
              </a:extLst>
            </p:cNvPr>
            <p:cNvSpPr txBox="1"/>
            <p:nvPr/>
          </p:nvSpPr>
          <p:spPr>
            <a:xfrm>
              <a:off x="2079598" y="4587447"/>
              <a:ext cx="3255729" cy="825864"/>
            </a:xfrm>
            <a:prstGeom prst="rect">
              <a:avLst/>
            </a:prstGeom>
            <a:noFill/>
            <a:ln>
              <a:solidFill>
                <a:srgbClr val="92D050"/>
              </a:solidFill>
            </a:ln>
          </p:spPr>
          <p:txBody>
            <a:bodyPr wrap="square" rtlCol="0">
              <a:spAutoFit/>
            </a:bodyPr>
            <a:lstStyle/>
            <a:p>
              <a:r>
                <a:rPr lang="en-US" sz="1200" dirty="0"/>
                <a:t>A machine learning model is trained using the prepared dataset. After achieving satisfactory performance: 1. The trained model is saved 2. The model is converted into a </a:t>
              </a:r>
              <a:r>
                <a:rPr lang="en-US" sz="1200" dirty="0" err="1"/>
                <a:t>TinyML</a:t>
              </a:r>
              <a:r>
                <a:rPr lang="en-US" sz="1200" dirty="0"/>
                <a:t>-compatible format 3. The optimized model is deployed either on the ESP32 or within the mobile application </a:t>
              </a:r>
              <a:endParaRPr lang="en-US" altLang="ko-KR" sz="1200" dirty="0">
                <a:cs typeface="Arial" pitchFamily="34" charset="0"/>
              </a:endParaRPr>
            </a:p>
          </p:txBody>
        </p:sp>
        <p:sp>
          <p:nvSpPr>
            <p:cNvPr id="12" name="TextBox 11">
              <a:extLst>
                <a:ext uri="{FF2B5EF4-FFF2-40B4-BE49-F238E27FC236}">
                  <a16:creationId xmlns:a16="http://schemas.microsoft.com/office/drawing/2014/main" id="{5718A3CD-9202-D976-181D-56E1A16497F1}"/>
                </a:ext>
              </a:extLst>
            </p:cNvPr>
            <p:cNvSpPr txBox="1"/>
            <p:nvPr/>
          </p:nvSpPr>
          <p:spPr>
            <a:xfrm>
              <a:off x="2079598" y="4324401"/>
              <a:ext cx="3255729" cy="353942"/>
            </a:xfrm>
            <a:prstGeom prst="rect">
              <a:avLst/>
            </a:prstGeom>
            <a:noFill/>
            <a:ln>
              <a:solidFill>
                <a:srgbClr val="92D050"/>
              </a:solidFill>
            </a:ln>
          </p:spPr>
          <p:txBody>
            <a:bodyPr wrap="square" rtlCol="0">
              <a:spAutoFit/>
            </a:bodyPr>
            <a:lstStyle/>
            <a:p>
              <a:r>
                <a:rPr lang="en-US" sz="1200" b="1" dirty="0">
                  <a:solidFill>
                    <a:srgbClr val="92D050"/>
                  </a:solidFill>
                </a:rPr>
                <a:t>Model Training and Conversion to </a:t>
              </a:r>
              <a:r>
                <a:rPr lang="en-US" sz="1200" b="1" dirty="0" err="1">
                  <a:solidFill>
                    <a:srgbClr val="92D050"/>
                  </a:solidFill>
                </a:rPr>
                <a:t>TinyML</a:t>
              </a:r>
              <a:endParaRPr lang="ko-KR" altLang="en-US" sz="1200" b="1" dirty="0">
                <a:solidFill>
                  <a:srgbClr val="92D050"/>
                </a:solidFill>
                <a:cs typeface="Arial" pitchFamily="34" charset="0"/>
              </a:endParaRPr>
            </a:p>
          </p:txBody>
        </p:sp>
      </p:grpSp>
    </p:spTree>
    <p:extLst>
      <p:ext uri="{BB962C8B-B14F-4D97-AF65-F5344CB8AC3E}">
        <p14:creationId xmlns:p14="http://schemas.microsoft.com/office/powerpoint/2010/main" val="8085160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en-US" sz="4000" b="1" dirty="0">
                <a:solidFill>
                  <a:schemeClr val="accent3"/>
                </a:solidFill>
              </a:rPr>
              <a:t>Artificial Intelligence Methodology and</a:t>
            </a:r>
          </a:p>
          <a:p>
            <a:r>
              <a:rPr lang="en-US" sz="4000" b="1" dirty="0">
                <a:solidFill>
                  <a:schemeClr val="accent3"/>
                </a:solidFill>
              </a:rPr>
              <a:t> System Implementation </a:t>
            </a:r>
          </a:p>
        </p:txBody>
      </p:sp>
      <p:grpSp>
        <p:nvGrpSpPr>
          <p:cNvPr id="3" name="Group 420">
            <a:extLst>
              <a:ext uri="{FF2B5EF4-FFF2-40B4-BE49-F238E27FC236}">
                <a16:creationId xmlns:a16="http://schemas.microsoft.com/office/drawing/2014/main" id="{E658CD88-D40B-4671-ABE7-CAEB7DB49DA2}"/>
              </a:ext>
            </a:extLst>
          </p:cNvPr>
          <p:cNvGrpSpPr/>
          <p:nvPr/>
        </p:nvGrpSpPr>
        <p:grpSpPr>
          <a:xfrm>
            <a:off x="5446887" y="1517777"/>
            <a:ext cx="6511037" cy="4920480"/>
            <a:chOff x="2739541" y="2166705"/>
            <a:chExt cx="4538395" cy="3429727"/>
          </a:xfrm>
          <a:solidFill>
            <a:schemeClr val="accent4"/>
          </a:solidFill>
        </p:grpSpPr>
        <p:grpSp>
          <p:nvGrpSpPr>
            <p:cNvPr id="4" name="Graphic 166">
              <a:extLst>
                <a:ext uri="{FF2B5EF4-FFF2-40B4-BE49-F238E27FC236}">
                  <a16:creationId xmlns:a16="http://schemas.microsoft.com/office/drawing/2014/main" id="{45934DE0-743A-4D08-937A-9B5C65F56BF3}"/>
                </a:ext>
              </a:extLst>
            </p:cNvPr>
            <p:cNvGrpSpPr/>
            <p:nvPr/>
          </p:nvGrpSpPr>
          <p:grpSpPr>
            <a:xfrm rot="10800000">
              <a:off x="2739541" y="2574234"/>
              <a:ext cx="3581400" cy="752475"/>
              <a:chOff x="4305300" y="3052762"/>
              <a:chExt cx="3581400" cy="752475"/>
            </a:xfrm>
            <a:grpFill/>
          </p:grpSpPr>
          <p:sp>
            <p:nvSpPr>
              <p:cNvPr id="206" name="Freeform: Shape 168">
                <a:extLst>
                  <a:ext uri="{FF2B5EF4-FFF2-40B4-BE49-F238E27FC236}">
                    <a16:creationId xmlns:a16="http://schemas.microsoft.com/office/drawing/2014/main" id="{C258266F-4AA3-40F0-88BD-7A767B429664}"/>
                  </a:ext>
                </a:extLst>
              </p:cNvPr>
              <p:cNvSpPr/>
              <p:nvPr/>
            </p:nvSpPr>
            <p:spPr>
              <a:xfrm>
                <a:off x="4401979" y="3311366"/>
                <a:ext cx="3476625" cy="200025"/>
              </a:xfrm>
              <a:custGeom>
                <a:avLst/>
                <a:gdLst>
                  <a:gd name="connsiteX0" fmla="*/ 1497806 w 3476625"/>
                  <a:gd name="connsiteY0" fmla="*/ 7144 h 200025"/>
                  <a:gd name="connsiteX1" fmla="*/ 1822609 w 3476625"/>
                  <a:gd name="connsiteY1" fmla="*/ 7144 h 200025"/>
                  <a:gd name="connsiteX2" fmla="*/ 1899761 w 3476625"/>
                  <a:gd name="connsiteY2" fmla="*/ 84296 h 200025"/>
                  <a:gd name="connsiteX3" fmla="*/ 2174081 w 3476625"/>
                  <a:gd name="connsiteY3" fmla="*/ 84296 h 200025"/>
                  <a:gd name="connsiteX4" fmla="*/ 2240756 w 3476625"/>
                  <a:gd name="connsiteY4" fmla="*/ 17621 h 200025"/>
                  <a:gd name="connsiteX5" fmla="*/ 3470434 w 3476625"/>
                  <a:gd name="connsiteY5" fmla="*/ 17621 h 200025"/>
                  <a:gd name="connsiteX6" fmla="*/ 3470434 w 3476625"/>
                  <a:gd name="connsiteY6" fmla="*/ 24289 h 200025"/>
                  <a:gd name="connsiteX7" fmla="*/ 2243614 w 3476625"/>
                  <a:gd name="connsiteY7" fmla="*/ 24289 h 200025"/>
                  <a:gd name="connsiteX8" fmla="*/ 2176939 w 3476625"/>
                  <a:gd name="connsiteY8" fmla="*/ 90964 h 200025"/>
                  <a:gd name="connsiteX9" fmla="*/ 1896904 w 3476625"/>
                  <a:gd name="connsiteY9" fmla="*/ 90964 h 200025"/>
                  <a:gd name="connsiteX10" fmla="*/ 1819751 w 3476625"/>
                  <a:gd name="connsiteY10" fmla="*/ 13811 h 200025"/>
                  <a:gd name="connsiteX11" fmla="*/ 1500664 w 3476625"/>
                  <a:gd name="connsiteY11" fmla="*/ 13811 h 200025"/>
                  <a:gd name="connsiteX12" fmla="*/ 1432084 w 3476625"/>
                  <a:gd name="connsiteY12" fmla="*/ 120491 h 200025"/>
                  <a:gd name="connsiteX13" fmla="*/ 1057751 w 3476625"/>
                  <a:gd name="connsiteY13" fmla="*/ 120491 h 200025"/>
                  <a:gd name="connsiteX14" fmla="*/ 971074 w 3476625"/>
                  <a:gd name="connsiteY14" fmla="*/ 14764 h 200025"/>
                  <a:gd name="connsiteX15" fmla="*/ 379571 w 3476625"/>
                  <a:gd name="connsiteY15" fmla="*/ 14764 h 200025"/>
                  <a:gd name="connsiteX16" fmla="*/ 11906 w 3476625"/>
                  <a:gd name="connsiteY16" fmla="*/ 201454 h 200025"/>
                  <a:gd name="connsiteX17" fmla="*/ 7144 w 3476625"/>
                  <a:gd name="connsiteY17" fmla="*/ 196691 h 200025"/>
                  <a:gd name="connsiteX18" fmla="*/ 376714 w 3476625"/>
                  <a:gd name="connsiteY18" fmla="*/ 8096 h 200025"/>
                  <a:gd name="connsiteX19" fmla="*/ 973931 w 3476625"/>
                  <a:gd name="connsiteY19" fmla="*/ 8096 h 200025"/>
                  <a:gd name="connsiteX20" fmla="*/ 1061561 w 3476625"/>
                  <a:gd name="connsiteY20" fmla="*/ 113824 h 200025"/>
                  <a:gd name="connsiteX21" fmla="*/ 1429226 w 3476625"/>
                  <a:gd name="connsiteY21" fmla="*/ 113824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76625" h="200025">
                    <a:moveTo>
                      <a:pt x="1497806" y="7144"/>
                    </a:moveTo>
                    <a:lnTo>
                      <a:pt x="1822609" y="7144"/>
                    </a:lnTo>
                    <a:lnTo>
                      <a:pt x="1899761" y="84296"/>
                    </a:lnTo>
                    <a:lnTo>
                      <a:pt x="2174081" y="84296"/>
                    </a:lnTo>
                    <a:lnTo>
                      <a:pt x="2240756" y="17621"/>
                    </a:lnTo>
                    <a:lnTo>
                      <a:pt x="3470434" y="17621"/>
                    </a:lnTo>
                    <a:lnTo>
                      <a:pt x="3470434" y="24289"/>
                    </a:lnTo>
                    <a:lnTo>
                      <a:pt x="2243614" y="24289"/>
                    </a:lnTo>
                    <a:lnTo>
                      <a:pt x="2176939" y="90964"/>
                    </a:lnTo>
                    <a:lnTo>
                      <a:pt x="1896904" y="90964"/>
                    </a:lnTo>
                    <a:lnTo>
                      <a:pt x="1819751" y="13811"/>
                    </a:lnTo>
                    <a:lnTo>
                      <a:pt x="1500664" y="13811"/>
                    </a:lnTo>
                    <a:lnTo>
                      <a:pt x="1432084" y="120491"/>
                    </a:lnTo>
                    <a:lnTo>
                      <a:pt x="1057751" y="120491"/>
                    </a:lnTo>
                    <a:lnTo>
                      <a:pt x="971074" y="14764"/>
                    </a:lnTo>
                    <a:lnTo>
                      <a:pt x="379571" y="14764"/>
                    </a:lnTo>
                    <a:lnTo>
                      <a:pt x="11906" y="201454"/>
                    </a:lnTo>
                    <a:lnTo>
                      <a:pt x="7144" y="196691"/>
                    </a:lnTo>
                    <a:lnTo>
                      <a:pt x="376714" y="8096"/>
                    </a:lnTo>
                    <a:lnTo>
                      <a:pt x="973931" y="8096"/>
                    </a:lnTo>
                    <a:lnTo>
                      <a:pt x="1061561" y="113824"/>
                    </a:lnTo>
                    <a:lnTo>
                      <a:pt x="1429226" y="113824"/>
                    </a:lnTo>
                    <a:close/>
                  </a:path>
                </a:pathLst>
              </a:custGeom>
              <a:grpFill/>
              <a:ln w="9525" cap="flat">
                <a:noFill/>
                <a:prstDash val="solid"/>
                <a:miter/>
              </a:ln>
            </p:spPr>
            <p:txBody>
              <a:bodyPr rtlCol="0" anchor="ctr"/>
              <a:lstStyle/>
              <a:p>
                <a:endParaRPr lang="en-US"/>
              </a:p>
            </p:txBody>
          </p:sp>
          <p:sp>
            <p:nvSpPr>
              <p:cNvPr id="207" name="Freeform: Shape 169">
                <a:extLst>
                  <a:ext uri="{FF2B5EF4-FFF2-40B4-BE49-F238E27FC236}">
                    <a16:creationId xmlns:a16="http://schemas.microsoft.com/office/drawing/2014/main" id="{44B59759-0CD3-4366-B67F-477099B90C92}"/>
                  </a:ext>
                </a:extLst>
              </p:cNvPr>
              <p:cNvSpPr/>
              <p:nvPr/>
            </p:nvSpPr>
            <p:spPr>
              <a:xfrm>
                <a:off x="7851934" y="331231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2859"/>
                      <a:pt x="12859" y="7144"/>
                      <a:pt x="20479" y="7144"/>
                    </a:cubicBezTo>
                    <a:close/>
                  </a:path>
                </a:pathLst>
              </a:custGeom>
              <a:grpFill/>
              <a:ln w="9525" cap="flat">
                <a:noFill/>
                <a:prstDash val="solid"/>
                <a:miter/>
              </a:ln>
            </p:spPr>
            <p:txBody>
              <a:bodyPr rtlCol="0" anchor="ctr"/>
              <a:lstStyle/>
              <a:p>
                <a:endParaRPr lang="en-US"/>
              </a:p>
            </p:txBody>
          </p:sp>
          <p:sp>
            <p:nvSpPr>
              <p:cNvPr id="208" name="Freeform: Shape 170">
                <a:extLst>
                  <a:ext uri="{FF2B5EF4-FFF2-40B4-BE49-F238E27FC236}">
                    <a16:creationId xmlns:a16="http://schemas.microsoft.com/office/drawing/2014/main" id="{D2597B30-DFD3-4526-95A2-6CE5EE71BBDB}"/>
                  </a:ext>
                </a:extLst>
              </p:cNvPr>
              <p:cNvSpPr/>
              <p:nvPr/>
            </p:nvSpPr>
            <p:spPr>
              <a:xfrm>
                <a:off x="4391739" y="348972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a:p>
            </p:txBody>
          </p:sp>
          <p:sp>
            <p:nvSpPr>
              <p:cNvPr id="209" name="Freeform: Shape 171">
                <a:extLst>
                  <a:ext uri="{FF2B5EF4-FFF2-40B4-BE49-F238E27FC236}">
                    <a16:creationId xmlns:a16="http://schemas.microsoft.com/office/drawing/2014/main" id="{CAF60744-BD5E-401D-92C3-9960CDB71066}"/>
                  </a:ext>
                </a:extLst>
              </p:cNvPr>
              <p:cNvSpPr/>
              <p:nvPr/>
            </p:nvSpPr>
            <p:spPr>
              <a:xfrm>
                <a:off x="4559141" y="3055143"/>
                <a:ext cx="2552700" cy="142875"/>
              </a:xfrm>
              <a:custGeom>
                <a:avLst/>
                <a:gdLst>
                  <a:gd name="connsiteX0" fmla="*/ 7144 w 2552700"/>
                  <a:gd name="connsiteY0" fmla="*/ 7144 h 142875"/>
                  <a:gd name="connsiteX1" fmla="*/ 101441 w 2552700"/>
                  <a:gd name="connsiteY1" fmla="*/ 7144 h 142875"/>
                  <a:gd name="connsiteX2" fmla="*/ 222409 w 2552700"/>
                  <a:gd name="connsiteY2" fmla="*/ 128111 h 142875"/>
                  <a:gd name="connsiteX3" fmla="*/ 813911 w 2552700"/>
                  <a:gd name="connsiteY3" fmla="*/ 128111 h 142875"/>
                  <a:gd name="connsiteX4" fmla="*/ 881539 w 2552700"/>
                  <a:gd name="connsiteY4" fmla="*/ 21431 h 142875"/>
                  <a:gd name="connsiteX5" fmla="*/ 1284446 w 2552700"/>
                  <a:gd name="connsiteY5" fmla="*/ 21431 h 142875"/>
                  <a:gd name="connsiteX6" fmla="*/ 1343501 w 2552700"/>
                  <a:gd name="connsiteY6" fmla="*/ 129064 h 142875"/>
                  <a:gd name="connsiteX7" fmla="*/ 1662589 w 2552700"/>
                  <a:gd name="connsiteY7" fmla="*/ 129064 h 142875"/>
                  <a:gd name="connsiteX8" fmla="*/ 1739741 w 2552700"/>
                  <a:gd name="connsiteY8" fmla="*/ 51911 h 142875"/>
                  <a:gd name="connsiteX9" fmla="*/ 2019776 w 2552700"/>
                  <a:gd name="connsiteY9" fmla="*/ 51911 h 142875"/>
                  <a:gd name="connsiteX10" fmla="*/ 2086451 w 2552700"/>
                  <a:gd name="connsiteY10" fmla="*/ 117634 h 142875"/>
                  <a:gd name="connsiteX11" fmla="*/ 2551271 w 2552700"/>
                  <a:gd name="connsiteY11" fmla="*/ 117634 h 142875"/>
                  <a:gd name="connsiteX12" fmla="*/ 2551271 w 2552700"/>
                  <a:gd name="connsiteY12" fmla="*/ 125254 h 142875"/>
                  <a:gd name="connsiteX13" fmla="*/ 2083594 w 2552700"/>
                  <a:gd name="connsiteY13" fmla="*/ 125254 h 142875"/>
                  <a:gd name="connsiteX14" fmla="*/ 2016919 w 2552700"/>
                  <a:gd name="connsiteY14" fmla="*/ 58579 h 142875"/>
                  <a:gd name="connsiteX15" fmla="*/ 1742599 w 2552700"/>
                  <a:gd name="connsiteY15" fmla="*/ 58579 h 142875"/>
                  <a:gd name="connsiteX16" fmla="*/ 1665446 w 2552700"/>
                  <a:gd name="connsiteY16" fmla="*/ 135731 h 142875"/>
                  <a:gd name="connsiteX17" fmla="*/ 1340644 w 2552700"/>
                  <a:gd name="connsiteY17" fmla="*/ 135731 h 142875"/>
                  <a:gd name="connsiteX18" fmla="*/ 1281589 w 2552700"/>
                  <a:gd name="connsiteY18" fmla="*/ 29051 h 142875"/>
                  <a:gd name="connsiteX19" fmla="*/ 885349 w 2552700"/>
                  <a:gd name="connsiteY19" fmla="*/ 29051 h 142875"/>
                  <a:gd name="connsiteX20" fmla="*/ 816769 w 2552700"/>
                  <a:gd name="connsiteY20" fmla="*/ 134779 h 142875"/>
                  <a:gd name="connsiteX21" fmla="*/ 219551 w 2552700"/>
                  <a:gd name="connsiteY21" fmla="*/ 134779 h 142875"/>
                  <a:gd name="connsiteX22" fmla="*/ 98584 w 2552700"/>
                  <a:gd name="connsiteY22" fmla="*/ 14764 h 142875"/>
                  <a:gd name="connsiteX23" fmla="*/ 7144 w 2552700"/>
                  <a:gd name="connsiteY23" fmla="*/ 14764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2700" h="142875">
                    <a:moveTo>
                      <a:pt x="7144" y="7144"/>
                    </a:moveTo>
                    <a:lnTo>
                      <a:pt x="101441" y="7144"/>
                    </a:lnTo>
                    <a:lnTo>
                      <a:pt x="222409" y="128111"/>
                    </a:lnTo>
                    <a:lnTo>
                      <a:pt x="813911" y="128111"/>
                    </a:lnTo>
                    <a:lnTo>
                      <a:pt x="881539" y="21431"/>
                    </a:lnTo>
                    <a:lnTo>
                      <a:pt x="1284446" y="21431"/>
                    </a:lnTo>
                    <a:lnTo>
                      <a:pt x="1343501" y="129064"/>
                    </a:lnTo>
                    <a:lnTo>
                      <a:pt x="1662589" y="129064"/>
                    </a:lnTo>
                    <a:lnTo>
                      <a:pt x="1739741" y="51911"/>
                    </a:lnTo>
                    <a:lnTo>
                      <a:pt x="2019776" y="51911"/>
                    </a:lnTo>
                    <a:lnTo>
                      <a:pt x="2086451" y="117634"/>
                    </a:lnTo>
                    <a:lnTo>
                      <a:pt x="2551271" y="117634"/>
                    </a:lnTo>
                    <a:lnTo>
                      <a:pt x="2551271" y="125254"/>
                    </a:lnTo>
                    <a:lnTo>
                      <a:pt x="2083594" y="125254"/>
                    </a:lnTo>
                    <a:lnTo>
                      <a:pt x="2016919" y="58579"/>
                    </a:lnTo>
                    <a:lnTo>
                      <a:pt x="1742599" y="58579"/>
                    </a:lnTo>
                    <a:lnTo>
                      <a:pt x="1665446" y="135731"/>
                    </a:lnTo>
                    <a:lnTo>
                      <a:pt x="1340644" y="135731"/>
                    </a:lnTo>
                    <a:lnTo>
                      <a:pt x="1281589" y="29051"/>
                    </a:lnTo>
                    <a:lnTo>
                      <a:pt x="885349" y="29051"/>
                    </a:lnTo>
                    <a:lnTo>
                      <a:pt x="816769" y="134779"/>
                    </a:lnTo>
                    <a:lnTo>
                      <a:pt x="219551" y="134779"/>
                    </a:lnTo>
                    <a:lnTo>
                      <a:pt x="98584" y="14764"/>
                    </a:lnTo>
                    <a:lnTo>
                      <a:pt x="7144" y="14764"/>
                    </a:lnTo>
                    <a:close/>
                  </a:path>
                </a:pathLst>
              </a:custGeom>
              <a:grpFill/>
              <a:ln w="9525" cap="flat">
                <a:noFill/>
                <a:prstDash val="solid"/>
                <a:miter/>
              </a:ln>
            </p:spPr>
            <p:txBody>
              <a:bodyPr rtlCol="0" anchor="ctr"/>
              <a:lstStyle/>
              <a:p>
                <a:endParaRPr lang="en-US"/>
              </a:p>
            </p:txBody>
          </p:sp>
          <p:sp>
            <p:nvSpPr>
              <p:cNvPr id="210" name="Freeform: Shape 172">
                <a:extLst>
                  <a:ext uri="{FF2B5EF4-FFF2-40B4-BE49-F238E27FC236}">
                    <a16:creationId xmlns:a16="http://schemas.microsoft.com/office/drawing/2014/main" id="{B491FF3E-C4E1-498D-A4FD-4905E72643EC}"/>
                  </a:ext>
                </a:extLst>
              </p:cNvPr>
              <p:cNvSpPr/>
              <p:nvPr/>
            </p:nvSpPr>
            <p:spPr>
              <a:xfrm>
                <a:off x="7089934" y="315610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3811"/>
                      <a:pt x="12859" y="7144"/>
                      <a:pt x="20479" y="7144"/>
                    </a:cubicBezTo>
                    <a:close/>
                  </a:path>
                </a:pathLst>
              </a:custGeom>
              <a:grpFill/>
              <a:ln w="9525" cap="flat">
                <a:noFill/>
                <a:prstDash val="solid"/>
                <a:miter/>
              </a:ln>
            </p:spPr>
            <p:txBody>
              <a:bodyPr rtlCol="0" anchor="ctr"/>
              <a:lstStyle/>
              <a:p>
                <a:endParaRPr lang="en-US"/>
              </a:p>
            </p:txBody>
          </p:sp>
          <p:sp>
            <p:nvSpPr>
              <p:cNvPr id="211" name="Freeform: Shape 173">
                <a:extLst>
                  <a:ext uri="{FF2B5EF4-FFF2-40B4-BE49-F238E27FC236}">
                    <a16:creationId xmlns:a16="http://schemas.microsoft.com/office/drawing/2014/main" id="{B3BBB9B4-34BA-49FD-BBFC-BD7930BF5E28}"/>
                  </a:ext>
                </a:extLst>
              </p:cNvPr>
              <p:cNvSpPr/>
              <p:nvPr/>
            </p:nvSpPr>
            <p:spPr>
              <a:xfrm>
                <a:off x="4546759" y="3045618"/>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a:p>
            </p:txBody>
          </p:sp>
          <p:sp>
            <p:nvSpPr>
              <p:cNvPr id="212" name="Freeform: Shape 174">
                <a:extLst>
                  <a:ext uri="{FF2B5EF4-FFF2-40B4-BE49-F238E27FC236}">
                    <a16:creationId xmlns:a16="http://schemas.microsoft.com/office/drawing/2014/main" id="{7B558D61-2175-420B-A689-5379554847D6}"/>
                  </a:ext>
                </a:extLst>
              </p:cNvPr>
              <p:cNvSpPr/>
              <p:nvPr/>
            </p:nvSpPr>
            <p:spPr>
              <a:xfrm>
                <a:off x="6717506" y="3322796"/>
                <a:ext cx="676275" cy="104775"/>
              </a:xfrm>
              <a:custGeom>
                <a:avLst/>
                <a:gdLst>
                  <a:gd name="connsiteX0" fmla="*/ 668179 w 676275"/>
                  <a:gd name="connsiteY0" fmla="*/ 7144 h 104775"/>
                  <a:gd name="connsiteX1" fmla="*/ 672941 w 676275"/>
                  <a:gd name="connsiteY1" fmla="*/ 11906 h 104775"/>
                  <a:gd name="connsiteX2" fmla="*/ 471964 w 676275"/>
                  <a:gd name="connsiteY2" fmla="*/ 98584 h 104775"/>
                  <a:gd name="connsiteX3" fmla="*/ 7144 w 676275"/>
                  <a:gd name="connsiteY3" fmla="*/ 98584 h 104775"/>
                  <a:gd name="connsiteX4" fmla="*/ 7144 w 676275"/>
                  <a:gd name="connsiteY4" fmla="*/ 91916 h 104775"/>
                  <a:gd name="connsiteX5" fmla="*/ 469106 w 676275"/>
                  <a:gd name="connsiteY5" fmla="*/ 91916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275" h="104775">
                    <a:moveTo>
                      <a:pt x="668179" y="7144"/>
                    </a:moveTo>
                    <a:lnTo>
                      <a:pt x="672941" y="11906"/>
                    </a:lnTo>
                    <a:lnTo>
                      <a:pt x="471964" y="98584"/>
                    </a:lnTo>
                    <a:lnTo>
                      <a:pt x="7144" y="98584"/>
                    </a:lnTo>
                    <a:lnTo>
                      <a:pt x="7144" y="91916"/>
                    </a:lnTo>
                    <a:lnTo>
                      <a:pt x="469106" y="91916"/>
                    </a:lnTo>
                    <a:close/>
                  </a:path>
                </a:pathLst>
              </a:custGeom>
              <a:grpFill/>
              <a:ln w="9525" cap="flat">
                <a:noFill/>
                <a:prstDash val="solid"/>
                <a:miter/>
              </a:ln>
            </p:spPr>
            <p:txBody>
              <a:bodyPr rtlCol="0" anchor="ctr"/>
              <a:lstStyle/>
              <a:p>
                <a:endParaRPr lang="en-US"/>
              </a:p>
            </p:txBody>
          </p:sp>
          <p:sp>
            <p:nvSpPr>
              <p:cNvPr id="213" name="Freeform: Shape 175">
                <a:extLst>
                  <a:ext uri="{FF2B5EF4-FFF2-40B4-BE49-F238E27FC236}">
                    <a16:creationId xmlns:a16="http://schemas.microsoft.com/office/drawing/2014/main" id="{45F6230E-DF7A-4DC7-A307-04B8447ADEA4}"/>
                  </a:ext>
                </a:extLst>
              </p:cNvPr>
              <p:cNvSpPr/>
              <p:nvPr/>
            </p:nvSpPr>
            <p:spPr>
              <a:xfrm>
                <a:off x="6705124" y="3398043"/>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7146" y="7144"/>
                      <a:pt x="20479" y="7144"/>
                    </a:cubicBezTo>
                    <a:close/>
                  </a:path>
                </a:pathLst>
              </a:custGeom>
              <a:grpFill/>
              <a:ln w="9525" cap="flat">
                <a:noFill/>
                <a:prstDash val="solid"/>
                <a:miter/>
              </a:ln>
            </p:spPr>
            <p:txBody>
              <a:bodyPr rtlCol="0" anchor="ctr"/>
              <a:lstStyle/>
              <a:p>
                <a:endParaRPr lang="en-US"/>
              </a:p>
            </p:txBody>
          </p:sp>
          <p:sp>
            <p:nvSpPr>
              <p:cNvPr id="214" name="Freeform: Shape 176">
                <a:extLst>
                  <a:ext uri="{FF2B5EF4-FFF2-40B4-BE49-F238E27FC236}">
                    <a16:creationId xmlns:a16="http://schemas.microsoft.com/office/drawing/2014/main" id="{B675893C-5B59-4F4B-A941-B5C9336E5DE0}"/>
                  </a:ext>
                </a:extLst>
              </p:cNvPr>
              <p:cNvSpPr/>
              <p:nvPr/>
            </p:nvSpPr>
            <p:spPr>
              <a:xfrm>
                <a:off x="5352574" y="3312318"/>
                <a:ext cx="742950" cy="485775"/>
              </a:xfrm>
              <a:custGeom>
                <a:avLst/>
                <a:gdLst>
                  <a:gd name="connsiteX0" fmla="*/ 736759 w 742950"/>
                  <a:gd name="connsiteY0" fmla="*/ 7144 h 485775"/>
                  <a:gd name="connsiteX1" fmla="*/ 741521 w 742950"/>
                  <a:gd name="connsiteY1" fmla="*/ 11906 h 485775"/>
                  <a:gd name="connsiteX2" fmla="*/ 552926 w 742950"/>
                  <a:gd name="connsiteY2" fmla="*/ 200501 h 485775"/>
                  <a:gd name="connsiteX3" fmla="*/ 260509 w 742950"/>
                  <a:gd name="connsiteY3" fmla="*/ 200501 h 485775"/>
                  <a:gd name="connsiteX4" fmla="*/ 12859 w 742950"/>
                  <a:gd name="connsiteY4" fmla="*/ 486251 h 485775"/>
                  <a:gd name="connsiteX5" fmla="*/ 7144 w 742950"/>
                  <a:gd name="connsiteY5" fmla="*/ 481489 h 485775"/>
                  <a:gd name="connsiteX6" fmla="*/ 257651 w 742950"/>
                  <a:gd name="connsiteY6" fmla="*/ 192881 h 485775"/>
                  <a:gd name="connsiteX7" fmla="*/ 550069 w 742950"/>
                  <a:gd name="connsiteY7" fmla="*/ 192881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950" h="485775">
                    <a:moveTo>
                      <a:pt x="736759" y="7144"/>
                    </a:moveTo>
                    <a:lnTo>
                      <a:pt x="741521" y="11906"/>
                    </a:lnTo>
                    <a:lnTo>
                      <a:pt x="552926" y="200501"/>
                    </a:lnTo>
                    <a:lnTo>
                      <a:pt x="260509" y="200501"/>
                    </a:lnTo>
                    <a:lnTo>
                      <a:pt x="12859" y="486251"/>
                    </a:lnTo>
                    <a:lnTo>
                      <a:pt x="7144" y="481489"/>
                    </a:lnTo>
                    <a:lnTo>
                      <a:pt x="257651" y="192881"/>
                    </a:lnTo>
                    <a:lnTo>
                      <a:pt x="550069" y="192881"/>
                    </a:lnTo>
                    <a:close/>
                  </a:path>
                </a:pathLst>
              </a:custGeom>
              <a:grpFill/>
              <a:ln w="9525" cap="flat">
                <a:noFill/>
                <a:prstDash val="solid"/>
                <a:miter/>
              </a:ln>
            </p:spPr>
            <p:txBody>
              <a:bodyPr rtlCol="0" anchor="ctr"/>
              <a:lstStyle/>
              <a:p>
                <a:endParaRPr lang="en-US"/>
              </a:p>
            </p:txBody>
          </p:sp>
          <p:sp>
            <p:nvSpPr>
              <p:cNvPr id="215" name="Freeform: Shape 177">
                <a:extLst>
                  <a:ext uri="{FF2B5EF4-FFF2-40B4-BE49-F238E27FC236}">
                    <a16:creationId xmlns:a16="http://schemas.microsoft.com/office/drawing/2014/main" id="{D27EA6B1-DB95-4EA7-8DBB-EA37ED89A737}"/>
                  </a:ext>
                </a:extLst>
              </p:cNvPr>
              <p:cNvSpPr/>
              <p:nvPr/>
            </p:nvSpPr>
            <p:spPr>
              <a:xfrm>
                <a:off x="5343287" y="3775709"/>
                <a:ext cx="38100" cy="38100"/>
              </a:xfrm>
              <a:custGeom>
                <a:avLst/>
                <a:gdLst>
                  <a:gd name="connsiteX0" fmla="*/ 10716 w 38100"/>
                  <a:gd name="connsiteY0" fmla="*/ 11430 h 38100"/>
                  <a:gd name="connsiteX1" fmla="*/ 10716 w 38100"/>
                  <a:gd name="connsiteY1" fmla="*/ 30480 h 38100"/>
                  <a:gd name="connsiteX2" fmla="*/ 29766 w 38100"/>
                  <a:gd name="connsiteY2" fmla="*/ 30480 h 38100"/>
                  <a:gd name="connsiteX3" fmla="*/ 29766 w 38100"/>
                  <a:gd name="connsiteY3" fmla="*/ 11430 h 38100"/>
                  <a:gd name="connsiteX4" fmla="*/ 10716 w 38100"/>
                  <a:gd name="connsiteY4" fmla="*/ 1143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1430"/>
                    </a:moveTo>
                    <a:cubicBezTo>
                      <a:pt x="5953" y="16192"/>
                      <a:pt x="5953" y="24765"/>
                      <a:pt x="10716" y="30480"/>
                    </a:cubicBezTo>
                    <a:cubicBezTo>
                      <a:pt x="15478" y="35242"/>
                      <a:pt x="24051" y="35242"/>
                      <a:pt x="29766" y="30480"/>
                    </a:cubicBezTo>
                    <a:cubicBezTo>
                      <a:pt x="34528" y="25717"/>
                      <a:pt x="34528" y="17145"/>
                      <a:pt x="29766" y="11430"/>
                    </a:cubicBezTo>
                    <a:cubicBezTo>
                      <a:pt x="24051" y="5715"/>
                      <a:pt x="15478" y="5715"/>
                      <a:pt x="10716" y="11430"/>
                    </a:cubicBezTo>
                    <a:close/>
                  </a:path>
                </a:pathLst>
              </a:custGeom>
              <a:grpFill/>
              <a:ln w="9525" cap="flat">
                <a:noFill/>
                <a:prstDash val="solid"/>
                <a:miter/>
              </a:ln>
            </p:spPr>
            <p:txBody>
              <a:bodyPr rtlCol="0" anchor="ctr"/>
              <a:lstStyle/>
              <a:p>
                <a:endParaRPr lang="en-US"/>
              </a:p>
            </p:txBody>
          </p:sp>
          <p:sp>
            <p:nvSpPr>
              <p:cNvPr id="216" name="Freeform: Shape 178">
                <a:extLst>
                  <a:ext uri="{FF2B5EF4-FFF2-40B4-BE49-F238E27FC236}">
                    <a16:creationId xmlns:a16="http://schemas.microsoft.com/office/drawing/2014/main" id="{83160B96-846F-474E-87BB-4C2D31A5DD65}"/>
                  </a:ext>
                </a:extLst>
              </p:cNvPr>
              <p:cNvSpPr/>
              <p:nvPr/>
            </p:nvSpPr>
            <p:spPr>
              <a:xfrm>
                <a:off x="4308634" y="3313271"/>
                <a:ext cx="1009650" cy="428625"/>
              </a:xfrm>
              <a:custGeom>
                <a:avLst/>
                <a:gdLst>
                  <a:gd name="connsiteX0" fmla="*/ 998696 w 1009650"/>
                  <a:gd name="connsiteY0" fmla="*/ 7144 h 428625"/>
                  <a:gd name="connsiteX1" fmla="*/ 1003459 w 1009650"/>
                  <a:gd name="connsiteY1" fmla="*/ 11906 h 428625"/>
                  <a:gd name="connsiteX2" fmla="*/ 912019 w 1009650"/>
                  <a:gd name="connsiteY2" fmla="*/ 103346 h 428625"/>
                  <a:gd name="connsiteX3" fmla="*/ 646271 w 1009650"/>
                  <a:gd name="connsiteY3" fmla="*/ 103346 h 428625"/>
                  <a:gd name="connsiteX4" fmla="*/ 476726 w 1009650"/>
                  <a:gd name="connsiteY4" fmla="*/ 272891 h 428625"/>
                  <a:gd name="connsiteX5" fmla="*/ 306229 w 1009650"/>
                  <a:gd name="connsiteY5" fmla="*/ 272891 h 428625"/>
                  <a:gd name="connsiteX6" fmla="*/ 11906 w 1009650"/>
                  <a:gd name="connsiteY6" fmla="*/ 424339 h 428625"/>
                  <a:gd name="connsiteX7" fmla="*/ 7144 w 1009650"/>
                  <a:gd name="connsiteY7" fmla="*/ 419576 h 428625"/>
                  <a:gd name="connsiteX8" fmla="*/ 303371 w 1009650"/>
                  <a:gd name="connsiteY8" fmla="*/ 266224 h 428625"/>
                  <a:gd name="connsiteX9" fmla="*/ 472916 w 1009650"/>
                  <a:gd name="connsiteY9" fmla="*/ 266224 h 428625"/>
                  <a:gd name="connsiteX10" fmla="*/ 643414 w 1009650"/>
                  <a:gd name="connsiteY10" fmla="*/ 95726 h 428625"/>
                  <a:gd name="connsiteX11" fmla="*/ 909161 w 1009650"/>
                  <a:gd name="connsiteY11" fmla="*/ 95726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9650" h="428625">
                    <a:moveTo>
                      <a:pt x="998696" y="7144"/>
                    </a:moveTo>
                    <a:lnTo>
                      <a:pt x="1003459" y="11906"/>
                    </a:lnTo>
                    <a:lnTo>
                      <a:pt x="912019" y="103346"/>
                    </a:lnTo>
                    <a:lnTo>
                      <a:pt x="646271" y="103346"/>
                    </a:lnTo>
                    <a:lnTo>
                      <a:pt x="476726" y="272891"/>
                    </a:lnTo>
                    <a:lnTo>
                      <a:pt x="306229" y="272891"/>
                    </a:lnTo>
                    <a:lnTo>
                      <a:pt x="11906" y="424339"/>
                    </a:lnTo>
                    <a:lnTo>
                      <a:pt x="7144" y="419576"/>
                    </a:lnTo>
                    <a:lnTo>
                      <a:pt x="303371" y="266224"/>
                    </a:lnTo>
                    <a:lnTo>
                      <a:pt x="472916" y="266224"/>
                    </a:lnTo>
                    <a:lnTo>
                      <a:pt x="643414" y="95726"/>
                    </a:lnTo>
                    <a:lnTo>
                      <a:pt x="909161" y="95726"/>
                    </a:lnTo>
                    <a:close/>
                  </a:path>
                </a:pathLst>
              </a:custGeom>
              <a:grpFill/>
              <a:ln w="9525" cap="flat">
                <a:noFill/>
                <a:prstDash val="solid"/>
                <a:miter/>
              </a:ln>
            </p:spPr>
            <p:txBody>
              <a:bodyPr rtlCol="0" anchor="ctr"/>
              <a:lstStyle/>
              <a:p>
                <a:endParaRPr lang="en-US"/>
              </a:p>
            </p:txBody>
          </p:sp>
          <p:sp>
            <p:nvSpPr>
              <p:cNvPr id="217" name="Freeform: Shape 179">
                <a:extLst>
                  <a:ext uri="{FF2B5EF4-FFF2-40B4-BE49-F238E27FC236}">
                    <a16:creationId xmlns:a16="http://schemas.microsoft.com/office/drawing/2014/main" id="{6C3EA9F6-EA33-4693-8B85-66A379D9F634}"/>
                  </a:ext>
                </a:extLst>
              </p:cNvPr>
              <p:cNvSpPr/>
              <p:nvPr/>
            </p:nvSpPr>
            <p:spPr>
              <a:xfrm>
                <a:off x="4298394" y="371451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a:p>
            </p:txBody>
          </p:sp>
          <p:sp>
            <p:nvSpPr>
              <p:cNvPr id="218" name="Freeform: Shape 180">
                <a:extLst>
                  <a:ext uri="{FF2B5EF4-FFF2-40B4-BE49-F238E27FC236}">
                    <a16:creationId xmlns:a16="http://schemas.microsoft.com/office/drawing/2014/main" id="{51ED567F-CA19-41AF-BC0F-C0C38AC4872B}"/>
                  </a:ext>
                </a:extLst>
              </p:cNvPr>
              <p:cNvSpPr/>
              <p:nvPr/>
            </p:nvSpPr>
            <p:spPr>
              <a:xfrm>
                <a:off x="6470809" y="3194208"/>
                <a:ext cx="1076325" cy="142875"/>
              </a:xfrm>
              <a:custGeom>
                <a:avLst/>
                <a:gdLst>
                  <a:gd name="connsiteX0" fmla="*/ 11906 w 1076325"/>
                  <a:gd name="connsiteY0" fmla="*/ 7144 h 142875"/>
                  <a:gd name="connsiteX1" fmla="*/ 50006 w 1076325"/>
                  <a:gd name="connsiteY1" fmla="*/ 45244 h 142875"/>
                  <a:gd name="connsiteX2" fmla="*/ 869156 w 1076325"/>
                  <a:gd name="connsiteY2" fmla="*/ 45244 h 142875"/>
                  <a:gd name="connsiteX3" fmla="*/ 1072991 w 1076325"/>
                  <a:gd name="connsiteY3" fmla="*/ 134779 h 142875"/>
                  <a:gd name="connsiteX4" fmla="*/ 1068229 w 1076325"/>
                  <a:gd name="connsiteY4" fmla="*/ 139541 h 142875"/>
                  <a:gd name="connsiteX5" fmla="*/ 866299 w 1076325"/>
                  <a:gd name="connsiteY5" fmla="*/ 51911 h 142875"/>
                  <a:gd name="connsiteX6" fmla="*/ 47149 w 1076325"/>
                  <a:gd name="connsiteY6" fmla="*/ 51911 h 142875"/>
                  <a:gd name="connsiteX7" fmla="*/ 7144 w 1076325"/>
                  <a:gd name="connsiteY7" fmla="*/ 12859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6325" h="142875">
                    <a:moveTo>
                      <a:pt x="11906" y="7144"/>
                    </a:moveTo>
                    <a:lnTo>
                      <a:pt x="50006" y="45244"/>
                    </a:lnTo>
                    <a:lnTo>
                      <a:pt x="869156" y="45244"/>
                    </a:lnTo>
                    <a:lnTo>
                      <a:pt x="1072991" y="134779"/>
                    </a:lnTo>
                    <a:lnTo>
                      <a:pt x="1068229" y="139541"/>
                    </a:lnTo>
                    <a:lnTo>
                      <a:pt x="866299" y="51911"/>
                    </a:lnTo>
                    <a:lnTo>
                      <a:pt x="47149" y="51911"/>
                    </a:lnTo>
                    <a:lnTo>
                      <a:pt x="7144" y="12859"/>
                    </a:lnTo>
                    <a:close/>
                  </a:path>
                </a:pathLst>
              </a:custGeom>
              <a:grpFill/>
              <a:ln w="9525" cap="flat">
                <a:noFill/>
                <a:prstDash val="solid"/>
                <a:miter/>
              </a:ln>
            </p:spPr>
            <p:txBody>
              <a:bodyPr rtlCol="0" anchor="ctr"/>
              <a:lstStyle/>
              <a:p>
                <a:endParaRPr lang="en-US"/>
              </a:p>
            </p:txBody>
          </p:sp>
          <p:sp>
            <p:nvSpPr>
              <p:cNvPr id="219" name="Freeform: Shape 181">
                <a:extLst>
                  <a:ext uri="{FF2B5EF4-FFF2-40B4-BE49-F238E27FC236}">
                    <a16:creationId xmlns:a16="http://schemas.microsoft.com/office/drawing/2014/main" id="{74F52B71-5B57-42CD-B1FF-9EA580F664BA}"/>
                  </a:ext>
                </a:extLst>
              </p:cNvPr>
              <p:cNvSpPr/>
              <p:nvPr/>
            </p:nvSpPr>
            <p:spPr>
              <a:xfrm>
                <a:off x="6460569" y="3184921"/>
                <a:ext cx="38100" cy="38100"/>
              </a:xfrm>
              <a:custGeom>
                <a:avLst/>
                <a:gdLst>
                  <a:gd name="connsiteX0" fmla="*/ 29766 w 38100"/>
                  <a:gd name="connsiteY0" fmla="*/ 10716 h 38100"/>
                  <a:gd name="connsiteX1" fmla="*/ 10716 w 38100"/>
                  <a:gd name="connsiteY1" fmla="*/ 10716 h 38100"/>
                  <a:gd name="connsiteX2" fmla="*/ 10716 w 38100"/>
                  <a:gd name="connsiteY2" fmla="*/ 29766 h 38100"/>
                  <a:gd name="connsiteX3" fmla="*/ 29766 w 38100"/>
                  <a:gd name="connsiteY3" fmla="*/ 29766 h 38100"/>
                  <a:gd name="connsiteX4" fmla="*/ 2976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9766" y="10716"/>
                    </a:moveTo>
                    <a:cubicBezTo>
                      <a:pt x="25003" y="5953"/>
                      <a:pt x="16431" y="5953"/>
                      <a:pt x="10716" y="10716"/>
                    </a:cubicBezTo>
                    <a:cubicBezTo>
                      <a:pt x="5953" y="15478"/>
                      <a:pt x="5953" y="24051"/>
                      <a:pt x="10716" y="29766"/>
                    </a:cubicBezTo>
                    <a:cubicBezTo>
                      <a:pt x="15478" y="34528"/>
                      <a:pt x="24051" y="34528"/>
                      <a:pt x="29766" y="29766"/>
                    </a:cubicBezTo>
                    <a:cubicBezTo>
                      <a:pt x="34528" y="24051"/>
                      <a:pt x="34528" y="15478"/>
                      <a:pt x="29766" y="10716"/>
                    </a:cubicBezTo>
                    <a:close/>
                  </a:path>
                </a:pathLst>
              </a:custGeom>
              <a:grpFill/>
              <a:ln w="9525" cap="flat">
                <a:noFill/>
                <a:prstDash val="solid"/>
                <a:miter/>
              </a:ln>
            </p:spPr>
            <p:txBody>
              <a:bodyPr rtlCol="0" anchor="ctr"/>
              <a:lstStyle/>
              <a:p>
                <a:endParaRPr lang="en-US"/>
              </a:p>
            </p:txBody>
          </p:sp>
          <p:sp>
            <p:nvSpPr>
              <p:cNvPr id="220" name="Freeform: Shape 182">
                <a:extLst>
                  <a:ext uri="{FF2B5EF4-FFF2-40B4-BE49-F238E27FC236}">
                    <a16:creationId xmlns:a16="http://schemas.microsoft.com/office/drawing/2014/main" id="{4828F2E2-7778-4E03-A90F-2E30595DBCC6}"/>
                  </a:ext>
                </a:extLst>
              </p:cNvPr>
              <p:cNvSpPr/>
              <p:nvPr/>
            </p:nvSpPr>
            <p:spPr>
              <a:xfrm>
                <a:off x="5156359" y="3240881"/>
                <a:ext cx="590550" cy="190500"/>
              </a:xfrm>
              <a:custGeom>
                <a:avLst/>
                <a:gdLst>
                  <a:gd name="connsiteX0" fmla="*/ 7144 w 590550"/>
                  <a:gd name="connsiteY0" fmla="*/ 7144 h 190500"/>
                  <a:gd name="connsiteX1" fmla="*/ 408146 w 590550"/>
                  <a:gd name="connsiteY1" fmla="*/ 7144 h 190500"/>
                  <a:gd name="connsiteX2" fmla="*/ 585311 w 590550"/>
                  <a:gd name="connsiteY2" fmla="*/ 184309 h 190500"/>
                  <a:gd name="connsiteX3" fmla="*/ 580549 w 590550"/>
                  <a:gd name="connsiteY3" fmla="*/ 189071 h 190500"/>
                  <a:gd name="connsiteX4" fmla="*/ 405289 w 590550"/>
                  <a:gd name="connsiteY4" fmla="*/ 13811 h 190500"/>
                  <a:gd name="connsiteX5" fmla="*/ 7144 w 590550"/>
                  <a:gd name="connsiteY5" fmla="*/ 13811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550" h="190500">
                    <a:moveTo>
                      <a:pt x="7144" y="7144"/>
                    </a:moveTo>
                    <a:lnTo>
                      <a:pt x="408146" y="7144"/>
                    </a:lnTo>
                    <a:lnTo>
                      <a:pt x="585311" y="184309"/>
                    </a:lnTo>
                    <a:lnTo>
                      <a:pt x="580549" y="189071"/>
                    </a:lnTo>
                    <a:lnTo>
                      <a:pt x="405289" y="13811"/>
                    </a:lnTo>
                    <a:lnTo>
                      <a:pt x="7144" y="13811"/>
                    </a:lnTo>
                    <a:close/>
                  </a:path>
                </a:pathLst>
              </a:custGeom>
              <a:grpFill/>
              <a:ln w="9525" cap="flat">
                <a:noFill/>
                <a:prstDash val="solid"/>
                <a:miter/>
              </a:ln>
            </p:spPr>
            <p:txBody>
              <a:bodyPr rtlCol="0" anchor="ctr"/>
              <a:lstStyle/>
              <a:p>
                <a:endParaRPr lang="en-US"/>
              </a:p>
            </p:txBody>
          </p:sp>
          <p:sp>
            <p:nvSpPr>
              <p:cNvPr id="221" name="Freeform: Shape 183">
                <a:extLst>
                  <a:ext uri="{FF2B5EF4-FFF2-40B4-BE49-F238E27FC236}">
                    <a16:creationId xmlns:a16="http://schemas.microsoft.com/office/drawing/2014/main" id="{4E8C6598-6F7E-49E8-94B5-82FC073417D4}"/>
                  </a:ext>
                </a:extLst>
              </p:cNvPr>
              <p:cNvSpPr/>
              <p:nvPr/>
            </p:nvSpPr>
            <p:spPr>
              <a:xfrm>
                <a:off x="5134451" y="323135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a:p>
            </p:txBody>
          </p:sp>
          <p:sp>
            <p:nvSpPr>
              <p:cNvPr id="222" name="Freeform: Shape 184">
                <a:extLst>
                  <a:ext uri="{FF2B5EF4-FFF2-40B4-BE49-F238E27FC236}">
                    <a16:creationId xmlns:a16="http://schemas.microsoft.com/office/drawing/2014/main" id="{D30E2EC2-33BC-4DF9-A760-5463339E4265}"/>
                  </a:ext>
                </a:extLst>
              </p:cNvPr>
              <p:cNvSpPr/>
              <p:nvPr/>
            </p:nvSpPr>
            <p:spPr>
              <a:xfrm>
                <a:off x="5084921" y="3377088"/>
                <a:ext cx="361950" cy="95250"/>
              </a:xfrm>
              <a:custGeom>
                <a:avLst/>
                <a:gdLst>
                  <a:gd name="connsiteX0" fmla="*/ 349091 w 361950"/>
                  <a:gd name="connsiteY0" fmla="*/ 7144 h 95250"/>
                  <a:gd name="connsiteX1" fmla="*/ 354806 w 361950"/>
                  <a:gd name="connsiteY1" fmla="*/ 12859 h 95250"/>
                  <a:gd name="connsiteX2" fmla="*/ 271939 w 361950"/>
                  <a:gd name="connsiteY2" fmla="*/ 94774 h 95250"/>
                  <a:gd name="connsiteX3" fmla="*/ 7144 w 361950"/>
                  <a:gd name="connsiteY3" fmla="*/ 94774 h 95250"/>
                  <a:gd name="connsiteX4" fmla="*/ 7144 w 361950"/>
                  <a:gd name="connsiteY4" fmla="*/ 88106 h 95250"/>
                  <a:gd name="connsiteX5" fmla="*/ 269081 w 361950"/>
                  <a:gd name="connsiteY5" fmla="*/ 8810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50" h="95250">
                    <a:moveTo>
                      <a:pt x="349091" y="7144"/>
                    </a:moveTo>
                    <a:lnTo>
                      <a:pt x="354806" y="12859"/>
                    </a:lnTo>
                    <a:lnTo>
                      <a:pt x="271939" y="94774"/>
                    </a:lnTo>
                    <a:lnTo>
                      <a:pt x="7144" y="94774"/>
                    </a:lnTo>
                    <a:lnTo>
                      <a:pt x="7144" y="88106"/>
                    </a:lnTo>
                    <a:lnTo>
                      <a:pt x="269081" y="88106"/>
                    </a:lnTo>
                    <a:close/>
                  </a:path>
                </a:pathLst>
              </a:custGeom>
              <a:grpFill/>
              <a:ln w="9525" cap="flat">
                <a:noFill/>
                <a:prstDash val="solid"/>
                <a:miter/>
              </a:ln>
            </p:spPr>
            <p:txBody>
              <a:bodyPr rtlCol="0" anchor="ctr"/>
              <a:lstStyle/>
              <a:p>
                <a:endParaRPr lang="en-US"/>
              </a:p>
            </p:txBody>
          </p:sp>
          <p:sp>
            <p:nvSpPr>
              <p:cNvPr id="223" name="Freeform: Shape 185">
                <a:extLst>
                  <a:ext uri="{FF2B5EF4-FFF2-40B4-BE49-F238E27FC236}">
                    <a16:creationId xmlns:a16="http://schemas.microsoft.com/office/drawing/2014/main" id="{CBCD7094-C269-474B-8836-A76A6B7DD503}"/>
                  </a:ext>
                </a:extLst>
              </p:cNvPr>
              <p:cNvSpPr/>
              <p:nvPr/>
            </p:nvSpPr>
            <p:spPr>
              <a:xfrm>
                <a:off x="5072539" y="344852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2861" y="12859"/>
                      <a:pt x="27146" y="7144"/>
                      <a:pt x="20479" y="7144"/>
                    </a:cubicBezTo>
                    <a:close/>
                  </a:path>
                </a:pathLst>
              </a:custGeom>
              <a:grpFill/>
              <a:ln w="9525" cap="flat">
                <a:noFill/>
                <a:prstDash val="solid"/>
                <a:miter/>
              </a:ln>
            </p:spPr>
            <p:txBody>
              <a:bodyPr rtlCol="0" anchor="ctr"/>
              <a:lstStyle/>
              <a:p>
                <a:endParaRPr lang="en-US"/>
              </a:p>
            </p:txBody>
          </p:sp>
          <p:sp>
            <p:nvSpPr>
              <p:cNvPr id="224" name="Freeform: Shape 186">
                <a:extLst>
                  <a:ext uri="{FF2B5EF4-FFF2-40B4-BE49-F238E27FC236}">
                    <a16:creationId xmlns:a16="http://schemas.microsoft.com/office/drawing/2014/main" id="{D12A03D3-9DB5-4CA2-BB8C-D6E00E14713C}"/>
                  </a:ext>
                </a:extLst>
              </p:cNvPr>
              <p:cNvSpPr/>
              <p:nvPr/>
            </p:nvSpPr>
            <p:spPr>
              <a:xfrm>
                <a:off x="5571649" y="3071336"/>
                <a:ext cx="809625" cy="200025"/>
              </a:xfrm>
              <a:custGeom>
                <a:avLst/>
                <a:gdLst>
                  <a:gd name="connsiteX0" fmla="*/ 11906 w 809625"/>
                  <a:gd name="connsiteY0" fmla="*/ 7144 h 200025"/>
                  <a:gd name="connsiteX1" fmla="*/ 192881 w 809625"/>
                  <a:gd name="connsiteY1" fmla="*/ 188119 h 200025"/>
                  <a:gd name="connsiteX2" fmla="*/ 808196 w 809625"/>
                  <a:gd name="connsiteY2" fmla="*/ 188119 h 200025"/>
                  <a:gd name="connsiteX3" fmla="*/ 808196 w 809625"/>
                  <a:gd name="connsiteY3" fmla="*/ 195739 h 200025"/>
                  <a:gd name="connsiteX4" fmla="*/ 190024 w 809625"/>
                  <a:gd name="connsiteY4" fmla="*/ 194786 h 200025"/>
                  <a:gd name="connsiteX5" fmla="*/ 7144 w 809625"/>
                  <a:gd name="connsiteY5" fmla="*/ 11906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9625" h="200025">
                    <a:moveTo>
                      <a:pt x="11906" y="7144"/>
                    </a:moveTo>
                    <a:lnTo>
                      <a:pt x="192881" y="188119"/>
                    </a:lnTo>
                    <a:lnTo>
                      <a:pt x="808196" y="188119"/>
                    </a:lnTo>
                    <a:lnTo>
                      <a:pt x="808196" y="195739"/>
                    </a:lnTo>
                    <a:lnTo>
                      <a:pt x="190024" y="194786"/>
                    </a:lnTo>
                    <a:lnTo>
                      <a:pt x="7144" y="11906"/>
                    </a:lnTo>
                    <a:close/>
                  </a:path>
                </a:pathLst>
              </a:custGeom>
              <a:grpFill/>
              <a:ln w="9525" cap="flat">
                <a:noFill/>
                <a:prstDash val="solid"/>
                <a:miter/>
              </a:ln>
            </p:spPr>
            <p:txBody>
              <a:bodyPr rtlCol="0" anchor="ctr"/>
              <a:lstStyle/>
              <a:p>
                <a:endParaRPr lang="en-US"/>
              </a:p>
            </p:txBody>
          </p:sp>
          <p:sp>
            <p:nvSpPr>
              <p:cNvPr id="225" name="Freeform: Shape 187">
                <a:extLst>
                  <a:ext uri="{FF2B5EF4-FFF2-40B4-BE49-F238E27FC236}">
                    <a16:creationId xmlns:a16="http://schemas.microsoft.com/office/drawing/2014/main" id="{D1435B08-8C61-4A52-BB28-3774A4DB8FF7}"/>
                  </a:ext>
                </a:extLst>
              </p:cNvPr>
              <p:cNvSpPr/>
              <p:nvPr/>
            </p:nvSpPr>
            <p:spPr>
              <a:xfrm>
                <a:off x="6358414" y="3242786"/>
                <a:ext cx="38100" cy="38100"/>
              </a:xfrm>
              <a:custGeom>
                <a:avLst/>
                <a:gdLst>
                  <a:gd name="connsiteX0" fmla="*/ 20479 w 38100"/>
                  <a:gd name="connsiteY0" fmla="*/ 33814 h 38100"/>
                  <a:gd name="connsiteX1" fmla="*/ 33814 w 38100"/>
                  <a:gd name="connsiteY1" fmla="*/ 20479 h 38100"/>
                  <a:gd name="connsiteX2" fmla="*/ 20479 w 38100"/>
                  <a:gd name="connsiteY2" fmla="*/ 7144 h 38100"/>
                  <a:gd name="connsiteX3" fmla="*/ 7144 w 38100"/>
                  <a:gd name="connsiteY3" fmla="*/ 20479 h 38100"/>
                  <a:gd name="connsiteX4" fmla="*/ 20479 w 38100"/>
                  <a:gd name="connsiteY4" fmla="*/ 3381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33814"/>
                    </a:moveTo>
                    <a:cubicBezTo>
                      <a:pt x="28099" y="33814"/>
                      <a:pt x="33814" y="28099"/>
                      <a:pt x="33814" y="20479"/>
                    </a:cubicBezTo>
                    <a:cubicBezTo>
                      <a:pt x="33814" y="12859"/>
                      <a:pt x="28099" y="7144"/>
                      <a:pt x="20479" y="7144"/>
                    </a:cubicBezTo>
                    <a:cubicBezTo>
                      <a:pt x="12859" y="7144"/>
                      <a:pt x="7144" y="12859"/>
                      <a:pt x="7144" y="20479"/>
                    </a:cubicBezTo>
                    <a:cubicBezTo>
                      <a:pt x="7144" y="28099"/>
                      <a:pt x="13811" y="33814"/>
                      <a:pt x="20479" y="33814"/>
                    </a:cubicBezTo>
                    <a:close/>
                  </a:path>
                </a:pathLst>
              </a:custGeom>
              <a:grpFill/>
              <a:ln w="9525" cap="flat">
                <a:noFill/>
                <a:prstDash val="solid"/>
                <a:miter/>
              </a:ln>
            </p:spPr>
            <p:txBody>
              <a:bodyPr rtlCol="0" anchor="ctr"/>
              <a:lstStyle/>
              <a:p>
                <a:endParaRPr lang="en-US"/>
              </a:p>
            </p:txBody>
          </p:sp>
        </p:grpSp>
        <p:pic>
          <p:nvPicPr>
            <p:cNvPr id="5" name="Graphic 189">
              <a:extLst>
                <a:ext uri="{FF2B5EF4-FFF2-40B4-BE49-F238E27FC236}">
                  <a16:creationId xmlns:a16="http://schemas.microsoft.com/office/drawing/2014/main" id="{69555AA4-ED04-4B67-A1DF-40F1881E6C9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11300" y="3425404"/>
              <a:ext cx="3600450" cy="771525"/>
            </a:xfrm>
            <a:prstGeom prst="rect">
              <a:avLst/>
            </a:prstGeom>
          </p:spPr>
        </p:pic>
        <p:pic>
          <p:nvPicPr>
            <p:cNvPr id="6" name="Graphic 190">
              <a:extLst>
                <a:ext uri="{FF2B5EF4-FFF2-40B4-BE49-F238E27FC236}">
                  <a16:creationId xmlns:a16="http://schemas.microsoft.com/office/drawing/2014/main" id="{3D0AE4C3-5976-429D-97A0-773B804D7BD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93436" y="3868249"/>
              <a:ext cx="3600450" cy="771525"/>
            </a:xfrm>
            <a:prstGeom prst="rect">
              <a:avLst/>
            </a:prstGeom>
          </p:spPr>
        </p:pic>
        <p:pic>
          <p:nvPicPr>
            <p:cNvPr id="7" name="Graphic 191">
              <a:extLst>
                <a:ext uri="{FF2B5EF4-FFF2-40B4-BE49-F238E27FC236}">
                  <a16:creationId xmlns:a16="http://schemas.microsoft.com/office/drawing/2014/main" id="{E04F5D2E-B5F1-46BE-9E7D-EB7C7C20690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76578" y="4508639"/>
              <a:ext cx="3600450" cy="771525"/>
            </a:xfrm>
            <a:prstGeom prst="rect">
              <a:avLst/>
            </a:prstGeom>
          </p:spPr>
        </p:pic>
        <p:grpSp>
          <p:nvGrpSpPr>
            <p:cNvPr id="8" name="Graphic 166">
              <a:extLst>
                <a:ext uri="{FF2B5EF4-FFF2-40B4-BE49-F238E27FC236}">
                  <a16:creationId xmlns:a16="http://schemas.microsoft.com/office/drawing/2014/main" id="{0970EB03-6A2B-4890-A9DB-BF6C562B5E3A}"/>
                </a:ext>
              </a:extLst>
            </p:cNvPr>
            <p:cNvGrpSpPr/>
            <p:nvPr/>
          </p:nvGrpSpPr>
          <p:grpSpPr>
            <a:xfrm rot="10800000">
              <a:off x="2854450" y="3801472"/>
              <a:ext cx="3581400" cy="752475"/>
              <a:chOff x="4305300" y="3052762"/>
              <a:chExt cx="3581400" cy="752475"/>
            </a:xfrm>
            <a:grpFill/>
          </p:grpSpPr>
          <p:sp>
            <p:nvSpPr>
              <p:cNvPr id="186" name="Freeform: Shape 193">
                <a:extLst>
                  <a:ext uri="{FF2B5EF4-FFF2-40B4-BE49-F238E27FC236}">
                    <a16:creationId xmlns:a16="http://schemas.microsoft.com/office/drawing/2014/main" id="{F927A62A-ADE3-4116-9EAA-41B4883994EE}"/>
                  </a:ext>
                </a:extLst>
              </p:cNvPr>
              <p:cNvSpPr/>
              <p:nvPr/>
            </p:nvSpPr>
            <p:spPr>
              <a:xfrm>
                <a:off x="4401979" y="3311366"/>
                <a:ext cx="3476625" cy="200025"/>
              </a:xfrm>
              <a:custGeom>
                <a:avLst/>
                <a:gdLst>
                  <a:gd name="connsiteX0" fmla="*/ 1497806 w 3476625"/>
                  <a:gd name="connsiteY0" fmla="*/ 7144 h 200025"/>
                  <a:gd name="connsiteX1" fmla="*/ 1822609 w 3476625"/>
                  <a:gd name="connsiteY1" fmla="*/ 7144 h 200025"/>
                  <a:gd name="connsiteX2" fmla="*/ 1899761 w 3476625"/>
                  <a:gd name="connsiteY2" fmla="*/ 84296 h 200025"/>
                  <a:gd name="connsiteX3" fmla="*/ 2174081 w 3476625"/>
                  <a:gd name="connsiteY3" fmla="*/ 84296 h 200025"/>
                  <a:gd name="connsiteX4" fmla="*/ 2240756 w 3476625"/>
                  <a:gd name="connsiteY4" fmla="*/ 17621 h 200025"/>
                  <a:gd name="connsiteX5" fmla="*/ 3470434 w 3476625"/>
                  <a:gd name="connsiteY5" fmla="*/ 17621 h 200025"/>
                  <a:gd name="connsiteX6" fmla="*/ 3470434 w 3476625"/>
                  <a:gd name="connsiteY6" fmla="*/ 24289 h 200025"/>
                  <a:gd name="connsiteX7" fmla="*/ 2243614 w 3476625"/>
                  <a:gd name="connsiteY7" fmla="*/ 24289 h 200025"/>
                  <a:gd name="connsiteX8" fmla="*/ 2176939 w 3476625"/>
                  <a:gd name="connsiteY8" fmla="*/ 90964 h 200025"/>
                  <a:gd name="connsiteX9" fmla="*/ 1896904 w 3476625"/>
                  <a:gd name="connsiteY9" fmla="*/ 90964 h 200025"/>
                  <a:gd name="connsiteX10" fmla="*/ 1819751 w 3476625"/>
                  <a:gd name="connsiteY10" fmla="*/ 13811 h 200025"/>
                  <a:gd name="connsiteX11" fmla="*/ 1500664 w 3476625"/>
                  <a:gd name="connsiteY11" fmla="*/ 13811 h 200025"/>
                  <a:gd name="connsiteX12" fmla="*/ 1432084 w 3476625"/>
                  <a:gd name="connsiteY12" fmla="*/ 120491 h 200025"/>
                  <a:gd name="connsiteX13" fmla="*/ 1057751 w 3476625"/>
                  <a:gd name="connsiteY13" fmla="*/ 120491 h 200025"/>
                  <a:gd name="connsiteX14" fmla="*/ 971074 w 3476625"/>
                  <a:gd name="connsiteY14" fmla="*/ 14764 h 200025"/>
                  <a:gd name="connsiteX15" fmla="*/ 379571 w 3476625"/>
                  <a:gd name="connsiteY15" fmla="*/ 14764 h 200025"/>
                  <a:gd name="connsiteX16" fmla="*/ 11906 w 3476625"/>
                  <a:gd name="connsiteY16" fmla="*/ 201454 h 200025"/>
                  <a:gd name="connsiteX17" fmla="*/ 7144 w 3476625"/>
                  <a:gd name="connsiteY17" fmla="*/ 196691 h 200025"/>
                  <a:gd name="connsiteX18" fmla="*/ 376714 w 3476625"/>
                  <a:gd name="connsiteY18" fmla="*/ 8096 h 200025"/>
                  <a:gd name="connsiteX19" fmla="*/ 973931 w 3476625"/>
                  <a:gd name="connsiteY19" fmla="*/ 8096 h 200025"/>
                  <a:gd name="connsiteX20" fmla="*/ 1061561 w 3476625"/>
                  <a:gd name="connsiteY20" fmla="*/ 113824 h 200025"/>
                  <a:gd name="connsiteX21" fmla="*/ 1429226 w 3476625"/>
                  <a:gd name="connsiteY21" fmla="*/ 113824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76625" h="200025">
                    <a:moveTo>
                      <a:pt x="1497806" y="7144"/>
                    </a:moveTo>
                    <a:lnTo>
                      <a:pt x="1822609" y="7144"/>
                    </a:lnTo>
                    <a:lnTo>
                      <a:pt x="1899761" y="84296"/>
                    </a:lnTo>
                    <a:lnTo>
                      <a:pt x="2174081" y="84296"/>
                    </a:lnTo>
                    <a:lnTo>
                      <a:pt x="2240756" y="17621"/>
                    </a:lnTo>
                    <a:lnTo>
                      <a:pt x="3470434" y="17621"/>
                    </a:lnTo>
                    <a:lnTo>
                      <a:pt x="3470434" y="24289"/>
                    </a:lnTo>
                    <a:lnTo>
                      <a:pt x="2243614" y="24289"/>
                    </a:lnTo>
                    <a:lnTo>
                      <a:pt x="2176939" y="90964"/>
                    </a:lnTo>
                    <a:lnTo>
                      <a:pt x="1896904" y="90964"/>
                    </a:lnTo>
                    <a:lnTo>
                      <a:pt x="1819751" y="13811"/>
                    </a:lnTo>
                    <a:lnTo>
                      <a:pt x="1500664" y="13811"/>
                    </a:lnTo>
                    <a:lnTo>
                      <a:pt x="1432084" y="120491"/>
                    </a:lnTo>
                    <a:lnTo>
                      <a:pt x="1057751" y="120491"/>
                    </a:lnTo>
                    <a:lnTo>
                      <a:pt x="971074" y="14764"/>
                    </a:lnTo>
                    <a:lnTo>
                      <a:pt x="379571" y="14764"/>
                    </a:lnTo>
                    <a:lnTo>
                      <a:pt x="11906" y="201454"/>
                    </a:lnTo>
                    <a:lnTo>
                      <a:pt x="7144" y="196691"/>
                    </a:lnTo>
                    <a:lnTo>
                      <a:pt x="376714" y="8096"/>
                    </a:lnTo>
                    <a:lnTo>
                      <a:pt x="973931" y="8096"/>
                    </a:lnTo>
                    <a:lnTo>
                      <a:pt x="1061561" y="113824"/>
                    </a:lnTo>
                    <a:lnTo>
                      <a:pt x="1429226" y="113824"/>
                    </a:lnTo>
                    <a:close/>
                  </a:path>
                </a:pathLst>
              </a:custGeom>
              <a:grpFill/>
              <a:ln w="9525" cap="flat">
                <a:noFill/>
                <a:prstDash val="solid"/>
                <a:miter/>
              </a:ln>
            </p:spPr>
            <p:txBody>
              <a:bodyPr rtlCol="0" anchor="ctr"/>
              <a:lstStyle/>
              <a:p>
                <a:endParaRPr lang="en-US"/>
              </a:p>
            </p:txBody>
          </p:sp>
          <p:sp>
            <p:nvSpPr>
              <p:cNvPr id="187" name="Freeform: Shape 194">
                <a:extLst>
                  <a:ext uri="{FF2B5EF4-FFF2-40B4-BE49-F238E27FC236}">
                    <a16:creationId xmlns:a16="http://schemas.microsoft.com/office/drawing/2014/main" id="{753B901A-A6FD-413D-9215-3818703D83CB}"/>
                  </a:ext>
                </a:extLst>
              </p:cNvPr>
              <p:cNvSpPr/>
              <p:nvPr/>
            </p:nvSpPr>
            <p:spPr>
              <a:xfrm>
                <a:off x="7851934" y="331231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2859"/>
                      <a:pt x="12859" y="7144"/>
                      <a:pt x="20479" y="7144"/>
                    </a:cubicBezTo>
                    <a:close/>
                  </a:path>
                </a:pathLst>
              </a:custGeom>
              <a:grpFill/>
              <a:ln w="9525" cap="flat">
                <a:noFill/>
                <a:prstDash val="solid"/>
                <a:miter/>
              </a:ln>
            </p:spPr>
            <p:txBody>
              <a:bodyPr rtlCol="0" anchor="ctr"/>
              <a:lstStyle/>
              <a:p>
                <a:endParaRPr lang="en-US"/>
              </a:p>
            </p:txBody>
          </p:sp>
          <p:sp>
            <p:nvSpPr>
              <p:cNvPr id="188" name="Freeform: Shape 195">
                <a:extLst>
                  <a:ext uri="{FF2B5EF4-FFF2-40B4-BE49-F238E27FC236}">
                    <a16:creationId xmlns:a16="http://schemas.microsoft.com/office/drawing/2014/main" id="{9874EAC7-0A4F-4ABE-BFFB-6BAEE5AED740}"/>
                  </a:ext>
                </a:extLst>
              </p:cNvPr>
              <p:cNvSpPr/>
              <p:nvPr/>
            </p:nvSpPr>
            <p:spPr>
              <a:xfrm>
                <a:off x="4391739" y="348972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a:p>
            </p:txBody>
          </p:sp>
          <p:sp>
            <p:nvSpPr>
              <p:cNvPr id="189" name="Freeform: Shape 196">
                <a:extLst>
                  <a:ext uri="{FF2B5EF4-FFF2-40B4-BE49-F238E27FC236}">
                    <a16:creationId xmlns:a16="http://schemas.microsoft.com/office/drawing/2014/main" id="{4FC88479-C32C-415C-893D-071D4C8FB71E}"/>
                  </a:ext>
                </a:extLst>
              </p:cNvPr>
              <p:cNvSpPr/>
              <p:nvPr/>
            </p:nvSpPr>
            <p:spPr>
              <a:xfrm>
                <a:off x="4559141" y="3055143"/>
                <a:ext cx="2552700" cy="142875"/>
              </a:xfrm>
              <a:custGeom>
                <a:avLst/>
                <a:gdLst>
                  <a:gd name="connsiteX0" fmla="*/ 7144 w 2552700"/>
                  <a:gd name="connsiteY0" fmla="*/ 7144 h 142875"/>
                  <a:gd name="connsiteX1" fmla="*/ 101441 w 2552700"/>
                  <a:gd name="connsiteY1" fmla="*/ 7144 h 142875"/>
                  <a:gd name="connsiteX2" fmla="*/ 222409 w 2552700"/>
                  <a:gd name="connsiteY2" fmla="*/ 128111 h 142875"/>
                  <a:gd name="connsiteX3" fmla="*/ 813911 w 2552700"/>
                  <a:gd name="connsiteY3" fmla="*/ 128111 h 142875"/>
                  <a:gd name="connsiteX4" fmla="*/ 881539 w 2552700"/>
                  <a:gd name="connsiteY4" fmla="*/ 21431 h 142875"/>
                  <a:gd name="connsiteX5" fmla="*/ 1284446 w 2552700"/>
                  <a:gd name="connsiteY5" fmla="*/ 21431 h 142875"/>
                  <a:gd name="connsiteX6" fmla="*/ 1343501 w 2552700"/>
                  <a:gd name="connsiteY6" fmla="*/ 129064 h 142875"/>
                  <a:gd name="connsiteX7" fmla="*/ 1662589 w 2552700"/>
                  <a:gd name="connsiteY7" fmla="*/ 129064 h 142875"/>
                  <a:gd name="connsiteX8" fmla="*/ 1739741 w 2552700"/>
                  <a:gd name="connsiteY8" fmla="*/ 51911 h 142875"/>
                  <a:gd name="connsiteX9" fmla="*/ 2019776 w 2552700"/>
                  <a:gd name="connsiteY9" fmla="*/ 51911 h 142875"/>
                  <a:gd name="connsiteX10" fmla="*/ 2086451 w 2552700"/>
                  <a:gd name="connsiteY10" fmla="*/ 117634 h 142875"/>
                  <a:gd name="connsiteX11" fmla="*/ 2551271 w 2552700"/>
                  <a:gd name="connsiteY11" fmla="*/ 117634 h 142875"/>
                  <a:gd name="connsiteX12" fmla="*/ 2551271 w 2552700"/>
                  <a:gd name="connsiteY12" fmla="*/ 125254 h 142875"/>
                  <a:gd name="connsiteX13" fmla="*/ 2083594 w 2552700"/>
                  <a:gd name="connsiteY13" fmla="*/ 125254 h 142875"/>
                  <a:gd name="connsiteX14" fmla="*/ 2016919 w 2552700"/>
                  <a:gd name="connsiteY14" fmla="*/ 58579 h 142875"/>
                  <a:gd name="connsiteX15" fmla="*/ 1742599 w 2552700"/>
                  <a:gd name="connsiteY15" fmla="*/ 58579 h 142875"/>
                  <a:gd name="connsiteX16" fmla="*/ 1665446 w 2552700"/>
                  <a:gd name="connsiteY16" fmla="*/ 135731 h 142875"/>
                  <a:gd name="connsiteX17" fmla="*/ 1340644 w 2552700"/>
                  <a:gd name="connsiteY17" fmla="*/ 135731 h 142875"/>
                  <a:gd name="connsiteX18" fmla="*/ 1281589 w 2552700"/>
                  <a:gd name="connsiteY18" fmla="*/ 29051 h 142875"/>
                  <a:gd name="connsiteX19" fmla="*/ 885349 w 2552700"/>
                  <a:gd name="connsiteY19" fmla="*/ 29051 h 142875"/>
                  <a:gd name="connsiteX20" fmla="*/ 816769 w 2552700"/>
                  <a:gd name="connsiteY20" fmla="*/ 134779 h 142875"/>
                  <a:gd name="connsiteX21" fmla="*/ 219551 w 2552700"/>
                  <a:gd name="connsiteY21" fmla="*/ 134779 h 142875"/>
                  <a:gd name="connsiteX22" fmla="*/ 98584 w 2552700"/>
                  <a:gd name="connsiteY22" fmla="*/ 14764 h 142875"/>
                  <a:gd name="connsiteX23" fmla="*/ 7144 w 2552700"/>
                  <a:gd name="connsiteY23" fmla="*/ 14764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2700" h="142875">
                    <a:moveTo>
                      <a:pt x="7144" y="7144"/>
                    </a:moveTo>
                    <a:lnTo>
                      <a:pt x="101441" y="7144"/>
                    </a:lnTo>
                    <a:lnTo>
                      <a:pt x="222409" y="128111"/>
                    </a:lnTo>
                    <a:lnTo>
                      <a:pt x="813911" y="128111"/>
                    </a:lnTo>
                    <a:lnTo>
                      <a:pt x="881539" y="21431"/>
                    </a:lnTo>
                    <a:lnTo>
                      <a:pt x="1284446" y="21431"/>
                    </a:lnTo>
                    <a:lnTo>
                      <a:pt x="1343501" y="129064"/>
                    </a:lnTo>
                    <a:lnTo>
                      <a:pt x="1662589" y="129064"/>
                    </a:lnTo>
                    <a:lnTo>
                      <a:pt x="1739741" y="51911"/>
                    </a:lnTo>
                    <a:lnTo>
                      <a:pt x="2019776" y="51911"/>
                    </a:lnTo>
                    <a:lnTo>
                      <a:pt x="2086451" y="117634"/>
                    </a:lnTo>
                    <a:lnTo>
                      <a:pt x="2551271" y="117634"/>
                    </a:lnTo>
                    <a:lnTo>
                      <a:pt x="2551271" y="125254"/>
                    </a:lnTo>
                    <a:lnTo>
                      <a:pt x="2083594" y="125254"/>
                    </a:lnTo>
                    <a:lnTo>
                      <a:pt x="2016919" y="58579"/>
                    </a:lnTo>
                    <a:lnTo>
                      <a:pt x="1742599" y="58579"/>
                    </a:lnTo>
                    <a:lnTo>
                      <a:pt x="1665446" y="135731"/>
                    </a:lnTo>
                    <a:lnTo>
                      <a:pt x="1340644" y="135731"/>
                    </a:lnTo>
                    <a:lnTo>
                      <a:pt x="1281589" y="29051"/>
                    </a:lnTo>
                    <a:lnTo>
                      <a:pt x="885349" y="29051"/>
                    </a:lnTo>
                    <a:lnTo>
                      <a:pt x="816769" y="134779"/>
                    </a:lnTo>
                    <a:lnTo>
                      <a:pt x="219551" y="134779"/>
                    </a:lnTo>
                    <a:lnTo>
                      <a:pt x="98584" y="14764"/>
                    </a:lnTo>
                    <a:lnTo>
                      <a:pt x="7144" y="14764"/>
                    </a:lnTo>
                    <a:close/>
                  </a:path>
                </a:pathLst>
              </a:custGeom>
              <a:grpFill/>
              <a:ln w="9525" cap="flat">
                <a:noFill/>
                <a:prstDash val="solid"/>
                <a:miter/>
              </a:ln>
            </p:spPr>
            <p:txBody>
              <a:bodyPr rtlCol="0" anchor="ctr"/>
              <a:lstStyle/>
              <a:p>
                <a:endParaRPr lang="en-US"/>
              </a:p>
            </p:txBody>
          </p:sp>
          <p:sp>
            <p:nvSpPr>
              <p:cNvPr id="190" name="Freeform: Shape 197">
                <a:extLst>
                  <a:ext uri="{FF2B5EF4-FFF2-40B4-BE49-F238E27FC236}">
                    <a16:creationId xmlns:a16="http://schemas.microsoft.com/office/drawing/2014/main" id="{F667C0D5-D300-427F-8DF1-814E6A73D940}"/>
                  </a:ext>
                </a:extLst>
              </p:cNvPr>
              <p:cNvSpPr/>
              <p:nvPr/>
            </p:nvSpPr>
            <p:spPr>
              <a:xfrm>
                <a:off x="7089934" y="315610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3811"/>
                      <a:pt x="12859" y="7144"/>
                      <a:pt x="20479" y="7144"/>
                    </a:cubicBezTo>
                    <a:close/>
                  </a:path>
                </a:pathLst>
              </a:custGeom>
              <a:grpFill/>
              <a:ln w="9525" cap="flat">
                <a:noFill/>
                <a:prstDash val="solid"/>
                <a:miter/>
              </a:ln>
            </p:spPr>
            <p:txBody>
              <a:bodyPr rtlCol="0" anchor="ctr"/>
              <a:lstStyle/>
              <a:p>
                <a:endParaRPr lang="en-US"/>
              </a:p>
            </p:txBody>
          </p:sp>
          <p:sp>
            <p:nvSpPr>
              <p:cNvPr id="191" name="Freeform: Shape 198">
                <a:extLst>
                  <a:ext uri="{FF2B5EF4-FFF2-40B4-BE49-F238E27FC236}">
                    <a16:creationId xmlns:a16="http://schemas.microsoft.com/office/drawing/2014/main" id="{C676DB43-A616-4039-A1DB-890A99885AE7}"/>
                  </a:ext>
                </a:extLst>
              </p:cNvPr>
              <p:cNvSpPr/>
              <p:nvPr/>
            </p:nvSpPr>
            <p:spPr>
              <a:xfrm>
                <a:off x="4546759" y="3045618"/>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a:p>
            </p:txBody>
          </p:sp>
          <p:sp>
            <p:nvSpPr>
              <p:cNvPr id="192" name="Freeform: Shape 199">
                <a:extLst>
                  <a:ext uri="{FF2B5EF4-FFF2-40B4-BE49-F238E27FC236}">
                    <a16:creationId xmlns:a16="http://schemas.microsoft.com/office/drawing/2014/main" id="{B3B6460F-715B-49EF-B41C-B3D0953DF1DB}"/>
                  </a:ext>
                </a:extLst>
              </p:cNvPr>
              <p:cNvSpPr/>
              <p:nvPr/>
            </p:nvSpPr>
            <p:spPr>
              <a:xfrm>
                <a:off x="6717506" y="3322796"/>
                <a:ext cx="676275" cy="104775"/>
              </a:xfrm>
              <a:custGeom>
                <a:avLst/>
                <a:gdLst>
                  <a:gd name="connsiteX0" fmla="*/ 668179 w 676275"/>
                  <a:gd name="connsiteY0" fmla="*/ 7144 h 104775"/>
                  <a:gd name="connsiteX1" fmla="*/ 672941 w 676275"/>
                  <a:gd name="connsiteY1" fmla="*/ 11906 h 104775"/>
                  <a:gd name="connsiteX2" fmla="*/ 471964 w 676275"/>
                  <a:gd name="connsiteY2" fmla="*/ 98584 h 104775"/>
                  <a:gd name="connsiteX3" fmla="*/ 7144 w 676275"/>
                  <a:gd name="connsiteY3" fmla="*/ 98584 h 104775"/>
                  <a:gd name="connsiteX4" fmla="*/ 7144 w 676275"/>
                  <a:gd name="connsiteY4" fmla="*/ 91916 h 104775"/>
                  <a:gd name="connsiteX5" fmla="*/ 469106 w 676275"/>
                  <a:gd name="connsiteY5" fmla="*/ 91916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275" h="104775">
                    <a:moveTo>
                      <a:pt x="668179" y="7144"/>
                    </a:moveTo>
                    <a:lnTo>
                      <a:pt x="672941" y="11906"/>
                    </a:lnTo>
                    <a:lnTo>
                      <a:pt x="471964" y="98584"/>
                    </a:lnTo>
                    <a:lnTo>
                      <a:pt x="7144" y="98584"/>
                    </a:lnTo>
                    <a:lnTo>
                      <a:pt x="7144" y="91916"/>
                    </a:lnTo>
                    <a:lnTo>
                      <a:pt x="469106" y="91916"/>
                    </a:lnTo>
                    <a:close/>
                  </a:path>
                </a:pathLst>
              </a:custGeom>
              <a:grpFill/>
              <a:ln w="9525" cap="flat">
                <a:noFill/>
                <a:prstDash val="solid"/>
                <a:miter/>
              </a:ln>
            </p:spPr>
            <p:txBody>
              <a:bodyPr rtlCol="0" anchor="ctr"/>
              <a:lstStyle/>
              <a:p>
                <a:endParaRPr lang="en-US"/>
              </a:p>
            </p:txBody>
          </p:sp>
          <p:sp>
            <p:nvSpPr>
              <p:cNvPr id="193" name="Freeform: Shape 200">
                <a:extLst>
                  <a:ext uri="{FF2B5EF4-FFF2-40B4-BE49-F238E27FC236}">
                    <a16:creationId xmlns:a16="http://schemas.microsoft.com/office/drawing/2014/main" id="{D84E82A1-CA1C-41CF-974B-F6651620A0B0}"/>
                  </a:ext>
                </a:extLst>
              </p:cNvPr>
              <p:cNvSpPr/>
              <p:nvPr/>
            </p:nvSpPr>
            <p:spPr>
              <a:xfrm>
                <a:off x="6705124" y="3398043"/>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7146" y="7144"/>
                      <a:pt x="20479" y="7144"/>
                    </a:cubicBezTo>
                    <a:close/>
                  </a:path>
                </a:pathLst>
              </a:custGeom>
              <a:grpFill/>
              <a:ln w="9525" cap="flat">
                <a:noFill/>
                <a:prstDash val="solid"/>
                <a:miter/>
              </a:ln>
            </p:spPr>
            <p:txBody>
              <a:bodyPr rtlCol="0" anchor="ctr"/>
              <a:lstStyle/>
              <a:p>
                <a:endParaRPr lang="en-US"/>
              </a:p>
            </p:txBody>
          </p:sp>
          <p:sp>
            <p:nvSpPr>
              <p:cNvPr id="194" name="Freeform: Shape 201">
                <a:extLst>
                  <a:ext uri="{FF2B5EF4-FFF2-40B4-BE49-F238E27FC236}">
                    <a16:creationId xmlns:a16="http://schemas.microsoft.com/office/drawing/2014/main" id="{8691BD30-38FC-4CFD-AFF5-3EA2B2D47075}"/>
                  </a:ext>
                </a:extLst>
              </p:cNvPr>
              <p:cNvSpPr/>
              <p:nvPr/>
            </p:nvSpPr>
            <p:spPr>
              <a:xfrm>
                <a:off x="5352574" y="3312318"/>
                <a:ext cx="742950" cy="485775"/>
              </a:xfrm>
              <a:custGeom>
                <a:avLst/>
                <a:gdLst>
                  <a:gd name="connsiteX0" fmla="*/ 736759 w 742950"/>
                  <a:gd name="connsiteY0" fmla="*/ 7144 h 485775"/>
                  <a:gd name="connsiteX1" fmla="*/ 741521 w 742950"/>
                  <a:gd name="connsiteY1" fmla="*/ 11906 h 485775"/>
                  <a:gd name="connsiteX2" fmla="*/ 552926 w 742950"/>
                  <a:gd name="connsiteY2" fmla="*/ 200501 h 485775"/>
                  <a:gd name="connsiteX3" fmla="*/ 260509 w 742950"/>
                  <a:gd name="connsiteY3" fmla="*/ 200501 h 485775"/>
                  <a:gd name="connsiteX4" fmla="*/ 12859 w 742950"/>
                  <a:gd name="connsiteY4" fmla="*/ 486251 h 485775"/>
                  <a:gd name="connsiteX5" fmla="*/ 7144 w 742950"/>
                  <a:gd name="connsiteY5" fmla="*/ 481489 h 485775"/>
                  <a:gd name="connsiteX6" fmla="*/ 257651 w 742950"/>
                  <a:gd name="connsiteY6" fmla="*/ 192881 h 485775"/>
                  <a:gd name="connsiteX7" fmla="*/ 550069 w 742950"/>
                  <a:gd name="connsiteY7" fmla="*/ 192881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950" h="485775">
                    <a:moveTo>
                      <a:pt x="736759" y="7144"/>
                    </a:moveTo>
                    <a:lnTo>
                      <a:pt x="741521" y="11906"/>
                    </a:lnTo>
                    <a:lnTo>
                      <a:pt x="552926" y="200501"/>
                    </a:lnTo>
                    <a:lnTo>
                      <a:pt x="260509" y="200501"/>
                    </a:lnTo>
                    <a:lnTo>
                      <a:pt x="12859" y="486251"/>
                    </a:lnTo>
                    <a:lnTo>
                      <a:pt x="7144" y="481489"/>
                    </a:lnTo>
                    <a:lnTo>
                      <a:pt x="257651" y="192881"/>
                    </a:lnTo>
                    <a:lnTo>
                      <a:pt x="550069" y="192881"/>
                    </a:lnTo>
                    <a:close/>
                  </a:path>
                </a:pathLst>
              </a:custGeom>
              <a:grpFill/>
              <a:ln w="9525" cap="flat">
                <a:noFill/>
                <a:prstDash val="solid"/>
                <a:miter/>
              </a:ln>
            </p:spPr>
            <p:txBody>
              <a:bodyPr rtlCol="0" anchor="ctr"/>
              <a:lstStyle/>
              <a:p>
                <a:endParaRPr lang="en-US"/>
              </a:p>
            </p:txBody>
          </p:sp>
          <p:sp>
            <p:nvSpPr>
              <p:cNvPr id="195" name="Freeform: Shape 202">
                <a:extLst>
                  <a:ext uri="{FF2B5EF4-FFF2-40B4-BE49-F238E27FC236}">
                    <a16:creationId xmlns:a16="http://schemas.microsoft.com/office/drawing/2014/main" id="{E643BB09-E05F-4193-8C8A-618DB366337B}"/>
                  </a:ext>
                </a:extLst>
              </p:cNvPr>
              <p:cNvSpPr/>
              <p:nvPr/>
            </p:nvSpPr>
            <p:spPr>
              <a:xfrm>
                <a:off x="5343287" y="3775709"/>
                <a:ext cx="38100" cy="38100"/>
              </a:xfrm>
              <a:custGeom>
                <a:avLst/>
                <a:gdLst>
                  <a:gd name="connsiteX0" fmla="*/ 10716 w 38100"/>
                  <a:gd name="connsiteY0" fmla="*/ 11430 h 38100"/>
                  <a:gd name="connsiteX1" fmla="*/ 10716 w 38100"/>
                  <a:gd name="connsiteY1" fmla="*/ 30480 h 38100"/>
                  <a:gd name="connsiteX2" fmla="*/ 29766 w 38100"/>
                  <a:gd name="connsiteY2" fmla="*/ 30480 h 38100"/>
                  <a:gd name="connsiteX3" fmla="*/ 29766 w 38100"/>
                  <a:gd name="connsiteY3" fmla="*/ 11430 h 38100"/>
                  <a:gd name="connsiteX4" fmla="*/ 10716 w 38100"/>
                  <a:gd name="connsiteY4" fmla="*/ 1143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1430"/>
                    </a:moveTo>
                    <a:cubicBezTo>
                      <a:pt x="5953" y="16192"/>
                      <a:pt x="5953" y="24765"/>
                      <a:pt x="10716" y="30480"/>
                    </a:cubicBezTo>
                    <a:cubicBezTo>
                      <a:pt x="15478" y="35242"/>
                      <a:pt x="24051" y="35242"/>
                      <a:pt x="29766" y="30480"/>
                    </a:cubicBezTo>
                    <a:cubicBezTo>
                      <a:pt x="34528" y="25717"/>
                      <a:pt x="34528" y="17145"/>
                      <a:pt x="29766" y="11430"/>
                    </a:cubicBezTo>
                    <a:cubicBezTo>
                      <a:pt x="24051" y="5715"/>
                      <a:pt x="15478" y="5715"/>
                      <a:pt x="10716" y="11430"/>
                    </a:cubicBezTo>
                    <a:close/>
                  </a:path>
                </a:pathLst>
              </a:custGeom>
              <a:grpFill/>
              <a:ln w="9525" cap="flat">
                <a:noFill/>
                <a:prstDash val="solid"/>
                <a:miter/>
              </a:ln>
            </p:spPr>
            <p:txBody>
              <a:bodyPr rtlCol="0" anchor="ctr"/>
              <a:lstStyle/>
              <a:p>
                <a:endParaRPr lang="en-US"/>
              </a:p>
            </p:txBody>
          </p:sp>
          <p:sp>
            <p:nvSpPr>
              <p:cNvPr id="196" name="Freeform: Shape 203">
                <a:extLst>
                  <a:ext uri="{FF2B5EF4-FFF2-40B4-BE49-F238E27FC236}">
                    <a16:creationId xmlns:a16="http://schemas.microsoft.com/office/drawing/2014/main" id="{C28C7EBA-0DC3-4280-82A7-05994E05702B}"/>
                  </a:ext>
                </a:extLst>
              </p:cNvPr>
              <p:cNvSpPr/>
              <p:nvPr/>
            </p:nvSpPr>
            <p:spPr>
              <a:xfrm>
                <a:off x="4308634" y="3313271"/>
                <a:ext cx="1009650" cy="428625"/>
              </a:xfrm>
              <a:custGeom>
                <a:avLst/>
                <a:gdLst>
                  <a:gd name="connsiteX0" fmla="*/ 998696 w 1009650"/>
                  <a:gd name="connsiteY0" fmla="*/ 7144 h 428625"/>
                  <a:gd name="connsiteX1" fmla="*/ 1003459 w 1009650"/>
                  <a:gd name="connsiteY1" fmla="*/ 11906 h 428625"/>
                  <a:gd name="connsiteX2" fmla="*/ 912019 w 1009650"/>
                  <a:gd name="connsiteY2" fmla="*/ 103346 h 428625"/>
                  <a:gd name="connsiteX3" fmla="*/ 646271 w 1009650"/>
                  <a:gd name="connsiteY3" fmla="*/ 103346 h 428625"/>
                  <a:gd name="connsiteX4" fmla="*/ 476726 w 1009650"/>
                  <a:gd name="connsiteY4" fmla="*/ 272891 h 428625"/>
                  <a:gd name="connsiteX5" fmla="*/ 306229 w 1009650"/>
                  <a:gd name="connsiteY5" fmla="*/ 272891 h 428625"/>
                  <a:gd name="connsiteX6" fmla="*/ 11906 w 1009650"/>
                  <a:gd name="connsiteY6" fmla="*/ 424339 h 428625"/>
                  <a:gd name="connsiteX7" fmla="*/ 7144 w 1009650"/>
                  <a:gd name="connsiteY7" fmla="*/ 419576 h 428625"/>
                  <a:gd name="connsiteX8" fmla="*/ 303371 w 1009650"/>
                  <a:gd name="connsiteY8" fmla="*/ 266224 h 428625"/>
                  <a:gd name="connsiteX9" fmla="*/ 472916 w 1009650"/>
                  <a:gd name="connsiteY9" fmla="*/ 266224 h 428625"/>
                  <a:gd name="connsiteX10" fmla="*/ 643414 w 1009650"/>
                  <a:gd name="connsiteY10" fmla="*/ 95726 h 428625"/>
                  <a:gd name="connsiteX11" fmla="*/ 909161 w 1009650"/>
                  <a:gd name="connsiteY11" fmla="*/ 95726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9650" h="428625">
                    <a:moveTo>
                      <a:pt x="998696" y="7144"/>
                    </a:moveTo>
                    <a:lnTo>
                      <a:pt x="1003459" y="11906"/>
                    </a:lnTo>
                    <a:lnTo>
                      <a:pt x="912019" y="103346"/>
                    </a:lnTo>
                    <a:lnTo>
                      <a:pt x="646271" y="103346"/>
                    </a:lnTo>
                    <a:lnTo>
                      <a:pt x="476726" y="272891"/>
                    </a:lnTo>
                    <a:lnTo>
                      <a:pt x="306229" y="272891"/>
                    </a:lnTo>
                    <a:lnTo>
                      <a:pt x="11906" y="424339"/>
                    </a:lnTo>
                    <a:lnTo>
                      <a:pt x="7144" y="419576"/>
                    </a:lnTo>
                    <a:lnTo>
                      <a:pt x="303371" y="266224"/>
                    </a:lnTo>
                    <a:lnTo>
                      <a:pt x="472916" y="266224"/>
                    </a:lnTo>
                    <a:lnTo>
                      <a:pt x="643414" y="95726"/>
                    </a:lnTo>
                    <a:lnTo>
                      <a:pt x="909161" y="95726"/>
                    </a:lnTo>
                    <a:close/>
                  </a:path>
                </a:pathLst>
              </a:custGeom>
              <a:grpFill/>
              <a:ln w="9525" cap="flat">
                <a:noFill/>
                <a:prstDash val="solid"/>
                <a:miter/>
              </a:ln>
            </p:spPr>
            <p:txBody>
              <a:bodyPr rtlCol="0" anchor="ctr"/>
              <a:lstStyle/>
              <a:p>
                <a:endParaRPr lang="en-US"/>
              </a:p>
            </p:txBody>
          </p:sp>
          <p:sp>
            <p:nvSpPr>
              <p:cNvPr id="197" name="Freeform: Shape 204">
                <a:extLst>
                  <a:ext uri="{FF2B5EF4-FFF2-40B4-BE49-F238E27FC236}">
                    <a16:creationId xmlns:a16="http://schemas.microsoft.com/office/drawing/2014/main" id="{BA8D4983-20C5-4F3F-813D-D7138381EB26}"/>
                  </a:ext>
                </a:extLst>
              </p:cNvPr>
              <p:cNvSpPr/>
              <p:nvPr/>
            </p:nvSpPr>
            <p:spPr>
              <a:xfrm>
                <a:off x="4298394" y="371451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a:p>
            </p:txBody>
          </p:sp>
          <p:sp>
            <p:nvSpPr>
              <p:cNvPr id="198" name="Freeform: Shape 205">
                <a:extLst>
                  <a:ext uri="{FF2B5EF4-FFF2-40B4-BE49-F238E27FC236}">
                    <a16:creationId xmlns:a16="http://schemas.microsoft.com/office/drawing/2014/main" id="{CAC68DA6-89CA-456E-9845-E62EE797548B}"/>
                  </a:ext>
                </a:extLst>
              </p:cNvPr>
              <p:cNvSpPr/>
              <p:nvPr/>
            </p:nvSpPr>
            <p:spPr>
              <a:xfrm>
                <a:off x="6470809" y="3194208"/>
                <a:ext cx="1076325" cy="142875"/>
              </a:xfrm>
              <a:custGeom>
                <a:avLst/>
                <a:gdLst>
                  <a:gd name="connsiteX0" fmla="*/ 11906 w 1076325"/>
                  <a:gd name="connsiteY0" fmla="*/ 7144 h 142875"/>
                  <a:gd name="connsiteX1" fmla="*/ 50006 w 1076325"/>
                  <a:gd name="connsiteY1" fmla="*/ 45244 h 142875"/>
                  <a:gd name="connsiteX2" fmla="*/ 869156 w 1076325"/>
                  <a:gd name="connsiteY2" fmla="*/ 45244 h 142875"/>
                  <a:gd name="connsiteX3" fmla="*/ 1072991 w 1076325"/>
                  <a:gd name="connsiteY3" fmla="*/ 134779 h 142875"/>
                  <a:gd name="connsiteX4" fmla="*/ 1068229 w 1076325"/>
                  <a:gd name="connsiteY4" fmla="*/ 139541 h 142875"/>
                  <a:gd name="connsiteX5" fmla="*/ 866299 w 1076325"/>
                  <a:gd name="connsiteY5" fmla="*/ 51911 h 142875"/>
                  <a:gd name="connsiteX6" fmla="*/ 47149 w 1076325"/>
                  <a:gd name="connsiteY6" fmla="*/ 51911 h 142875"/>
                  <a:gd name="connsiteX7" fmla="*/ 7144 w 1076325"/>
                  <a:gd name="connsiteY7" fmla="*/ 12859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6325" h="142875">
                    <a:moveTo>
                      <a:pt x="11906" y="7144"/>
                    </a:moveTo>
                    <a:lnTo>
                      <a:pt x="50006" y="45244"/>
                    </a:lnTo>
                    <a:lnTo>
                      <a:pt x="869156" y="45244"/>
                    </a:lnTo>
                    <a:lnTo>
                      <a:pt x="1072991" y="134779"/>
                    </a:lnTo>
                    <a:lnTo>
                      <a:pt x="1068229" y="139541"/>
                    </a:lnTo>
                    <a:lnTo>
                      <a:pt x="866299" y="51911"/>
                    </a:lnTo>
                    <a:lnTo>
                      <a:pt x="47149" y="51911"/>
                    </a:lnTo>
                    <a:lnTo>
                      <a:pt x="7144" y="12859"/>
                    </a:lnTo>
                    <a:close/>
                  </a:path>
                </a:pathLst>
              </a:custGeom>
              <a:grpFill/>
              <a:ln w="9525" cap="flat">
                <a:noFill/>
                <a:prstDash val="solid"/>
                <a:miter/>
              </a:ln>
            </p:spPr>
            <p:txBody>
              <a:bodyPr rtlCol="0" anchor="ctr"/>
              <a:lstStyle/>
              <a:p>
                <a:endParaRPr lang="en-US"/>
              </a:p>
            </p:txBody>
          </p:sp>
          <p:sp>
            <p:nvSpPr>
              <p:cNvPr id="199" name="Freeform: Shape 206">
                <a:extLst>
                  <a:ext uri="{FF2B5EF4-FFF2-40B4-BE49-F238E27FC236}">
                    <a16:creationId xmlns:a16="http://schemas.microsoft.com/office/drawing/2014/main" id="{E2B3349F-BC27-40C3-8F4C-3B3C6FC4FADF}"/>
                  </a:ext>
                </a:extLst>
              </p:cNvPr>
              <p:cNvSpPr/>
              <p:nvPr/>
            </p:nvSpPr>
            <p:spPr>
              <a:xfrm>
                <a:off x="6460569" y="3184921"/>
                <a:ext cx="38100" cy="38100"/>
              </a:xfrm>
              <a:custGeom>
                <a:avLst/>
                <a:gdLst>
                  <a:gd name="connsiteX0" fmla="*/ 29766 w 38100"/>
                  <a:gd name="connsiteY0" fmla="*/ 10716 h 38100"/>
                  <a:gd name="connsiteX1" fmla="*/ 10716 w 38100"/>
                  <a:gd name="connsiteY1" fmla="*/ 10716 h 38100"/>
                  <a:gd name="connsiteX2" fmla="*/ 10716 w 38100"/>
                  <a:gd name="connsiteY2" fmla="*/ 29766 h 38100"/>
                  <a:gd name="connsiteX3" fmla="*/ 29766 w 38100"/>
                  <a:gd name="connsiteY3" fmla="*/ 29766 h 38100"/>
                  <a:gd name="connsiteX4" fmla="*/ 2976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9766" y="10716"/>
                    </a:moveTo>
                    <a:cubicBezTo>
                      <a:pt x="25003" y="5953"/>
                      <a:pt x="16431" y="5953"/>
                      <a:pt x="10716" y="10716"/>
                    </a:cubicBezTo>
                    <a:cubicBezTo>
                      <a:pt x="5953" y="15478"/>
                      <a:pt x="5953" y="24051"/>
                      <a:pt x="10716" y="29766"/>
                    </a:cubicBezTo>
                    <a:cubicBezTo>
                      <a:pt x="15478" y="34528"/>
                      <a:pt x="24051" y="34528"/>
                      <a:pt x="29766" y="29766"/>
                    </a:cubicBezTo>
                    <a:cubicBezTo>
                      <a:pt x="34528" y="24051"/>
                      <a:pt x="34528" y="15478"/>
                      <a:pt x="29766" y="10716"/>
                    </a:cubicBezTo>
                    <a:close/>
                  </a:path>
                </a:pathLst>
              </a:custGeom>
              <a:grpFill/>
              <a:ln w="9525" cap="flat">
                <a:noFill/>
                <a:prstDash val="solid"/>
                <a:miter/>
              </a:ln>
            </p:spPr>
            <p:txBody>
              <a:bodyPr rtlCol="0" anchor="ctr"/>
              <a:lstStyle/>
              <a:p>
                <a:endParaRPr lang="en-US"/>
              </a:p>
            </p:txBody>
          </p:sp>
          <p:sp>
            <p:nvSpPr>
              <p:cNvPr id="200" name="Freeform: Shape 207">
                <a:extLst>
                  <a:ext uri="{FF2B5EF4-FFF2-40B4-BE49-F238E27FC236}">
                    <a16:creationId xmlns:a16="http://schemas.microsoft.com/office/drawing/2014/main" id="{8FDF353D-BCD3-404D-96E1-9865E17085B2}"/>
                  </a:ext>
                </a:extLst>
              </p:cNvPr>
              <p:cNvSpPr/>
              <p:nvPr/>
            </p:nvSpPr>
            <p:spPr>
              <a:xfrm>
                <a:off x="5156359" y="3240881"/>
                <a:ext cx="590550" cy="190500"/>
              </a:xfrm>
              <a:custGeom>
                <a:avLst/>
                <a:gdLst>
                  <a:gd name="connsiteX0" fmla="*/ 7144 w 590550"/>
                  <a:gd name="connsiteY0" fmla="*/ 7144 h 190500"/>
                  <a:gd name="connsiteX1" fmla="*/ 408146 w 590550"/>
                  <a:gd name="connsiteY1" fmla="*/ 7144 h 190500"/>
                  <a:gd name="connsiteX2" fmla="*/ 585311 w 590550"/>
                  <a:gd name="connsiteY2" fmla="*/ 184309 h 190500"/>
                  <a:gd name="connsiteX3" fmla="*/ 580549 w 590550"/>
                  <a:gd name="connsiteY3" fmla="*/ 189071 h 190500"/>
                  <a:gd name="connsiteX4" fmla="*/ 405289 w 590550"/>
                  <a:gd name="connsiteY4" fmla="*/ 13811 h 190500"/>
                  <a:gd name="connsiteX5" fmla="*/ 7144 w 590550"/>
                  <a:gd name="connsiteY5" fmla="*/ 13811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550" h="190500">
                    <a:moveTo>
                      <a:pt x="7144" y="7144"/>
                    </a:moveTo>
                    <a:lnTo>
                      <a:pt x="408146" y="7144"/>
                    </a:lnTo>
                    <a:lnTo>
                      <a:pt x="585311" y="184309"/>
                    </a:lnTo>
                    <a:lnTo>
                      <a:pt x="580549" y="189071"/>
                    </a:lnTo>
                    <a:lnTo>
                      <a:pt x="405289" y="13811"/>
                    </a:lnTo>
                    <a:lnTo>
                      <a:pt x="7144" y="13811"/>
                    </a:lnTo>
                    <a:close/>
                  </a:path>
                </a:pathLst>
              </a:custGeom>
              <a:grpFill/>
              <a:ln w="9525" cap="flat">
                <a:noFill/>
                <a:prstDash val="solid"/>
                <a:miter/>
              </a:ln>
            </p:spPr>
            <p:txBody>
              <a:bodyPr rtlCol="0" anchor="ctr"/>
              <a:lstStyle/>
              <a:p>
                <a:endParaRPr lang="en-US"/>
              </a:p>
            </p:txBody>
          </p:sp>
          <p:sp>
            <p:nvSpPr>
              <p:cNvPr id="201" name="Freeform: Shape 208">
                <a:extLst>
                  <a:ext uri="{FF2B5EF4-FFF2-40B4-BE49-F238E27FC236}">
                    <a16:creationId xmlns:a16="http://schemas.microsoft.com/office/drawing/2014/main" id="{9798E147-D41B-44BD-B555-2CE7350B6F26}"/>
                  </a:ext>
                </a:extLst>
              </p:cNvPr>
              <p:cNvSpPr/>
              <p:nvPr/>
            </p:nvSpPr>
            <p:spPr>
              <a:xfrm>
                <a:off x="5134451" y="323135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a:p>
            </p:txBody>
          </p:sp>
          <p:sp>
            <p:nvSpPr>
              <p:cNvPr id="202" name="Freeform: Shape 209">
                <a:extLst>
                  <a:ext uri="{FF2B5EF4-FFF2-40B4-BE49-F238E27FC236}">
                    <a16:creationId xmlns:a16="http://schemas.microsoft.com/office/drawing/2014/main" id="{72945232-5E4B-4B22-8ADE-A79444536D46}"/>
                  </a:ext>
                </a:extLst>
              </p:cNvPr>
              <p:cNvSpPr/>
              <p:nvPr/>
            </p:nvSpPr>
            <p:spPr>
              <a:xfrm>
                <a:off x="5084921" y="3377088"/>
                <a:ext cx="361950" cy="95250"/>
              </a:xfrm>
              <a:custGeom>
                <a:avLst/>
                <a:gdLst>
                  <a:gd name="connsiteX0" fmla="*/ 349091 w 361950"/>
                  <a:gd name="connsiteY0" fmla="*/ 7144 h 95250"/>
                  <a:gd name="connsiteX1" fmla="*/ 354806 w 361950"/>
                  <a:gd name="connsiteY1" fmla="*/ 12859 h 95250"/>
                  <a:gd name="connsiteX2" fmla="*/ 271939 w 361950"/>
                  <a:gd name="connsiteY2" fmla="*/ 94774 h 95250"/>
                  <a:gd name="connsiteX3" fmla="*/ 7144 w 361950"/>
                  <a:gd name="connsiteY3" fmla="*/ 94774 h 95250"/>
                  <a:gd name="connsiteX4" fmla="*/ 7144 w 361950"/>
                  <a:gd name="connsiteY4" fmla="*/ 88106 h 95250"/>
                  <a:gd name="connsiteX5" fmla="*/ 269081 w 361950"/>
                  <a:gd name="connsiteY5" fmla="*/ 8810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50" h="95250">
                    <a:moveTo>
                      <a:pt x="349091" y="7144"/>
                    </a:moveTo>
                    <a:lnTo>
                      <a:pt x="354806" y="12859"/>
                    </a:lnTo>
                    <a:lnTo>
                      <a:pt x="271939" y="94774"/>
                    </a:lnTo>
                    <a:lnTo>
                      <a:pt x="7144" y="94774"/>
                    </a:lnTo>
                    <a:lnTo>
                      <a:pt x="7144" y="88106"/>
                    </a:lnTo>
                    <a:lnTo>
                      <a:pt x="269081" y="88106"/>
                    </a:lnTo>
                    <a:close/>
                  </a:path>
                </a:pathLst>
              </a:custGeom>
              <a:grpFill/>
              <a:ln w="9525" cap="flat">
                <a:noFill/>
                <a:prstDash val="solid"/>
                <a:miter/>
              </a:ln>
            </p:spPr>
            <p:txBody>
              <a:bodyPr rtlCol="0" anchor="ctr"/>
              <a:lstStyle/>
              <a:p>
                <a:endParaRPr lang="en-US"/>
              </a:p>
            </p:txBody>
          </p:sp>
          <p:sp>
            <p:nvSpPr>
              <p:cNvPr id="203" name="Freeform: Shape 210">
                <a:extLst>
                  <a:ext uri="{FF2B5EF4-FFF2-40B4-BE49-F238E27FC236}">
                    <a16:creationId xmlns:a16="http://schemas.microsoft.com/office/drawing/2014/main" id="{E88D4B18-6C9D-4F09-8928-F41CA615A6F4}"/>
                  </a:ext>
                </a:extLst>
              </p:cNvPr>
              <p:cNvSpPr/>
              <p:nvPr/>
            </p:nvSpPr>
            <p:spPr>
              <a:xfrm>
                <a:off x="5072539" y="344852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2861" y="12859"/>
                      <a:pt x="27146" y="7144"/>
                      <a:pt x="20479" y="7144"/>
                    </a:cubicBezTo>
                    <a:close/>
                  </a:path>
                </a:pathLst>
              </a:custGeom>
              <a:grpFill/>
              <a:ln w="9525" cap="flat">
                <a:noFill/>
                <a:prstDash val="solid"/>
                <a:miter/>
              </a:ln>
            </p:spPr>
            <p:txBody>
              <a:bodyPr rtlCol="0" anchor="ctr"/>
              <a:lstStyle/>
              <a:p>
                <a:endParaRPr lang="en-US"/>
              </a:p>
            </p:txBody>
          </p:sp>
          <p:sp>
            <p:nvSpPr>
              <p:cNvPr id="204" name="Freeform: Shape 211">
                <a:extLst>
                  <a:ext uri="{FF2B5EF4-FFF2-40B4-BE49-F238E27FC236}">
                    <a16:creationId xmlns:a16="http://schemas.microsoft.com/office/drawing/2014/main" id="{9FB9FE7E-D71C-4DB8-8A26-9560FE849DF5}"/>
                  </a:ext>
                </a:extLst>
              </p:cNvPr>
              <p:cNvSpPr/>
              <p:nvPr/>
            </p:nvSpPr>
            <p:spPr>
              <a:xfrm>
                <a:off x="5571649" y="3071336"/>
                <a:ext cx="809625" cy="200025"/>
              </a:xfrm>
              <a:custGeom>
                <a:avLst/>
                <a:gdLst>
                  <a:gd name="connsiteX0" fmla="*/ 11906 w 809625"/>
                  <a:gd name="connsiteY0" fmla="*/ 7144 h 200025"/>
                  <a:gd name="connsiteX1" fmla="*/ 192881 w 809625"/>
                  <a:gd name="connsiteY1" fmla="*/ 188119 h 200025"/>
                  <a:gd name="connsiteX2" fmla="*/ 808196 w 809625"/>
                  <a:gd name="connsiteY2" fmla="*/ 188119 h 200025"/>
                  <a:gd name="connsiteX3" fmla="*/ 808196 w 809625"/>
                  <a:gd name="connsiteY3" fmla="*/ 195739 h 200025"/>
                  <a:gd name="connsiteX4" fmla="*/ 190024 w 809625"/>
                  <a:gd name="connsiteY4" fmla="*/ 194786 h 200025"/>
                  <a:gd name="connsiteX5" fmla="*/ 7144 w 809625"/>
                  <a:gd name="connsiteY5" fmla="*/ 11906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9625" h="200025">
                    <a:moveTo>
                      <a:pt x="11906" y="7144"/>
                    </a:moveTo>
                    <a:lnTo>
                      <a:pt x="192881" y="188119"/>
                    </a:lnTo>
                    <a:lnTo>
                      <a:pt x="808196" y="188119"/>
                    </a:lnTo>
                    <a:lnTo>
                      <a:pt x="808196" y="195739"/>
                    </a:lnTo>
                    <a:lnTo>
                      <a:pt x="190024" y="194786"/>
                    </a:lnTo>
                    <a:lnTo>
                      <a:pt x="7144" y="11906"/>
                    </a:lnTo>
                    <a:close/>
                  </a:path>
                </a:pathLst>
              </a:custGeom>
              <a:grpFill/>
              <a:ln w="9525" cap="flat">
                <a:noFill/>
                <a:prstDash val="solid"/>
                <a:miter/>
              </a:ln>
            </p:spPr>
            <p:txBody>
              <a:bodyPr rtlCol="0" anchor="ctr"/>
              <a:lstStyle/>
              <a:p>
                <a:endParaRPr lang="en-US"/>
              </a:p>
            </p:txBody>
          </p:sp>
          <p:sp>
            <p:nvSpPr>
              <p:cNvPr id="205" name="Freeform: Shape 212">
                <a:extLst>
                  <a:ext uri="{FF2B5EF4-FFF2-40B4-BE49-F238E27FC236}">
                    <a16:creationId xmlns:a16="http://schemas.microsoft.com/office/drawing/2014/main" id="{12E53EB1-5BF2-454B-B3E9-CD8F368211C7}"/>
                  </a:ext>
                </a:extLst>
              </p:cNvPr>
              <p:cNvSpPr/>
              <p:nvPr/>
            </p:nvSpPr>
            <p:spPr>
              <a:xfrm>
                <a:off x="6358414" y="3242786"/>
                <a:ext cx="38100" cy="38100"/>
              </a:xfrm>
              <a:custGeom>
                <a:avLst/>
                <a:gdLst>
                  <a:gd name="connsiteX0" fmla="*/ 20479 w 38100"/>
                  <a:gd name="connsiteY0" fmla="*/ 33814 h 38100"/>
                  <a:gd name="connsiteX1" fmla="*/ 33814 w 38100"/>
                  <a:gd name="connsiteY1" fmla="*/ 20479 h 38100"/>
                  <a:gd name="connsiteX2" fmla="*/ 20479 w 38100"/>
                  <a:gd name="connsiteY2" fmla="*/ 7144 h 38100"/>
                  <a:gd name="connsiteX3" fmla="*/ 7144 w 38100"/>
                  <a:gd name="connsiteY3" fmla="*/ 20479 h 38100"/>
                  <a:gd name="connsiteX4" fmla="*/ 20479 w 38100"/>
                  <a:gd name="connsiteY4" fmla="*/ 3381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33814"/>
                    </a:moveTo>
                    <a:cubicBezTo>
                      <a:pt x="28099" y="33814"/>
                      <a:pt x="33814" y="28099"/>
                      <a:pt x="33814" y="20479"/>
                    </a:cubicBezTo>
                    <a:cubicBezTo>
                      <a:pt x="33814" y="12859"/>
                      <a:pt x="28099" y="7144"/>
                      <a:pt x="20479" y="7144"/>
                    </a:cubicBezTo>
                    <a:cubicBezTo>
                      <a:pt x="12859" y="7144"/>
                      <a:pt x="7144" y="12859"/>
                      <a:pt x="7144" y="20479"/>
                    </a:cubicBezTo>
                    <a:cubicBezTo>
                      <a:pt x="7144" y="28099"/>
                      <a:pt x="13811" y="33814"/>
                      <a:pt x="20479" y="33814"/>
                    </a:cubicBezTo>
                    <a:close/>
                  </a:path>
                </a:pathLst>
              </a:custGeom>
              <a:grpFill/>
              <a:ln w="9525" cap="flat">
                <a:noFill/>
                <a:prstDash val="solid"/>
                <a:miter/>
              </a:ln>
            </p:spPr>
            <p:txBody>
              <a:bodyPr rtlCol="0" anchor="ctr"/>
              <a:lstStyle/>
              <a:p>
                <a:endParaRPr lang="en-US"/>
              </a:p>
            </p:txBody>
          </p:sp>
        </p:grpSp>
        <p:grpSp>
          <p:nvGrpSpPr>
            <p:cNvPr id="9" name="Graphic 166">
              <a:extLst>
                <a:ext uri="{FF2B5EF4-FFF2-40B4-BE49-F238E27FC236}">
                  <a16:creationId xmlns:a16="http://schemas.microsoft.com/office/drawing/2014/main" id="{88FB82A7-6377-4132-8A5A-8EB60D25FEA4}"/>
                </a:ext>
              </a:extLst>
            </p:cNvPr>
            <p:cNvGrpSpPr/>
            <p:nvPr/>
          </p:nvGrpSpPr>
          <p:grpSpPr>
            <a:xfrm>
              <a:off x="3823543" y="2188695"/>
              <a:ext cx="2667773" cy="560516"/>
              <a:chOff x="4305300" y="3052762"/>
              <a:chExt cx="3581400" cy="752475"/>
            </a:xfrm>
            <a:grpFill/>
          </p:grpSpPr>
          <p:sp>
            <p:nvSpPr>
              <p:cNvPr id="166" name="Freeform: Shape 214">
                <a:extLst>
                  <a:ext uri="{FF2B5EF4-FFF2-40B4-BE49-F238E27FC236}">
                    <a16:creationId xmlns:a16="http://schemas.microsoft.com/office/drawing/2014/main" id="{81CBA07B-5541-4810-B45C-A9D72FD3145F}"/>
                  </a:ext>
                </a:extLst>
              </p:cNvPr>
              <p:cNvSpPr/>
              <p:nvPr/>
            </p:nvSpPr>
            <p:spPr>
              <a:xfrm>
                <a:off x="4401979" y="3311366"/>
                <a:ext cx="3476625" cy="200025"/>
              </a:xfrm>
              <a:custGeom>
                <a:avLst/>
                <a:gdLst>
                  <a:gd name="connsiteX0" fmla="*/ 1497806 w 3476625"/>
                  <a:gd name="connsiteY0" fmla="*/ 7144 h 200025"/>
                  <a:gd name="connsiteX1" fmla="*/ 1822609 w 3476625"/>
                  <a:gd name="connsiteY1" fmla="*/ 7144 h 200025"/>
                  <a:gd name="connsiteX2" fmla="*/ 1899761 w 3476625"/>
                  <a:gd name="connsiteY2" fmla="*/ 84296 h 200025"/>
                  <a:gd name="connsiteX3" fmla="*/ 2174081 w 3476625"/>
                  <a:gd name="connsiteY3" fmla="*/ 84296 h 200025"/>
                  <a:gd name="connsiteX4" fmla="*/ 2240756 w 3476625"/>
                  <a:gd name="connsiteY4" fmla="*/ 17621 h 200025"/>
                  <a:gd name="connsiteX5" fmla="*/ 3470434 w 3476625"/>
                  <a:gd name="connsiteY5" fmla="*/ 17621 h 200025"/>
                  <a:gd name="connsiteX6" fmla="*/ 3470434 w 3476625"/>
                  <a:gd name="connsiteY6" fmla="*/ 24289 h 200025"/>
                  <a:gd name="connsiteX7" fmla="*/ 2243614 w 3476625"/>
                  <a:gd name="connsiteY7" fmla="*/ 24289 h 200025"/>
                  <a:gd name="connsiteX8" fmla="*/ 2176939 w 3476625"/>
                  <a:gd name="connsiteY8" fmla="*/ 90964 h 200025"/>
                  <a:gd name="connsiteX9" fmla="*/ 1896904 w 3476625"/>
                  <a:gd name="connsiteY9" fmla="*/ 90964 h 200025"/>
                  <a:gd name="connsiteX10" fmla="*/ 1819751 w 3476625"/>
                  <a:gd name="connsiteY10" fmla="*/ 13811 h 200025"/>
                  <a:gd name="connsiteX11" fmla="*/ 1500664 w 3476625"/>
                  <a:gd name="connsiteY11" fmla="*/ 13811 h 200025"/>
                  <a:gd name="connsiteX12" fmla="*/ 1432084 w 3476625"/>
                  <a:gd name="connsiteY12" fmla="*/ 120491 h 200025"/>
                  <a:gd name="connsiteX13" fmla="*/ 1057751 w 3476625"/>
                  <a:gd name="connsiteY13" fmla="*/ 120491 h 200025"/>
                  <a:gd name="connsiteX14" fmla="*/ 971074 w 3476625"/>
                  <a:gd name="connsiteY14" fmla="*/ 14764 h 200025"/>
                  <a:gd name="connsiteX15" fmla="*/ 379571 w 3476625"/>
                  <a:gd name="connsiteY15" fmla="*/ 14764 h 200025"/>
                  <a:gd name="connsiteX16" fmla="*/ 11906 w 3476625"/>
                  <a:gd name="connsiteY16" fmla="*/ 201454 h 200025"/>
                  <a:gd name="connsiteX17" fmla="*/ 7144 w 3476625"/>
                  <a:gd name="connsiteY17" fmla="*/ 196691 h 200025"/>
                  <a:gd name="connsiteX18" fmla="*/ 376714 w 3476625"/>
                  <a:gd name="connsiteY18" fmla="*/ 8096 h 200025"/>
                  <a:gd name="connsiteX19" fmla="*/ 973931 w 3476625"/>
                  <a:gd name="connsiteY19" fmla="*/ 8096 h 200025"/>
                  <a:gd name="connsiteX20" fmla="*/ 1061561 w 3476625"/>
                  <a:gd name="connsiteY20" fmla="*/ 113824 h 200025"/>
                  <a:gd name="connsiteX21" fmla="*/ 1429226 w 3476625"/>
                  <a:gd name="connsiteY21" fmla="*/ 113824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76625" h="200025">
                    <a:moveTo>
                      <a:pt x="1497806" y="7144"/>
                    </a:moveTo>
                    <a:lnTo>
                      <a:pt x="1822609" y="7144"/>
                    </a:lnTo>
                    <a:lnTo>
                      <a:pt x="1899761" y="84296"/>
                    </a:lnTo>
                    <a:lnTo>
                      <a:pt x="2174081" y="84296"/>
                    </a:lnTo>
                    <a:lnTo>
                      <a:pt x="2240756" y="17621"/>
                    </a:lnTo>
                    <a:lnTo>
                      <a:pt x="3470434" y="17621"/>
                    </a:lnTo>
                    <a:lnTo>
                      <a:pt x="3470434" y="24289"/>
                    </a:lnTo>
                    <a:lnTo>
                      <a:pt x="2243614" y="24289"/>
                    </a:lnTo>
                    <a:lnTo>
                      <a:pt x="2176939" y="90964"/>
                    </a:lnTo>
                    <a:lnTo>
                      <a:pt x="1896904" y="90964"/>
                    </a:lnTo>
                    <a:lnTo>
                      <a:pt x="1819751" y="13811"/>
                    </a:lnTo>
                    <a:lnTo>
                      <a:pt x="1500664" y="13811"/>
                    </a:lnTo>
                    <a:lnTo>
                      <a:pt x="1432084" y="120491"/>
                    </a:lnTo>
                    <a:lnTo>
                      <a:pt x="1057751" y="120491"/>
                    </a:lnTo>
                    <a:lnTo>
                      <a:pt x="971074" y="14764"/>
                    </a:lnTo>
                    <a:lnTo>
                      <a:pt x="379571" y="14764"/>
                    </a:lnTo>
                    <a:lnTo>
                      <a:pt x="11906" y="201454"/>
                    </a:lnTo>
                    <a:lnTo>
                      <a:pt x="7144" y="196691"/>
                    </a:lnTo>
                    <a:lnTo>
                      <a:pt x="376714" y="8096"/>
                    </a:lnTo>
                    <a:lnTo>
                      <a:pt x="973931" y="8096"/>
                    </a:lnTo>
                    <a:lnTo>
                      <a:pt x="1061561" y="113824"/>
                    </a:lnTo>
                    <a:lnTo>
                      <a:pt x="1429226" y="113824"/>
                    </a:lnTo>
                    <a:close/>
                  </a:path>
                </a:pathLst>
              </a:custGeom>
              <a:grpFill/>
              <a:ln w="9525" cap="flat">
                <a:noFill/>
                <a:prstDash val="solid"/>
                <a:miter/>
              </a:ln>
            </p:spPr>
            <p:txBody>
              <a:bodyPr rtlCol="0" anchor="ctr"/>
              <a:lstStyle/>
              <a:p>
                <a:endParaRPr lang="en-US"/>
              </a:p>
            </p:txBody>
          </p:sp>
          <p:sp>
            <p:nvSpPr>
              <p:cNvPr id="167" name="Freeform: Shape 215">
                <a:extLst>
                  <a:ext uri="{FF2B5EF4-FFF2-40B4-BE49-F238E27FC236}">
                    <a16:creationId xmlns:a16="http://schemas.microsoft.com/office/drawing/2014/main" id="{7E1A4FDF-06C8-41DB-AF7B-F21F2AAF7A0E}"/>
                  </a:ext>
                </a:extLst>
              </p:cNvPr>
              <p:cNvSpPr/>
              <p:nvPr/>
            </p:nvSpPr>
            <p:spPr>
              <a:xfrm>
                <a:off x="7851934" y="331231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2859"/>
                      <a:pt x="12859" y="7144"/>
                      <a:pt x="20479" y="7144"/>
                    </a:cubicBezTo>
                    <a:close/>
                  </a:path>
                </a:pathLst>
              </a:custGeom>
              <a:grpFill/>
              <a:ln w="9525" cap="flat">
                <a:noFill/>
                <a:prstDash val="solid"/>
                <a:miter/>
              </a:ln>
            </p:spPr>
            <p:txBody>
              <a:bodyPr rtlCol="0" anchor="ctr"/>
              <a:lstStyle/>
              <a:p>
                <a:endParaRPr lang="en-US"/>
              </a:p>
            </p:txBody>
          </p:sp>
          <p:sp>
            <p:nvSpPr>
              <p:cNvPr id="168" name="Freeform: Shape 216">
                <a:extLst>
                  <a:ext uri="{FF2B5EF4-FFF2-40B4-BE49-F238E27FC236}">
                    <a16:creationId xmlns:a16="http://schemas.microsoft.com/office/drawing/2014/main" id="{7DF3EFA9-3640-43FE-84FC-6E0A7F5091DF}"/>
                  </a:ext>
                </a:extLst>
              </p:cNvPr>
              <p:cNvSpPr/>
              <p:nvPr/>
            </p:nvSpPr>
            <p:spPr>
              <a:xfrm>
                <a:off x="4391739" y="348972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a:p>
            </p:txBody>
          </p:sp>
          <p:sp>
            <p:nvSpPr>
              <p:cNvPr id="169" name="Freeform: Shape 217">
                <a:extLst>
                  <a:ext uri="{FF2B5EF4-FFF2-40B4-BE49-F238E27FC236}">
                    <a16:creationId xmlns:a16="http://schemas.microsoft.com/office/drawing/2014/main" id="{97061FA5-7CD7-411D-AF56-3A09C4091E97}"/>
                  </a:ext>
                </a:extLst>
              </p:cNvPr>
              <p:cNvSpPr/>
              <p:nvPr/>
            </p:nvSpPr>
            <p:spPr>
              <a:xfrm>
                <a:off x="4559141" y="3055143"/>
                <a:ext cx="2552700" cy="142875"/>
              </a:xfrm>
              <a:custGeom>
                <a:avLst/>
                <a:gdLst>
                  <a:gd name="connsiteX0" fmla="*/ 7144 w 2552700"/>
                  <a:gd name="connsiteY0" fmla="*/ 7144 h 142875"/>
                  <a:gd name="connsiteX1" fmla="*/ 101441 w 2552700"/>
                  <a:gd name="connsiteY1" fmla="*/ 7144 h 142875"/>
                  <a:gd name="connsiteX2" fmla="*/ 222409 w 2552700"/>
                  <a:gd name="connsiteY2" fmla="*/ 128111 h 142875"/>
                  <a:gd name="connsiteX3" fmla="*/ 813911 w 2552700"/>
                  <a:gd name="connsiteY3" fmla="*/ 128111 h 142875"/>
                  <a:gd name="connsiteX4" fmla="*/ 881539 w 2552700"/>
                  <a:gd name="connsiteY4" fmla="*/ 21431 h 142875"/>
                  <a:gd name="connsiteX5" fmla="*/ 1284446 w 2552700"/>
                  <a:gd name="connsiteY5" fmla="*/ 21431 h 142875"/>
                  <a:gd name="connsiteX6" fmla="*/ 1343501 w 2552700"/>
                  <a:gd name="connsiteY6" fmla="*/ 129064 h 142875"/>
                  <a:gd name="connsiteX7" fmla="*/ 1662589 w 2552700"/>
                  <a:gd name="connsiteY7" fmla="*/ 129064 h 142875"/>
                  <a:gd name="connsiteX8" fmla="*/ 1739741 w 2552700"/>
                  <a:gd name="connsiteY8" fmla="*/ 51911 h 142875"/>
                  <a:gd name="connsiteX9" fmla="*/ 2019776 w 2552700"/>
                  <a:gd name="connsiteY9" fmla="*/ 51911 h 142875"/>
                  <a:gd name="connsiteX10" fmla="*/ 2086451 w 2552700"/>
                  <a:gd name="connsiteY10" fmla="*/ 117634 h 142875"/>
                  <a:gd name="connsiteX11" fmla="*/ 2551271 w 2552700"/>
                  <a:gd name="connsiteY11" fmla="*/ 117634 h 142875"/>
                  <a:gd name="connsiteX12" fmla="*/ 2551271 w 2552700"/>
                  <a:gd name="connsiteY12" fmla="*/ 125254 h 142875"/>
                  <a:gd name="connsiteX13" fmla="*/ 2083594 w 2552700"/>
                  <a:gd name="connsiteY13" fmla="*/ 125254 h 142875"/>
                  <a:gd name="connsiteX14" fmla="*/ 2016919 w 2552700"/>
                  <a:gd name="connsiteY14" fmla="*/ 58579 h 142875"/>
                  <a:gd name="connsiteX15" fmla="*/ 1742599 w 2552700"/>
                  <a:gd name="connsiteY15" fmla="*/ 58579 h 142875"/>
                  <a:gd name="connsiteX16" fmla="*/ 1665446 w 2552700"/>
                  <a:gd name="connsiteY16" fmla="*/ 135731 h 142875"/>
                  <a:gd name="connsiteX17" fmla="*/ 1340644 w 2552700"/>
                  <a:gd name="connsiteY17" fmla="*/ 135731 h 142875"/>
                  <a:gd name="connsiteX18" fmla="*/ 1281589 w 2552700"/>
                  <a:gd name="connsiteY18" fmla="*/ 29051 h 142875"/>
                  <a:gd name="connsiteX19" fmla="*/ 885349 w 2552700"/>
                  <a:gd name="connsiteY19" fmla="*/ 29051 h 142875"/>
                  <a:gd name="connsiteX20" fmla="*/ 816769 w 2552700"/>
                  <a:gd name="connsiteY20" fmla="*/ 134779 h 142875"/>
                  <a:gd name="connsiteX21" fmla="*/ 219551 w 2552700"/>
                  <a:gd name="connsiteY21" fmla="*/ 134779 h 142875"/>
                  <a:gd name="connsiteX22" fmla="*/ 98584 w 2552700"/>
                  <a:gd name="connsiteY22" fmla="*/ 14764 h 142875"/>
                  <a:gd name="connsiteX23" fmla="*/ 7144 w 2552700"/>
                  <a:gd name="connsiteY23" fmla="*/ 14764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2700" h="142875">
                    <a:moveTo>
                      <a:pt x="7144" y="7144"/>
                    </a:moveTo>
                    <a:lnTo>
                      <a:pt x="101441" y="7144"/>
                    </a:lnTo>
                    <a:lnTo>
                      <a:pt x="222409" y="128111"/>
                    </a:lnTo>
                    <a:lnTo>
                      <a:pt x="813911" y="128111"/>
                    </a:lnTo>
                    <a:lnTo>
                      <a:pt x="881539" y="21431"/>
                    </a:lnTo>
                    <a:lnTo>
                      <a:pt x="1284446" y="21431"/>
                    </a:lnTo>
                    <a:lnTo>
                      <a:pt x="1343501" y="129064"/>
                    </a:lnTo>
                    <a:lnTo>
                      <a:pt x="1662589" y="129064"/>
                    </a:lnTo>
                    <a:lnTo>
                      <a:pt x="1739741" y="51911"/>
                    </a:lnTo>
                    <a:lnTo>
                      <a:pt x="2019776" y="51911"/>
                    </a:lnTo>
                    <a:lnTo>
                      <a:pt x="2086451" y="117634"/>
                    </a:lnTo>
                    <a:lnTo>
                      <a:pt x="2551271" y="117634"/>
                    </a:lnTo>
                    <a:lnTo>
                      <a:pt x="2551271" y="125254"/>
                    </a:lnTo>
                    <a:lnTo>
                      <a:pt x="2083594" y="125254"/>
                    </a:lnTo>
                    <a:lnTo>
                      <a:pt x="2016919" y="58579"/>
                    </a:lnTo>
                    <a:lnTo>
                      <a:pt x="1742599" y="58579"/>
                    </a:lnTo>
                    <a:lnTo>
                      <a:pt x="1665446" y="135731"/>
                    </a:lnTo>
                    <a:lnTo>
                      <a:pt x="1340644" y="135731"/>
                    </a:lnTo>
                    <a:lnTo>
                      <a:pt x="1281589" y="29051"/>
                    </a:lnTo>
                    <a:lnTo>
                      <a:pt x="885349" y="29051"/>
                    </a:lnTo>
                    <a:lnTo>
                      <a:pt x="816769" y="134779"/>
                    </a:lnTo>
                    <a:lnTo>
                      <a:pt x="219551" y="134779"/>
                    </a:lnTo>
                    <a:lnTo>
                      <a:pt x="98584" y="14764"/>
                    </a:lnTo>
                    <a:lnTo>
                      <a:pt x="7144" y="14764"/>
                    </a:lnTo>
                    <a:close/>
                  </a:path>
                </a:pathLst>
              </a:custGeom>
              <a:grpFill/>
              <a:ln w="9525" cap="flat">
                <a:noFill/>
                <a:prstDash val="solid"/>
                <a:miter/>
              </a:ln>
            </p:spPr>
            <p:txBody>
              <a:bodyPr rtlCol="0" anchor="ctr"/>
              <a:lstStyle/>
              <a:p>
                <a:endParaRPr lang="en-US"/>
              </a:p>
            </p:txBody>
          </p:sp>
          <p:sp>
            <p:nvSpPr>
              <p:cNvPr id="170" name="Freeform: Shape 218">
                <a:extLst>
                  <a:ext uri="{FF2B5EF4-FFF2-40B4-BE49-F238E27FC236}">
                    <a16:creationId xmlns:a16="http://schemas.microsoft.com/office/drawing/2014/main" id="{14055EA6-0B34-4FA2-AE1F-1A05A3CF4174}"/>
                  </a:ext>
                </a:extLst>
              </p:cNvPr>
              <p:cNvSpPr/>
              <p:nvPr/>
            </p:nvSpPr>
            <p:spPr>
              <a:xfrm>
                <a:off x="7089934" y="315610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3811"/>
                      <a:pt x="12859" y="7144"/>
                      <a:pt x="20479" y="7144"/>
                    </a:cubicBezTo>
                    <a:close/>
                  </a:path>
                </a:pathLst>
              </a:custGeom>
              <a:grpFill/>
              <a:ln w="9525" cap="flat">
                <a:noFill/>
                <a:prstDash val="solid"/>
                <a:miter/>
              </a:ln>
            </p:spPr>
            <p:txBody>
              <a:bodyPr rtlCol="0" anchor="ctr"/>
              <a:lstStyle/>
              <a:p>
                <a:endParaRPr lang="en-US"/>
              </a:p>
            </p:txBody>
          </p:sp>
          <p:sp>
            <p:nvSpPr>
              <p:cNvPr id="171" name="Freeform: Shape 219">
                <a:extLst>
                  <a:ext uri="{FF2B5EF4-FFF2-40B4-BE49-F238E27FC236}">
                    <a16:creationId xmlns:a16="http://schemas.microsoft.com/office/drawing/2014/main" id="{FBCE2FBD-4AA3-4EA8-9469-8D41E3922C47}"/>
                  </a:ext>
                </a:extLst>
              </p:cNvPr>
              <p:cNvSpPr/>
              <p:nvPr/>
            </p:nvSpPr>
            <p:spPr>
              <a:xfrm>
                <a:off x="4546759" y="3045618"/>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a:p>
            </p:txBody>
          </p:sp>
          <p:sp>
            <p:nvSpPr>
              <p:cNvPr id="172" name="Freeform: Shape 220">
                <a:extLst>
                  <a:ext uri="{FF2B5EF4-FFF2-40B4-BE49-F238E27FC236}">
                    <a16:creationId xmlns:a16="http://schemas.microsoft.com/office/drawing/2014/main" id="{60B942CE-D342-4BA4-BC58-A740622E11DD}"/>
                  </a:ext>
                </a:extLst>
              </p:cNvPr>
              <p:cNvSpPr/>
              <p:nvPr/>
            </p:nvSpPr>
            <p:spPr>
              <a:xfrm>
                <a:off x="6717506" y="3322796"/>
                <a:ext cx="676275" cy="104775"/>
              </a:xfrm>
              <a:custGeom>
                <a:avLst/>
                <a:gdLst>
                  <a:gd name="connsiteX0" fmla="*/ 668179 w 676275"/>
                  <a:gd name="connsiteY0" fmla="*/ 7144 h 104775"/>
                  <a:gd name="connsiteX1" fmla="*/ 672941 w 676275"/>
                  <a:gd name="connsiteY1" fmla="*/ 11906 h 104775"/>
                  <a:gd name="connsiteX2" fmla="*/ 471964 w 676275"/>
                  <a:gd name="connsiteY2" fmla="*/ 98584 h 104775"/>
                  <a:gd name="connsiteX3" fmla="*/ 7144 w 676275"/>
                  <a:gd name="connsiteY3" fmla="*/ 98584 h 104775"/>
                  <a:gd name="connsiteX4" fmla="*/ 7144 w 676275"/>
                  <a:gd name="connsiteY4" fmla="*/ 91916 h 104775"/>
                  <a:gd name="connsiteX5" fmla="*/ 469106 w 676275"/>
                  <a:gd name="connsiteY5" fmla="*/ 91916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275" h="104775">
                    <a:moveTo>
                      <a:pt x="668179" y="7144"/>
                    </a:moveTo>
                    <a:lnTo>
                      <a:pt x="672941" y="11906"/>
                    </a:lnTo>
                    <a:lnTo>
                      <a:pt x="471964" y="98584"/>
                    </a:lnTo>
                    <a:lnTo>
                      <a:pt x="7144" y="98584"/>
                    </a:lnTo>
                    <a:lnTo>
                      <a:pt x="7144" y="91916"/>
                    </a:lnTo>
                    <a:lnTo>
                      <a:pt x="469106" y="91916"/>
                    </a:lnTo>
                    <a:close/>
                  </a:path>
                </a:pathLst>
              </a:custGeom>
              <a:grpFill/>
              <a:ln w="9525" cap="flat">
                <a:noFill/>
                <a:prstDash val="solid"/>
                <a:miter/>
              </a:ln>
            </p:spPr>
            <p:txBody>
              <a:bodyPr rtlCol="0" anchor="ctr"/>
              <a:lstStyle/>
              <a:p>
                <a:endParaRPr lang="en-US"/>
              </a:p>
            </p:txBody>
          </p:sp>
          <p:sp>
            <p:nvSpPr>
              <p:cNvPr id="173" name="Freeform: Shape 221">
                <a:extLst>
                  <a:ext uri="{FF2B5EF4-FFF2-40B4-BE49-F238E27FC236}">
                    <a16:creationId xmlns:a16="http://schemas.microsoft.com/office/drawing/2014/main" id="{07F5C769-3910-4C16-BE0A-88F81B4E0333}"/>
                  </a:ext>
                </a:extLst>
              </p:cNvPr>
              <p:cNvSpPr/>
              <p:nvPr/>
            </p:nvSpPr>
            <p:spPr>
              <a:xfrm>
                <a:off x="6705124" y="3398043"/>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7146" y="7144"/>
                      <a:pt x="20479" y="7144"/>
                    </a:cubicBezTo>
                    <a:close/>
                  </a:path>
                </a:pathLst>
              </a:custGeom>
              <a:grpFill/>
              <a:ln w="9525" cap="flat">
                <a:noFill/>
                <a:prstDash val="solid"/>
                <a:miter/>
              </a:ln>
            </p:spPr>
            <p:txBody>
              <a:bodyPr rtlCol="0" anchor="ctr"/>
              <a:lstStyle/>
              <a:p>
                <a:endParaRPr lang="en-US"/>
              </a:p>
            </p:txBody>
          </p:sp>
          <p:sp>
            <p:nvSpPr>
              <p:cNvPr id="174" name="Freeform: Shape 222">
                <a:extLst>
                  <a:ext uri="{FF2B5EF4-FFF2-40B4-BE49-F238E27FC236}">
                    <a16:creationId xmlns:a16="http://schemas.microsoft.com/office/drawing/2014/main" id="{7AAE3E05-111A-4F8A-8FC3-D05E6156DC85}"/>
                  </a:ext>
                </a:extLst>
              </p:cNvPr>
              <p:cNvSpPr/>
              <p:nvPr/>
            </p:nvSpPr>
            <p:spPr>
              <a:xfrm>
                <a:off x="5352574" y="3312318"/>
                <a:ext cx="742950" cy="485775"/>
              </a:xfrm>
              <a:custGeom>
                <a:avLst/>
                <a:gdLst>
                  <a:gd name="connsiteX0" fmla="*/ 736759 w 742950"/>
                  <a:gd name="connsiteY0" fmla="*/ 7144 h 485775"/>
                  <a:gd name="connsiteX1" fmla="*/ 741521 w 742950"/>
                  <a:gd name="connsiteY1" fmla="*/ 11906 h 485775"/>
                  <a:gd name="connsiteX2" fmla="*/ 552926 w 742950"/>
                  <a:gd name="connsiteY2" fmla="*/ 200501 h 485775"/>
                  <a:gd name="connsiteX3" fmla="*/ 260509 w 742950"/>
                  <a:gd name="connsiteY3" fmla="*/ 200501 h 485775"/>
                  <a:gd name="connsiteX4" fmla="*/ 12859 w 742950"/>
                  <a:gd name="connsiteY4" fmla="*/ 486251 h 485775"/>
                  <a:gd name="connsiteX5" fmla="*/ 7144 w 742950"/>
                  <a:gd name="connsiteY5" fmla="*/ 481489 h 485775"/>
                  <a:gd name="connsiteX6" fmla="*/ 257651 w 742950"/>
                  <a:gd name="connsiteY6" fmla="*/ 192881 h 485775"/>
                  <a:gd name="connsiteX7" fmla="*/ 550069 w 742950"/>
                  <a:gd name="connsiteY7" fmla="*/ 192881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950" h="485775">
                    <a:moveTo>
                      <a:pt x="736759" y="7144"/>
                    </a:moveTo>
                    <a:lnTo>
                      <a:pt x="741521" y="11906"/>
                    </a:lnTo>
                    <a:lnTo>
                      <a:pt x="552926" y="200501"/>
                    </a:lnTo>
                    <a:lnTo>
                      <a:pt x="260509" y="200501"/>
                    </a:lnTo>
                    <a:lnTo>
                      <a:pt x="12859" y="486251"/>
                    </a:lnTo>
                    <a:lnTo>
                      <a:pt x="7144" y="481489"/>
                    </a:lnTo>
                    <a:lnTo>
                      <a:pt x="257651" y="192881"/>
                    </a:lnTo>
                    <a:lnTo>
                      <a:pt x="550069" y="192881"/>
                    </a:lnTo>
                    <a:close/>
                  </a:path>
                </a:pathLst>
              </a:custGeom>
              <a:grpFill/>
              <a:ln w="9525" cap="flat">
                <a:noFill/>
                <a:prstDash val="solid"/>
                <a:miter/>
              </a:ln>
            </p:spPr>
            <p:txBody>
              <a:bodyPr rtlCol="0" anchor="ctr"/>
              <a:lstStyle/>
              <a:p>
                <a:endParaRPr lang="en-US"/>
              </a:p>
            </p:txBody>
          </p:sp>
          <p:sp>
            <p:nvSpPr>
              <p:cNvPr id="175" name="Freeform: Shape 223">
                <a:extLst>
                  <a:ext uri="{FF2B5EF4-FFF2-40B4-BE49-F238E27FC236}">
                    <a16:creationId xmlns:a16="http://schemas.microsoft.com/office/drawing/2014/main" id="{235D073A-23DC-4BB1-BAD6-FB42D5D73772}"/>
                  </a:ext>
                </a:extLst>
              </p:cNvPr>
              <p:cNvSpPr/>
              <p:nvPr/>
            </p:nvSpPr>
            <p:spPr>
              <a:xfrm>
                <a:off x="5343287" y="3775709"/>
                <a:ext cx="38100" cy="38100"/>
              </a:xfrm>
              <a:custGeom>
                <a:avLst/>
                <a:gdLst>
                  <a:gd name="connsiteX0" fmla="*/ 10716 w 38100"/>
                  <a:gd name="connsiteY0" fmla="*/ 11430 h 38100"/>
                  <a:gd name="connsiteX1" fmla="*/ 10716 w 38100"/>
                  <a:gd name="connsiteY1" fmla="*/ 30480 h 38100"/>
                  <a:gd name="connsiteX2" fmla="*/ 29766 w 38100"/>
                  <a:gd name="connsiteY2" fmla="*/ 30480 h 38100"/>
                  <a:gd name="connsiteX3" fmla="*/ 29766 w 38100"/>
                  <a:gd name="connsiteY3" fmla="*/ 11430 h 38100"/>
                  <a:gd name="connsiteX4" fmla="*/ 10716 w 38100"/>
                  <a:gd name="connsiteY4" fmla="*/ 1143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1430"/>
                    </a:moveTo>
                    <a:cubicBezTo>
                      <a:pt x="5953" y="16192"/>
                      <a:pt x="5953" y="24765"/>
                      <a:pt x="10716" y="30480"/>
                    </a:cubicBezTo>
                    <a:cubicBezTo>
                      <a:pt x="15478" y="35242"/>
                      <a:pt x="24051" y="35242"/>
                      <a:pt x="29766" y="30480"/>
                    </a:cubicBezTo>
                    <a:cubicBezTo>
                      <a:pt x="34528" y="25717"/>
                      <a:pt x="34528" y="17145"/>
                      <a:pt x="29766" y="11430"/>
                    </a:cubicBezTo>
                    <a:cubicBezTo>
                      <a:pt x="24051" y="5715"/>
                      <a:pt x="15478" y="5715"/>
                      <a:pt x="10716" y="11430"/>
                    </a:cubicBezTo>
                    <a:close/>
                  </a:path>
                </a:pathLst>
              </a:custGeom>
              <a:grpFill/>
              <a:ln w="9525" cap="flat">
                <a:noFill/>
                <a:prstDash val="solid"/>
                <a:miter/>
              </a:ln>
            </p:spPr>
            <p:txBody>
              <a:bodyPr rtlCol="0" anchor="ctr"/>
              <a:lstStyle/>
              <a:p>
                <a:endParaRPr lang="en-US"/>
              </a:p>
            </p:txBody>
          </p:sp>
          <p:sp>
            <p:nvSpPr>
              <p:cNvPr id="176" name="Freeform: Shape 224">
                <a:extLst>
                  <a:ext uri="{FF2B5EF4-FFF2-40B4-BE49-F238E27FC236}">
                    <a16:creationId xmlns:a16="http://schemas.microsoft.com/office/drawing/2014/main" id="{37266FF3-D122-4BF5-B530-AE140E225BC1}"/>
                  </a:ext>
                </a:extLst>
              </p:cNvPr>
              <p:cNvSpPr/>
              <p:nvPr/>
            </p:nvSpPr>
            <p:spPr>
              <a:xfrm>
                <a:off x="4308634" y="3313271"/>
                <a:ext cx="1009650" cy="428625"/>
              </a:xfrm>
              <a:custGeom>
                <a:avLst/>
                <a:gdLst>
                  <a:gd name="connsiteX0" fmla="*/ 998696 w 1009650"/>
                  <a:gd name="connsiteY0" fmla="*/ 7144 h 428625"/>
                  <a:gd name="connsiteX1" fmla="*/ 1003459 w 1009650"/>
                  <a:gd name="connsiteY1" fmla="*/ 11906 h 428625"/>
                  <a:gd name="connsiteX2" fmla="*/ 912019 w 1009650"/>
                  <a:gd name="connsiteY2" fmla="*/ 103346 h 428625"/>
                  <a:gd name="connsiteX3" fmla="*/ 646271 w 1009650"/>
                  <a:gd name="connsiteY3" fmla="*/ 103346 h 428625"/>
                  <a:gd name="connsiteX4" fmla="*/ 476726 w 1009650"/>
                  <a:gd name="connsiteY4" fmla="*/ 272891 h 428625"/>
                  <a:gd name="connsiteX5" fmla="*/ 306229 w 1009650"/>
                  <a:gd name="connsiteY5" fmla="*/ 272891 h 428625"/>
                  <a:gd name="connsiteX6" fmla="*/ 11906 w 1009650"/>
                  <a:gd name="connsiteY6" fmla="*/ 424339 h 428625"/>
                  <a:gd name="connsiteX7" fmla="*/ 7144 w 1009650"/>
                  <a:gd name="connsiteY7" fmla="*/ 419576 h 428625"/>
                  <a:gd name="connsiteX8" fmla="*/ 303371 w 1009650"/>
                  <a:gd name="connsiteY8" fmla="*/ 266224 h 428625"/>
                  <a:gd name="connsiteX9" fmla="*/ 472916 w 1009650"/>
                  <a:gd name="connsiteY9" fmla="*/ 266224 h 428625"/>
                  <a:gd name="connsiteX10" fmla="*/ 643414 w 1009650"/>
                  <a:gd name="connsiteY10" fmla="*/ 95726 h 428625"/>
                  <a:gd name="connsiteX11" fmla="*/ 909161 w 1009650"/>
                  <a:gd name="connsiteY11" fmla="*/ 95726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9650" h="428625">
                    <a:moveTo>
                      <a:pt x="998696" y="7144"/>
                    </a:moveTo>
                    <a:lnTo>
                      <a:pt x="1003459" y="11906"/>
                    </a:lnTo>
                    <a:lnTo>
                      <a:pt x="912019" y="103346"/>
                    </a:lnTo>
                    <a:lnTo>
                      <a:pt x="646271" y="103346"/>
                    </a:lnTo>
                    <a:lnTo>
                      <a:pt x="476726" y="272891"/>
                    </a:lnTo>
                    <a:lnTo>
                      <a:pt x="306229" y="272891"/>
                    </a:lnTo>
                    <a:lnTo>
                      <a:pt x="11906" y="424339"/>
                    </a:lnTo>
                    <a:lnTo>
                      <a:pt x="7144" y="419576"/>
                    </a:lnTo>
                    <a:lnTo>
                      <a:pt x="303371" y="266224"/>
                    </a:lnTo>
                    <a:lnTo>
                      <a:pt x="472916" y="266224"/>
                    </a:lnTo>
                    <a:lnTo>
                      <a:pt x="643414" y="95726"/>
                    </a:lnTo>
                    <a:lnTo>
                      <a:pt x="909161" y="95726"/>
                    </a:lnTo>
                    <a:close/>
                  </a:path>
                </a:pathLst>
              </a:custGeom>
              <a:grpFill/>
              <a:ln w="9525" cap="flat">
                <a:noFill/>
                <a:prstDash val="solid"/>
                <a:miter/>
              </a:ln>
            </p:spPr>
            <p:txBody>
              <a:bodyPr rtlCol="0" anchor="ctr"/>
              <a:lstStyle/>
              <a:p>
                <a:endParaRPr lang="en-US"/>
              </a:p>
            </p:txBody>
          </p:sp>
          <p:sp>
            <p:nvSpPr>
              <p:cNvPr id="177" name="Freeform: Shape 225">
                <a:extLst>
                  <a:ext uri="{FF2B5EF4-FFF2-40B4-BE49-F238E27FC236}">
                    <a16:creationId xmlns:a16="http://schemas.microsoft.com/office/drawing/2014/main" id="{92D79735-3A15-4707-9004-10A6658793C4}"/>
                  </a:ext>
                </a:extLst>
              </p:cNvPr>
              <p:cNvSpPr/>
              <p:nvPr/>
            </p:nvSpPr>
            <p:spPr>
              <a:xfrm>
                <a:off x="4298394" y="371451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a:p>
            </p:txBody>
          </p:sp>
          <p:sp>
            <p:nvSpPr>
              <p:cNvPr id="178" name="Freeform: Shape 226">
                <a:extLst>
                  <a:ext uri="{FF2B5EF4-FFF2-40B4-BE49-F238E27FC236}">
                    <a16:creationId xmlns:a16="http://schemas.microsoft.com/office/drawing/2014/main" id="{7EB2460D-A7D7-4D3B-8770-76D4A7297817}"/>
                  </a:ext>
                </a:extLst>
              </p:cNvPr>
              <p:cNvSpPr/>
              <p:nvPr/>
            </p:nvSpPr>
            <p:spPr>
              <a:xfrm>
                <a:off x="6470809" y="3194208"/>
                <a:ext cx="1076325" cy="142875"/>
              </a:xfrm>
              <a:custGeom>
                <a:avLst/>
                <a:gdLst>
                  <a:gd name="connsiteX0" fmla="*/ 11906 w 1076325"/>
                  <a:gd name="connsiteY0" fmla="*/ 7144 h 142875"/>
                  <a:gd name="connsiteX1" fmla="*/ 50006 w 1076325"/>
                  <a:gd name="connsiteY1" fmla="*/ 45244 h 142875"/>
                  <a:gd name="connsiteX2" fmla="*/ 869156 w 1076325"/>
                  <a:gd name="connsiteY2" fmla="*/ 45244 h 142875"/>
                  <a:gd name="connsiteX3" fmla="*/ 1072991 w 1076325"/>
                  <a:gd name="connsiteY3" fmla="*/ 134779 h 142875"/>
                  <a:gd name="connsiteX4" fmla="*/ 1068229 w 1076325"/>
                  <a:gd name="connsiteY4" fmla="*/ 139541 h 142875"/>
                  <a:gd name="connsiteX5" fmla="*/ 866299 w 1076325"/>
                  <a:gd name="connsiteY5" fmla="*/ 51911 h 142875"/>
                  <a:gd name="connsiteX6" fmla="*/ 47149 w 1076325"/>
                  <a:gd name="connsiteY6" fmla="*/ 51911 h 142875"/>
                  <a:gd name="connsiteX7" fmla="*/ 7144 w 1076325"/>
                  <a:gd name="connsiteY7" fmla="*/ 12859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6325" h="142875">
                    <a:moveTo>
                      <a:pt x="11906" y="7144"/>
                    </a:moveTo>
                    <a:lnTo>
                      <a:pt x="50006" y="45244"/>
                    </a:lnTo>
                    <a:lnTo>
                      <a:pt x="869156" y="45244"/>
                    </a:lnTo>
                    <a:lnTo>
                      <a:pt x="1072991" y="134779"/>
                    </a:lnTo>
                    <a:lnTo>
                      <a:pt x="1068229" y="139541"/>
                    </a:lnTo>
                    <a:lnTo>
                      <a:pt x="866299" y="51911"/>
                    </a:lnTo>
                    <a:lnTo>
                      <a:pt x="47149" y="51911"/>
                    </a:lnTo>
                    <a:lnTo>
                      <a:pt x="7144" y="12859"/>
                    </a:lnTo>
                    <a:close/>
                  </a:path>
                </a:pathLst>
              </a:custGeom>
              <a:grpFill/>
              <a:ln w="9525" cap="flat">
                <a:noFill/>
                <a:prstDash val="solid"/>
                <a:miter/>
              </a:ln>
            </p:spPr>
            <p:txBody>
              <a:bodyPr rtlCol="0" anchor="ctr"/>
              <a:lstStyle/>
              <a:p>
                <a:endParaRPr lang="en-US"/>
              </a:p>
            </p:txBody>
          </p:sp>
          <p:sp>
            <p:nvSpPr>
              <p:cNvPr id="179" name="Freeform: Shape 227">
                <a:extLst>
                  <a:ext uri="{FF2B5EF4-FFF2-40B4-BE49-F238E27FC236}">
                    <a16:creationId xmlns:a16="http://schemas.microsoft.com/office/drawing/2014/main" id="{5F073625-CEF7-41C5-8491-442E55BCA0FB}"/>
                  </a:ext>
                </a:extLst>
              </p:cNvPr>
              <p:cNvSpPr/>
              <p:nvPr/>
            </p:nvSpPr>
            <p:spPr>
              <a:xfrm>
                <a:off x="6460569" y="3184921"/>
                <a:ext cx="38100" cy="38100"/>
              </a:xfrm>
              <a:custGeom>
                <a:avLst/>
                <a:gdLst>
                  <a:gd name="connsiteX0" fmla="*/ 29766 w 38100"/>
                  <a:gd name="connsiteY0" fmla="*/ 10716 h 38100"/>
                  <a:gd name="connsiteX1" fmla="*/ 10716 w 38100"/>
                  <a:gd name="connsiteY1" fmla="*/ 10716 h 38100"/>
                  <a:gd name="connsiteX2" fmla="*/ 10716 w 38100"/>
                  <a:gd name="connsiteY2" fmla="*/ 29766 h 38100"/>
                  <a:gd name="connsiteX3" fmla="*/ 29766 w 38100"/>
                  <a:gd name="connsiteY3" fmla="*/ 29766 h 38100"/>
                  <a:gd name="connsiteX4" fmla="*/ 2976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9766" y="10716"/>
                    </a:moveTo>
                    <a:cubicBezTo>
                      <a:pt x="25003" y="5953"/>
                      <a:pt x="16431" y="5953"/>
                      <a:pt x="10716" y="10716"/>
                    </a:cubicBezTo>
                    <a:cubicBezTo>
                      <a:pt x="5953" y="15478"/>
                      <a:pt x="5953" y="24051"/>
                      <a:pt x="10716" y="29766"/>
                    </a:cubicBezTo>
                    <a:cubicBezTo>
                      <a:pt x="15478" y="34528"/>
                      <a:pt x="24051" y="34528"/>
                      <a:pt x="29766" y="29766"/>
                    </a:cubicBezTo>
                    <a:cubicBezTo>
                      <a:pt x="34528" y="24051"/>
                      <a:pt x="34528" y="15478"/>
                      <a:pt x="29766" y="10716"/>
                    </a:cubicBezTo>
                    <a:close/>
                  </a:path>
                </a:pathLst>
              </a:custGeom>
              <a:grpFill/>
              <a:ln w="9525" cap="flat">
                <a:noFill/>
                <a:prstDash val="solid"/>
                <a:miter/>
              </a:ln>
            </p:spPr>
            <p:txBody>
              <a:bodyPr rtlCol="0" anchor="ctr"/>
              <a:lstStyle/>
              <a:p>
                <a:endParaRPr lang="en-US"/>
              </a:p>
            </p:txBody>
          </p:sp>
          <p:sp>
            <p:nvSpPr>
              <p:cNvPr id="180" name="Freeform: Shape 228">
                <a:extLst>
                  <a:ext uri="{FF2B5EF4-FFF2-40B4-BE49-F238E27FC236}">
                    <a16:creationId xmlns:a16="http://schemas.microsoft.com/office/drawing/2014/main" id="{A7873607-6330-4659-A7A8-5A455F8DC355}"/>
                  </a:ext>
                </a:extLst>
              </p:cNvPr>
              <p:cNvSpPr/>
              <p:nvPr/>
            </p:nvSpPr>
            <p:spPr>
              <a:xfrm>
                <a:off x="5156359" y="3240881"/>
                <a:ext cx="590550" cy="190500"/>
              </a:xfrm>
              <a:custGeom>
                <a:avLst/>
                <a:gdLst>
                  <a:gd name="connsiteX0" fmla="*/ 7144 w 590550"/>
                  <a:gd name="connsiteY0" fmla="*/ 7144 h 190500"/>
                  <a:gd name="connsiteX1" fmla="*/ 408146 w 590550"/>
                  <a:gd name="connsiteY1" fmla="*/ 7144 h 190500"/>
                  <a:gd name="connsiteX2" fmla="*/ 585311 w 590550"/>
                  <a:gd name="connsiteY2" fmla="*/ 184309 h 190500"/>
                  <a:gd name="connsiteX3" fmla="*/ 580549 w 590550"/>
                  <a:gd name="connsiteY3" fmla="*/ 189071 h 190500"/>
                  <a:gd name="connsiteX4" fmla="*/ 405289 w 590550"/>
                  <a:gd name="connsiteY4" fmla="*/ 13811 h 190500"/>
                  <a:gd name="connsiteX5" fmla="*/ 7144 w 590550"/>
                  <a:gd name="connsiteY5" fmla="*/ 13811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550" h="190500">
                    <a:moveTo>
                      <a:pt x="7144" y="7144"/>
                    </a:moveTo>
                    <a:lnTo>
                      <a:pt x="408146" y="7144"/>
                    </a:lnTo>
                    <a:lnTo>
                      <a:pt x="585311" y="184309"/>
                    </a:lnTo>
                    <a:lnTo>
                      <a:pt x="580549" y="189071"/>
                    </a:lnTo>
                    <a:lnTo>
                      <a:pt x="405289" y="13811"/>
                    </a:lnTo>
                    <a:lnTo>
                      <a:pt x="7144" y="13811"/>
                    </a:lnTo>
                    <a:close/>
                  </a:path>
                </a:pathLst>
              </a:custGeom>
              <a:grpFill/>
              <a:ln w="9525" cap="flat">
                <a:noFill/>
                <a:prstDash val="solid"/>
                <a:miter/>
              </a:ln>
            </p:spPr>
            <p:txBody>
              <a:bodyPr rtlCol="0" anchor="ctr"/>
              <a:lstStyle/>
              <a:p>
                <a:endParaRPr lang="en-US"/>
              </a:p>
            </p:txBody>
          </p:sp>
          <p:sp>
            <p:nvSpPr>
              <p:cNvPr id="181" name="Freeform: Shape 229">
                <a:extLst>
                  <a:ext uri="{FF2B5EF4-FFF2-40B4-BE49-F238E27FC236}">
                    <a16:creationId xmlns:a16="http://schemas.microsoft.com/office/drawing/2014/main" id="{6BFE2226-9558-49DE-8B1A-BDEDF2373F39}"/>
                  </a:ext>
                </a:extLst>
              </p:cNvPr>
              <p:cNvSpPr/>
              <p:nvPr/>
            </p:nvSpPr>
            <p:spPr>
              <a:xfrm>
                <a:off x="5134451" y="323135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a:p>
            </p:txBody>
          </p:sp>
          <p:sp>
            <p:nvSpPr>
              <p:cNvPr id="182" name="Freeform: Shape 230">
                <a:extLst>
                  <a:ext uri="{FF2B5EF4-FFF2-40B4-BE49-F238E27FC236}">
                    <a16:creationId xmlns:a16="http://schemas.microsoft.com/office/drawing/2014/main" id="{8084E63B-6692-4F28-9688-DCF2C6911D27}"/>
                  </a:ext>
                </a:extLst>
              </p:cNvPr>
              <p:cNvSpPr/>
              <p:nvPr/>
            </p:nvSpPr>
            <p:spPr>
              <a:xfrm>
                <a:off x="5084921" y="3377088"/>
                <a:ext cx="361950" cy="95250"/>
              </a:xfrm>
              <a:custGeom>
                <a:avLst/>
                <a:gdLst>
                  <a:gd name="connsiteX0" fmla="*/ 349091 w 361950"/>
                  <a:gd name="connsiteY0" fmla="*/ 7144 h 95250"/>
                  <a:gd name="connsiteX1" fmla="*/ 354806 w 361950"/>
                  <a:gd name="connsiteY1" fmla="*/ 12859 h 95250"/>
                  <a:gd name="connsiteX2" fmla="*/ 271939 w 361950"/>
                  <a:gd name="connsiteY2" fmla="*/ 94774 h 95250"/>
                  <a:gd name="connsiteX3" fmla="*/ 7144 w 361950"/>
                  <a:gd name="connsiteY3" fmla="*/ 94774 h 95250"/>
                  <a:gd name="connsiteX4" fmla="*/ 7144 w 361950"/>
                  <a:gd name="connsiteY4" fmla="*/ 88106 h 95250"/>
                  <a:gd name="connsiteX5" fmla="*/ 269081 w 361950"/>
                  <a:gd name="connsiteY5" fmla="*/ 8810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50" h="95250">
                    <a:moveTo>
                      <a:pt x="349091" y="7144"/>
                    </a:moveTo>
                    <a:lnTo>
                      <a:pt x="354806" y="12859"/>
                    </a:lnTo>
                    <a:lnTo>
                      <a:pt x="271939" y="94774"/>
                    </a:lnTo>
                    <a:lnTo>
                      <a:pt x="7144" y="94774"/>
                    </a:lnTo>
                    <a:lnTo>
                      <a:pt x="7144" y="88106"/>
                    </a:lnTo>
                    <a:lnTo>
                      <a:pt x="269081" y="88106"/>
                    </a:lnTo>
                    <a:close/>
                  </a:path>
                </a:pathLst>
              </a:custGeom>
              <a:grpFill/>
              <a:ln w="9525" cap="flat">
                <a:noFill/>
                <a:prstDash val="solid"/>
                <a:miter/>
              </a:ln>
            </p:spPr>
            <p:txBody>
              <a:bodyPr rtlCol="0" anchor="ctr"/>
              <a:lstStyle/>
              <a:p>
                <a:endParaRPr lang="en-US"/>
              </a:p>
            </p:txBody>
          </p:sp>
          <p:sp>
            <p:nvSpPr>
              <p:cNvPr id="183" name="Freeform: Shape 231">
                <a:extLst>
                  <a:ext uri="{FF2B5EF4-FFF2-40B4-BE49-F238E27FC236}">
                    <a16:creationId xmlns:a16="http://schemas.microsoft.com/office/drawing/2014/main" id="{C668A787-3550-4A45-92CD-2EA7B68B2205}"/>
                  </a:ext>
                </a:extLst>
              </p:cNvPr>
              <p:cNvSpPr/>
              <p:nvPr/>
            </p:nvSpPr>
            <p:spPr>
              <a:xfrm>
                <a:off x="5072539" y="344852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2861" y="12859"/>
                      <a:pt x="27146" y="7144"/>
                      <a:pt x="20479" y="7144"/>
                    </a:cubicBezTo>
                    <a:close/>
                  </a:path>
                </a:pathLst>
              </a:custGeom>
              <a:grpFill/>
              <a:ln w="9525" cap="flat">
                <a:noFill/>
                <a:prstDash val="solid"/>
                <a:miter/>
              </a:ln>
            </p:spPr>
            <p:txBody>
              <a:bodyPr rtlCol="0" anchor="ctr"/>
              <a:lstStyle/>
              <a:p>
                <a:endParaRPr lang="en-US"/>
              </a:p>
            </p:txBody>
          </p:sp>
          <p:sp>
            <p:nvSpPr>
              <p:cNvPr id="184" name="Freeform: Shape 232">
                <a:extLst>
                  <a:ext uri="{FF2B5EF4-FFF2-40B4-BE49-F238E27FC236}">
                    <a16:creationId xmlns:a16="http://schemas.microsoft.com/office/drawing/2014/main" id="{B99DC620-BBDD-4683-8333-F567F2A857BC}"/>
                  </a:ext>
                </a:extLst>
              </p:cNvPr>
              <p:cNvSpPr/>
              <p:nvPr/>
            </p:nvSpPr>
            <p:spPr>
              <a:xfrm>
                <a:off x="5571649" y="3071336"/>
                <a:ext cx="809625" cy="200025"/>
              </a:xfrm>
              <a:custGeom>
                <a:avLst/>
                <a:gdLst>
                  <a:gd name="connsiteX0" fmla="*/ 11906 w 809625"/>
                  <a:gd name="connsiteY0" fmla="*/ 7144 h 200025"/>
                  <a:gd name="connsiteX1" fmla="*/ 192881 w 809625"/>
                  <a:gd name="connsiteY1" fmla="*/ 188119 h 200025"/>
                  <a:gd name="connsiteX2" fmla="*/ 808196 w 809625"/>
                  <a:gd name="connsiteY2" fmla="*/ 188119 h 200025"/>
                  <a:gd name="connsiteX3" fmla="*/ 808196 w 809625"/>
                  <a:gd name="connsiteY3" fmla="*/ 195739 h 200025"/>
                  <a:gd name="connsiteX4" fmla="*/ 190024 w 809625"/>
                  <a:gd name="connsiteY4" fmla="*/ 194786 h 200025"/>
                  <a:gd name="connsiteX5" fmla="*/ 7144 w 809625"/>
                  <a:gd name="connsiteY5" fmla="*/ 11906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9625" h="200025">
                    <a:moveTo>
                      <a:pt x="11906" y="7144"/>
                    </a:moveTo>
                    <a:lnTo>
                      <a:pt x="192881" y="188119"/>
                    </a:lnTo>
                    <a:lnTo>
                      <a:pt x="808196" y="188119"/>
                    </a:lnTo>
                    <a:lnTo>
                      <a:pt x="808196" y="195739"/>
                    </a:lnTo>
                    <a:lnTo>
                      <a:pt x="190024" y="194786"/>
                    </a:lnTo>
                    <a:lnTo>
                      <a:pt x="7144" y="11906"/>
                    </a:lnTo>
                    <a:close/>
                  </a:path>
                </a:pathLst>
              </a:custGeom>
              <a:grpFill/>
              <a:ln w="9525" cap="flat">
                <a:noFill/>
                <a:prstDash val="solid"/>
                <a:miter/>
              </a:ln>
            </p:spPr>
            <p:txBody>
              <a:bodyPr rtlCol="0" anchor="ctr"/>
              <a:lstStyle/>
              <a:p>
                <a:endParaRPr lang="en-US"/>
              </a:p>
            </p:txBody>
          </p:sp>
          <p:sp>
            <p:nvSpPr>
              <p:cNvPr id="185" name="Freeform: Shape 233">
                <a:extLst>
                  <a:ext uri="{FF2B5EF4-FFF2-40B4-BE49-F238E27FC236}">
                    <a16:creationId xmlns:a16="http://schemas.microsoft.com/office/drawing/2014/main" id="{DE047F47-B8EC-410D-9AFE-A51020FF2CA3}"/>
                  </a:ext>
                </a:extLst>
              </p:cNvPr>
              <p:cNvSpPr/>
              <p:nvPr/>
            </p:nvSpPr>
            <p:spPr>
              <a:xfrm>
                <a:off x="6358414" y="3242786"/>
                <a:ext cx="38100" cy="38100"/>
              </a:xfrm>
              <a:custGeom>
                <a:avLst/>
                <a:gdLst>
                  <a:gd name="connsiteX0" fmla="*/ 20479 w 38100"/>
                  <a:gd name="connsiteY0" fmla="*/ 33814 h 38100"/>
                  <a:gd name="connsiteX1" fmla="*/ 33814 w 38100"/>
                  <a:gd name="connsiteY1" fmla="*/ 20479 h 38100"/>
                  <a:gd name="connsiteX2" fmla="*/ 20479 w 38100"/>
                  <a:gd name="connsiteY2" fmla="*/ 7144 h 38100"/>
                  <a:gd name="connsiteX3" fmla="*/ 7144 w 38100"/>
                  <a:gd name="connsiteY3" fmla="*/ 20479 h 38100"/>
                  <a:gd name="connsiteX4" fmla="*/ 20479 w 38100"/>
                  <a:gd name="connsiteY4" fmla="*/ 3381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33814"/>
                    </a:moveTo>
                    <a:cubicBezTo>
                      <a:pt x="28099" y="33814"/>
                      <a:pt x="33814" y="28099"/>
                      <a:pt x="33814" y="20479"/>
                    </a:cubicBezTo>
                    <a:cubicBezTo>
                      <a:pt x="33814" y="12859"/>
                      <a:pt x="28099" y="7144"/>
                      <a:pt x="20479" y="7144"/>
                    </a:cubicBezTo>
                    <a:cubicBezTo>
                      <a:pt x="12859" y="7144"/>
                      <a:pt x="7144" y="12859"/>
                      <a:pt x="7144" y="20479"/>
                    </a:cubicBezTo>
                    <a:cubicBezTo>
                      <a:pt x="7144" y="28099"/>
                      <a:pt x="13811" y="33814"/>
                      <a:pt x="20479" y="33814"/>
                    </a:cubicBezTo>
                    <a:close/>
                  </a:path>
                </a:pathLst>
              </a:custGeom>
              <a:grpFill/>
              <a:ln w="9525" cap="flat">
                <a:noFill/>
                <a:prstDash val="solid"/>
                <a:miter/>
              </a:ln>
            </p:spPr>
            <p:txBody>
              <a:bodyPr rtlCol="0" anchor="ctr"/>
              <a:lstStyle/>
              <a:p>
                <a:endParaRPr lang="en-US"/>
              </a:p>
            </p:txBody>
          </p:sp>
        </p:grpSp>
        <p:grpSp>
          <p:nvGrpSpPr>
            <p:cNvPr id="10" name="Graphic 234">
              <a:extLst>
                <a:ext uri="{FF2B5EF4-FFF2-40B4-BE49-F238E27FC236}">
                  <a16:creationId xmlns:a16="http://schemas.microsoft.com/office/drawing/2014/main" id="{A7B84E86-7AFE-4771-95EE-30C4BC1EA435}"/>
                </a:ext>
              </a:extLst>
            </p:cNvPr>
            <p:cNvGrpSpPr/>
            <p:nvPr/>
          </p:nvGrpSpPr>
          <p:grpSpPr>
            <a:xfrm>
              <a:off x="3273841" y="2338140"/>
              <a:ext cx="3495664" cy="1188682"/>
              <a:chOff x="7540326" y="1358451"/>
              <a:chExt cx="4257675" cy="1447800"/>
            </a:xfrm>
            <a:grpFill/>
          </p:grpSpPr>
          <p:sp>
            <p:nvSpPr>
              <p:cNvPr id="160" name="Freeform: Shape 258">
                <a:extLst>
                  <a:ext uri="{FF2B5EF4-FFF2-40B4-BE49-F238E27FC236}">
                    <a16:creationId xmlns:a16="http://schemas.microsoft.com/office/drawing/2014/main" id="{F1D2A4DB-C2FD-40AE-B64C-90700748377F}"/>
                  </a:ext>
                </a:extLst>
              </p:cNvPr>
              <p:cNvSpPr/>
              <p:nvPr/>
            </p:nvSpPr>
            <p:spPr>
              <a:xfrm>
                <a:off x="8179930" y="1579907"/>
                <a:ext cx="3581400" cy="762000"/>
              </a:xfrm>
              <a:custGeom>
                <a:avLst/>
                <a:gdLst>
                  <a:gd name="connsiteX0" fmla="*/ 37624 w 3581400"/>
                  <a:gd name="connsiteY0" fmla="*/ 761524 h 762000"/>
                  <a:gd name="connsiteX1" fmla="*/ 7144 w 3581400"/>
                  <a:gd name="connsiteY1" fmla="*/ 731044 h 762000"/>
                  <a:gd name="connsiteX2" fmla="*/ 37624 w 3581400"/>
                  <a:gd name="connsiteY2" fmla="*/ 700564 h 762000"/>
                  <a:gd name="connsiteX3" fmla="*/ 64294 w 3581400"/>
                  <a:gd name="connsiteY3" fmla="*/ 715804 h 762000"/>
                  <a:gd name="connsiteX4" fmla="*/ 1177766 w 3581400"/>
                  <a:gd name="connsiteY4" fmla="*/ 715804 h 762000"/>
                  <a:gd name="connsiteX5" fmla="*/ 1060609 w 3581400"/>
                  <a:gd name="connsiteY5" fmla="*/ 597694 h 762000"/>
                  <a:gd name="connsiteX6" fmla="*/ 376714 w 3581400"/>
                  <a:gd name="connsiteY6" fmla="*/ 597694 h 762000"/>
                  <a:gd name="connsiteX7" fmla="*/ 350044 w 3581400"/>
                  <a:gd name="connsiteY7" fmla="*/ 612934 h 762000"/>
                  <a:gd name="connsiteX8" fmla="*/ 319564 w 3581400"/>
                  <a:gd name="connsiteY8" fmla="*/ 582454 h 762000"/>
                  <a:gd name="connsiteX9" fmla="*/ 350044 w 3581400"/>
                  <a:gd name="connsiteY9" fmla="*/ 551974 h 762000"/>
                  <a:gd name="connsiteX10" fmla="*/ 376714 w 3581400"/>
                  <a:gd name="connsiteY10" fmla="*/ 567214 h 762000"/>
                  <a:gd name="connsiteX11" fmla="*/ 804386 w 3581400"/>
                  <a:gd name="connsiteY11" fmla="*/ 567214 h 762000"/>
                  <a:gd name="connsiteX12" fmla="*/ 755809 w 3581400"/>
                  <a:gd name="connsiteY12" fmla="*/ 518636 h 762000"/>
                  <a:gd name="connsiteX13" fmla="*/ 469106 w 3581400"/>
                  <a:gd name="connsiteY13" fmla="*/ 518636 h 762000"/>
                  <a:gd name="connsiteX14" fmla="*/ 442436 w 3581400"/>
                  <a:gd name="connsiteY14" fmla="*/ 533876 h 762000"/>
                  <a:gd name="connsiteX15" fmla="*/ 411956 w 3581400"/>
                  <a:gd name="connsiteY15" fmla="*/ 503396 h 762000"/>
                  <a:gd name="connsiteX16" fmla="*/ 442436 w 3581400"/>
                  <a:gd name="connsiteY16" fmla="*/ 472916 h 762000"/>
                  <a:gd name="connsiteX17" fmla="*/ 469106 w 3581400"/>
                  <a:gd name="connsiteY17" fmla="*/ 488156 h 762000"/>
                  <a:gd name="connsiteX18" fmla="*/ 768191 w 3581400"/>
                  <a:gd name="connsiteY18" fmla="*/ 488156 h 762000"/>
                  <a:gd name="connsiteX19" fmla="*/ 846296 w 3581400"/>
                  <a:gd name="connsiteY19" fmla="*/ 566261 h 762000"/>
                  <a:gd name="connsiteX20" fmla="*/ 1072039 w 3581400"/>
                  <a:gd name="connsiteY20" fmla="*/ 566261 h 762000"/>
                  <a:gd name="connsiteX21" fmla="*/ 1219676 w 3581400"/>
                  <a:gd name="connsiteY21" fmla="*/ 713899 h 762000"/>
                  <a:gd name="connsiteX22" fmla="*/ 1376839 w 3581400"/>
                  <a:gd name="connsiteY22" fmla="*/ 713899 h 762000"/>
                  <a:gd name="connsiteX23" fmla="*/ 1540669 w 3581400"/>
                  <a:gd name="connsiteY23" fmla="*/ 550069 h 762000"/>
                  <a:gd name="connsiteX24" fmla="*/ 2015014 w 3581400"/>
                  <a:gd name="connsiteY24" fmla="*/ 550069 h 762000"/>
                  <a:gd name="connsiteX25" fmla="*/ 2253139 w 3581400"/>
                  <a:gd name="connsiteY25" fmla="*/ 311944 h 762000"/>
                  <a:gd name="connsiteX26" fmla="*/ 2012156 w 3581400"/>
                  <a:gd name="connsiteY26" fmla="*/ 311944 h 762000"/>
                  <a:gd name="connsiteX27" fmla="*/ 1900714 w 3581400"/>
                  <a:gd name="connsiteY27" fmla="*/ 426244 h 762000"/>
                  <a:gd name="connsiteX28" fmla="*/ 1742599 w 3581400"/>
                  <a:gd name="connsiteY28" fmla="*/ 426244 h 762000"/>
                  <a:gd name="connsiteX29" fmla="*/ 1715929 w 3581400"/>
                  <a:gd name="connsiteY29" fmla="*/ 441484 h 762000"/>
                  <a:gd name="connsiteX30" fmla="*/ 1685449 w 3581400"/>
                  <a:gd name="connsiteY30" fmla="*/ 411004 h 762000"/>
                  <a:gd name="connsiteX31" fmla="*/ 1715929 w 3581400"/>
                  <a:gd name="connsiteY31" fmla="*/ 380524 h 762000"/>
                  <a:gd name="connsiteX32" fmla="*/ 1742599 w 3581400"/>
                  <a:gd name="connsiteY32" fmla="*/ 395764 h 762000"/>
                  <a:gd name="connsiteX33" fmla="*/ 1888331 w 3581400"/>
                  <a:gd name="connsiteY33" fmla="*/ 395764 h 762000"/>
                  <a:gd name="connsiteX34" fmla="*/ 1970246 w 3581400"/>
                  <a:gd name="connsiteY34" fmla="*/ 313849 h 762000"/>
                  <a:gd name="connsiteX35" fmla="*/ 1623536 w 3581400"/>
                  <a:gd name="connsiteY35" fmla="*/ 313849 h 762000"/>
                  <a:gd name="connsiteX36" fmla="*/ 1400651 w 3581400"/>
                  <a:gd name="connsiteY36" fmla="*/ 536734 h 762000"/>
                  <a:gd name="connsiteX37" fmla="*/ 1393031 w 3581400"/>
                  <a:gd name="connsiteY37" fmla="*/ 566261 h 762000"/>
                  <a:gd name="connsiteX38" fmla="*/ 1371124 w 3581400"/>
                  <a:gd name="connsiteY38" fmla="*/ 574834 h 762000"/>
                  <a:gd name="connsiteX39" fmla="*/ 1349216 w 3581400"/>
                  <a:gd name="connsiteY39" fmla="*/ 566261 h 762000"/>
                  <a:gd name="connsiteX40" fmla="*/ 1340644 w 3581400"/>
                  <a:gd name="connsiteY40" fmla="*/ 544354 h 762000"/>
                  <a:gd name="connsiteX41" fmla="*/ 1349216 w 3581400"/>
                  <a:gd name="connsiteY41" fmla="*/ 522446 h 762000"/>
                  <a:gd name="connsiteX42" fmla="*/ 1371124 w 3581400"/>
                  <a:gd name="connsiteY42" fmla="*/ 513874 h 762000"/>
                  <a:gd name="connsiteX43" fmla="*/ 1379696 w 3581400"/>
                  <a:gd name="connsiteY43" fmla="*/ 514826 h 762000"/>
                  <a:gd name="connsiteX44" fmla="*/ 1439704 w 3581400"/>
                  <a:gd name="connsiteY44" fmla="*/ 454819 h 762000"/>
                  <a:gd name="connsiteX45" fmla="*/ 1025366 w 3581400"/>
                  <a:gd name="connsiteY45" fmla="*/ 454819 h 762000"/>
                  <a:gd name="connsiteX46" fmla="*/ 988219 w 3581400"/>
                  <a:gd name="connsiteY46" fmla="*/ 417671 h 762000"/>
                  <a:gd name="connsiteX47" fmla="*/ 979646 w 3581400"/>
                  <a:gd name="connsiteY47" fmla="*/ 418624 h 762000"/>
                  <a:gd name="connsiteX48" fmla="*/ 957739 w 3581400"/>
                  <a:gd name="connsiteY48" fmla="*/ 410051 h 762000"/>
                  <a:gd name="connsiteX49" fmla="*/ 949166 w 3581400"/>
                  <a:gd name="connsiteY49" fmla="*/ 388144 h 762000"/>
                  <a:gd name="connsiteX50" fmla="*/ 957739 w 3581400"/>
                  <a:gd name="connsiteY50" fmla="*/ 366236 h 762000"/>
                  <a:gd name="connsiteX51" fmla="*/ 979646 w 3581400"/>
                  <a:gd name="connsiteY51" fmla="*/ 357664 h 762000"/>
                  <a:gd name="connsiteX52" fmla="*/ 1001554 w 3581400"/>
                  <a:gd name="connsiteY52" fmla="*/ 366236 h 762000"/>
                  <a:gd name="connsiteX53" fmla="*/ 1009174 w 3581400"/>
                  <a:gd name="connsiteY53" fmla="*/ 395764 h 762000"/>
                  <a:gd name="connsiteX54" fmla="*/ 1037749 w 3581400"/>
                  <a:gd name="connsiteY54" fmla="*/ 424339 h 762000"/>
                  <a:gd name="connsiteX55" fmla="*/ 1470184 w 3581400"/>
                  <a:gd name="connsiteY55" fmla="*/ 424339 h 762000"/>
                  <a:gd name="connsiteX56" fmla="*/ 1611154 w 3581400"/>
                  <a:gd name="connsiteY56" fmla="*/ 283369 h 762000"/>
                  <a:gd name="connsiteX57" fmla="*/ 2285524 w 3581400"/>
                  <a:gd name="connsiteY57" fmla="*/ 283369 h 762000"/>
                  <a:gd name="connsiteX58" fmla="*/ 2289334 w 3581400"/>
                  <a:gd name="connsiteY58" fmla="*/ 279559 h 762000"/>
                  <a:gd name="connsiteX59" fmla="*/ 2294096 w 3581400"/>
                  <a:gd name="connsiteY59" fmla="*/ 283369 h 762000"/>
                  <a:gd name="connsiteX60" fmla="*/ 2574131 w 3581400"/>
                  <a:gd name="connsiteY60" fmla="*/ 283369 h 762000"/>
                  <a:gd name="connsiteX61" fmla="*/ 2774156 w 3581400"/>
                  <a:gd name="connsiteY61" fmla="*/ 83344 h 762000"/>
                  <a:gd name="connsiteX62" fmla="*/ 2961799 w 3581400"/>
                  <a:gd name="connsiteY62" fmla="*/ 83344 h 762000"/>
                  <a:gd name="connsiteX63" fmla="*/ 3022759 w 3581400"/>
                  <a:gd name="connsiteY63" fmla="*/ 22384 h 762000"/>
                  <a:gd name="connsiteX64" fmla="*/ 3525679 w 3581400"/>
                  <a:gd name="connsiteY64" fmla="*/ 22384 h 762000"/>
                  <a:gd name="connsiteX65" fmla="*/ 3552349 w 3581400"/>
                  <a:gd name="connsiteY65" fmla="*/ 7144 h 762000"/>
                  <a:gd name="connsiteX66" fmla="*/ 3582829 w 3581400"/>
                  <a:gd name="connsiteY66" fmla="*/ 37624 h 762000"/>
                  <a:gd name="connsiteX67" fmla="*/ 3552349 w 3581400"/>
                  <a:gd name="connsiteY67" fmla="*/ 68104 h 762000"/>
                  <a:gd name="connsiteX68" fmla="*/ 3525679 w 3581400"/>
                  <a:gd name="connsiteY68" fmla="*/ 52864 h 762000"/>
                  <a:gd name="connsiteX69" fmla="*/ 3036094 w 3581400"/>
                  <a:gd name="connsiteY69" fmla="*/ 52864 h 762000"/>
                  <a:gd name="connsiteX70" fmla="*/ 2975134 w 3581400"/>
                  <a:gd name="connsiteY70" fmla="*/ 113824 h 762000"/>
                  <a:gd name="connsiteX71" fmla="*/ 2787491 w 3581400"/>
                  <a:gd name="connsiteY71" fmla="*/ 113824 h 762000"/>
                  <a:gd name="connsiteX72" fmla="*/ 2588419 w 3581400"/>
                  <a:gd name="connsiteY72" fmla="*/ 312896 h 762000"/>
                  <a:gd name="connsiteX73" fmla="*/ 2299811 w 3581400"/>
                  <a:gd name="connsiteY73" fmla="*/ 312896 h 762000"/>
                  <a:gd name="connsiteX74" fmla="*/ 2206466 w 3581400"/>
                  <a:gd name="connsiteY74" fmla="*/ 406241 h 762000"/>
                  <a:gd name="connsiteX75" fmla="*/ 2329339 w 3581400"/>
                  <a:gd name="connsiteY75" fmla="*/ 406241 h 762000"/>
                  <a:gd name="connsiteX76" fmla="*/ 2387441 w 3581400"/>
                  <a:gd name="connsiteY76" fmla="*/ 464344 h 762000"/>
                  <a:gd name="connsiteX77" fmla="*/ 2396014 w 3581400"/>
                  <a:gd name="connsiteY77" fmla="*/ 463391 h 762000"/>
                  <a:gd name="connsiteX78" fmla="*/ 2417921 w 3581400"/>
                  <a:gd name="connsiteY78" fmla="*/ 471964 h 762000"/>
                  <a:gd name="connsiteX79" fmla="*/ 2426494 w 3581400"/>
                  <a:gd name="connsiteY79" fmla="*/ 493871 h 762000"/>
                  <a:gd name="connsiteX80" fmla="*/ 2417921 w 3581400"/>
                  <a:gd name="connsiteY80" fmla="*/ 515779 h 762000"/>
                  <a:gd name="connsiteX81" fmla="*/ 2396014 w 3581400"/>
                  <a:gd name="connsiteY81" fmla="*/ 524351 h 762000"/>
                  <a:gd name="connsiteX82" fmla="*/ 2374106 w 3581400"/>
                  <a:gd name="connsiteY82" fmla="*/ 515779 h 762000"/>
                  <a:gd name="connsiteX83" fmla="*/ 2366486 w 3581400"/>
                  <a:gd name="connsiteY83" fmla="*/ 486251 h 762000"/>
                  <a:gd name="connsiteX84" fmla="*/ 2317909 w 3581400"/>
                  <a:gd name="connsiteY84" fmla="*/ 437674 h 762000"/>
                  <a:gd name="connsiteX85" fmla="*/ 2176939 w 3581400"/>
                  <a:gd name="connsiteY85" fmla="*/ 437674 h 762000"/>
                  <a:gd name="connsiteX86" fmla="*/ 2032159 w 3581400"/>
                  <a:gd name="connsiteY86" fmla="*/ 582454 h 762000"/>
                  <a:gd name="connsiteX87" fmla="*/ 1557814 w 3581400"/>
                  <a:gd name="connsiteY87" fmla="*/ 582454 h 762000"/>
                  <a:gd name="connsiteX88" fmla="*/ 1393984 w 3581400"/>
                  <a:gd name="connsiteY88" fmla="*/ 746284 h 762000"/>
                  <a:gd name="connsiteX89" fmla="*/ 64294 w 3581400"/>
                  <a:gd name="connsiteY89" fmla="*/ 746284 h 762000"/>
                  <a:gd name="connsiteX90" fmla="*/ 37624 w 3581400"/>
                  <a:gd name="connsiteY90" fmla="*/ 761524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3581400" h="762000">
                    <a:moveTo>
                      <a:pt x="37624" y="761524"/>
                    </a:moveTo>
                    <a:cubicBezTo>
                      <a:pt x="20479" y="761524"/>
                      <a:pt x="7144" y="748189"/>
                      <a:pt x="7144" y="731044"/>
                    </a:cubicBezTo>
                    <a:cubicBezTo>
                      <a:pt x="7144" y="713899"/>
                      <a:pt x="20479" y="700564"/>
                      <a:pt x="37624" y="700564"/>
                    </a:cubicBezTo>
                    <a:cubicBezTo>
                      <a:pt x="49054" y="700564"/>
                      <a:pt x="58579" y="706279"/>
                      <a:pt x="64294" y="715804"/>
                    </a:cubicBezTo>
                    <a:lnTo>
                      <a:pt x="1177766" y="715804"/>
                    </a:lnTo>
                    <a:lnTo>
                      <a:pt x="1060609" y="597694"/>
                    </a:lnTo>
                    <a:lnTo>
                      <a:pt x="376714" y="597694"/>
                    </a:lnTo>
                    <a:cubicBezTo>
                      <a:pt x="370999" y="607219"/>
                      <a:pt x="361474" y="612934"/>
                      <a:pt x="350044" y="612934"/>
                    </a:cubicBezTo>
                    <a:cubicBezTo>
                      <a:pt x="332899" y="612934"/>
                      <a:pt x="319564" y="599599"/>
                      <a:pt x="319564" y="582454"/>
                    </a:cubicBezTo>
                    <a:cubicBezTo>
                      <a:pt x="319564" y="565309"/>
                      <a:pt x="332899" y="551974"/>
                      <a:pt x="350044" y="551974"/>
                    </a:cubicBezTo>
                    <a:cubicBezTo>
                      <a:pt x="361474" y="551974"/>
                      <a:pt x="370999" y="557689"/>
                      <a:pt x="376714" y="567214"/>
                    </a:cubicBezTo>
                    <a:lnTo>
                      <a:pt x="804386" y="567214"/>
                    </a:lnTo>
                    <a:lnTo>
                      <a:pt x="755809" y="518636"/>
                    </a:lnTo>
                    <a:lnTo>
                      <a:pt x="469106" y="518636"/>
                    </a:lnTo>
                    <a:cubicBezTo>
                      <a:pt x="463391" y="528161"/>
                      <a:pt x="453866" y="533876"/>
                      <a:pt x="442436" y="533876"/>
                    </a:cubicBezTo>
                    <a:cubicBezTo>
                      <a:pt x="425291" y="533876"/>
                      <a:pt x="411956" y="520541"/>
                      <a:pt x="411956" y="503396"/>
                    </a:cubicBezTo>
                    <a:cubicBezTo>
                      <a:pt x="411956" y="486251"/>
                      <a:pt x="425291" y="472916"/>
                      <a:pt x="442436" y="472916"/>
                    </a:cubicBezTo>
                    <a:cubicBezTo>
                      <a:pt x="453866" y="472916"/>
                      <a:pt x="463391" y="478631"/>
                      <a:pt x="469106" y="488156"/>
                    </a:cubicBezTo>
                    <a:lnTo>
                      <a:pt x="768191" y="488156"/>
                    </a:lnTo>
                    <a:lnTo>
                      <a:pt x="846296" y="566261"/>
                    </a:lnTo>
                    <a:lnTo>
                      <a:pt x="1072039" y="566261"/>
                    </a:lnTo>
                    <a:lnTo>
                      <a:pt x="1219676" y="713899"/>
                    </a:lnTo>
                    <a:lnTo>
                      <a:pt x="1376839" y="713899"/>
                    </a:lnTo>
                    <a:lnTo>
                      <a:pt x="1540669" y="550069"/>
                    </a:lnTo>
                    <a:lnTo>
                      <a:pt x="2015014" y="550069"/>
                    </a:lnTo>
                    <a:lnTo>
                      <a:pt x="2253139" y="311944"/>
                    </a:lnTo>
                    <a:lnTo>
                      <a:pt x="2012156" y="311944"/>
                    </a:lnTo>
                    <a:lnTo>
                      <a:pt x="1900714" y="426244"/>
                    </a:lnTo>
                    <a:lnTo>
                      <a:pt x="1742599" y="426244"/>
                    </a:lnTo>
                    <a:cubicBezTo>
                      <a:pt x="1736884" y="435769"/>
                      <a:pt x="1727359" y="441484"/>
                      <a:pt x="1715929" y="441484"/>
                    </a:cubicBezTo>
                    <a:cubicBezTo>
                      <a:pt x="1698784" y="441484"/>
                      <a:pt x="1685449" y="428149"/>
                      <a:pt x="1685449" y="411004"/>
                    </a:cubicBezTo>
                    <a:cubicBezTo>
                      <a:pt x="1685449" y="393859"/>
                      <a:pt x="1698784" y="380524"/>
                      <a:pt x="1715929" y="380524"/>
                    </a:cubicBezTo>
                    <a:cubicBezTo>
                      <a:pt x="1727359" y="380524"/>
                      <a:pt x="1736884" y="386239"/>
                      <a:pt x="1742599" y="395764"/>
                    </a:cubicBezTo>
                    <a:lnTo>
                      <a:pt x="1888331" y="395764"/>
                    </a:lnTo>
                    <a:lnTo>
                      <a:pt x="1970246" y="313849"/>
                    </a:lnTo>
                    <a:lnTo>
                      <a:pt x="1623536" y="313849"/>
                    </a:lnTo>
                    <a:lnTo>
                      <a:pt x="1400651" y="536734"/>
                    </a:lnTo>
                    <a:cubicBezTo>
                      <a:pt x="1403509" y="547211"/>
                      <a:pt x="1400651" y="558641"/>
                      <a:pt x="1393031" y="566261"/>
                    </a:cubicBezTo>
                    <a:cubicBezTo>
                      <a:pt x="1387316" y="571976"/>
                      <a:pt x="1379696" y="574834"/>
                      <a:pt x="1371124" y="574834"/>
                    </a:cubicBezTo>
                    <a:cubicBezTo>
                      <a:pt x="1362551" y="574834"/>
                      <a:pt x="1354931" y="571976"/>
                      <a:pt x="1349216" y="566261"/>
                    </a:cubicBezTo>
                    <a:cubicBezTo>
                      <a:pt x="1343501" y="560546"/>
                      <a:pt x="1340644" y="552926"/>
                      <a:pt x="1340644" y="544354"/>
                    </a:cubicBezTo>
                    <a:cubicBezTo>
                      <a:pt x="1340644" y="535781"/>
                      <a:pt x="1343501" y="528161"/>
                      <a:pt x="1349216" y="522446"/>
                    </a:cubicBezTo>
                    <a:cubicBezTo>
                      <a:pt x="1354931" y="516731"/>
                      <a:pt x="1362551" y="513874"/>
                      <a:pt x="1371124" y="513874"/>
                    </a:cubicBezTo>
                    <a:cubicBezTo>
                      <a:pt x="1373981" y="513874"/>
                      <a:pt x="1376839" y="513874"/>
                      <a:pt x="1379696" y="514826"/>
                    </a:cubicBezTo>
                    <a:lnTo>
                      <a:pt x="1439704" y="454819"/>
                    </a:lnTo>
                    <a:lnTo>
                      <a:pt x="1025366" y="454819"/>
                    </a:lnTo>
                    <a:lnTo>
                      <a:pt x="988219" y="417671"/>
                    </a:lnTo>
                    <a:cubicBezTo>
                      <a:pt x="985361" y="418624"/>
                      <a:pt x="982504" y="418624"/>
                      <a:pt x="979646" y="418624"/>
                    </a:cubicBezTo>
                    <a:cubicBezTo>
                      <a:pt x="971074" y="418624"/>
                      <a:pt x="963454" y="415766"/>
                      <a:pt x="957739" y="410051"/>
                    </a:cubicBezTo>
                    <a:cubicBezTo>
                      <a:pt x="952024" y="404336"/>
                      <a:pt x="949166" y="396716"/>
                      <a:pt x="949166" y="388144"/>
                    </a:cubicBezTo>
                    <a:cubicBezTo>
                      <a:pt x="949166" y="379571"/>
                      <a:pt x="952024" y="371951"/>
                      <a:pt x="957739" y="366236"/>
                    </a:cubicBezTo>
                    <a:cubicBezTo>
                      <a:pt x="963454" y="360521"/>
                      <a:pt x="971074" y="357664"/>
                      <a:pt x="979646" y="357664"/>
                    </a:cubicBezTo>
                    <a:cubicBezTo>
                      <a:pt x="988219" y="357664"/>
                      <a:pt x="995839" y="360521"/>
                      <a:pt x="1001554" y="366236"/>
                    </a:cubicBezTo>
                    <a:cubicBezTo>
                      <a:pt x="1009174" y="373856"/>
                      <a:pt x="1012031" y="385286"/>
                      <a:pt x="1009174" y="395764"/>
                    </a:cubicBezTo>
                    <a:lnTo>
                      <a:pt x="1037749" y="424339"/>
                    </a:lnTo>
                    <a:lnTo>
                      <a:pt x="1470184" y="424339"/>
                    </a:lnTo>
                    <a:lnTo>
                      <a:pt x="1611154" y="283369"/>
                    </a:lnTo>
                    <a:lnTo>
                      <a:pt x="2285524" y="283369"/>
                    </a:lnTo>
                    <a:lnTo>
                      <a:pt x="2289334" y="279559"/>
                    </a:lnTo>
                    <a:lnTo>
                      <a:pt x="2294096" y="283369"/>
                    </a:lnTo>
                    <a:lnTo>
                      <a:pt x="2574131" y="283369"/>
                    </a:lnTo>
                    <a:lnTo>
                      <a:pt x="2774156" y="83344"/>
                    </a:lnTo>
                    <a:lnTo>
                      <a:pt x="2961799" y="83344"/>
                    </a:lnTo>
                    <a:lnTo>
                      <a:pt x="3022759" y="22384"/>
                    </a:lnTo>
                    <a:lnTo>
                      <a:pt x="3525679" y="22384"/>
                    </a:lnTo>
                    <a:cubicBezTo>
                      <a:pt x="3531394" y="12859"/>
                      <a:pt x="3540919" y="7144"/>
                      <a:pt x="3552349" y="7144"/>
                    </a:cubicBezTo>
                    <a:cubicBezTo>
                      <a:pt x="3569494" y="7144"/>
                      <a:pt x="3582829" y="20479"/>
                      <a:pt x="3582829" y="37624"/>
                    </a:cubicBezTo>
                    <a:cubicBezTo>
                      <a:pt x="3582829" y="54769"/>
                      <a:pt x="3569494" y="68104"/>
                      <a:pt x="3552349" y="68104"/>
                    </a:cubicBezTo>
                    <a:cubicBezTo>
                      <a:pt x="3540919" y="68104"/>
                      <a:pt x="3531394" y="62389"/>
                      <a:pt x="3525679" y="52864"/>
                    </a:cubicBezTo>
                    <a:lnTo>
                      <a:pt x="3036094" y="52864"/>
                    </a:lnTo>
                    <a:lnTo>
                      <a:pt x="2975134" y="113824"/>
                    </a:lnTo>
                    <a:lnTo>
                      <a:pt x="2787491" y="113824"/>
                    </a:lnTo>
                    <a:lnTo>
                      <a:pt x="2588419" y="312896"/>
                    </a:lnTo>
                    <a:lnTo>
                      <a:pt x="2299811" y="312896"/>
                    </a:lnTo>
                    <a:lnTo>
                      <a:pt x="2206466" y="406241"/>
                    </a:lnTo>
                    <a:lnTo>
                      <a:pt x="2329339" y="406241"/>
                    </a:lnTo>
                    <a:lnTo>
                      <a:pt x="2387441" y="464344"/>
                    </a:lnTo>
                    <a:cubicBezTo>
                      <a:pt x="2390299" y="463391"/>
                      <a:pt x="2393156" y="463391"/>
                      <a:pt x="2396014" y="463391"/>
                    </a:cubicBezTo>
                    <a:cubicBezTo>
                      <a:pt x="2404586" y="463391"/>
                      <a:pt x="2412206" y="466249"/>
                      <a:pt x="2417921" y="471964"/>
                    </a:cubicBezTo>
                    <a:cubicBezTo>
                      <a:pt x="2423636" y="477679"/>
                      <a:pt x="2426494" y="485299"/>
                      <a:pt x="2426494" y="493871"/>
                    </a:cubicBezTo>
                    <a:cubicBezTo>
                      <a:pt x="2426494" y="502444"/>
                      <a:pt x="2423636" y="510064"/>
                      <a:pt x="2417921" y="515779"/>
                    </a:cubicBezTo>
                    <a:cubicBezTo>
                      <a:pt x="2412206" y="521494"/>
                      <a:pt x="2404586" y="524351"/>
                      <a:pt x="2396014" y="524351"/>
                    </a:cubicBezTo>
                    <a:cubicBezTo>
                      <a:pt x="2387441" y="524351"/>
                      <a:pt x="2379821" y="521494"/>
                      <a:pt x="2374106" y="515779"/>
                    </a:cubicBezTo>
                    <a:cubicBezTo>
                      <a:pt x="2366486" y="508159"/>
                      <a:pt x="2363629" y="496729"/>
                      <a:pt x="2366486" y="486251"/>
                    </a:cubicBezTo>
                    <a:lnTo>
                      <a:pt x="2317909" y="437674"/>
                    </a:lnTo>
                    <a:lnTo>
                      <a:pt x="2176939" y="437674"/>
                    </a:lnTo>
                    <a:lnTo>
                      <a:pt x="2032159" y="582454"/>
                    </a:lnTo>
                    <a:lnTo>
                      <a:pt x="1557814" y="582454"/>
                    </a:lnTo>
                    <a:lnTo>
                      <a:pt x="1393984" y="746284"/>
                    </a:lnTo>
                    <a:lnTo>
                      <a:pt x="64294" y="746284"/>
                    </a:lnTo>
                    <a:cubicBezTo>
                      <a:pt x="59531" y="754856"/>
                      <a:pt x="49054" y="761524"/>
                      <a:pt x="37624" y="761524"/>
                    </a:cubicBezTo>
                    <a:close/>
                  </a:path>
                </a:pathLst>
              </a:custGeom>
              <a:grpFill/>
              <a:ln w="9525" cap="flat">
                <a:noFill/>
                <a:prstDash val="solid"/>
                <a:miter/>
              </a:ln>
            </p:spPr>
            <p:txBody>
              <a:bodyPr rtlCol="0" anchor="ctr"/>
              <a:lstStyle/>
              <a:p>
                <a:endParaRPr lang="en-US"/>
              </a:p>
            </p:txBody>
          </p:sp>
          <p:sp>
            <p:nvSpPr>
              <p:cNvPr id="161" name="Freeform: Shape 259">
                <a:extLst>
                  <a:ext uri="{FF2B5EF4-FFF2-40B4-BE49-F238E27FC236}">
                    <a16:creationId xmlns:a16="http://schemas.microsoft.com/office/drawing/2014/main" id="{BB5595C5-CC82-4461-821F-7D7EE833CD81}"/>
                  </a:ext>
                </a:extLst>
              </p:cNvPr>
              <p:cNvSpPr/>
              <p:nvPr/>
            </p:nvSpPr>
            <p:spPr>
              <a:xfrm>
                <a:off x="8190407" y="1590385"/>
                <a:ext cx="3562350" cy="742950"/>
              </a:xfrm>
              <a:custGeom>
                <a:avLst/>
                <a:gdLst>
                  <a:gd name="connsiteX0" fmla="*/ 2567464 w 3562350"/>
                  <a:gd name="connsiteY0" fmla="*/ 282416 h 742950"/>
                  <a:gd name="connsiteX1" fmla="*/ 2279809 w 3562350"/>
                  <a:gd name="connsiteY1" fmla="*/ 282416 h 742950"/>
                  <a:gd name="connsiteX2" fmla="*/ 2278856 w 3562350"/>
                  <a:gd name="connsiteY2" fmla="*/ 281464 h 742950"/>
                  <a:gd name="connsiteX3" fmla="*/ 2277904 w 3562350"/>
                  <a:gd name="connsiteY3" fmla="*/ 282416 h 742950"/>
                  <a:gd name="connsiteX4" fmla="*/ 1603534 w 3562350"/>
                  <a:gd name="connsiteY4" fmla="*/ 282416 h 742950"/>
                  <a:gd name="connsiteX5" fmla="*/ 1461611 w 3562350"/>
                  <a:gd name="connsiteY5" fmla="*/ 424339 h 742950"/>
                  <a:gd name="connsiteX6" fmla="*/ 1021556 w 3562350"/>
                  <a:gd name="connsiteY6" fmla="*/ 424339 h 742950"/>
                  <a:gd name="connsiteX7" fmla="*/ 986314 w 3562350"/>
                  <a:gd name="connsiteY7" fmla="*/ 389096 h 742950"/>
                  <a:gd name="connsiteX8" fmla="*/ 982504 w 3562350"/>
                  <a:gd name="connsiteY8" fmla="*/ 363379 h 742950"/>
                  <a:gd name="connsiteX9" fmla="*/ 952024 w 3562350"/>
                  <a:gd name="connsiteY9" fmla="*/ 363379 h 742950"/>
                  <a:gd name="connsiteX10" fmla="*/ 952024 w 3562350"/>
                  <a:gd name="connsiteY10" fmla="*/ 392906 h 742950"/>
                  <a:gd name="connsiteX11" fmla="*/ 977741 w 3562350"/>
                  <a:gd name="connsiteY11" fmla="*/ 396716 h 742950"/>
                  <a:gd name="connsiteX12" fmla="*/ 1016794 w 3562350"/>
                  <a:gd name="connsiteY12" fmla="*/ 435769 h 742950"/>
                  <a:gd name="connsiteX13" fmla="*/ 1450181 w 3562350"/>
                  <a:gd name="connsiteY13" fmla="*/ 435769 h 742950"/>
                  <a:gd name="connsiteX14" fmla="*/ 1370171 w 3562350"/>
                  <a:gd name="connsiteY14" fmla="*/ 515779 h 742950"/>
                  <a:gd name="connsiteX15" fmla="*/ 1344454 w 3562350"/>
                  <a:gd name="connsiteY15" fmla="*/ 519589 h 742950"/>
                  <a:gd name="connsiteX16" fmla="*/ 1344454 w 3562350"/>
                  <a:gd name="connsiteY16" fmla="*/ 549116 h 742950"/>
                  <a:gd name="connsiteX17" fmla="*/ 1373981 w 3562350"/>
                  <a:gd name="connsiteY17" fmla="*/ 549116 h 742950"/>
                  <a:gd name="connsiteX18" fmla="*/ 1377791 w 3562350"/>
                  <a:gd name="connsiteY18" fmla="*/ 523399 h 742950"/>
                  <a:gd name="connsiteX19" fmla="*/ 1608296 w 3562350"/>
                  <a:gd name="connsiteY19" fmla="*/ 292894 h 742950"/>
                  <a:gd name="connsiteX20" fmla="*/ 1982629 w 3562350"/>
                  <a:gd name="connsiteY20" fmla="*/ 292894 h 742950"/>
                  <a:gd name="connsiteX21" fmla="*/ 1881664 w 3562350"/>
                  <a:gd name="connsiteY21" fmla="*/ 393859 h 742950"/>
                  <a:gd name="connsiteX22" fmla="*/ 1726406 w 3562350"/>
                  <a:gd name="connsiteY22" fmla="*/ 393859 h 742950"/>
                  <a:gd name="connsiteX23" fmla="*/ 1706404 w 3562350"/>
                  <a:gd name="connsiteY23" fmla="*/ 378619 h 742950"/>
                  <a:gd name="connsiteX24" fmla="*/ 1685449 w 3562350"/>
                  <a:gd name="connsiteY24" fmla="*/ 399574 h 742950"/>
                  <a:gd name="connsiteX25" fmla="*/ 1706404 w 3562350"/>
                  <a:gd name="connsiteY25" fmla="*/ 420529 h 742950"/>
                  <a:gd name="connsiteX26" fmla="*/ 1726406 w 3562350"/>
                  <a:gd name="connsiteY26" fmla="*/ 405289 h 742950"/>
                  <a:gd name="connsiteX27" fmla="*/ 1886426 w 3562350"/>
                  <a:gd name="connsiteY27" fmla="*/ 405289 h 742950"/>
                  <a:gd name="connsiteX28" fmla="*/ 1998821 w 3562350"/>
                  <a:gd name="connsiteY28" fmla="*/ 292894 h 742950"/>
                  <a:gd name="connsiteX29" fmla="*/ 2267426 w 3562350"/>
                  <a:gd name="connsiteY29" fmla="*/ 292894 h 742950"/>
                  <a:gd name="connsiteX30" fmla="*/ 2010251 w 3562350"/>
                  <a:gd name="connsiteY30" fmla="*/ 550069 h 742950"/>
                  <a:gd name="connsiteX31" fmla="*/ 1535906 w 3562350"/>
                  <a:gd name="connsiteY31" fmla="*/ 550069 h 742950"/>
                  <a:gd name="connsiteX32" fmla="*/ 1372076 w 3562350"/>
                  <a:gd name="connsiteY32" fmla="*/ 713899 h 742950"/>
                  <a:gd name="connsiteX33" fmla="*/ 1207294 w 3562350"/>
                  <a:gd name="connsiteY33" fmla="*/ 713899 h 742950"/>
                  <a:gd name="connsiteX34" fmla="*/ 1059656 w 3562350"/>
                  <a:gd name="connsiteY34" fmla="*/ 566261 h 742950"/>
                  <a:gd name="connsiteX35" fmla="*/ 833914 w 3562350"/>
                  <a:gd name="connsiteY35" fmla="*/ 566261 h 742950"/>
                  <a:gd name="connsiteX36" fmla="*/ 833914 w 3562350"/>
                  <a:gd name="connsiteY36" fmla="*/ 566261 h 742950"/>
                  <a:gd name="connsiteX37" fmla="*/ 755809 w 3562350"/>
                  <a:gd name="connsiteY37" fmla="*/ 488156 h 742950"/>
                  <a:gd name="connsiteX38" fmla="*/ 453866 w 3562350"/>
                  <a:gd name="connsiteY38" fmla="*/ 488156 h 742950"/>
                  <a:gd name="connsiteX39" fmla="*/ 433864 w 3562350"/>
                  <a:gd name="connsiteY39" fmla="*/ 472916 h 742950"/>
                  <a:gd name="connsiteX40" fmla="*/ 412909 w 3562350"/>
                  <a:gd name="connsiteY40" fmla="*/ 493871 h 742950"/>
                  <a:gd name="connsiteX41" fmla="*/ 433864 w 3562350"/>
                  <a:gd name="connsiteY41" fmla="*/ 514826 h 742950"/>
                  <a:gd name="connsiteX42" fmla="*/ 453866 w 3562350"/>
                  <a:gd name="connsiteY42" fmla="*/ 499586 h 742950"/>
                  <a:gd name="connsiteX43" fmla="*/ 750094 w 3562350"/>
                  <a:gd name="connsiteY43" fmla="*/ 499586 h 742950"/>
                  <a:gd name="connsiteX44" fmla="*/ 817721 w 3562350"/>
                  <a:gd name="connsiteY44" fmla="*/ 567214 h 742950"/>
                  <a:gd name="connsiteX45" fmla="*/ 360521 w 3562350"/>
                  <a:gd name="connsiteY45" fmla="*/ 567214 h 742950"/>
                  <a:gd name="connsiteX46" fmla="*/ 340519 w 3562350"/>
                  <a:gd name="connsiteY46" fmla="*/ 551974 h 742950"/>
                  <a:gd name="connsiteX47" fmla="*/ 319564 w 3562350"/>
                  <a:gd name="connsiteY47" fmla="*/ 572929 h 742950"/>
                  <a:gd name="connsiteX48" fmla="*/ 340519 w 3562350"/>
                  <a:gd name="connsiteY48" fmla="*/ 593884 h 742950"/>
                  <a:gd name="connsiteX49" fmla="*/ 360521 w 3562350"/>
                  <a:gd name="connsiteY49" fmla="*/ 578644 h 742950"/>
                  <a:gd name="connsiteX50" fmla="*/ 1054894 w 3562350"/>
                  <a:gd name="connsiteY50" fmla="*/ 578644 h 742950"/>
                  <a:gd name="connsiteX51" fmla="*/ 1191101 w 3562350"/>
                  <a:gd name="connsiteY51" fmla="*/ 714851 h 742950"/>
                  <a:gd name="connsiteX52" fmla="*/ 48101 w 3562350"/>
                  <a:gd name="connsiteY52" fmla="*/ 714851 h 742950"/>
                  <a:gd name="connsiteX53" fmla="*/ 28099 w 3562350"/>
                  <a:gd name="connsiteY53" fmla="*/ 699611 h 742950"/>
                  <a:gd name="connsiteX54" fmla="*/ 7144 w 3562350"/>
                  <a:gd name="connsiteY54" fmla="*/ 720566 h 742950"/>
                  <a:gd name="connsiteX55" fmla="*/ 28099 w 3562350"/>
                  <a:gd name="connsiteY55" fmla="*/ 741521 h 742950"/>
                  <a:gd name="connsiteX56" fmla="*/ 48101 w 3562350"/>
                  <a:gd name="connsiteY56" fmla="*/ 726281 h 742950"/>
                  <a:gd name="connsiteX57" fmla="*/ 1376839 w 3562350"/>
                  <a:gd name="connsiteY57" fmla="*/ 726281 h 742950"/>
                  <a:gd name="connsiteX58" fmla="*/ 1540669 w 3562350"/>
                  <a:gd name="connsiteY58" fmla="*/ 561499 h 742950"/>
                  <a:gd name="connsiteX59" fmla="*/ 2015014 w 3562350"/>
                  <a:gd name="connsiteY59" fmla="*/ 561499 h 742950"/>
                  <a:gd name="connsiteX60" fmla="*/ 2159794 w 3562350"/>
                  <a:gd name="connsiteY60" fmla="*/ 417671 h 742950"/>
                  <a:gd name="connsiteX61" fmla="*/ 2308384 w 3562350"/>
                  <a:gd name="connsiteY61" fmla="*/ 417671 h 742950"/>
                  <a:gd name="connsiteX62" fmla="*/ 2364581 w 3562350"/>
                  <a:gd name="connsiteY62" fmla="*/ 473869 h 742950"/>
                  <a:gd name="connsiteX63" fmla="*/ 2368391 w 3562350"/>
                  <a:gd name="connsiteY63" fmla="*/ 499586 h 742950"/>
                  <a:gd name="connsiteX64" fmla="*/ 2397919 w 3562350"/>
                  <a:gd name="connsiteY64" fmla="*/ 499586 h 742950"/>
                  <a:gd name="connsiteX65" fmla="*/ 2397919 w 3562350"/>
                  <a:gd name="connsiteY65" fmla="*/ 470059 h 742950"/>
                  <a:gd name="connsiteX66" fmla="*/ 2372201 w 3562350"/>
                  <a:gd name="connsiteY66" fmla="*/ 466249 h 742950"/>
                  <a:gd name="connsiteX67" fmla="*/ 2313146 w 3562350"/>
                  <a:gd name="connsiteY67" fmla="*/ 407194 h 742950"/>
                  <a:gd name="connsiteX68" fmla="*/ 2170271 w 3562350"/>
                  <a:gd name="connsiteY68" fmla="*/ 407194 h 742950"/>
                  <a:gd name="connsiteX69" fmla="*/ 2283619 w 3562350"/>
                  <a:gd name="connsiteY69" fmla="*/ 293846 h 742950"/>
                  <a:gd name="connsiteX70" fmla="*/ 2572226 w 3562350"/>
                  <a:gd name="connsiteY70" fmla="*/ 293846 h 742950"/>
                  <a:gd name="connsiteX71" fmla="*/ 2771299 w 3562350"/>
                  <a:gd name="connsiteY71" fmla="*/ 94774 h 742950"/>
                  <a:gd name="connsiteX72" fmla="*/ 2959894 w 3562350"/>
                  <a:gd name="connsiteY72" fmla="*/ 94774 h 742950"/>
                  <a:gd name="connsiteX73" fmla="*/ 3020854 w 3562350"/>
                  <a:gd name="connsiteY73" fmla="*/ 33814 h 742950"/>
                  <a:gd name="connsiteX74" fmla="*/ 3520916 w 3562350"/>
                  <a:gd name="connsiteY74" fmla="*/ 33814 h 742950"/>
                  <a:gd name="connsiteX75" fmla="*/ 3540919 w 3562350"/>
                  <a:gd name="connsiteY75" fmla="*/ 49054 h 742950"/>
                  <a:gd name="connsiteX76" fmla="*/ 3561874 w 3562350"/>
                  <a:gd name="connsiteY76" fmla="*/ 28099 h 742950"/>
                  <a:gd name="connsiteX77" fmla="*/ 3540919 w 3562350"/>
                  <a:gd name="connsiteY77" fmla="*/ 7144 h 742950"/>
                  <a:gd name="connsiteX78" fmla="*/ 3520916 w 3562350"/>
                  <a:gd name="connsiteY78" fmla="*/ 22384 h 742950"/>
                  <a:gd name="connsiteX79" fmla="*/ 3016091 w 3562350"/>
                  <a:gd name="connsiteY79" fmla="*/ 22384 h 742950"/>
                  <a:gd name="connsiteX80" fmla="*/ 2955131 w 3562350"/>
                  <a:gd name="connsiteY80" fmla="*/ 83344 h 742950"/>
                  <a:gd name="connsiteX81" fmla="*/ 2767489 w 3562350"/>
                  <a:gd name="connsiteY81" fmla="*/ 83344 h 742950"/>
                  <a:gd name="connsiteX82" fmla="*/ 2567464 w 3562350"/>
                  <a:gd name="connsiteY82" fmla="*/ 282416 h 74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562350" h="742950">
                    <a:moveTo>
                      <a:pt x="2567464" y="282416"/>
                    </a:moveTo>
                    <a:lnTo>
                      <a:pt x="2279809" y="282416"/>
                    </a:lnTo>
                    <a:lnTo>
                      <a:pt x="2278856" y="281464"/>
                    </a:lnTo>
                    <a:lnTo>
                      <a:pt x="2277904" y="282416"/>
                    </a:lnTo>
                    <a:lnTo>
                      <a:pt x="1603534" y="282416"/>
                    </a:lnTo>
                    <a:lnTo>
                      <a:pt x="1461611" y="424339"/>
                    </a:lnTo>
                    <a:lnTo>
                      <a:pt x="1021556" y="424339"/>
                    </a:lnTo>
                    <a:lnTo>
                      <a:pt x="986314" y="389096"/>
                    </a:lnTo>
                    <a:cubicBezTo>
                      <a:pt x="991076" y="381476"/>
                      <a:pt x="990124" y="370999"/>
                      <a:pt x="982504" y="363379"/>
                    </a:cubicBezTo>
                    <a:cubicBezTo>
                      <a:pt x="973931" y="354806"/>
                      <a:pt x="960596" y="354806"/>
                      <a:pt x="952024" y="363379"/>
                    </a:cubicBezTo>
                    <a:cubicBezTo>
                      <a:pt x="943451" y="371951"/>
                      <a:pt x="943451" y="385286"/>
                      <a:pt x="952024" y="392906"/>
                    </a:cubicBezTo>
                    <a:cubicBezTo>
                      <a:pt x="958691" y="399574"/>
                      <a:pt x="969169" y="400526"/>
                      <a:pt x="977741" y="396716"/>
                    </a:cubicBezTo>
                    <a:lnTo>
                      <a:pt x="1016794" y="435769"/>
                    </a:lnTo>
                    <a:lnTo>
                      <a:pt x="1450181" y="435769"/>
                    </a:lnTo>
                    <a:lnTo>
                      <a:pt x="1370171" y="515779"/>
                    </a:lnTo>
                    <a:cubicBezTo>
                      <a:pt x="1362551" y="511016"/>
                      <a:pt x="1352074" y="511969"/>
                      <a:pt x="1344454" y="519589"/>
                    </a:cubicBezTo>
                    <a:cubicBezTo>
                      <a:pt x="1335881" y="528161"/>
                      <a:pt x="1335881" y="541496"/>
                      <a:pt x="1344454" y="549116"/>
                    </a:cubicBezTo>
                    <a:cubicBezTo>
                      <a:pt x="1353026" y="557689"/>
                      <a:pt x="1366361" y="557689"/>
                      <a:pt x="1373981" y="549116"/>
                    </a:cubicBezTo>
                    <a:cubicBezTo>
                      <a:pt x="1380649" y="542449"/>
                      <a:pt x="1381601" y="531971"/>
                      <a:pt x="1377791" y="523399"/>
                    </a:cubicBezTo>
                    <a:lnTo>
                      <a:pt x="1608296" y="292894"/>
                    </a:lnTo>
                    <a:lnTo>
                      <a:pt x="1982629" y="292894"/>
                    </a:lnTo>
                    <a:lnTo>
                      <a:pt x="1881664" y="393859"/>
                    </a:lnTo>
                    <a:lnTo>
                      <a:pt x="1726406" y="393859"/>
                    </a:lnTo>
                    <a:cubicBezTo>
                      <a:pt x="1723549" y="385286"/>
                      <a:pt x="1715929" y="378619"/>
                      <a:pt x="1706404" y="378619"/>
                    </a:cubicBezTo>
                    <a:cubicBezTo>
                      <a:pt x="1694974" y="378619"/>
                      <a:pt x="1685449" y="388144"/>
                      <a:pt x="1685449" y="399574"/>
                    </a:cubicBezTo>
                    <a:cubicBezTo>
                      <a:pt x="1685449" y="411004"/>
                      <a:pt x="1694974" y="420529"/>
                      <a:pt x="1706404" y="420529"/>
                    </a:cubicBezTo>
                    <a:cubicBezTo>
                      <a:pt x="1715929" y="420529"/>
                      <a:pt x="1724501" y="413861"/>
                      <a:pt x="1726406" y="405289"/>
                    </a:cubicBezTo>
                    <a:lnTo>
                      <a:pt x="1886426" y="405289"/>
                    </a:lnTo>
                    <a:lnTo>
                      <a:pt x="1998821" y="292894"/>
                    </a:lnTo>
                    <a:lnTo>
                      <a:pt x="2267426" y="292894"/>
                    </a:lnTo>
                    <a:lnTo>
                      <a:pt x="2010251" y="550069"/>
                    </a:lnTo>
                    <a:lnTo>
                      <a:pt x="1535906" y="550069"/>
                    </a:lnTo>
                    <a:lnTo>
                      <a:pt x="1372076" y="713899"/>
                    </a:lnTo>
                    <a:lnTo>
                      <a:pt x="1207294" y="713899"/>
                    </a:lnTo>
                    <a:lnTo>
                      <a:pt x="1059656" y="566261"/>
                    </a:lnTo>
                    <a:lnTo>
                      <a:pt x="833914" y="566261"/>
                    </a:lnTo>
                    <a:lnTo>
                      <a:pt x="833914" y="566261"/>
                    </a:lnTo>
                    <a:lnTo>
                      <a:pt x="755809" y="488156"/>
                    </a:lnTo>
                    <a:lnTo>
                      <a:pt x="453866" y="488156"/>
                    </a:lnTo>
                    <a:cubicBezTo>
                      <a:pt x="451009" y="479584"/>
                      <a:pt x="443389" y="472916"/>
                      <a:pt x="433864" y="472916"/>
                    </a:cubicBezTo>
                    <a:cubicBezTo>
                      <a:pt x="422434" y="472916"/>
                      <a:pt x="412909" y="482441"/>
                      <a:pt x="412909" y="493871"/>
                    </a:cubicBezTo>
                    <a:cubicBezTo>
                      <a:pt x="412909" y="505301"/>
                      <a:pt x="422434" y="514826"/>
                      <a:pt x="433864" y="514826"/>
                    </a:cubicBezTo>
                    <a:cubicBezTo>
                      <a:pt x="443389" y="514826"/>
                      <a:pt x="451961" y="508159"/>
                      <a:pt x="453866" y="499586"/>
                    </a:cubicBezTo>
                    <a:lnTo>
                      <a:pt x="750094" y="499586"/>
                    </a:lnTo>
                    <a:lnTo>
                      <a:pt x="817721" y="567214"/>
                    </a:lnTo>
                    <a:lnTo>
                      <a:pt x="360521" y="567214"/>
                    </a:lnTo>
                    <a:cubicBezTo>
                      <a:pt x="357664" y="558641"/>
                      <a:pt x="350044" y="551974"/>
                      <a:pt x="340519" y="551974"/>
                    </a:cubicBezTo>
                    <a:cubicBezTo>
                      <a:pt x="329089" y="551974"/>
                      <a:pt x="319564" y="561499"/>
                      <a:pt x="319564" y="572929"/>
                    </a:cubicBezTo>
                    <a:cubicBezTo>
                      <a:pt x="319564" y="584359"/>
                      <a:pt x="329089" y="593884"/>
                      <a:pt x="340519" y="593884"/>
                    </a:cubicBezTo>
                    <a:cubicBezTo>
                      <a:pt x="350044" y="593884"/>
                      <a:pt x="358616" y="587216"/>
                      <a:pt x="360521" y="578644"/>
                    </a:cubicBezTo>
                    <a:lnTo>
                      <a:pt x="1054894" y="578644"/>
                    </a:lnTo>
                    <a:lnTo>
                      <a:pt x="1191101" y="714851"/>
                    </a:lnTo>
                    <a:lnTo>
                      <a:pt x="48101" y="714851"/>
                    </a:lnTo>
                    <a:cubicBezTo>
                      <a:pt x="45244" y="706279"/>
                      <a:pt x="37624" y="699611"/>
                      <a:pt x="28099" y="699611"/>
                    </a:cubicBezTo>
                    <a:cubicBezTo>
                      <a:pt x="16669" y="699611"/>
                      <a:pt x="7144" y="709136"/>
                      <a:pt x="7144" y="720566"/>
                    </a:cubicBezTo>
                    <a:cubicBezTo>
                      <a:pt x="7144" y="731996"/>
                      <a:pt x="16669" y="741521"/>
                      <a:pt x="28099" y="741521"/>
                    </a:cubicBezTo>
                    <a:cubicBezTo>
                      <a:pt x="37624" y="741521"/>
                      <a:pt x="46196" y="734854"/>
                      <a:pt x="48101" y="726281"/>
                    </a:cubicBezTo>
                    <a:lnTo>
                      <a:pt x="1376839" y="726281"/>
                    </a:lnTo>
                    <a:lnTo>
                      <a:pt x="1540669" y="561499"/>
                    </a:lnTo>
                    <a:lnTo>
                      <a:pt x="2015014" y="561499"/>
                    </a:lnTo>
                    <a:lnTo>
                      <a:pt x="2159794" y="417671"/>
                    </a:lnTo>
                    <a:lnTo>
                      <a:pt x="2308384" y="417671"/>
                    </a:lnTo>
                    <a:lnTo>
                      <a:pt x="2364581" y="473869"/>
                    </a:lnTo>
                    <a:cubicBezTo>
                      <a:pt x="2359819" y="481489"/>
                      <a:pt x="2360771" y="491966"/>
                      <a:pt x="2368391" y="499586"/>
                    </a:cubicBezTo>
                    <a:cubicBezTo>
                      <a:pt x="2376964" y="508159"/>
                      <a:pt x="2390299" y="508159"/>
                      <a:pt x="2397919" y="499586"/>
                    </a:cubicBezTo>
                    <a:cubicBezTo>
                      <a:pt x="2406491" y="491014"/>
                      <a:pt x="2406491" y="477679"/>
                      <a:pt x="2397919" y="470059"/>
                    </a:cubicBezTo>
                    <a:cubicBezTo>
                      <a:pt x="2391251" y="463391"/>
                      <a:pt x="2380774" y="462439"/>
                      <a:pt x="2372201" y="466249"/>
                    </a:cubicBezTo>
                    <a:lnTo>
                      <a:pt x="2313146" y="407194"/>
                    </a:lnTo>
                    <a:lnTo>
                      <a:pt x="2170271" y="407194"/>
                    </a:lnTo>
                    <a:lnTo>
                      <a:pt x="2283619" y="293846"/>
                    </a:lnTo>
                    <a:lnTo>
                      <a:pt x="2572226" y="293846"/>
                    </a:lnTo>
                    <a:lnTo>
                      <a:pt x="2771299" y="94774"/>
                    </a:lnTo>
                    <a:lnTo>
                      <a:pt x="2959894" y="94774"/>
                    </a:lnTo>
                    <a:lnTo>
                      <a:pt x="3020854" y="33814"/>
                    </a:lnTo>
                    <a:lnTo>
                      <a:pt x="3520916" y="33814"/>
                    </a:lnTo>
                    <a:cubicBezTo>
                      <a:pt x="3523774" y="42386"/>
                      <a:pt x="3531394" y="49054"/>
                      <a:pt x="3540919" y="49054"/>
                    </a:cubicBezTo>
                    <a:cubicBezTo>
                      <a:pt x="3552349" y="49054"/>
                      <a:pt x="3561874" y="39529"/>
                      <a:pt x="3561874" y="28099"/>
                    </a:cubicBezTo>
                    <a:cubicBezTo>
                      <a:pt x="3561874" y="16669"/>
                      <a:pt x="3552349" y="7144"/>
                      <a:pt x="3540919" y="7144"/>
                    </a:cubicBezTo>
                    <a:cubicBezTo>
                      <a:pt x="3531394" y="7144"/>
                      <a:pt x="3522821" y="13811"/>
                      <a:pt x="3520916" y="22384"/>
                    </a:cubicBezTo>
                    <a:lnTo>
                      <a:pt x="3016091" y="22384"/>
                    </a:lnTo>
                    <a:lnTo>
                      <a:pt x="2955131" y="83344"/>
                    </a:lnTo>
                    <a:lnTo>
                      <a:pt x="2767489" y="83344"/>
                    </a:lnTo>
                    <a:lnTo>
                      <a:pt x="2567464" y="282416"/>
                    </a:lnTo>
                    <a:close/>
                  </a:path>
                </a:pathLst>
              </a:custGeom>
              <a:grpFill/>
              <a:ln w="9525" cap="flat">
                <a:noFill/>
                <a:prstDash val="solid"/>
                <a:miter/>
              </a:ln>
            </p:spPr>
            <p:txBody>
              <a:bodyPr rtlCol="0" anchor="ctr"/>
              <a:lstStyle/>
              <a:p>
                <a:endParaRPr lang="en-US"/>
              </a:p>
            </p:txBody>
          </p:sp>
          <p:sp>
            <p:nvSpPr>
              <p:cNvPr id="162" name="Freeform: Shape 260">
                <a:extLst>
                  <a:ext uri="{FF2B5EF4-FFF2-40B4-BE49-F238E27FC236}">
                    <a16:creationId xmlns:a16="http://schemas.microsoft.com/office/drawing/2014/main" id="{8E893B35-7A45-4E0C-BD5E-4503C069B804}"/>
                  </a:ext>
                </a:extLst>
              </p:cNvPr>
              <p:cNvSpPr/>
              <p:nvPr/>
            </p:nvSpPr>
            <p:spPr>
              <a:xfrm>
                <a:off x="7533182" y="1351307"/>
                <a:ext cx="3552825" cy="771525"/>
              </a:xfrm>
              <a:custGeom>
                <a:avLst/>
                <a:gdLst>
                  <a:gd name="connsiteX0" fmla="*/ 271939 w 3552825"/>
                  <a:gd name="connsiteY0" fmla="*/ 772954 h 771525"/>
                  <a:gd name="connsiteX1" fmla="*/ 241459 w 3552825"/>
                  <a:gd name="connsiteY1" fmla="*/ 742474 h 771525"/>
                  <a:gd name="connsiteX2" fmla="*/ 271939 w 3552825"/>
                  <a:gd name="connsiteY2" fmla="*/ 711994 h 771525"/>
                  <a:gd name="connsiteX3" fmla="*/ 298609 w 3552825"/>
                  <a:gd name="connsiteY3" fmla="*/ 727234 h 771525"/>
                  <a:gd name="connsiteX4" fmla="*/ 817721 w 3552825"/>
                  <a:gd name="connsiteY4" fmla="*/ 727234 h 771525"/>
                  <a:gd name="connsiteX5" fmla="*/ 890111 w 3552825"/>
                  <a:gd name="connsiteY5" fmla="*/ 653891 h 771525"/>
                  <a:gd name="connsiteX6" fmla="*/ 64294 w 3552825"/>
                  <a:gd name="connsiteY6" fmla="*/ 653891 h 771525"/>
                  <a:gd name="connsiteX7" fmla="*/ 37624 w 3552825"/>
                  <a:gd name="connsiteY7" fmla="*/ 669131 h 771525"/>
                  <a:gd name="connsiteX8" fmla="*/ 7144 w 3552825"/>
                  <a:gd name="connsiteY8" fmla="*/ 638651 h 771525"/>
                  <a:gd name="connsiteX9" fmla="*/ 37624 w 3552825"/>
                  <a:gd name="connsiteY9" fmla="*/ 608171 h 771525"/>
                  <a:gd name="connsiteX10" fmla="*/ 64294 w 3552825"/>
                  <a:gd name="connsiteY10" fmla="*/ 623411 h 771525"/>
                  <a:gd name="connsiteX11" fmla="*/ 1397794 w 3552825"/>
                  <a:gd name="connsiteY11" fmla="*/ 623411 h 771525"/>
                  <a:gd name="connsiteX12" fmla="*/ 1762601 w 3552825"/>
                  <a:gd name="connsiteY12" fmla="*/ 258604 h 771525"/>
                  <a:gd name="connsiteX13" fmla="*/ 2255044 w 3552825"/>
                  <a:gd name="connsiteY13" fmla="*/ 258604 h 771525"/>
                  <a:gd name="connsiteX14" fmla="*/ 2179796 w 3552825"/>
                  <a:gd name="connsiteY14" fmla="*/ 183356 h 771525"/>
                  <a:gd name="connsiteX15" fmla="*/ 1637824 w 3552825"/>
                  <a:gd name="connsiteY15" fmla="*/ 183356 h 771525"/>
                  <a:gd name="connsiteX16" fmla="*/ 1289209 w 3552825"/>
                  <a:gd name="connsiteY16" fmla="*/ 531971 h 771525"/>
                  <a:gd name="connsiteX17" fmla="*/ 803434 w 3552825"/>
                  <a:gd name="connsiteY17" fmla="*/ 531971 h 771525"/>
                  <a:gd name="connsiteX18" fmla="*/ 776764 w 3552825"/>
                  <a:gd name="connsiteY18" fmla="*/ 547211 h 771525"/>
                  <a:gd name="connsiteX19" fmla="*/ 746284 w 3552825"/>
                  <a:gd name="connsiteY19" fmla="*/ 516731 h 771525"/>
                  <a:gd name="connsiteX20" fmla="*/ 776764 w 3552825"/>
                  <a:gd name="connsiteY20" fmla="*/ 486251 h 771525"/>
                  <a:gd name="connsiteX21" fmla="*/ 803434 w 3552825"/>
                  <a:gd name="connsiteY21" fmla="*/ 501491 h 771525"/>
                  <a:gd name="connsiteX22" fmla="*/ 1117759 w 3552825"/>
                  <a:gd name="connsiteY22" fmla="*/ 501491 h 771525"/>
                  <a:gd name="connsiteX23" fmla="*/ 1021556 w 3552825"/>
                  <a:gd name="connsiteY23" fmla="*/ 405289 h 771525"/>
                  <a:gd name="connsiteX24" fmla="*/ 211931 w 3552825"/>
                  <a:gd name="connsiteY24" fmla="*/ 405289 h 771525"/>
                  <a:gd name="connsiteX25" fmla="*/ 100489 w 3552825"/>
                  <a:gd name="connsiteY25" fmla="*/ 294799 h 771525"/>
                  <a:gd name="connsiteX26" fmla="*/ 91916 w 3552825"/>
                  <a:gd name="connsiteY26" fmla="*/ 295751 h 771525"/>
                  <a:gd name="connsiteX27" fmla="*/ 70009 w 3552825"/>
                  <a:gd name="connsiteY27" fmla="*/ 287179 h 771525"/>
                  <a:gd name="connsiteX28" fmla="*/ 70009 w 3552825"/>
                  <a:gd name="connsiteY28" fmla="*/ 243364 h 771525"/>
                  <a:gd name="connsiteX29" fmla="*/ 91916 w 3552825"/>
                  <a:gd name="connsiteY29" fmla="*/ 234791 h 771525"/>
                  <a:gd name="connsiteX30" fmla="*/ 113824 w 3552825"/>
                  <a:gd name="connsiteY30" fmla="*/ 243364 h 771525"/>
                  <a:gd name="connsiteX31" fmla="*/ 121444 w 3552825"/>
                  <a:gd name="connsiteY31" fmla="*/ 272891 h 771525"/>
                  <a:gd name="connsiteX32" fmla="*/ 224314 w 3552825"/>
                  <a:gd name="connsiteY32" fmla="*/ 375761 h 771525"/>
                  <a:gd name="connsiteX33" fmla="*/ 1033939 w 3552825"/>
                  <a:gd name="connsiteY33" fmla="*/ 375761 h 771525"/>
                  <a:gd name="connsiteX34" fmla="*/ 1160621 w 3552825"/>
                  <a:gd name="connsiteY34" fmla="*/ 502444 h 771525"/>
                  <a:gd name="connsiteX35" fmla="*/ 1276826 w 3552825"/>
                  <a:gd name="connsiteY35" fmla="*/ 502444 h 771525"/>
                  <a:gd name="connsiteX36" fmla="*/ 1625441 w 3552825"/>
                  <a:gd name="connsiteY36" fmla="*/ 153829 h 771525"/>
                  <a:gd name="connsiteX37" fmla="*/ 2193131 w 3552825"/>
                  <a:gd name="connsiteY37" fmla="*/ 153829 h 771525"/>
                  <a:gd name="connsiteX38" fmla="*/ 2298859 w 3552825"/>
                  <a:gd name="connsiteY38" fmla="*/ 259556 h 771525"/>
                  <a:gd name="connsiteX39" fmla="*/ 2721769 w 3552825"/>
                  <a:gd name="connsiteY39" fmla="*/ 259556 h 771525"/>
                  <a:gd name="connsiteX40" fmla="*/ 2973229 w 3552825"/>
                  <a:gd name="connsiteY40" fmla="*/ 7144 h 771525"/>
                  <a:gd name="connsiteX41" fmla="*/ 3548539 w 3552825"/>
                  <a:gd name="connsiteY41" fmla="*/ 7144 h 771525"/>
                  <a:gd name="connsiteX42" fmla="*/ 3548539 w 3552825"/>
                  <a:gd name="connsiteY42" fmla="*/ 37624 h 771525"/>
                  <a:gd name="connsiteX43" fmla="*/ 2985611 w 3552825"/>
                  <a:gd name="connsiteY43" fmla="*/ 37624 h 771525"/>
                  <a:gd name="connsiteX44" fmla="*/ 2733199 w 3552825"/>
                  <a:gd name="connsiteY44" fmla="*/ 290036 h 771525"/>
                  <a:gd name="connsiteX45" fmla="*/ 1774984 w 3552825"/>
                  <a:gd name="connsiteY45" fmla="*/ 290036 h 771525"/>
                  <a:gd name="connsiteX46" fmla="*/ 1635919 w 3552825"/>
                  <a:gd name="connsiteY46" fmla="*/ 429101 h 771525"/>
                  <a:gd name="connsiteX47" fmla="*/ 1871186 w 3552825"/>
                  <a:gd name="connsiteY47" fmla="*/ 429101 h 771525"/>
                  <a:gd name="connsiteX48" fmla="*/ 1968341 w 3552825"/>
                  <a:gd name="connsiteY48" fmla="*/ 526256 h 771525"/>
                  <a:gd name="connsiteX49" fmla="*/ 1976914 w 3552825"/>
                  <a:gd name="connsiteY49" fmla="*/ 525304 h 771525"/>
                  <a:gd name="connsiteX50" fmla="*/ 1998821 w 3552825"/>
                  <a:gd name="connsiteY50" fmla="*/ 533876 h 771525"/>
                  <a:gd name="connsiteX51" fmla="*/ 2007394 w 3552825"/>
                  <a:gd name="connsiteY51" fmla="*/ 555784 h 771525"/>
                  <a:gd name="connsiteX52" fmla="*/ 1998821 w 3552825"/>
                  <a:gd name="connsiteY52" fmla="*/ 577691 h 771525"/>
                  <a:gd name="connsiteX53" fmla="*/ 1976914 w 3552825"/>
                  <a:gd name="connsiteY53" fmla="*/ 586264 h 771525"/>
                  <a:gd name="connsiteX54" fmla="*/ 1955006 w 3552825"/>
                  <a:gd name="connsiteY54" fmla="*/ 577691 h 771525"/>
                  <a:gd name="connsiteX55" fmla="*/ 1947386 w 3552825"/>
                  <a:gd name="connsiteY55" fmla="*/ 548164 h 771525"/>
                  <a:gd name="connsiteX56" fmla="*/ 1859756 w 3552825"/>
                  <a:gd name="connsiteY56" fmla="*/ 460534 h 771525"/>
                  <a:gd name="connsiteX57" fmla="*/ 1606391 w 3552825"/>
                  <a:gd name="connsiteY57" fmla="*/ 460534 h 771525"/>
                  <a:gd name="connsiteX58" fmla="*/ 1410176 w 3552825"/>
                  <a:gd name="connsiteY58" fmla="*/ 654844 h 771525"/>
                  <a:gd name="connsiteX59" fmla="*/ 932974 w 3552825"/>
                  <a:gd name="connsiteY59" fmla="*/ 654844 h 771525"/>
                  <a:gd name="connsiteX60" fmla="*/ 830104 w 3552825"/>
                  <a:gd name="connsiteY60" fmla="*/ 757714 h 771525"/>
                  <a:gd name="connsiteX61" fmla="*/ 298609 w 3552825"/>
                  <a:gd name="connsiteY61" fmla="*/ 757714 h 771525"/>
                  <a:gd name="connsiteX62" fmla="*/ 271939 w 3552825"/>
                  <a:gd name="connsiteY62" fmla="*/ 772954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552825" h="771525">
                    <a:moveTo>
                      <a:pt x="271939" y="772954"/>
                    </a:moveTo>
                    <a:cubicBezTo>
                      <a:pt x="254794" y="772954"/>
                      <a:pt x="241459" y="759619"/>
                      <a:pt x="241459" y="742474"/>
                    </a:cubicBezTo>
                    <a:cubicBezTo>
                      <a:pt x="241459" y="725329"/>
                      <a:pt x="254794" y="711994"/>
                      <a:pt x="271939" y="711994"/>
                    </a:cubicBezTo>
                    <a:cubicBezTo>
                      <a:pt x="283369" y="711994"/>
                      <a:pt x="292894" y="717709"/>
                      <a:pt x="298609" y="727234"/>
                    </a:cubicBezTo>
                    <a:lnTo>
                      <a:pt x="817721" y="727234"/>
                    </a:lnTo>
                    <a:lnTo>
                      <a:pt x="890111" y="653891"/>
                    </a:lnTo>
                    <a:lnTo>
                      <a:pt x="64294" y="653891"/>
                    </a:lnTo>
                    <a:cubicBezTo>
                      <a:pt x="58579" y="663416"/>
                      <a:pt x="49054" y="669131"/>
                      <a:pt x="37624" y="669131"/>
                    </a:cubicBezTo>
                    <a:cubicBezTo>
                      <a:pt x="20479" y="669131"/>
                      <a:pt x="7144" y="655796"/>
                      <a:pt x="7144" y="638651"/>
                    </a:cubicBezTo>
                    <a:cubicBezTo>
                      <a:pt x="7144" y="621506"/>
                      <a:pt x="20479" y="608171"/>
                      <a:pt x="37624" y="608171"/>
                    </a:cubicBezTo>
                    <a:cubicBezTo>
                      <a:pt x="49054" y="608171"/>
                      <a:pt x="58579" y="613886"/>
                      <a:pt x="64294" y="623411"/>
                    </a:cubicBezTo>
                    <a:lnTo>
                      <a:pt x="1397794" y="623411"/>
                    </a:lnTo>
                    <a:lnTo>
                      <a:pt x="1762601" y="258604"/>
                    </a:lnTo>
                    <a:lnTo>
                      <a:pt x="2255044" y="258604"/>
                    </a:lnTo>
                    <a:lnTo>
                      <a:pt x="2179796" y="183356"/>
                    </a:lnTo>
                    <a:lnTo>
                      <a:pt x="1637824" y="183356"/>
                    </a:lnTo>
                    <a:lnTo>
                      <a:pt x="1289209" y="531971"/>
                    </a:lnTo>
                    <a:lnTo>
                      <a:pt x="803434" y="531971"/>
                    </a:lnTo>
                    <a:cubicBezTo>
                      <a:pt x="797719" y="541496"/>
                      <a:pt x="788194" y="547211"/>
                      <a:pt x="776764" y="547211"/>
                    </a:cubicBezTo>
                    <a:cubicBezTo>
                      <a:pt x="759619" y="547211"/>
                      <a:pt x="746284" y="533876"/>
                      <a:pt x="746284" y="516731"/>
                    </a:cubicBezTo>
                    <a:cubicBezTo>
                      <a:pt x="746284" y="499586"/>
                      <a:pt x="759619" y="486251"/>
                      <a:pt x="776764" y="486251"/>
                    </a:cubicBezTo>
                    <a:cubicBezTo>
                      <a:pt x="788194" y="486251"/>
                      <a:pt x="797719" y="491966"/>
                      <a:pt x="803434" y="501491"/>
                    </a:cubicBezTo>
                    <a:lnTo>
                      <a:pt x="1117759" y="501491"/>
                    </a:lnTo>
                    <a:lnTo>
                      <a:pt x="1021556" y="405289"/>
                    </a:lnTo>
                    <a:lnTo>
                      <a:pt x="211931" y="405289"/>
                    </a:lnTo>
                    <a:lnTo>
                      <a:pt x="100489" y="294799"/>
                    </a:lnTo>
                    <a:cubicBezTo>
                      <a:pt x="97631" y="295751"/>
                      <a:pt x="94774" y="295751"/>
                      <a:pt x="91916" y="295751"/>
                    </a:cubicBezTo>
                    <a:cubicBezTo>
                      <a:pt x="83344" y="295751"/>
                      <a:pt x="75724" y="292894"/>
                      <a:pt x="70009" y="287179"/>
                    </a:cubicBezTo>
                    <a:cubicBezTo>
                      <a:pt x="57626" y="274796"/>
                      <a:pt x="57626" y="255746"/>
                      <a:pt x="70009" y="243364"/>
                    </a:cubicBezTo>
                    <a:cubicBezTo>
                      <a:pt x="75724" y="237649"/>
                      <a:pt x="83344" y="234791"/>
                      <a:pt x="91916" y="234791"/>
                    </a:cubicBezTo>
                    <a:cubicBezTo>
                      <a:pt x="100489" y="234791"/>
                      <a:pt x="108109" y="237649"/>
                      <a:pt x="113824" y="243364"/>
                    </a:cubicBezTo>
                    <a:cubicBezTo>
                      <a:pt x="121444" y="250984"/>
                      <a:pt x="124301" y="262414"/>
                      <a:pt x="121444" y="272891"/>
                    </a:cubicBezTo>
                    <a:lnTo>
                      <a:pt x="224314" y="375761"/>
                    </a:lnTo>
                    <a:lnTo>
                      <a:pt x="1033939" y="375761"/>
                    </a:lnTo>
                    <a:lnTo>
                      <a:pt x="1160621" y="502444"/>
                    </a:lnTo>
                    <a:lnTo>
                      <a:pt x="1276826" y="502444"/>
                    </a:lnTo>
                    <a:lnTo>
                      <a:pt x="1625441" y="153829"/>
                    </a:lnTo>
                    <a:lnTo>
                      <a:pt x="2193131" y="153829"/>
                    </a:lnTo>
                    <a:lnTo>
                      <a:pt x="2298859" y="259556"/>
                    </a:lnTo>
                    <a:lnTo>
                      <a:pt x="2721769" y="259556"/>
                    </a:lnTo>
                    <a:lnTo>
                      <a:pt x="2973229" y="7144"/>
                    </a:lnTo>
                    <a:lnTo>
                      <a:pt x="3548539" y="7144"/>
                    </a:lnTo>
                    <a:lnTo>
                      <a:pt x="3548539" y="37624"/>
                    </a:lnTo>
                    <a:lnTo>
                      <a:pt x="2985611" y="37624"/>
                    </a:lnTo>
                    <a:lnTo>
                      <a:pt x="2733199" y="290036"/>
                    </a:lnTo>
                    <a:lnTo>
                      <a:pt x="1774984" y="290036"/>
                    </a:lnTo>
                    <a:lnTo>
                      <a:pt x="1635919" y="429101"/>
                    </a:lnTo>
                    <a:lnTo>
                      <a:pt x="1871186" y="429101"/>
                    </a:lnTo>
                    <a:lnTo>
                      <a:pt x="1968341" y="526256"/>
                    </a:lnTo>
                    <a:cubicBezTo>
                      <a:pt x="1971199" y="525304"/>
                      <a:pt x="1974056" y="525304"/>
                      <a:pt x="1976914" y="525304"/>
                    </a:cubicBezTo>
                    <a:cubicBezTo>
                      <a:pt x="1985486" y="525304"/>
                      <a:pt x="1993106" y="528161"/>
                      <a:pt x="1998821" y="533876"/>
                    </a:cubicBezTo>
                    <a:cubicBezTo>
                      <a:pt x="2004536" y="539591"/>
                      <a:pt x="2007394" y="547211"/>
                      <a:pt x="2007394" y="555784"/>
                    </a:cubicBezTo>
                    <a:cubicBezTo>
                      <a:pt x="2007394" y="564356"/>
                      <a:pt x="2004536" y="571976"/>
                      <a:pt x="1998821" y="577691"/>
                    </a:cubicBezTo>
                    <a:cubicBezTo>
                      <a:pt x="1993106" y="583406"/>
                      <a:pt x="1985486" y="586264"/>
                      <a:pt x="1976914" y="586264"/>
                    </a:cubicBezTo>
                    <a:cubicBezTo>
                      <a:pt x="1968341" y="586264"/>
                      <a:pt x="1960721" y="583406"/>
                      <a:pt x="1955006" y="577691"/>
                    </a:cubicBezTo>
                    <a:cubicBezTo>
                      <a:pt x="1947386" y="570071"/>
                      <a:pt x="1944529" y="558641"/>
                      <a:pt x="1947386" y="548164"/>
                    </a:cubicBezTo>
                    <a:lnTo>
                      <a:pt x="1859756" y="460534"/>
                    </a:lnTo>
                    <a:lnTo>
                      <a:pt x="1606391" y="460534"/>
                    </a:lnTo>
                    <a:lnTo>
                      <a:pt x="1410176" y="654844"/>
                    </a:lnTo>
                    <a:lnTo>
                      <a:pt x="932974" y="654844"/>
                    </a:lnTo>
                    <a:lnTo>
                      <a:pt x="830104" y="757714"/>
                    </a:lnTo>
                    <a:lnTo>
                      <a:pt x="298609" y="757714"/>
                    </a:lnTo>
                    <a:cubicBezTo>
                      <a:pt x="292894" y="767239"/>
                      <a:pt x="283369" y="772954"/>
                      <a:pt x="271939" y="772954"/>
                    </a:cubicBezTo>
                    <a:close/>
                  </a:path>
                </a:pathLst>
              </a:custGeom>
              <a:grpFill/>
              <a:ln w="9525" cap="flat">
                <a:noFill/>
                <a:prstDash val="solid"/>
                <a:miter/>
              </a:ln>
            </p:spPr>
            <p:txBody>
              <a:bodyPr rtlCol="0" anchor="ctr"/>
              <a:lstStyle/>
              <a:p>
                <a:endParaRPr lang="en-US"/>
              </a:p>
            </p:txBody>
          </p:sp>
          <p:sp>
            <p:nvSpPr>
              <p:cNvPr id="163" name="Freeform: Shape 261">
                <a:extLst>
                  <a:ext uri="{FF2B5EF4-FFF2-40B4-BE49-F238E27FC236}">
                    <a16:creationId xmlns:a16="http://schemas.microsoft.com/office/drawing/2014/main" id="{2D548B72-8CA0-4413-9FDC-B7CAFE7D5931}"/>
                  </a:ext>
                </a:extLst>
              </p:cNvPr>
              <p:cNvSpPr/>
              <p:nvPr/>
            </p:nvSpPr>
            <p:spPr>
              <a:xfrm>
                <a:off x="7543660" y="1360832"/>
                <a:ext cx="3533775" cy="752475"/>
              </a:xfrm>
              <a:custGeom>
                <a:avLst/>
                <a:gdLst>
                  <a:gd name="connsiteX0" fmla="*/ 903446 w 3533775"/>
                  <a:gd name="connsiteY0" fmla="*/ 634841 h 752475"/>
                  <a:gd name="connsiteX1" fmla="*/ 812006 w 3533775"/>
                  <a:gd name="connsiteY1" fmla="*/ 727234 h 752475"/>
                  <a:gd name="connsiteX2" fmla="*/ 281464 w 3533775"/>
                  <a:gd name="connsiteY2" fmla="*/ 727234 h 752475"/>
                  <a:gd name="connsiteX3" fmla="*/ 261461 w 3533775"/>
                  <a:gd name="connsiteY3" fmla="*/ 711994 h 752475"/>
                  <a:gd name="connsiteX4" fmla="*/ 240506 w 3533775"/>
                  <a:gd name="connsiteY4" fmla="*/ 732949 h 752475"/>
                  <a:gd name="connsiteX5" fmla="*/ 261461 w 3533775"/>
                  <a:gd name="connsiteY5" fmla="*/ 753904 h 752475"/>
                  <a:gd name="connsiteX6" fmla="*/ 281464 w 3533775"/>
                  <a:gd name="connsiteY6" fmla="*/ 738664 h 752475"/>
                  <a:gd name="connsiteX7" fmla="*/ 815816 w 3533775"/>
                  <a:gd name="connsiteY7" fmla="*/ 738664 h 752475"/>
                  <a:gd name="connsiteX8" fmla="*/ 918686 w 3533775"/>
                  <a:gd name="connsiteY8" fmla="*/ 635794 h 752475"/>
                  <a:gd name="connsiteX9" fmla="*/ 917734 w 3533775"/>
                  <a:gd name="connsiteY9" fmla="*/ 634841 h 752475"/>
                  <a:gd name="connsiteX10" fmla="*/ 1395889 w 3533775"/>
                  <a:gd name="connsiteY10" fmla="*/ 634841 h 752475"/>
                  <a:gd name="connsiteX11" fmla="*/ 1591151 w 3533775"/>
                  <a:gd name="connsiteY11" fmla="*/ 439579 h 752475"/>
                  <a:gd name="connsiteX12" fmla="*/ 1852136 w 3533775"/>
                  <a:gd name="connsiteY12" fmla="*/ 439579 h 752475"/>
                  <a:gd name="connsiteX13" fmla="*/ 1947386 w 3533775"/>
                  <a:gd name="connsiteY13" fmla="*/ 534829 h 752475"/>
                  <a:gd name="connsiteX14" fmla="*/ 1951196 w 3533775"/>
                  <a:gd name="connsiteY14" fmla="*/ 560546 h 752475"/>
                  <a:gd name="connsiteX15" fmla="*/ 1980724 w 3533775"/>
                  <a:gd name="connsiteY15" fmla="*/ 560546 h 752475"/>
                  <a:gd name="connsiteX16" fmla="*/ 1980724 w 3533775"/>
                  <a:gd name="connsiteY16" fmla="*/ 531019 h 752475"/>
                  <a:gd name="connsiteX17" fmla="*/ 1955006 w 3533775"/>
                  <a:gd name="connsiteY17" fmla="*/ 527209 h 752475"/>
                  <a:gd name="connsiteX18" fmla="*/ 1856899 w 3533775"/>
                  <a:gd name="connsiteY18" fmla="*/ 429101 h 752475"/>
                  <a:gd name="connsiteX19" fmla="*/ 1602581 w 3533775"/>
                  <a:gd name="connsiteY19" fmla="*/ 429101 h 752475"/>
                  <a:gd name="connsiteX20" fmla="*/ 1760696 w 3533775"/>
                  <a:gd name="connsiteY20" fmla="*/ 270986 h 752475"/>
                  <a:gd name="connsiteX21" fmla="*/ 2718911 w 3533775"/>
                  <a:gd name="connsiteY21" fmla="*/ 270986 h 752475"/>
                  <a:gd name="connsiteX22" fmla="*/ 2971324 w 3533775"/>
                  <a:gd name="connsiteY22" fmla="*/ 18574 h 752475"/>
                  <a:gd name="connsiteX23" fmla="*/ 3528536 w 3533775"/>
                  <a:gd name="connsiteY23" fmla="*/ 18574 h 752475"/>
                  <a:gd name="connsiteX24" fmla="*/ 3528536 w 3533775"/>
                  <a:gd name="connsiteY24" fmla="*/ 7144 h 752475"/>
                  <a:gd name="connsiteX25" fmla="*/ 2966561 w 3533775"/>
                  <a:gd name="connsiteY25" fmla="*/ 7144 h 752475"/>
                  <a:gd name="connsiteX26" fmla="*/ 2714149 w 3533775"/>
                  <a:gd name="connsiteY26" fmla="*/ 259556 h 752475"/>
                  <a:gd name="connsiteX27" fmla="*/ 2282666 w 3533775"/>
                  <a:gd name="connsiteY27" fmla="*/ 259556 h 752475"/>
                  <a:gd name="connsiteX28" fmla="*/ 2282666 w 3533775"/>
                  <a:gd name="connsiteY28" fmla="*/ 259556 h 752475"/>
                  <a:gd name="connsiteX29" fmla="*/ 2177891 w 3533775"/>
                  <a:gd name="connsiteY29" fmla="*/ 153829 h 752475"/>
                  <a:gd name="connsiteX30" fmla="*/ 1617821 w 3533775"/>
                  <a:gd name="connsiteY30" fmla="*/ 153829 h 752475"/>
                  <a:gd name="connsiteX31" fmla="*/ 1270159 w 3533775"/>
                  <a:gd name="connsiteY31" fmla="*/ 502444 h 752475"/>
                  <a:gd name="connsiteX32" fmla="*/ 1146334 w 3533775"/>
                  <a:gd name="connsiteY32" fmla="*/ 502444 h 752475"/>
                  <a:gd name="connsiteX33" fmla="*/ 1020604 w 3533775"/>
                  <a:gd name="connsiteY33" fmla="*/ 376714 h 752475"/>
                  <a:gd name="connsiteX34" fmla="*/ 210979 w 3533775"/>
                  <a:gd name="connsiteY34" fmla="*/ 376714 h 752475"/>
                  <a:gd name="connsiteX35" fmla="*/ 100489 w 3533775"/>
                  <a:gd name="connsiteY35" fmla="*/ 266224 h 752475"/>
                  <a:gd name="connsiteX36" fmla="*/ 96679 w 3533775"/>
                  <a:gd name="connsiteY36" fmla="*/ 240506 h 752475"/>
                  <a:gd name="connsiteX37" fmla="*/ 67151 w 3533775"/>
                  <a:gd name="connsiteY37" fmla="*/ 240506 h 752475"/>
                  <a:gd name="connsiteX38" fmla="*/ 67151 w 3533775"/>
                  <a:gd name="connsiteY38" fmla="*/ 270034 h 752475"/>
                  <a:gd name="connsiteX39" fmla="*/ 92869 w 3533775"/>
                  <a:gd name="connsiteY39" fmla="*/ 273844 h 752475"/>
                  <a:gd name="connsiteX40" fmla="*/ 206216 w 3533775"/>
                  <a:gd name="connsiteY40" fmla="*/ 387191 h 752475"/>
                  <a:gd name="connsiteX41" fmla="*/ 1015841 w 3533775"/>
                  <a:gd name="connsiteY41" fmla="*/ 387191 h 752475"/>
                  <a:gd name="connsiteX42" fmla="*/ 1130141 w 3533775"/>
                  <a:gd name="connsiteY42" fmla="*/ 502444 h 752475"/>
                  <a:gd name="connsiteX43" fmla="*/ 786289 w 3533775"/>
                  <a:gd name="connsiteY43" fmla="*/ 502444 h 752475"/>
                  <a:gd name="connsiteX44" fmla="*/ 766286 w 3533775"/>
                  <a:gd name="connsiteY44" fmla="*/ 487204 h 752475"/>
                  <a:gd name="connsiteX45" fmla="*/ 745331 w 3533775"/>
                  <a:gd name="connsiteY45" fmla="*/ 508159 h 752475"/>
                  <a:gd name="connsiteX46" fmla="*/ 766286 w 3533775"/>
                  <a:gd name="connsiteY46" fmla="*/ 529114 h 752475"/>
                  <a:gd name="connsiteX47" fmla="*/ 786289 w 3533775"/>
                  <a:gd name="connsiteY47" fmla="*/ 513874 h 752475"/>
                  <a:gd name="connsiteX48" fmla="*/ 1274921 w 3533775"/>
                  <a:gd name="connsiteY48" fmla="*/ 513874 h 752475"/>
                  <a:gd name="connsiteX49" fmla="*/ 1623536 w 3533775"/>
                  <a:gd name="connsiteY49" fmla="*/ 165259 h 752475"/>
                  <a:gd name="connsiteX50" fmla="*/ 2174081 w 3533775"/>
                  <a:gd name="connsiteY50" fmla="*/ 165259 h 752475"/>
                  <a:gd name="connsiteX51" fmla="*/ 2268379 w 3533775"/>
                  <a:gd name="connsiteY51" fmla="*/ 259556 h 752475"/>
                  <a:gd name="connsiteX52" fmla="*/ 1756886 w 3533775"/>
                  <a:gd name="connsiteY52" fmla="*/ 259556 h 752475"/>
                  <a:gd name="connsiteX53" fmla="*/ 1392079 w 3533775"/>
                  <a:gd name="connsiteY53" fmla="*/ 624364 h 752475"/>
                  <a:gd name="connsiteX54" fmla="*/ 48101 w 3533775"/>
                  <a:gd name="connsiteY54" fmla="*/ 624364 h 752475"/>
                  <a:gd name="connsiteX55" fmla="*/ 28099 w 3533775"/>
                  <a:gd name="connsiteY55" fmla="*/ 609124 h 752475"/>
                  <a:gd name="connsiteX56" fmla="*/ 7144 w 3533775"/>
                  <a:gd name="connsiteY56" fmla="*/ 630079 h 752475"/>
                  <a:gd name="connsiteX57" fmla="*/ 28099 w 3533775"/>
                  <a:gd name="connsiteY57" fmla="*/ 651034 h 752475"/>
                  <a:gd name="connsiteX58" fmla="*/ 48101 w 3533775"/>
                  <a:gd name="connsiteY58" fmla="*/ 635794 h 752475"/>
                  <a:gd name="connsiteX59" fmla="*/ 903446 w 3533775"/>
                  <a:gd name="connsiteY59" fmla="*/ 635794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533775" h="752475">
                    <a:moveTo>
                      <a:pt x="903446" y="634841"/>
                    </a:moveTo>
                    <a:lnTo>
                      <a:pt x="812006" y="727234"/>
                    </a:lnTo>
                    <a:lnTo>
                      <a:pt x="281464" y="727234"/>
                    </a:lnTo>
                    <a:cubicBezTo>
                      <a:pt x="278606" y="718661"/>
                      <a:pt x="270986" y="711994"/>
                      <a:pt x="261461" y="711994"/>
                    </a:cubicBezTo>
                    <a:cubicBezTo>
                      <a:pt x="250031" y="711994"/>
                      <a:pt x="240506" y="721519"/>
                      <a:pt x="240506" y="732949"/>
                    </a:cubicBezTo>
                    <a:cubicBezTo>
                      <a:pt x="240506" y="744379"/>
                      <a:pt x="250031" y="753904"/>
                      <a:pt x="261461" y="753904"/>
                    </a:cubicBezTo>
                    <a:cubicBezTo>
                      <a:pt x="270986" y="753904"/>
                      <a:pt x="279559" y="747236"/>
                      <a:pt x="281464" y="738664"/>
                    </a:cubicBezTo>
                    <a:lnTo>
                      <a:pt x="815816" y="738664"/>
                    </a:lnTo>
                    <a:lnTo>
                      <a:pt x="918686" y="635794"/>
                    </a:lnTo>
                    <a:lnTo>
                      <a:pt x="917734" y="634841"/>
                    </a:lnTo>
                    <a:lnTo>
                      <a:pt x="1395889" y="634841"/>
                    </a:lnTo>
                    <a:lnTo>
                      <a:pt x="1591151" y="439579"/>
                    </a:lnTo>
                    <a:lnTo>
                      <a:pt x="1852136" y="439579"/>
                    </a:lnTo>
                    <a:lnTo>
                      <a:pt x="1947386" y="534829"/>
                    </a:lnTo>
                    <a:cubicBezTo>
                      <a:pt x="1942624" y="542449"/>
                      <a:pt x="1943576" y="552926"/>
                      <a:pt x="1951196" y="560546"/>
                    </a:cubicBezTo>
                    <a:cubicBezTo>
                      <a:pt x="1959769" y="569119"/>
                      <a:pt x="1973104" y="569119"/>
                      <a:pt x="1980724" y="560546"/>
                    </a:cubicBezTo>
                    <a:cubicBezTo>
                      <a:pt x="1989296" y="551974"/>
                      <a:pt x="1989296" y="538639"/>
                      <a:pt x="1980724" y="531019"/>
                    </a:cubicBezTo>
                    <a:cubicBezTo>
                      <a:pt x="1974056" y="524351"/>
                      <a:pt x="1963579" y="523399"/>
                      <a:pt x="1955006" y="527209"/>
                    </a:cubicBezTo>
                    <a:lnTo>
                      <a:pt x="1856899" y="429101"/>
                    </a:lnTo>
                    <a:lnTo>
                      <a:pt x="1602581" y="429101"/>
                    </a:lnTo>
                    <a:lnTo>
                      <a:pt x="1760696" y="270986"/>
                    </a:lnTo>
                    <a:lnTo>
                      <a:pt x="2718911" y="270986"/>
                    </a:lnTo>
                    <a:lnTo>
                      <a:pt x="2971324" y="18574"/>
                    </a:lnTo>
                    <a:lnTo>
                      <a:pt x="3528536" y="18574"/>
                    </a:lnTo>
                    <a:lnTo>
                      <a:pt x="3528536" y="7144"/>
                    </a:lnTo>
                    <a:lnTo>
                      <a:pt x="2966561" y="7144"/>
                    </a:lnTo>
                    <a:lnTo>
                      <a:pt x="2714149" y="259556"/>
                    </a:lnTo>
                    <a:lnTo>
                      <a:pt x="2282666" y="259556"/>
                    </a:lnTo>
                    <a:lnTo>
                      <a:pt x="2282666" y="259556"/>
                    </a:lnTo>
                    <a:lnTo>
                      <a:pt x="2177891" y="153829"/>
                    </a:lnTo>
                    <a:lnTo>
                      <a:pt x="1617821" y="153829"/>
                    </a:lnTo>
                    <a:lnTo>
                      <a:pt x="1270159" y="502444"/>
                    </a:lnTo>
                    <a:lnTo>
                      <a:pt x="1146334" y="502444"/>
                    </a:lnTo>
                    <a:lnTo>
                      <a:pt x="1020604" y="376714"/>
                    </a:lnTo>
                    <a:lnTo>
                      <a:pt x="210979" y="376714"/>
                    </a:lnTo>
                    <a:lnTo>
                      <a:pt x="100489" y="266224"/>
                    </a:lnTo>
                    <a:cubicBezTo>
                      <a:pt x="105251" y="258604"/>
                      <a:pt x="104299" y="248126"/>
                      <a:pt x="96679" y="240506"/>
                    </a:cubicBezTo>
                    <a:cubicBezTo>
                      <a:pt x="88106" y="231934"/>
                      <a:pt x="74771" y="231934"/>
                      <a:pt x="67151" y="240506"/>
                    </a:cubicBezTo>
                    <a:cubicBezTo>
                      <a:pt x="58579" y="249079"/>
                      <a:pt x="58579" y="262414"/>
                      <a:pt x="67151" y="270034"/>
                    </a:cubicBezTo>
                    <a:cubicBezTo>
                      <a:pt x="73819" y="276701"/>
                      <a:pt x="84296" y="277654"/>
                      <a:pt x="92869" y="273844"/>
                    </a:cubicBezTo>
                    <a:lnTo>
                      <a:pt x="206216" y="387191"/>
                    </a:lnTo>
                    <a:lnTo>
                      <a:pt x="1015841" y="387191"/>
                    </a:lnTo>
                    <a:lnTo>
                      <a:pt x="1130141" y="502444"/>
                    </a:lnTo>
                    <a:lnTo>
                      <a:pt x="786289" y="502444"/>
                    </a:lnTo>
                    <a:cubicBezTo>
                      <a:pt x="783431" y="493871"/>
                      <a:pt x="775811" y="487204"/>
                      <a:pt x="766286" y="487204"/>
                    </a:cubicBezTo>
                    <a:cubicBezTo>
                      <a:pt x="754856" y="487204"/>
                      <a:pt x="745331" y="496729"/>
                      <a:pt x="745331" y="508159"/>
                    </a:cubicBezTo>
                    <a:cubicBezTo>
                      <a:pt x="745331" y="519589"/>
                      <a:pt x="754856" y="529114"/>
                      <a:pt x="766286" y="529114"/>
                    </a:cubicBezTo>
                    <a:cubicBezTo>
                      <a:pt x="775811" y="529114"/>
                      <a:pt x="784384" y="522446"/>
                      <a:pt x="786289" y="513874"/>
                    </a:cubicBezTo>
                    <a:lnTo>
                      <a:pt x="1274921" y="513874"/>
                    </a:lnTo>
                    <a:lnTo>
                      <a:pt x="1623536" y="165259"/>
                    </a:lnTo>
                    <a:lnTo>
                      <a:pt x="2174081" y="165259"/>
                    </a:lnTo>
                    <a:lnTo>
                      <a:pt x="2268379" y="259556"/>
                    </a:lnTo>
                    <a:lnTo>
                      <a:pt x="1756886" y="259556"/>
                    </a:lnTo>
                    <a:lnTo>
                      <a:pt x="1392079" y="624364"/>
                    </a:lnTo>
                    <a:lnTo>
                      <a:pt x="48101" y="624364"/>
                    </a:lnTo>
                    <a:cubicBezTo>
                      <a:pt x="45244" y="615791"/>
                      <a:pt x="37624" y="609124"/>
                      <a:pt x="28099" y="609124"/>
                    </a:cubicBezTo>
                    <a:cubicBezTo>
                      <a:pt x="16669" y="609124"/>
                      <a:pt x="7144" y="618649"/>
                      <a:pt x="7144" y="630079"/>
                    </a:cubicBezTo>
                    <a:cubicBezTo>
                      <a:pt x="7144" y="641509"/>
                      <a:pt x="16669" y="651034"/>
                      <a:pt x="28099" y="651034"/>
                    </a:cubicBezTo>
                    <a:cubicBezTo>
                      <a:pt x="37624" y="651034"/>
                      <a:pt x="46196" y="644366"/>
                      <a:pt x="48101" y="635794"/>
                    </a:cubicBezTo>
                    <a:lnTo>
                      <a:pt x="903446" y="635794"/>
                    </a:lnTo>
                    <a:close/>
                  </a:path>
                </a:pathLst>
              </a:custGeom>
              <a:grpFill/>
              <a:ln w="9525" cap="flat">
                <a:noFill/>
                <a:prstDash val="solid"/>
                <a:miter/>
              </a:ln>
            </p:spPr>
            <p:txBody>
              <a:bodyPr rtlCol="0" anchor="ctr"/>
              <a:lstStyle/>
              <a:p>
                <a:endParaRPr lang="en-US"/>
              </a:p>
            </p:txBody>
          </p:sp>
          <p:sp>
            <p:nvSpPr>
              <p:cNvPr id="164" name="Freeform: Shape 262">
                <a:extLst>
                  <a:ext uri="{FF2B5EF4-FFF2-40B4-BE49-F238E27FC236}">
                    <a16:creationId xmlns:a16="http://schemas.microsoft.com/office/drawing/2014/main" id="{0DFFCB36-1D50-46A7-A525-76BA75BA1A4D}"/>
                  </a:ext>
                </a:extLst>
              </p:cNvPr>
              <p:cNvSpPr/>
              <p:nvPr/>
            </p:nvSpPr>
            <p:spPr>
              <a:xfrm>
                <a:off x="7588427" y="1653250"/>
                <a:ext cx="4210050" cy="1152525"/>
              </a:xfrm>
              <a:custGeom>
                <a:avLst/>
                <a:gdLst>
                  <a:gd name="connsiteX0" fmla="*/ 37624 w 4210050"/>
                  <a:gd name="connsiteY0" fmla="*/ 1153954 h 1152525"/>
                  <a:gd name="connsiteX1" fmla="*/ 15716 w 4210050"/>
                  <a:gd name="connsiteY1" fmla="*/ 1145381 h 1152525"/>
                  <a:gd name="connsiteX2" fmla="*/ 7144 w 4210050"/>
                  <a:gd name="connsiteY2" fmla="*/ 1123474 h 1152525"/>
                  <a:gd name="connsiteX3" fmla="*/ 16669 w 4210050"/>
                  <a:gd name="connsiteY3" fmla="*/ 1101566 h 1152525"/>
                  <a:gd name="connsiteX4" fmla="*/ 38576 w 4210050"/>
                  <a:gd name="connsiteY4" fmla="*/ 1092994 h 1152525"/>
                  <a:gd name="connsiteX5" fmla="*/ 47149 w 4210050"/>
                  <a:gd name="connsiteY5" fmla="*/ 1093946 h 1152525"/>
                  <a:gd name="connsiteX6" fmla="*/ 185261 w 4210050"/>
                  <a:gd name="connsiteY6" fmla="*/ 955834 h 1152525"/>
                  <a:gd name="connsiteX7" fmla="*/ 1015841 w 4210050"/>
                  <a:gd name="connsiteY7" fmla="*/ 955834 h 1152525"/>
                  <a:gd name="connsiteX8" fmla="*/ 1182529 w 4210050"/>
                  <a:gd name="connsiteY8" fmla="*/ 789146 h 1152525"/>
                  <a:gd name="connsiteX9" fmla="*/ 524351 w 4210050"/>
                  <a:gd name="connsiteY9" fmla="*/ 789146 h 1152525"/>
                  <a:gd name="connsiteX10" fmla="*/ 455771 w 4210050"/>
                  <a:gd name="connsiteY10" fmla="*/ 720566 h 1152525"/>
                  <a:gd name="connsiteX11" fmla="*/ 447199 w 4210050"/>
                  <a:gd name="connsiteY11" fmla="*/ 721519 h 1152525"/>
                  <a:gd name="connsiteX12" fmla="*/ 425291 w 4210050"/>
                  <a:gd name="connsiteY12" fmla="*/ 712946 h 1152525"/>
                  <a:gd name="connsiteX13" fmla="*/ 416719 w 4210050"/>
                  <a:gd name="connsiteY13" fmla="*/ 691039 h 1152525"/>
                  <a:gd name="connsiteX14" fmla="*/ 425291 w 4210050"/>
                  <a:gd name="connsiteY14" fmla="*/ 669131 h 1152525"/>
                  <a:gd name="connsiteX15" fmla="*/ 447199 w 4210050"/>
                  <a:gd name="connsiteY15" fmla="*/ 660559 h 1152525"/>
                  <a:gd name="connsiteX16" fmla="*/ 469106 w 4210050"/>
                  <a:gd name="connsiteY16" fmla="*/ 669131 h 1152525"/>
                  <a:gd name="connsiteX17" fmla="*/ 476726 w 4210050"/>
                  <a:gd name="connsiteY17" fmla="*/ 698659 h 1152525"/>
                  <a:gd name="connsiteX18" fmla="*/ 536734 w 4210050"/>
                  <a:gd name="connsiteY18" fmla="*/ 758666 h 1152525"/>
                  <a:gd name="connsiteX19" fmla="*/ 1423511 w 4210050"/>
                  <a:gd name="connsiteY19" fmla="*/ 758666 h 1152525"/>
                  <a:gd name="connsiteX20" fmla="*/ 1546384 w 4210050"/>
                  <a:gd name="connsiteY20" fmla="*/ 881539 h 1152525"/>
                  <a:gd name="connsiteX21" fmla="*/ 1890236 w 4210050"/>
                  <a:gd name="connsiteY21" fmla="*/ 881539 h 1152525"/>
                  <a:gd name="connsiteX22" fmla="*/ 1800701 w 4210050"/>
                  <a:gd name="connsiteY22" fmla="*/ 792004 h 1152525"/>
                  <a:gd name="connsiteX23" fmla="*/ 1578769 w 4210050"/>
                  <a:gd name="connsiteY23" fmla="*/ 792004 h 1152525"/>
                  <a:gd name="connsiteX24" fmla="*/ 1552099 w 4210050"/>
                  <a:gd name="connsiteY24" fmla="*/ 807244 h 1152525"/>
                  <a:gd name="connsiteX25" fmla="*/ 1521619 w 4210050"/>
                  <a:gd name="connsiteY25" fmla="*/ 776764 h 1152525"/>
                  <a:gd name="connsiteX26" fmla="*/ 1552099 w 4210050"/>
                  <a:gd name="connsiteY26" fmla="*/ 746284 h 1152525"/>
                  <a:gd name="connsiteX27" fmla="*/ 1578769 w 4210050"/>
                  <a:gd name="connsiteY27" fmla="*/ 761524 h 1152525"/>
                  <a:gd name="connsiteX28" fmla="*/ 1813084 w 4210050"/>
                  <a:gd name="connsiteY28" fmla="*/ 761524 h 1152525"/>
                  <a:gd name="connsiteX29" fmla="*/ 1932146 w 4210050"/>
                  <a:gd name="connsiteY29" fmla="*/ 880586 h 1152525"/>
                  <a:gd name="connsiteX30" fmla="*/ 2062639 w 4210050"/>
                  <a:gd name="connsiteY30" fmla="*/ 880586 h 1152525"/>
                  <a:gd name="connsiteX31" fmla="*/ 2237899 w 4210050"/>
                  <a:gd name="connsiteY31" fmla="*/ 705326 h 1152525"/>
                  <a:gd name="connsiteX32" fmla="*/ 2118836 w 4210050"/>
                  <a:gd name="connsiteY32" fmla="*/ 705326 h 1152525"/>
                  <a:gd name="connsiteX33" fmla="*/ 2095024 w 4210050"/>
                  <a:gd name="connsiteY33" fmla="*/ 729139 h 1152525"/>
                  <a:gd name="connsiteX34" fmla="*/ 2087404 w 4210050"/>
                  <a:gd name="connsiteY34" fmla="*/ 758666 h 1152525"/>
                  <a:gd name="connsiteX35" fmla="*/ 2065496 w 4210050"/>
                  <a:gd name="connsiteY35" fmla="*/ 767239 h 1152525"/>
                  <a:gd name="connsiteX36" fmla="*/ 2043589 w 4210050"/>
                  <a:gd name="connsiteY36" fmla="*/ 758666 h 1152525"/>
                  <a:gd name="connsiteX37" fmla="*/ 2035016 w 4210050"/>
                  <a:gd name="connsiteY37" fmla="*/ 736759 h 1152525"/>
                  <a:gd name="connsiteX38" fmla="*/ 2043589 w 4210050"/>
                  <a:gd name="connsiteY38" fmla="*/ 714851 h 1152525"/>
                  <a:gd name="connsiteX39" fmla="*/ 2065496 w 4210050"/>
                  <a:gd name="connsiteY39" fmla="*/ 706279 h 1152525"/>
                  <a:gd name="connsiteX40" fmla="*/ 2074069 w 4210050"/>
                  <a:gd name="connsiteY40" fmla="*/ 707231 h 1152525"/>
                  <a:gd name="connsiteX41" fmla="*/ 2107406 w 4210050"/>
                  <a:gd name="connsiteY41" fmla="*/ 673894 h 1152525"/>
                  <a:gd name="connsiteX42" fmla="*/ 2380774 w 4210050"/>
                  <a:gd name="connsiteY42" fmla="*/ 673894 h 1152525"/>
                  <a:gd name="connsiteX43" fmla="*/ 2480786 w 4210050"/>
                  <a:gd name="connsiteY43" fmla="*/ 573881 h 1152525"/>
                  <a:gd name="connsiteX44" fmla="*/ 2959894 w 4210050"/>
                  <a:gd name="connsiteY44" fmla="*/ 573881 h 1152525"/>
                  <a:gd name="connsiteX45" fmla="*/ 3093244 w 4210050"/>
                  <a:gd name="connsiteY45" fmla="*/ 440531 h 1152525"/>
                  <a:gd name="connsiteX46" fmla="*/ 3409474 w 4210050"/>
                  <a:gd name="connsiteY46" fmla="*/ 440531 h 1152525"/>
                  <a:gd name="connsiteX47" fmla="*/ 3698081 w 4210050"/>
                  <a:gd name="connsiteY47" fmla="*/ 151924 h 1152525"/>
                  <a:gd name="connsiteX48" fmla="*/ 3527584 w 4210050"/>
                  <a:gd name="connsiteY48" fmla="*/ 151924 h 1152525"/>
                  <a:gd name="connsiteX49" fmla="*/ 3337084 w 4210050"/>
                  <a:gd name="connsiteY49" fmla="*/ 342424 h 1152525"/>
                  <a:gd name="connsiteX50" fmla="*/ 3170396 w 4210050"/>
                  <a:gd name="connsiteY50" fmla="*/ 342424 h 1152525"/>
                  <a:gd name="connsiteX51" fmla="*/ 3143726 w 4210050"/>
                  <a:gd name="connsiteY51" fmla="*/ 357664 h 1152525"/>
                  <a:gd name="connsiteX52" fmla="*/ 3113246 w 4210050"/>
                  <a:gd name="connsiteY52" fmla="*/ 327184 h 1152525"/>
                  <a:gd name="connsiteX53" fmla="*/ 3143726 w 4210050"/>
                  <a:gd name="connsiteY53" fmla="*/ 296704 h 1152525"/>
                  <a:gd name="connsiteX54" fmla="*/ 3170396 w 4210050"/>
                  <a:gd name="connsiteY54" fmla="*/ 311944 h 1152525"/>
                  <a:gd name="connsiteX55" fmla="*/ 3323749 w 4210050"/>
                  <a:gd name="connsiteY55" fmla="*/ 311944 h 1152525"/>
                  <a:gd name="connsiteX56" fmla="*/ 3514249 w 4210050"/>
                  <a:gd name="connsiteY56" fmla="*/ 121444 h 1152525"/>
                  <a:gd name="connsiteX57" fmla="*/ 3727609 w 4210050"/>
                  <a:gd name="connsiteY57" fmla="*/ 121444 h 1152525"/>
                  <a:gd name="connsiteX58" fmla="*/ 3841909 w 4210050"/>
                  <a:gd name="connsiteY58" fmla="*/ 7144 h 1152525"/>
                  <a:gd name="connsiteX59" fmla="*/ 4072414 w 4210050"/>
                  <a:gd name="connsiteY59" fmla="*/ 7144 h 1152525"/>
                  <a:gd name="connsiteX60" fmla="*/ 4172426 w 4210050"/>
                  <a:gd name="connsiteY60" fmla="*/ 107156 h 1152525"/>
                  <a:gd name="connsiteX61" fmla="*/ 4180999 w 4210050"/>
                  <a:gd name="connsiteY61" fmla="*/ 106204 h 1152525"/>
                  <a:gd name="connsiteX62" fmla="*/ 4202906 w 4210050"/>
                  <a:gd name="connsiteY62" fmla="*/ 114776 h 1152525"/>
                  <a:gd name="connsiteX63" fmla="*/ 4211479 w 4210050"/>
                  <a:gd name="connsiteY63" fmla="*/ 136684 h 1152525"/>
                  <a:gd name="connsiteX64" fmla="*/ 4202906 w 4210050"/>
                  <a:gd name="connsiteY64" fmla="*/ 158591 h 1152525"/>
                  <a:gd name="connsiteX65" fmla="*/ 4180999 w 4210050"/>
                  <a:gd name="connsiteY65" fmla="*/ 167164 h 1152525"/>
                  <a:gd name="connsiteX66" fmla="*/ 4159091 w 4210050"/>
                  <a:gd name="connsiteY66" fmla="*/ 158591 h 1152525"/>
                  <a:gd name="connsiteX67" fmla="*/ 4151471 w 4210050"/>
                  <a:gd name="connsiteY67" fmla="*/ 129064 h 1152525"/>
                  <a:gd name="connsiteX68" fmla="*/ 4060984 w 4210050"/>
                  <a:gd name="connsiteY68" fmla="*/ 38576 h 1152525"/>
                  <a:gd name="connsiteX69" fmla="*/ 3856196 w 4210050"/>
                  <a:gd name="connsiteY69" fmla="*/ 38576 h 1152525"/>
                  <a:gd name="connsiteX70" fmla="*/ 3422809 w 4210050"/>
                  <a:gd name="connsiteY70" fmla="*/ 471964 h 1152525"/>
                  <a:gd name="connsiteX71" fmla="*/ 3104674 w 4210050"/>
                  <a:gd name="connsiteY71" fmla="*/ 471964 h 1152525"/>
                  <a:gd name="connsiteX72" fmla="*/ 2767489 w 4210050"/>
                  <a:gd name="connsiteY72" fmla="*/ 809149 h 1152525"/>
                  <a:gd name="connsiteX73" fmla="*/ 2343626 w 4210050"/>
                  <a:gd name="connsiteY73" fmla="*/ 809149 h 1152525"/>
                  <a:gd name="connsiteX74" fmla="*/ 2316956 w 4210050"/>
                  <a:gd name="connsiteY74" fmla="*/ 824389 h 1152525"/>
                  <a:gd name="connsiteX75" fmla="*/ 2286476 w 4210050"/>
                  <a:gd name="connsiteY75" fmla="*/ 793909 h 1152525"/>
                  <a:gd name="connsiteX76" fmla="*/ 2316956 w 4210050"/>
                  <a:gd name="connsiteY76" fmla="*/ 763429 h 1152525"/>
                  <a:gd name="connsiteX77" fmla="*/ 2343626 w 4210050"/>
                  <a:gd name="connsiteY77" fmla="*/ 778669 h 1152525"/>
                  <a:gd name="connsiteX78" fmla="*/ 2755106 w 4210050"/>
                  <a:gd name="connsiteY78" fmla="*/ 778669 h 1152525"/>
                  <a:gd name="connsiteX79" fmla="*/ 2928461 w 4210050"/>
                  <a:gd name="connsiteY79" fmla="*/ 605314 h 1152525"/>
                  <a:gd name="connsiteX80" fmla="*/ 2492216 w 4210050"/>
                  <a:gd name="connsiteY80" fmla="*/ 605314 h 1152525"/>
                  <a:gd name="connsiteX81" fmla="*/ 2392204 w 4210050"/>
                  <a:gd name="connsiteY81" fmla="*/ 705326 h 1152525"/>
                  <a:gd name="connsiteX82" fmla="*/ 2279809 w 4210050"/>
                  <a:gd name="connsiteY82" fmla="*/ 705326 h 1152525"/>
                  <a:gd name="connsiteX83" fmla="*/ 2075021 w 4210050"/>
                  <a:gd name="connsiteY83" fmla="*/ 910114 h 1152525"/>
                  <a:gd name="connsiteX84" fmla="*/ 1533049 w 4210050"/>
                  <a:gd name="connsiteY84" fmla="*/ 910114 h 1152525"/>
                  <a:gd name="connsiteX85" fmla="*/ 1410176 w 4210050"/>
                  <a:gd name="connsiteY85" fmla="*/ 787241 h 1152525"/>
                  <a:gd name="connsiteX86" fmla="*/ 1222534 w 4210050"/>
                  <a:gd name="connsiteY86" fmla="*/ 787241 h 1152525"/>
                  <a:gd name="connsiteX87" fmla="*/ 1026319 w 4210050"/>
                  <a:gd name="connsiteY87" fmla="*/ 983456 h 1152525"/>
                  <a:gd name="connsiteX88" fmla="*/ 195739 w 4210050"/>
                  <a:gd name="connsiteY88" fmla="*/ 983456 h 1152525"/>
                  <a:gd name="connsiteX89" fmla="*/ 67151 w 4210050"/>
                  <a:gd name="connsiteY89" fmla="*/ 1114901 h 1152525"/>
                  <a:gd name="connsiteX90" fmla="*/ 59531 w 4210050"/>
                  <a:gd name="connsiteY90" fmla="*/ 1144429 h 1152525"/>
                  <a:gd name="connsiteX91" fmla="*/ 37624 w 4210050"/>
                  <a:gd name="connsiteY91" fmla="*/ 1153954 h 115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4210050" h="1152525">
                    <a:moveTo>
                      <a:pt x="37624" y="1153954"/>
                    </a:moveTo>
                    <a:cubicBezTo>
                      <a:pt x="29051" y="1153954"/>
                      <a:pt x="21431" y="1151096"/>
                      <a:pt x="15716" y="1145381"/>
                    </a:cubicBezTo>
                    <a:cubicBezTo>
                      <a:pt x="10001" y="1139666"/>
                      <a:pt x="7144" y="1132046"/>
                      <a:pt x="7144" y="1123474"/>
                    </a:cubicBezTo>
                    <a:cubicBezTo>
                      <a:pt x="7144" y="1114901"/>
                      <a:pt x="10001" y="1107281"/>
                      <a:pt x="16669" y="1101566"/>
                    </a:cubicBezTo>
                    <a:cubicBezTo>
                      <a:pt x="22384" y="1095851"/>
                      <a:pt x="30004" y="1092994"/>
                      <a:pt x="38576" y="1092994"/>
                    </a:cubicBezTo>
                    <a:cubicBezTo>
                      <a:pt x="41434" y="1092994"/>
                      <a:pt x="44291" y="1092994"/>
                      <a:pt x="47149" y="1093946"/>
                    </a:cubicBezTo>
                    <a:lnTo>
                      <a:pt x="185261" y="955834"/>
                    </a:lnTo>
                    <a:lnTo>
                      <a:pt x="1015841" y="955834"/>
                    </a:lnTo>
                    <a:lnTo>
                      <a:pt x="1182529" y="789146"/>
                    </a:lnTo>
                    <a:lnTo>
                      <a:pt x="524351" y="789146"/>
                    </a:lnTo>
                    <a:lnTo>
                      <a:pt x="455771" y="720566"/>
                    </a:lnTo>
                    <a:cubicBezTo>
                      <a:pt x="452914" y="721519"/>
                      <a:pt x="450056" y="721519"/>
                      <a:pt x="447199" y="721519"/>
                    </a:cubicBezTo>
                    <a:cubicBezTo>
                      <a:pt x="438626" y="721519"/>
                      <a:pt x="431006" y="718661"/>
                      <a:pt x="425291" y="712946"/>
                    </a:cubicBezTo>
                    <a:cubicBezTo>
                      <a:pt x="419576" y="707231"/>
                      <a:pt x="416719" y="699611"/>
                      <a:pt x="416719" y="691039"/>
                    </a:cubicBezTo>
                    <a:cubicBezTo>
                      <a:pt x="416719" y="682466"/>
                      <a:pt x="419576" y="674846"/>
                      <a:pt x="425291" y="669131"/>
                    </a:cubicBezTo>
                    <a:cubicBezTo>
                      <a:pt x="431006" y="663416"/>
                      <a:pt x="438626" y="660559"/>
                      <a:pt x="447199" y="660559"/>
                    </a:cubicBezTo>
                    <a:cubicBezTo>
                      <a:pt x="455771" y="660559"/>
                      <a:pt x="463391" y="663416"/>
                      <a:pt x="469106" y="669131"/>
                    </a:cubicBezTo>
                    <a:cubicBezTo>
                      <a:pt x="476726" y="676751"/>
                      <a:pt x="479584" y="688181"/>
                      <a:pt x="476726" y="698659"/>
                    </a:cubicBezTo>
                    <a:lnTo>
                      <a:pt x="536734" y="758666"/>
                    </a:lnTo>
                    <a:lnTo>
                      <a:pt x="1423511" y="758666"/>
                    </a:lnTo>
                    <a:lnTo>
                      <a:pt x="1546384" y="881539"/>
                    </a:lnTo>
                    <a:lnTo>
                      <a:pt x="1890236" y="881539"/>
                    </a:lnTo>
                    <a:lnTo>
                      <a:pt x="1800701" y="792004"/>
                    </a:lnTo>
                    <a:lnTo>
                      <a:pt x="1578769" y="792004"/>
                    </a:lnTo>
                    <a:cubicBezTo>
                      <a:pt x="1573054" y="801529"/>
                      <a:pt x="1563529" y="807244"/>
                      <a:pt x="1552099" y="807244"/>
                    </a:cubicBezTo>
                    <a:cubicBezTo>
                      <a:pt x="1534954" y="807244"/>
                      <a:pt x="1521619" y="793909"/>
                      <a:pt x="1521619" y="776764"/>
                    </a:cubicBezTo>
                    <a:cubicBezTo>
                      <a:pt x="1521619" y="759619"/>
                      <a:pt x="1534954" y="746284"/>
                      <a:pt x="1552099" y="746284"/>
                    </a:cubicBezTo>
                    <a:cubicBezTo>
                      <a:pt x="1563529" y="746284"/>
                      <a:pt x="1573054" y="751999"/>
                      <a:pt x="1578769" y="761524"/>
                    </a:cubicBezTo>
                    <a:lnTo>
                      <a:pt x="1813084" y="761524"/>
                    </a:lnTo>
                    <a:lnTo>
                      <a:pt x="1932146" y="880586"/>
                    </a:lnTo>
                    <a:lnTo>
                      <a:pt x="2062639" y="880586"/>
                    </a:lnTo>
                    <a:lnTo>
                      <a:pt x="2237899" y="705326"/>
                    </a:lnTo>
                    <a:lnTo>
                      <a:pt x="2118836" y="705326"/>
                    </a:lnTo>
                    <a:lnTo>
                      <a:pt x="2095024" y="729139"/>
                    </a:lnTo>
                    <a:cubicBezTo>
                      <a:pt x="2097881" y="739616"/>
                      <a:pt x="2095024" y="751046"/>
                      <a:pt x="2087404" y="758666"/>
                    </a:cubicBezTo>
                    <a:cubicBezTo>
                      <a:pt x="2081689" y="764381"/>
                      <a:pt x="2074069" y="767239"/>
                      <a:pt x="2065496" y="767239"/>
                    </a:cubicBezTo>
                    <a:cubicBezTo>
                      <a:pt x="2056924" y="767239"/>
                      <a:pt x="2049304" y="764381"/>
                      <a:pt x="2043589" y="758666"/>
                    </a:cubicBezTo>
                    <a:cubicBezTo>
                      <a:pt x="2037874" y="752951"/>
                      <a:pt x="2035016" y="745331"/>
                      <a:pt x="2035016" y="736759"/>
                    </a:cubicBezTo>
                    <a:cubicBezTo>
                      <a:pt x="2035016" y="728186"/>
                      <a:pt x="2037874" y="720566"/>
                      <a:pt x="2043589" y="714851"/>
                    </a:cubicBezTo>
                    <a:cubicBezTo>
                      <a:pt x="2049304" y="709136"/>
                      <a:pt x="2056924" y="706279"/>
                      <a:pt x="2065496" y="706279"/>
                    </a:cubicBezTo>
                    <a:cubicBezTo>
                      <a:pt x="2068354" y="706279"/>
                      <a:pt x="2071211" y="706279"/>
                      <a:pt x="2074069" y="707231"/>
                    </a:cubicBezTo>
                    <a:lnTo>
                      <a:pt x="2107406" y="673894"/>
                    </a:lnTo>
                    <a:lnTo>
                      <a:pt x="2380774" y="673894"/>
                    </a:lnTo>
                    <a:lnTo>
                      <a:pt x="2480786" y="573881"/>
                    </a:lnTo>
                    <a:lnTo>
                      <a:pt x="2959894" y="573881"/>
                    </a:lnTo>
                    <a:lnTo>
                      <a:pt x="3093244" y="440531"/>
                    </a:lnTo>
                    <a:lnTo>
                      <a:pt x="3409474" y="440531"/>
                    </a:lnTo>
                    <a:lnTo>
                      <a:pt x="3698081" y="151924"/>
                    </a:lnTo>
                    <a:lnTo>
                      <a:pt x="3527584" y="151924"/>
                    </a:lnTo>
                    <a:lnTo>
                      <a:pt x="3337084" y="342424"/>
                    </a:lnTo>
                    <a:lnTo>
                      <a:pt x="3170396" y="342424"/>
                    </a:lnTo>
                    <a:cubicBezTo>
                      <a:pt x="3164681" y="351949"/>
                      <a:pt x="3155156" y="357664"/>
                      <a:pt x="3143726" y="357664"/>
                    </a:cubicBezTo>
                    <a:cubicBezTo>
                      <a:pt x="3126581" y="357664"/>
                      <a:pt x="3113246" y="344329"/>
                      <a:pt x="3113246" y="327184"/>
                    </a:cubicBezTo>
                    <a:cubicBezTo>
                      <a:pt x="3113246" y="310039"/>
                      <a:pt x="3126581" y="296704"/>
                      <a:pt x="3143726" y="296704"/>
                    </a:cubicBezTo>
                    <a:cubicBezTo>
                      <a:pt x="3155156" y="296704"/>
                      <a:pt x="3164681" y="302419"/>
                      <a:pt x="3170396" y="311944"/>
                    </a:cubicBezTo>
                    <a:lnTo>
                      <a:pt x="3323749" y="311944"/>
                    </a:lnTo>
                    <a:lnTo>
                      <a:pt x="3514249" y="121444"/>
                    </a:lnTo>
                    <a:lnTo>
                      <a:pt x="3727609" y="121444"/>
                    </a:lnTo>
                    <a:lnTo>
                      <a:pt x="3841909" y="7144"/>
                    </a:lnTo>
                    <a:lnTo>
                      <a:pt x="4072414" y="7144"/>
                    </a:lnTo>
                    <a:lnTo>
                      <a:pt x="4172426" y="107156"/>
                    </a:lnTo>
                    <a:cubicBezTo>
                      <a:pt x="4175284" y="106204"/>
                      <a:pt x="4178141" y="106204"/>
                      <a:pt x="4180999" y="106204"/>
                    </a:cubicBezTo>
                    <a:cubicBezTo>
                      <a:pt x="4189571" y="106204"/>
                      <a:pt x="4197192" y="109061"/>
                      <a:pt x="4202906" y="114776"/>
                    </a:cubicBezTo>
                    <a:cubicBezTo>
                      <a:pt x="4208621" y="120491"/>
                      <a:pt x="4211479" y="128111"/>
                      <a:pt x="4211479" y="136684"/>
                    </a:cubicBezTo>
                    <a:cubicBezTo>
                      <a:pt x="4211479" y="145256"/>
                      <a:pt x="4208621" y="152876"/>
                      <a:pt x="4202906" y="158591"/>
                    </a:cubicBezTo>
                    <a:cubicBezTo>
                      <a:pt x="4197192" y="164306"/>
                      <a:pt x="4189571" y="167164"/>
                      <a:pt x="4180999" y="167164"/>
                    </a:cubicBezTo>
                    <a:cubicBezTo>
                      <a:pt x="4172426" y="167164"/>
                      <a:pt x="4164806" y="164306"/>
                      <a:pt x="4159091" y="158591"/>
                    </a:cubicBezTo>
                    <a:cubicBezTo>
                      <a:pt x="4151471" y="150971"/>
                      <a:pt x="4148614" y="139541"/>
                      <a:pt x="4151471" y="129064"/>
                    </a:cubicBezTo>
                    <a:lnTo>
                      <a:pt x="4060984" y="38576"/>
                    </a:lnTo>
                    <a:lnTo>
                      <a:pt x="3856196" y="38576"/>
                    </a:lnTo>
                    <a:lnTo>
                      <a:pt x="3422809" y="471964"/>
                    </a:lnTo>
                    <a:lnTo>
                      <a:pt x="3104674" y="471964"/>
                    </a:lnTo>
                    <a:lnTo>
                      <a:pt x="2767489" y="809149"/>
                    </a:lnTo>
                    <a:lnTo>
                      <a:pt x="2343626" y="809149"/>
                    </a:lnTo>
                    <a:cubicBezTo>
                      <a:pt x="2337911" y="818674"/>
                      <a:pt x="2328386" y="824389"/>
                      <a:pt x="2316956" y="824389"/>
                    </a:cubicBezTo>
                    <a:cubicBezTo>
                      <a:pt x="2299811" y="824389"/>
                      <a:pt x="2286476" y="811054"/>
                      <a:pt x="2286476" y="793909"/>
                    </a:cubicBezTo>
                    <a:cubicBezTo>
                      <a:pt x="2286476" y="776764"/>
                      <a:pt x="2299811" y="763429"/>
                      <a:pt x="2316956" y="763429"/>
                    </a:cubicBezTo>
                    <a:cubicBezTo>
                      <a:pt x="2328386" y="763429"/>
                      <a:pt x="2337911" y="769144"/>
                      <a:pt x="2343626" y="778669"/>
                    </a:cubicBezTo>
                    <a:lnTo>
                      <a:pt x="2755106" y="778669"/>
                    </a:lnTo>
                    <a:lnTo>
                      <a:pt x="2928461" y="605314"/>
                    </a:lnTo>
                    <a:lnTo>
                      <a:pt x="2492216" y="605314"/>
                    </a:lnTo>
                    <a:lnTo>
                      <a:pt x="2392204" y="705326"/>
                    </a:lnTo>
                    <a:lnTo>
                      <a:pt x="2279809" y="705326"/>
                    </a:lnTo>
                    <a:lnTo>
                      <a:pt x="2075021" y="910114"/>
                    </a:lnTo>
                    <a:lnTo>
                      <a:pt x="1533049" y="910114"/>
                    </a:lnTo>
                    <a:lnTo>
                      <a:pt x="1410176" y="787241"/>
                    </a:lnTo>
                    <a:lnTo>
                      <a:pt x="1222534" y="787241"/>
                    </a:lnTo>
                    <a:lnTo>
                      <a:pt x="1026319" y="983456"/>
                    </a:lnTo>
                    <a:lnTo>
                      <a:pt x="195739" y="983456"/>
                    </a:lnTo>
                    <a:lnTo>
                      <a:pt x="67151" y="1114901"/>
                    </a:lnTo>
                    <a:cubicBezTo>
                      <a:pt x="70009" y="1125379"/>
                      <a:pt x="67151" y="1136809"/>
                      <a:pt x="59531" y="1144429"/>
                    </a:cubicBezTo>
                    <a:cubicBezTo>
                      <a:pt x="52864" y="1150144"/>
                      <a:pt x="45244" y="1153954"/>
                      <a:pt x="37624" y="1153954"/>
                    </a:cubicBezTo>
                    <a:close/>
                  </a:path>
                </a:pathLst>
              </a:custGeom>
              <a:grpFill/>
              <a:ln w="9525" cap="flat">
                <a:noFill/>
                <a:prstDash val="solid"/>
                <a:miter/>
              </a:ln>
            </p:spPr>
            <p:txBody>
              <a:bodyPr rtlCol="0" anchor="ctr"/>
              <a:lstStyle/>
              <a:p>
                <a:endParaRPr lang="en-US"/>
              </a:p>
            </p:txBody>
          </p:sp>
          <p:sp>
            <p:nvSpPr>
              <p:cNvPr id="165" name="Freeform: Shape 263">
                <a:extLst>
                  <a:ext uri="{FF2B5EF4-FFF2-40B4-BE49-F238E27FC236}">
                    <a16:creationId xmlns:a16="http://schemas.microsoft.com/office/drawing/2014/main" id="{832C0B05-DEA3-4155-9D3F-9D4ABEE6B0BE}"/>
                  </a:ext>
                </a:extLst>
              </p:cNvPr>
              <p:cNvSpPr/>
              <p:nvPr/>
            </p:nvSpPr>
            <p:spPr>
              <a:xfrm>
                <a:off x="7596285" y="1665632"/>
                <a:ext cx="4200525" cy="1133475"/>
              </a:xfrm>
              <a:custGeom>
                <a:avLst/>
                <a:gdLst>
                  <a:gd name="connsiteX0" fmla="*/ 4187428 w 4200525"/>
                  <a:gd name="connsiteY0" fmla="*/ 111919 h 1133475"/>
                  <a:gd name="connsiteX1" fmla="*/ 4161711 w 4200525"/>
                  <a:gd name="connsiteY1" fmla="*/ 108109 h 1133475"/>
                  <a:gd name="connsiteX2" fmla="*/ 4060746 w 4200525"/>
                  <a:gd name="connsiteY2" fmla="*/ 7144 h 1133475"/>
                  <a:gd name="connsiteX3" fmla="*/ 3838813 w 4200525"/>
                  <a:gd name="connsiteY3" fmla="*/ 7144 h 1133475"/>
                  <a:gd name="connsiteX4" fmla="*/ 3724513 w 4200525"/>
                  <a:gd name="connsiteY4" fmla="*/ 121444 h 1133475"/>
                  <a:gd name="connsiteX5" fmla="*/ 3511153 w 4200525"/>
                  <a:gd name="connsiteY5" fmla="*/ 121444 h 1133475"/>
                  <a:gd name="connsiteX6" fmla="*/ 3320653 w 4200525"/>
                  <a:gd name="connsiteY6" fmla="*/ 311944 h 1133475"/>
                  <a:gd name="connsiteX7" fmla="*/ 3155871 w 4200525"/>
                  <a:gd name="connsiteY7" fmla="*/ 311944 h 1133475"/>
                  <a:gd name="connsiteX8" fmla="*/ 3135868 w 4200525"/>
                  <a:gd name="connsiteY8" fmla="*/ 296704 h 1133475"/>
                  <a:gd name="connsiteX9" fmla="*/ 3114913 w 4200525"/>
                  <a:gd name="connsiteY9" fmla="*/ 317659 h 1133475"/>
                  <a:gd name="connsiteX10" fmla="*/ 3135868 w 4200525"/>
                  <a:gd name="connsiteY10" fmla="*/ 338614 h 1133475"/>
                  <a:gd name="connsiteX11" fmla="*/ 3155871 w 4200525"/>
                  <a:gd name="connsiteY11" fmla="*/ 323374 h 1133475"/>
                  <a:gd name="connsiteX12" fmla="*/ 3325416 w 4200525"/>
                  <a:gd name="connsiteY12" fmla="*/ 323374 h 1133475"/>
                  <a:gd name="connsiteX13" fmla="*/ 3515916 w 4200525"/>
                  <a:gd name="connsiteY13" fmla="*/ 132874 h 1133475"/>
                  <a:gd name="connsiteX14" fmla="*/ 3713083 w 4200525"/>
                  <a:gd name="connsiteY14" fmla="*/ 132874 h 1133475"/>
                  <a:gd name="connsiteX15" fmla="*/ 3405426 w 4200525"/>
                  <a:gd name="connsiteY15" fmla="*/ 440531 h 1133475"/>
                  <a:gd name="connsiteX16" fmla="*/ 3089196 w 4200525"/>
                  <a:gd name="connsiteY16" fmla="*/ 440531 h 1133475"/>
                  <a:gd name="connsiteX17" fmla="*/ 2955846 w 4200525"/>
                  <a:gd name="connsiteY17" fmla="*/ 573881 h 1133475"/>
                  <a:gd name="connsiteX18" fmla="*/ 2476738 w 4200525"/>
                  <a:gd name="connsiteY18" fmla="*/ 573881 h 1133475"/>
                  <a:gd name="connsiteX19" fmla="*/ 2376726 w 4200525"/>
                  <a:gd name="connsiteY19" fmla="*/ 673894 h 1133475"/>
                  <a:gd name="connsiteX20" fmla="*/ 2102406 w 4200525"/>
                  <a:gd name="connsiteY20" fmla="*/ 673894 h 1133475"/>
                  <a:gd name="connsiteX21" fmla="*/ 2067163 w 4200525"/>
                  <a:gd name="connsiteY21" fmla="*/ 709136 h 1133475"/>
                  <a:gd name="connsiteX22" fmla="*/ 2041446 w 4200525"/>
                  <a:gd name="connsiteY22" fmla="*/ 712946 h 1133475"/>
                  <a:gd name="connsiteX23" fmla="*/ 2041446 w 4200525"/>
                  <a:gd name="connsiteY23" fmla="*/ 742474 h 1133475"/>
                  <a:gd name="connsiteX24" fmla="*/ 2070973 w 4200525"/>
                  <a:gd name="connsiteY24" fmla="*/ 742474 h 1133475"/>
                  <a:gd name="connsiteX25" fmla="*/ 2074783 w 4200525"/>
                  <a:gd name="connsiteY25" fmla="*/ 716756 h 1133475"/>
                  <a:gd name="connsiteX26" fmla="*/ 2106216 w 4200525"/>
                  <a:gd name="connsiteY26" fmla="*/ 685324 h 1133475"/>
                  <a:gd name="connsiteX27" fmla="*/ 2251948 w 4200525"/>
                  <a:gd name="connsiteY27" fmla="*/ 685324 h 1133475"/>
                  <a:gd name="connsiteX28" fmla="*/ 2058591 w 4200525"/>
                  <a:gd name="connsiteY28" fmla="*/ 878681 h 1133475"/>
                  <a:gd name="connsiteX29" fmla="*/ 1920478 w 4200525"/>
                  <a:gd name="connsiteY29" fmla="*/ 878681 h 1133475"/>
                  <a:gd name="connsiteX30" fmla="*/ 1801416 w 4200525"/>
                  <a:gd name="connsiteY30" fmla="*/ 759619 h 1133475"/>
                  <a:gd name="connsiteX31" fmla="*/ 1564243 w 4200525"/>
                  <a:gd name="connsiteY31" fmla="*/ 759619 h 1133475"/>
                  <a:gd name="connsiteX32" fmla="*/ 1544241 w 4200525"/>
                  <a:gd name="connsiteY32" fmla="*/ 744379 h 1133475"/>
                  <a:gd name="connsiteX33" fmla="*/ 1523286 w 4200525"/>
                  <a:gd name="connsiteY33" fmla="*/ 765334 h 1133475"/>
                  <a:gd name="connsiteX34" fmla="*/ 1544241 w 4200525"/>
                  <a:gd name="connsiteY34" fmla="*/ 786289 h 1133475"/>
                  <a:gd name="connsiteX35" fmla="*/ 1564243 w 4200525"/>
                  <a:gd name="connsiteY35" fmla="*/ 771049 h 1133475"/>
                  <a:gd name="connsiteX36" fmla="*/ 1796653 w 4200525"/>
                  <a:gd name="connsiteY36" fmla="*/ 771049 h 1133475"/>
                  <a:gd name="connsiteX37" fmla="*/ 1905238 w 4200525"/>
                  <a:gd name="connsiteY37" fmla="*/ 879634 h 1133475"/>
                  <a:gd name="connsiteX38" fmla="*/ 1533763 w 4200525"/>
                  <a:gd name="connsiteY38" fmla="*/ 879634 h 1133475"/>
                  <a:gd name="connsiteX39" fmla="*/ 1410891 w 4200525"/>
                  <a:gd name="connsiteY39" fmla="*/ 755809 h 1133475"/>
                  <a:gd name="connsiteX40" fmla="*/ 525066 w 4200525"/>
                  <a:gd name="connsiteY40" fmla="*/ 755809 h 1133475"/>
                  <a:gd name="connsiteX41" fmla="*/ 458391 w 4200525"/>
                  <a:gd name="connsiteY41" fmla="*/ 689134 h 1133475"/>
                  <a:gd name="connsiteX42" fmla="*/ 454581 w 4200525"/>
                  <a:gd name="connsiteY42" fmla="*/ 663416 h 1133475"/>
                  <a:gd name="connsiteX43" fmla="*/ 425053 w 4200525"/>
                  <a:gd name="connsiteY43" fmla="*/ 663416 h 1133475"/>
                  <a:gd name="connsiteX44" fmla="*/ 425053 w 4200525"/>
                  <a:gd name="connsiteY44" fmla="*/ 692944 h 1133475"/>
                  <a:gd name="connsiteX45" fmla="*/ 450771 w 4200525"/>
                  <a:gd name="connsiteY45" fmla="*/ 696754 h 1133475"/>
                  <a:gd name="connsiteX46" fmla="*/ 521256 w 4200525"/>
                  <a:gd name="connsiteY46" fmla="*/ 767239 h 1133475"/>
                  <a:gd name="connsiteX47" fmla="*/ 1195626 w 4200525"/>
                  <a:gd name="connsiteY47" fmla="*/ 767239 h 1133475"/>
                  <a:gd name="connsiteX48" fmla="*/ 1009888 w 4200525"/>
                  <a:gd name="connsiteY48" fmla="*/ 952976 h 1133475"/>
                  <a:gd name="connsiteX49" fmla="*/ 179308 w 4200525"/>
                  <a:gd name="connsiteY49" fmla="*/ 952976 h 1133475"/>
                  <a:gd name="connsiteX50" fmla="*/ 39291 w 4200525"/>
                  <a:gd name="connsiteY50" fmla="*/ 1092041 h 1133475"/>
                  <a:gd name="connsiteX51" fmla="*/ 13573 w 4200525"/>
                  <a:gd name="connsiteY51" fmla="*/ 1095851 h 1133475"/>
                  <a:gd name="connsiteX52" fmla="*/ 13573 w 4200525"/>
                  <a:gd name="connsiteY52" fmla="*/ 1125379 h 1133475"/>
                  <a:gd name="connsiteX53" fmla="*/ 43101 w 4200525"/>
                  <a:gd name="connsiteY53" fmla="*/ 1125379 h 1133475"/>
                  <a:gd name="connsiteX54" fmla="*/ 46911 w 4200525"/>
                  <a:gd name="connsiteY54" fmla="*/ 1099661 h 1133475"/>
                  <a:gd name="connsiteX55" fmla="*/ 183118 w 4200525"/>
                  <a:gd name="connsiteY55" fmla="*/ 963454 h 1133475"/>
                  <a:gd name="connsiteX56" fmla="*/ 1013698 w 4200525"/>
                  <a:gd name="connsiteY56" fmla="*/ 963454 h 1133475"/>
                  <a:gd name="connsiteX57" fmla="*/ 1209913 w 4200525"/>
                  <a:gd name="connsiteY57" fmla="*/ 767239 h 1133475"/>
                  <a:gd name="connsiteX58" fmla="*/ 1405176 w 4200525"/>
                  <a:gd name="connsiteY58" fmla="*/ 767239 h 1133475"/>
                  <a:gd name="connsiteX59" fmla="*/ 1528048 w 4200525"/>
                  <a:gd name="connsiteY59" fmla="*/ 890111 h 1133475"/>
                  <a:gd name="connsiteX60" fmla="*/ 2062401 w 4200525"/>
                  <a:gd name="connsiteY60" fmla="*/ 890111 h 1133475"/>
                  <a:gd name="connsiteX61" fmla="*/ 2267188 w 4200525"/>
                  <a:gd name="connsiteY61" fmla="*/ 685324 h 1133475"/>
                  <a:gd name="connsiteX62" fmla="*/ 2379583 w 4200525"/>
                  <a:gd name="connsiteY62" fmla="*/ 685324 h 1133475"/>
                  <a:gd name="connsiteX63" fmla="*/ 2479596 w 4200525"/>
                  <a:gd name="connsiteY63" fmla="*/ 585311 h 1133475"/>
                  <a:gd name="connsiteX64" fmla="*/ 2944416 w 4200525"/>
                  <a:gd name="connsiteY64" fmla="*/ 585311 h 1133475"/>
                  <a:gd name="connsiteX65" fmla="*/ 2752011 w 4200525"/>
                  <a:gd name="connsiteY65" fmla="*/ 777716 h 1133475"/>
                  <a:gd name="connsiteX66" fmla="*/ 2330053 w 4200525"/>
                  <a:gd name="connsiteY66" fmla="*/ 777716 h 1133475"/>
                  <a:gd name="connsiteX67" fmla="*/ 2310051 w 4200525"/>
                  <a:gd name="connsiteY67" fmla="*/ 762476 h 1133475"/>
                  <a:gd name="connsiteX68" fmla="*/ 2289096 w 4200525"/>
                  <a:gd name="connsiteY68" fmla="*/ 783431 h 1133475"/>
                  <a:gd name="connsiteX69" fmla="*/ 2310051 w 4200525"/>
                  <a:gd name="connsiteY69" fmla="*/ 804386 h 1133475"/>
                  <a:gd name="connsiteX70" fmla="*/ 2330053 w 4200525"/>
                  <a:gd name="connsiteY70" fmla="*/ 789146 h 1133475"/>
                  <a:gd name="connsiteX71" fmla="*/ 2756773 w 4200525"/>
                  <a:gd name="connsiteY71" fmla="*/ 789146 h 1133475"/>
                  <a:gd name="connsiteX72" fmla="*/ 3093958 w 4200525"/>
                  <a:gd name="connsiteY72" fmla="*/ 451961 h 1133475"/>
                  <a:gd name="connsiteX73" fmla="*/ 3410188 w 4200525"/>
                  <a:gd name="connsiteY73" fmla="*/ 451961 h 1133475"/>
                  <a:gd name="connsiteX74" fmla="*/ 3843576 w 4200525"/>
                  <a:gd name="connsiteY74" fmla="*/ 18574 h 1133475"/>
                  <a:gd name="connsiteX75" fmla="*/ 4056936 w 4200525"/>
                  <a:gd name="connsiteY75" fmla="*/ 18574 h 1133475"/>
                  <a:gd name="connsiteX76" fmla="*/ 4154091 w 4200525"/>
                  <a:gd name="connsiteY76" fmla="*/ 116681 h 1133475"/>
                  <a:gd name="connsiteX77" fmla="*/ 4157901 w 4200525"/>
                  <a:gd name="connsiteY77" fmla="*/ 142399 h 1133475"/>
                  <a:gd name="connsiteX78" fmla="*/ 4187428 w 4200525"/>
                  <a:gd name="connsiteY78" fmla="*/ 142399 h 1133475"/>
                  <a:gd name="connsiteX79" fmla="*/ 4187428 w 4200525"/>
                  <a:gd name="connsiteY79" fmla="*/ 111919 h 113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200525" h="1133475">
                    <a:moveTo>
                      <a:pt x="4187428" y="111919"/>
                    </a:moveTo>
                    <a:cubicBezTo>
                      <a:pt x="4180761" y="105251"/>
                      <a:pt x="4170283" y="104299"/>
                      <a:pt x="4161711" y="108109"/>
                    </a:cubicBezTo>
                    <a:lnTo>
                      <a:pt x="4060746" y="7144"/>
                    </a:lnTo>
                    <a:lnTo>
                      <a:pt x="3838813" y="7144"/>
                    </a:lnTo>
                    <a:lnTo>
                      <a:pt x="3724513" y="121444"/>
                    </a:lnTo>
                    <a:lnTo>
                      <a:pt x="3511153" y="121444"/>
                    </a:lnTo>
                    <a:lnTo>
                      <a:pt x="3320653" y="311944"/>
                    </a:lnTo>
                    <a:lnTo>
                      <a:pt x="3155871" y="311944"/>
                    </a:lnTo>
                    <a:cubicBezTo>
                      <a:pt x="3153013" y="303371"/>
                      <a:pt x="3145393" y="296704"/>
                      <a:pt x="3135868" y="296704"/>
                    </a:cubicBezTo>
                    <a:cubicBezTo>
                      <a:pt x="3124438" y="296704"/>
                      <a:pt x="3114913" y="306229"/>
                      <a:pt x="3114913" y="317659"/>
                    </a:cubicBezTo>
                    <a:cubicBezTo>
                      <a:pt x="3114913" y="329089"/>
                      <a:pt x="3124438" y="338614"/>
                      <a:pt x="3135868" y="338614"/>
                    </a:cubicBezTo>
                    <a:cubicBezTo>
                      <a:pt x="3145393" y="338614"/>
                      <a:pt x="3153966" y="331946"/>
                      <a:pt x="3155871" y="323374"/>
                    </a:cubicBezTo>
                    <a:lnTo>
                      <a:pt x="3325416" y="323374"/>
                    </a:lnTo>
                    <a:lnTo>
                      <a:pt x="3515916" y="132874"/>
                    </a:lnTo>
                    <a:lnTo>
                      <a:pt x="3713083" y="132874"/>
                    </a:lnTo>
                    <a:lnTo>
                      <a:pt x="3405426" y="440531"/>
                    </a:lnTo>
                    <a:lnTo>
                      <a:pt x="3089196" y="440531"/>
                    </a:lnTo>
                    <a:lnTo>
                      <a:pt x="2955846" y="573881"/>
                    </a:lnTo>
                    <a:lnTo>
                      <a:pt x="2476738" y="573881"/>
                    </a:lnTo>
                    <a:lnTo>
                      <a:pt x="2376726" y="673894"/>
                    </a:lnTo>
                    <a:lnTo>
                      <a:pt x="2102406" y="673894"/>
                    </a:lnTo>
                    <a:lnTo>
                      <a:pt x="2067163" y="709136"/>
                    </a:lnTo>
                    <a:cubicBezTo>
                      <a:pt x="2059543" y="704374"/>
                      <a:pt x="2049066" y="705326"/>
                      <a:pt x="2041446" y="712946"/>
                    </a:cubicBezTo>
                    <a:cubicBezTo>
                      <a:pt x="2032873" y="721519"/>
                      <a:pt x="2032873" y="734854"/>
                      <a:pt x="2041446" y="742474"/>
                    </a:cubicBezTo>
                    <a:cubicBezTo>
                      <a:pt x="2050018" y="751046"/>
                      <a:pt x="2063353" y="751046"/>
                      <a:pt x="2070973" y="742474"/>
                    </a:cubicBezTo>
                    <a:cubicBezTo>
                      <a:pt x="2077641" y="735806"/>
                      <a:pt x="2078593" y="725329"/>
                      <a:pt x="2074783" y="716756"/>
                    </a:cubicBezTo>
                    <a:lnTo>
                      <a:pt x="2106216" y="685324"/>
                    </a:lnTo>
                    <a:lnTo>
                      <a:pt x="2251948" y="685324"/>
                    </a:lnTo>
                    <a:lnTo>
                      <a:pt x="2058591" y="878681"/>
                    </a:lnTo>
                    <a:lnTo>
                      <a:pt x="1920478" y="878681"/>
                    </a:lnTo>
                    <a:lnTo>
                      <a:pt x="1801416" y="759619"/>
                    </a:lnTo>
                    <a:lnTo>
                      <a:pt x="1564243" y="759619"/>
                    </a:lnTo>
                    <a:cubicBezTo>
                      <a:pt x="1561386" y="751046"/>
                      <a:pt x="1553766" y="744379"/>
                      <a:pt x="1544241" y="744379"/>
                    </a:cubicBezTo>
                    <a:cubicBezTo>
                      <a:pt x="1532811" y="744379"/>
                      <a:pt x="1523286" y="753904"/>
                      <a:pt x="1523286" y="765334"/>
                    </a:cubicBezTo>
                    <a:cubicBezTo>
                      <a:pt x="1523286" y="776764"/>
                      <a:pt x="1532811" y="786289"/>
                      <a:pt x="1544241" y="786289"/>
                    </a:cubicBezTo>
                    <a:cubicBezTo>
                      <a:pt x="1553766" y="786289"/>
                      <a:pt x="1562338" y="779621"/>
                      <a:pt x="1564243" y="771049"/>
                    </a:cubicBezTo>
                    <a:lnTo>
                      <a:pt x="1796653" y="771049"/>
                    </a:lnTo>
                    <a:lnTo>
                      <a:pt x="1905238" y="879634"/>
                    </a:lnTo>
                    <a:lnTo>
                      <a:pt x="1533763" y="879634"/>
                    </a:lnTo>
                    <a:lnTo>
                      <a:pt x="1410891" y="755809"/>
                    </a:lnTo>
                    <a:lnTo>
                      <a:pt x="525066" y="755809"/>
                    </a:lnTo>
                    <a:lnTo>
                      <a:pt x="458391" y="689134"/>
                    </a:lnTo>
                    <a:cubicBezTo>
                      <a:pt x="463153" y="681514"/>
                      <a:pt x="462201" y="671036"/>
                      <a:pt x="454581" y="663416"/>
                    </a:cubicBezTo>
                    <a:cubicBezTo>
                      <a:pt x="446008" y="654844"/>
                      <a:pt x="432673" y="654844"/>
                      <a:pt x="425053" y="663416"/>
                    </a:cubicBezTo>
                    <a:cubicBezTo>
                      <a:pt x="416481" y="671989"/>
                      <a:pt x="416481" y="685324"/>
                      <a:pt x="425053" y="692944"/>
                    </a:cubicBezTo>
                    <a:cubicBezTo>
                      <a:pt x="431721" y="699611"/>
                      <a:pt x="442198" y="700564"/>
                      <a:pt x="450771" y="696754"/>
                    </a:cubicBezTo>
                    <a:lnTo>
                      <a:pt x="521256" y="767239"/>
                    </a:lnTo>
                    <a:lnTo>
                      <a:pt x="1195626" y="767239"/>
                    </a:lnTo>
                    <a:lnTo>
                      <a:pt x="1009888" y="952976"/>
                    </a:lnTo>
                    <a:lnTo>
                      <a:pt x="179308" y="952976"/>
                    </a:lnTo>
                    <a:lnTo>
                      <a:pt x="39291" y="1092041"/>
                    </a:lnTo>
                    <a:cubicBezTo>
                      <a:pt x="31671" y="1087279"/>
                      <a:pt x="21193" y="1088231"/>
                      <a:pt x="13573" y="1095851"/>
                    </a:cubicBezTo>
                    <a:cubicBezTo>
                      <a:pt x="5001" y="1104424"/>
                      <a:pt x="5001" y="1117759"/>
                      <a:pt x="13573" y="1125379"/>
                    </a:cubicBezTo>
                    <a:cubicBezTo>
                      <a:pt x="22146" y="1133951"/>
                      <a:pt x="35481" y="1133951"/>
                      <a:pt x="43101" y="1125379"/>
                    </a:cubicBezTo>
                    <a:cubicBezTo>
                      <a:pt x="49768" y="1118711"/>
                      <a:pt x="50721" y="1108234"/>
                      <a:pt x="46911" y="1099661"/>
                    </a:cubicBezTo>
                    <a:lnTo>
                      <a:pt x="183118" y="963454"/>
                    </a:lnTo>
                    <a:lnTo>
                      <a:pt x="1013698" y="963454"/>
                    </a:lnTo>
                    <a:lnTo>
                      <a:pt x="1209913" y="767239"/>
                    </a:lnTo>
                    <a:lnTo>
                      <a:pt x="1405176" y="767239"/>
                    </a:lnTo>
                    <a:lnTo>
                      <a:pt x="1528048" y="890111"/>
                    </a:lnTo>
                    <a:lnTo>
                      <a:pt x="2062401" y="890111"/>
                    </a:lnTo>
                    <a:lnTo>
                      <a:pt x="2267188" y="685324"/>
                    </a:lnTo>
                    <a:lnTo>
                      <a:pt x="2379583" y="685324"/>
                    </a:lnTo>
                    <a:lnTo>
                      <a:pt x="2479596" y="585311"/>
                    </a:lnTo>
                    <a:lnTo>
                      <a:pt x="2944416" y="585311"/>
                    </a:lnTo>
                    <a:lnTo>
                      <a:pt x="2752011" y="777716"/>
                    </a:lnTo>
                    <a:lnTo>
                      <a:pt x="2330053" y="777716"/>
                    </a:lnTo>
                    <a:cubicBezTo>
                      <a:pt x="2327196" y="769144"/>
                      <a:pt x="2319576" y="762476"/>
                      <a:pt x="2310051" y="762476"/>
                    </a:cubicBezTo>
                    <a:cubicBezTo>
                      <a:pt x="2298621" y="762476"/>
                      <a:pt x="2289096" y="772001"/>
                      <a:pt x="2289096" y="783431"/>
                    </a:cubicBezTo>
                    <a:cubicBezTo>
                      <a:pt x="2289096" y="794861"/>
                      <a:pt x="2298621" y="804386"/>
                      <a:pt x="2310051" y="804386"/>
                    </a:cubicBezTo>
                    <a:cubicBezTo>
                      <a:pt x="2319576" y="804386"/>
                      <a:pt x="2328148" y="797719"/>
                      <a:pt x="2330053" y="789146"/>
                    </a:cubicBezTo>
                    <a:lnTo>
                      <a:pt x="2756773" y="789146"/>
                    </a:lnTo>
                    <a:lnTo>
                      <a:pt x="3093958" y="451961"/>
                    </a:lnTo>
                    <a:lnTo>
                      <a:pt x="3410188" y="451961"/>
                    </a:lnTo>
                    <a:lnTo>
                      <a:pt x="3843576" y="18574"/>
                    </a:lnTo>
                    <a:lnTo>
                      <a:pt x="4056936" y="18574"/>
                    </a:lnTo>
                    <a:lnTo>
                      <a:pt x="4154091" y="116681"/>
                    </a:lnTo>
                    <a:cubicBezTo>
                      <a:pt x="4149328" y="124301"/>
                      <a:pt x="4150281" y="134779"/>
                      <a:pt x="4157901" y="142399"/>
                    </a:cubicBezTo>
                    <a:cubicBezTo>
                      <a:pt x="4166473" y="150971"/>
                      <a:pt x="4179808" y="150971"/>
                      <a:pt x="4187428" y="142399"/>
                    </a:cubicBezTo>
                    <a:cubicBezTo>
                      <a:pt x="4196001" y="133826"/>
                      <a:pt x="4196001" y="120491"/>
                      <a:pt x="4187428" y="111919"/>
                    </a:cubicBezTo>
                    <a:close/>
                  </a:path>
                </a:pathLst>
              </a:custGeom>
              <a:grpFill/>
              <a:ln w="9525" cap="flat">
                <a:noFill/>
                <a:prstDash val="solid"/>
                <a:miter/>
              </a:ln>
            </p:spPr>
            <p:txBody>
              <a:bodyPr rtlCol="0" anchor="ctr"/>
              <a:lstStyle/>
              <a:p>
                <a:endParaRPr lang="en-US"/>
              </a:p>
            </p:txBody>
          </p:sp>
        </p:grpSp>
        <p:grpSp>
          <p:nvGrpSpPr>
            <p:cNvPr id="11" name="Graphic 166">
              <a:extLst>
                <a:ext uri="{FF2B5EF4-FFF2-40B4-BE49-F238E27FC236}">
                  <a16:creationId xmlns:a16="http://schemas.microsoft.com/office/drawing/2014/main" id="{7AE1165A-636C-42CB-BCCB-AA73103528EA}"/>
                </a:ext>
              </a:extLst>
            </p:cNvPr>
            <p:cNvGrpSpPr/>
            <p:nvPr/>
          </p:nvGrpSpPr>
          <p:grpSpPr>
            <a:xfrm>
              <a:off x="4054049" y="5011904"/>
              <a:ext cx="2667773" cy="560516"/>
              <a:chOff x="4305300" y="3052762"/>
              <a:chExt cx="3581400" cy="752475"/>
            </a:xfrm>
            <a:grpFill/>
          </p:grpSpPr>
          <p:sp>
            <p:nvSpPr>
              <p:cNvPr id="140" name="Freeform: Shape 265">
                <a:extLst>
                  <a:ext uri="{FF2B5EF4-FFF2-40B4-BE49-F238E27FC236}">
                    <a16:creationId xmlns:a16="http://schemas.microsoft.com/office/drawing/2014/main" id="{B4A66D5F-0D31-4072-9825-41EF5B5FFDC4}"/>
                  </a:ext>
                </a:extLst>
              </p:cNvPr>
              <p:cNvSpPr/>
              <p:nvPr/>
            </p:nvSpPr>
            <p:spPr>
              <a:xfrm>
                <a:off x="4401979" y="3311366"/>
                <a:ext cx="3476625" cy="200025"/>
              </a:xfrm>
              <a:custGeom>
                <a:avLst/>
                <a:gdLst>
                  <a:gd name="connsiteX0" fmla="*/ 1497806 w 3476625"/>
                  <a:gd name="connsiteY0" fmla="*/ 7144 h 200025"/>
                  <a:gd name="connsiteX1" fmla="*/ 1822609 w 3476625"/>
                  <a:gd name="connsiteY1" fmla="*/ 7144 h 200025"/>
                  <a:gd name="connsiteX2" fmla="*/ 1899761 w 3476625"/>
                  <a:gd name="connsiteY2" fmla="*/ 84296 h 200025"/>
                  <a:gd name="connsiteX3" fmla="*/ 2174081 w 3476625"/>
                  <a:gd name="connsiteY3" fmla="*/ 84296 h 200025"/>
                  <a:gd name="connsiteX4" fmla="*/ 2240756 w 3476625"/>
                  <a:gd name="connsiteY4" fmla="*/ 17621 h 200025"/>
                  <a:gd name="connsiteX5" fmla="*/ 3470434 w 3476625"/>
                  <a:gd name="connsiteY5" fmla="*/ 17621 h 200025"/>
                  <a:gd name="connsiteX6" fmla="*/ 3470434 w 3476625"/>
                  <a:gd name="connsiteY6" fmla="*/ 24289 h 200025"/>
                  <a:gd name="connsiteX7" fmla="*/ 2243614 w 3476625"/>
                  <a:gd name="connsiteY7" fmla="*/ 24289 h 200025"/>
                  <a:gd name="connsiteX8" fmla="*/ 2176939 w 3476625"/>
                  <a:gd name="connsiteY8" fmla="*/ 90964 h 200025"/>
                  <a:gd name="connsiteX9" fmla="*/ 1896904 w 3476625"/>
                  <a:gd name="connsiteY9" fmla="*/ 90964 h 200025"/>
                  <a:gd name="connsiteX10" fmla="*/ 1819751 w 3476625"/>
                  <a:gd name="connsiteY10" fmla="*/ 13811 h 200025"/>
                  <a:gd name="connsiteX11" fmla="*/ 1500664 w 3476625"/>
                  <a:gd name="connsiteY11" fmla="*/ 13811 h 200025"/>
                  <a:gd name="connsiteX12" fmla="*/ 1432084 w 3476625"/>
                  <a:gd name="connsiteY12" fmla="*/ 120491 h 200025"/>
                  <a:gd name="connsiteX13" fmla="*/ 1057751 w 3476625"/>
                  <a:gd name="connsiteY13" fmla="*/ 120491 h 200025"/>
                  <a:gd name="connsiteX14" fmla="*/ 971074 w 3476625"/>
                  <a:gd name="connsiteY14" fmla="*/ 14764 h 200025"/>
                  <a:gd name="connsiteX15" fmla="*/ 379571 w 3476625"/>
                  <a:gd name="connsiteY15" fmla="*/ 14764 h 200025"/>
                  <a:gd name="connsiteX16" fmla="*/ 11906 w 3476625"/>
                  <a:gd name="connsiteY16" fmla="*/ 201454 h 200025"/>
                  <a:gd name="connsiteX17" fmla="*/ 7144 w 3476625"/>
                  <a:gd name="connsiteY17" fmla="*/ 196691 h 200025"/>
                  <a:gd name="connsiteX18" fmla="*/ 376714 w 3476625"/>
                  <a:gd name="connsiteY18" fmla="*/ 8096 h 200025"/>
                  <a:gd name="connsiteX19" fmla="*/ 973931 w 3476625"/>
                  <a:gd name="connsiteY19" fmla="*/ 8096 h 200025"/>
                  <a:gd name="connsiteX20" fmla="*/ 1061561 w 3476625"/>
                  <a:gd name="connsiteY20" fmla="*/ 113824 h 200025"/>
                  <a:gd name="connsiteX21" fmla="*/ 1429226 w 3476625"/>
                  <a:gd name="connsiteY21" fmla="*/ 113824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76625" h="200025">
                    <a:moveTo>
                      <a:pt x="1497806" y="7144"/>
                    </a:moveTo>
                    <a:lnTo>
                      <a:pt x="1822609" y="7144"/>
                    </a:lnTo>
                    <a:lnTo>
                      <a:pt x="1899761" y="84296"/>
                    </a:lnTo>
                    <a:lnTo>
                      <a:pt x="2174081" y="84296"/>
                    </a:lnTo>
                    <a:lnTo>
                      <a:pt x="2240756" y="17621"/>
                    </a:lnTo>
                    <a:lnTo>
                      <a:pt x="3470434" y="17621"/>
                    </a:lnTo>
                    <a:lnTo>
                      <a:pt x="3470434" y="24289"/>
                    </a:lnTo>
                    <a:lnTo>
                      <a:pt x="2243614" y="24289"/>
                    </a:lnTo>
                    <a:lnTo>
                      <a:pt x="2176939" y="90964"/>
                    </a:lnTo>
                    <a:lnTo>
                      <a:pt x="1896904" y="90964"/>
                    </a:lnTo>
                    <a:lnTo>
                      <a:pt x="1819751" y="13811"/>
                    </a:lnTo>
                    <a:lnTo>
                      <a:pt x="1500664" y="13811"/>
                    </a:lnTo>
                    <a:lnTo>
                      <a:pt x="1432084" y="120491"/>
                    </a:lnTo>
                    <a:lnTo>
                      <a:pt x="1057751" y="120491"/>
                    </a:lnTo>
                    <a:lnTo>
                      <a:pt x="971074" y="14764"/>
                    </a:lnTo>
                    <a:lnTo>
                      <a:pt x="379571" y="14764"/>
                    </a:lnTo>
                    <a:lnTo>
                      <a:pt x="11906" y="201454"/>
                    </a:lnTo>
                    <a:lnTo>
                      <a:pt x="7144" y="196691"/>
                    </a:lnTo>
                    <a:lnTo>
                      <a:pt x="376714" y="8096"/>
                    </a:lnTo>
                    <a:lnTo>
                      <a:pt x="973931" y="8096"/>
                    </a:lnTo>
                    <a:lnTo>
                      <a:pt x="1061561" y="113824"/>
                    </a:lnTo>
                    <a:lnTo>
                      <a:pt x="1429226" y="113824"/>
                    </a:lnTo>
                    <a:close/>
                  </a:path>
                </a:pathLst>
              </a:custGeom>
              <a:grpFill/>
              <a:ln w="9525" cap="flat">
                <a:noFill/>
                <a:prstDash val="solid"/>
                <a:miter/>
              </a:ln>
            </p:spPr>
            <p:txBody>
              <a:bodyPr rtlCol="0" anchor="ctr"/>
              <a:lstStyle/>
              <a:p>
                <a:endParaRPr lang="en-US"/>
              </a:p>
            </p:txBody>
          </p:sp>
          <p:sp>
            <p:nvSpPr>
              <p:cNvPr id="141" name="Freeform: Shape 266">
                <a:extLst>
                  <a:ext uri="{FF2B5EF4-FFF2-40B4-BE49-F238E27FC236}">
                    <a16:creationId xmlns:a16="http://schemas.microsoft.com/office/drawing/2014/main" id="{332BF593-5F0F-4948-9CE9-90035E186610}"/>
                  </a:ext>
                </a:extLst>
              </p:cNvPr>
              <p:cNvSpPr/>
              <p:nvPr/>
            </p:nvSpPr>
            <p:spPr>
              <a:xfrm>
                <a:off x="7851934" y="331231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2859"/>
                      <a:pt x="12859" y="7144"/>
                      <a:pt x="20479" y="7144"/>
                    </a:cubicBezTo>
                    <a:close/>
                  </a:path>
                </a:pathLst>
              </a:custGeom>
              <a:grpFill/>
              <a:ln w="9525" cap="flat">
                <a:noFill/>
                <a:prstDash val="solid"/>
                <a:miter/>
              </a:ln>
            </p:spPr>
            <p:txBody>
              <a:bodyPr rtlCol="0" anchor="ctr"/>
              <a:lstStyle/>
              <a:p>
                <a:endParaRPr lang="en-US"/>
              </a:p>
            </p:txBody>
          </p:sp>
          <p:sp>
            <p:nvSpPr>
              <p:cNvPr id="142" name="Freeform: Shape 267">
                <a:extLst>
                  <a:ext uri="{FF2B5EF4-FFF2-40B4-BE49-F238E27FC236}">
                    <a16:creationId xmlns:a16="http://schemas.microsoft.com/office/drawing/2014/main" id="{B3028D4F-C8BF-40FD-8BAC-AC9EAA23B762}"/>
                  </a:ext>
                </a:extLst>
              </p:cNvPr>
              <p:cNvSpPr/>
              <p:nvPr/>
            </p:nvSpPr>
            <p:spPr>
              <a:xfrm>
                <a:off x="4391739" y="348972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a:p>
            </p:txBody>
          </p:sp>
          <p:sp>
            <p:nvSpPr>
              <p:cNvPr id="143" name="Freeform: Shape 268">
                <a:extLst>
                  <a:ext uri="{FF2B5EF4-FFF2-40B4-BE49-F238E27FC236}">
                    <a16:creationId xmlns:a16="http://schemas.microsoft.com/office/drawing/2014/main" id="{4C89696D-CDEE-4EE1-A56C-44A2D6EC36A4}"/>
                  </a:ext>
                </a:extLst>
              </p:cNvPr>
              <p:cNvSpPr/>
              <p:nvPr/>
            </p:nvSpPr>
            <p:spPr>
              <a:xfrm>
                <a:off x="4559141" y="3055143"/>
                <a:ext cx="2552700" cy="142875"/>
              </a:xfrm>
              <a:custGeom>
                <a:avLst/>
                <a:gdLst>
                  <a:gd name="connsiteX0" fmla="*/ 7144 w 2552700"/>
                  <a:gd name="connsiteY0" fmla="*/ 7144 h 142875"/>
                  <a:gd name="connsiteX1" fmla="*/ 101441 w 2552700"/>
                  <a:gd name="connsiteY1" fmla="*/ 7144 h 142875"/>
                  <a:gd name="connsiteX2" fmla="*/ 222409 w 2552700"/>
                  <a:gd name="connsiteY2" fmla="*/ 128111 h 142875"/>
                  <a:gd name="connsiteX3" fmla="*/ 813911 w 2552700"/>
                  <a:gd name="connsiteY3" fmla="*/ 128111 h 142875"/>
                  <a:gd name="connsiteX4" fmla="*/ 881539 w 2552700"/>
                  <a:gd name="connsiteY4" fmla="*/ 21431 h 142875"/>
                  <a:gd name="connsiteX5" fmla="*/ 1284446 w 2552700"/>
                  <a:gd name="connsiteY5" fmla="*/ 21431 h 142875"/>
                  <a:gd name="connsiteX6" fmla="*/ 1343501 w 2552700"/>
                  <a:gd name="connsiteY6" fmla="*/ 129064 h 142875"/>
                  <a:gd name="connsiteX7" fmla="*/ 1662589 w 2552700"/>
                  <a:gd name="connsiteY7" fmla="*/ 129064 h 142875"/>
                  <a:gd name="connsiteX8" fmla="*/ 1739741 w 2552700"/>
                  <a:gd name="connsiteY8" fmla="*/ 51911 h 142875"/>
                  <a:gd name="connsiteX9" fmla="*/ 2019776 w 2552700"/>
                  <a:gd name="connsiteY9" fmla="*/ 51911 h 142875"/>
                  <a:gd name="connsiteX10" fmla="*/ 2086451 w 2552700"/>
                  <a:gd name="connsiteY10" fmla="*/ 117634 h 142875"/>
                  <a:gd name="connsiteX11" fmla="*/ 2551271 w 2552700"/>
                  <a:gd name="connsiteY11" fmla="*/ 117634 h 142875"/>
                  <a:gd name="connsiteX12" fmla="*/ 2551271 w 2552700"/>
                  <a:gd name="connsiteY12" fmla="*/ 125254 h 142875"/>
                  <a:gd name="connsiteX13" fmla="*/ 2083594 w 2552700"/>
                  <a:gd name="connsiteY13" fmla="*/ 125254 h 142875"/>
                  <a:gd name="connsiteX14" fmla="*/ 2016919 w 2552700"/>
                  <a:gd name="connsiteY14" fmla="*/ 58579 h 142875"/>
                  <a:gd name="connsiteX15" fmla="*/ 1742599 w 2552700"/>
                  <a:gd name="connsiteY15" fmla="*/ 58579 h 142875"/>
                  <a:gd name="connsiteX16" fmla="*/ 1665446 w 2552700"/>
                  <a:gd name="connsiteY16" fmla="*/ 135731 h 142875"/>
                  <a:gd name="connsiteX17" fmla="*/ 1340644 w 2552700"/>
                  <a:gd name="connsiteY17" fmla="*/ 135731 h 142875"/>
                  <a:gd name="connsiteX18" fmla="*/ 1281589 w 2552700"/>
                  <a:gd name="connsiteY18" fmla="*/ 29051 h 142875"/>
                  <a:gd name="connsiteX19" fmla="*/ 885349 w 2552700"/>
                  <a:gd name="connsiteY19" fmla="*/ 29051 h 142875"/>
                  <a:gd name="connsiteX20" fmla="*/ 816769 w 2552700"/>
                  <a:gd name="connsiteY20" fmla="*/ 134779 h 142875"/>
                  <a:gd name="connsiteX21" fmla="*/ 219551 w 2552700"/>
                  <a:gd name="connsiteY21" fmla="*/ 134779 h 142875"/>
                  <a:gd name="connsiteX22" fmla="*/ 98584 w 2552700"/>
                  <a:gd name="connsiteY22" fmla="*/ 14764 h 142875"/>
                  <a:gd name="connsiteX23" fmla="*/ 7144 w 2552700"/>
                  <a:gd name="connsiteY23" fmla="*/ 14764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52700" h="142875">
                    <a:moveTo>
                      <a:pt x="7144" y="7144"/>
                    </a:moveTo>
                    <a:lnTo>
                      <a:pt x="101441" y="7144"/>
                    </a:lnTo>
                    <a:lnTo>
                      <a:pt x="222409" y="128111"/>
                    </a:lnTo>
                    <a:lnTo>
                      <a:pt x="813911" y="128111"/>
                    </a:lnTo>
                    <a:lnTo>
                      <a:pt x="881539" y="21431"/>
                    </a:lnTo>
                    <a:lnTo>
                      <a:pt x="1284446" y="21431"/>
                    </a:lnTo>
                    <a:lnTo>
                      <a:pt x="1343501" y="129064"/>
                    </a:lnTo>
                    <a:lnTo>
                      <a:pt x="1662589" y="129064"/>
                    </a:lnTo>
                    <a:lnTo>
                      <a:pt x="1739741" y="51911"/>
                    </a:lnTo>
                    <a:lnTo>
                      <a:pt x="2019776" y="51911"/>
                    </a:lnTo>
                    <a:lnTo>
                      <a:pt x="2086451" y="117634"/>
                    </a:lnTo>
                    <a:lnTo>
                      <a:pt x="2551271" y="117634"/>
                    </a:lnTo>
                    <a:lnTo>
                      <a:pt x="2551271" y="125254"/>
                    </a:lnTo>
                    <a:lnTo>
                      <a:pt x="2083594" y="125254"/>
                    </a:lnTo>
                    <a:lnTo>
                      <a:pt x="2016919" y="58579"/>
                    </a:lnTo>
                    <a:lnTo>
                      <a:pt x="1742599" y="58579"/>
                    </a:lnTo>
                    <a:lnTo>
                      <a:pt x="1665446" y="135731"/>
                    </a:lnTo>
                    <a:lnTo>
                      <a:pt x="1340644" y="135731"/>
                    </a:lnTo>
                    <a:lnTo>
                      <a:pt x="1281589" y="29051"/>
                    </a:lnTo>
                    <a:lnTo>
                      <a:pt x="885349" y="29051"/>
                    </a:lnTo>
                    <a:lnTo>
                      <a:pt x="816769" y="134779"/>
                    </a:lnTo>
                    <a:lnTo>
                      <a:pt x="219551" y="134779"/>
                    </a:lnTo>
                    <a:lnTo>
                      <a:pt x="98584" y="14764"/>
                    </a:lnTo>
                    <a:lnTo>
                      <a:pt x="7144" y="14764"/>
                    </a:lnTo>
                    <a:close/>
                  </a:path>
                </a:pathLst>
              </a:custGeom>
              <a:grpFill/>
              <a:ln w="9525" cap="flat">
                <a:noFill/>
                <a:prstDash val="solid"/>
                <a:miter/>
              </a:ln>
            </p:spPr>
            <p:txBody>
              <a:bodyPr rtlCol="0" anchor="ctr"/>
              <a:lstStyle/>
              <a:p>
                <a:endParaRPr lang="en-US"/>
              </a:p>
            </p:txBody>
          </p:sp>
          <p:sp>
            <p:nvSpPr>
              <p:cNvPr id="144" name="Freeform: Shape 269">
                <a:extLst>
                  <a:ext uri="{FF2B5EF4-FFF2-40B4-BE49-F238E27FC236}">
                    <a16:creationId xmlns:a16="http://schemas.microsoft.com/office/drawing/2014/main" id="{AA8A6913-08C7-4207-BC69-ABB39A760E63}"/>
                  </a:ext>
                </a:extLst>
              </p:cNvPr>
              <p:cNvSpPr/>
              <p:nvPr/>
            </p:nvSpPr>
            <p:spPr>
              <a:xfrm>
                <a:off x="7089934" y="3156108"/>
                <a:ext cx="38100" cy="38100"/>
              </a:xfrm>
              <a:custGeom>
                <a:avLst/>
                <a:gdLst>
                  <a:gd name="connsiteX0" fmla="*/ 20479 w 38100"/>
                  <a:gd name="connsiteY0" fmla="*/ 7144 h 38100"/>
                  <a:gd name="connsiteX1" fmla="*/ 33814 w 38100"/>
                  <a:gd name="connsiteY1" fmla="*/ 20479 h 38100"/>
                  <a:gd name="connsiteX2" fmla="*/ 20479 w 38100"/>
                  <a:gd name="connsiteY2" fmla="*/ 33814 h 38100"/>
                  <a:gd name="connsiteX3" fmla="*/ 714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28099" y="7144"/>
                      <a:pt x="33814" y="12859"/>
                      <a:pt x="33814" y="20479"/>
                    </a:cubicBezTo>
                    <a:cubicBezTo>
                      <a:pt x="33814" y="28099"/>
                      <a:pt x="28099" y="33814"/>
                      <a:pt x="20479" y="33814"/>
                    </a:cubicBezTo>
                    <a:cubicBezTo>
                      <a:pt x="12859" y="33814"/>
                      <a:pt x="7144" y="28099"/>
                      <a:pt x="7144" y="20479"/>
                    </a:cubicBezTo>
                    <a:cubicBezTo>
                      <a:pt x="7144" y="13811"/>
                      <a:pt x="12859" y="7144"/>
                      <a:pt x="20479" y="7144"/>
                    </a:cubicBezTo>
                    <a:close/>
                  </a:path>
                </a:pathLst>
              </a:custGeom>
              <a:grpFill/>
              <a:ln w="9525" cap="flat">
                <a:noFill/>
                <a:prstDash val="solid"/>
                <a:miter/>
              </a:ln>
            </p:spPr>
            <p:txBody>
              <a:bodyPr rtlCol="0" anchor="ctr"/>
              <a:lstStyle/>
              <a:p>
                <a:endParaRPr lang="en-US"/>
              </a:p>
            </p:txBody>
          </p:sp>
          <p:sp>
            <p:nvSpPr>
              <p:cNvPr id="145" name="Freeform: Shape 270">
                <a:extLst>
                  <a:ext uri="{FF2B5EF4-FFF2-40B4-BE49-F238E27FC236}">
                    <a16:creationId xmlns:a16="http://schemas.microsoft.com/office/drawing/2014/main" id="{45EF8267-2E2C-4E18-ADFB-FB27DF91EFC1}"/>
                  </a:ext>
                </a:extLst>
              </p:cNvPr>
              <p:cNvSpPr/>
              <p:nvPr/>
            </p:nvSpPr>
            <p:spPr>
              <a:xfrm>
                <a:off x="4546759" y="3045618"/>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a:p>
            </p:txBody>
          </p:sp>
          <p:sp>
            <p:nvSpPr>
              <p:cNvPr id="146" name="Freeform: Shape 271">
                <a:extLst>
                  <a:ext uri="{FF2B5EF4-FFF2-40B4-BE49-F238E27FC236}">
                    <a16:creationId xmlns:a16="http://schemas.microsoft.com/office/drawing/2014/main" id="{EDC3C63A-A4FF-4D79-BD45-3596BE06B6D0}"/>
                  </a:ext>
                </a:extLst>
              </p:cNvPr>
              <p:cNvSpPr/>
              <p:nvPr/>
            </p:nvSpPr>
            <p:spPr>
              <a:xfrm>
                <a:off x="6717506" y="3322796"/>
                <a:ext cx="676275" cy="104775"/>
              </a:xfrm>
              <a:custGeom>
                <a:avLst/>
                <a:gdLst>
                  <a:gd name="connsiteX0" fmla="*/ 668179 w 676275"/>
                  <a:gd name="connsiteY0" fmla="*/ 7144 h 104775"/>
                  <a:gd name="connsiteX1" fmla="*/ 672941 w 676275"/>
                  <a:gd name="connsiteY1" fmla="*/ 11906 h 104775"/>
                  <a:gd name="connsiteX2" fmla="*/ 471964 w 676275"/>
                  <a:gd name="connsiteY2" fmla="*/ 98584 h 104775"/>
                  <a:gd name="connsiteX3" fmla="*/ 7144 w 676275"/>
                  <a:gd name="connsiteY3" fmla="*/ 98584 h 104775"/>
                  <a:gd name="connsiteX4" fmla="*/ 7144 w 676275"/>
                  <a:gd name="connsiteY4" fmla="*/ 91916 h 104775"/>
                  <a:gd name="connsiteX5" fmla="*/ 469106 w 676275"/>
                  <a:gd name="connsiteY5" fmla="*/ 91916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6275" h="104775">
                    <a:moveTo>
                      <a:pt x="668179" y="7144"/>
                    </a:moveTo>
                    <a:lnTo>
                      <a:pt x="672941" y="11906"/>
                    </a:lnTo>
                    <a:lnTo>
                      <a:pt x="471964" y="98584"/>
                    </a:lnTo>
                    <a:lnTo>
                      <a:pt x="7144" y="98584"/>
                    </a:lnTo>
                    <a:lnTo>
                      <a:pt x="7144" y="91916"/>
                    </a:lnTo>
                    <a:lnTo>
                      <a:pt x="469106" y="91916"/>
                    </a:lnTo>
                    <a:close/>
                  </a:path>
                </a:pathLst>
              </a:custGeom>
              <a:grpFill/>
              <a:ln w="9525" cap="flat">
                <a:noFill/>
                <a:prstDash val="solid"/>
                <a:miter/>
              </a:ln>
            </p:spPr>
            <p:txBody>
              <a:bodyPr rtlCol="0" anchor="ctr"/>
              <a:lstStyle/>
              <a:p>
                <a:endParaRPr lang="en-US"/>
              </a:p>
            </p:txBody>
          </p:sp>
          <p:sp>
            <p:nvSpPr>
              <p:cNvPr id="147" name="Freeform: Shape 272">
                <a:extLst>
                  <a:ext uri="{FF2B5EF4-FFF2-40B4-BE49-F238E27FC236}">
                    <a16:creationId xmlns:a16="http://schemas.microsoft.com/office/drawing/2014/main" id="{53B081A7-417B-4C4E-8A0E-E37E2B7CD699}"/>
                  </a:ext>
                </a:extLst>
              </p:cNvPr>
              <p:cNvSpPr/>
              <p:nvPr/>
            </p:nvSpPr>
            <p:spPr>
              <a:xfrm>
                <a:off x="6705124" y="3398043"/>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7146" y="7144"/>
                      <a:pt x="20479" y="7144"/>
                    </a:cubicBezTo>
                    <a:close/>
                  </a:path>
                </a:pathLst>
              </a:custGeom>
              <a:grpFill/>
              <a:ln w="9525" cap="flat">
                <a:noFill/>
                <a:prstDash val="solid"/>
                <a:miter/>
              </a:ln>
            </p:spPr>
            <p:txBody>
              <a:bodyPr rtlCol="0" anchor="ctr"/>
              <a:lstStyle/>
              <a:p>
                <a:endParaRPr lang="en-US"/>
              </a:p>
            </p:txBody>
          </p:sp>
          <p:sp>
            <p:nvSpPr>
              <p:cNvPr id="148" name="Freeform: Shape 273">
                <a:extLst>
                  <a:ext uri="{FF2B5EF4-FFF2-40B4-BE49-F238E27FC236}">
                    <a16:creationId xmlns:a16="http://schemas.microsoft.com/office/drawing/2014/main" id="{A8851846-E711-4088-A478-ED7E134CD2CB}"/>
                  </a:ext>
                </a:extLst>
              </p:cNvPr>
              <p:cNvSpPr/>
              <p:nvPr/>
            </p:nvSpPr>
            <p:spPr>
              <a:xfrm>
                <a:off x="5352574" y="3312318"/>
                <a:ext cx="742950" cy="485775"/>
              </a:xfrm>
              <a:custGeom>
                <a:avLst/>
                <a:gdLst>
                  <a:gd name="connsiteX0" fmla="*/ 736759 w 742950"/>
                  <a:gd name="connsiteY0" fmla="*/ 7144 h 485775"/>
                  <a:gd name="connsiteX1" fmla="*/ 741521 w 742950"/>
                  <a:gd name="connsiteY1" fmla="*/ 11906 h 485775"/>
                  <a:gd name="connsiteX2" fmla="*/ 552926 w 742950"/>
                  <a:gd name="connsiteY2" fmla="*/ 200501 h 485775"/>
                  <a:gd name="connsiteX3" fmla="*/ 260509 w 742950"/>
                  <a:gd name="connsiteY3" fmla="*/ 200501 h 485775"/>
                  <a:gd name="connsiteX4" fmla="*/ 12859 w 742950"/>
                  <a:gd name="connsiteY4" fmla="*/ 486251 h 485775"/>
                  <a:gd name="connsiteX5" fmla="*/ 7144 w 742950"/>
                  <a:gd name="connsiteY5" fmla="*/ 481489 h 485775"/>
                  <a:gd name="connsiteX6" fmla="*/ 257651 w 742950"/>
                  <a:gd name="connsiteY6" fmla="*/ 192881 h 485775"/>
                  <a:gd name="connsiteX7" fmla="*/ 550069 w 742950"/>
                  <a:gd name="connsiteY7" fmla="*/ 192881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2950" h="485775">
                    <a:moveTo>
                      <a:pt x="736759" y="7144"/>
                    </a:moveTo>
                    <a:lnTo>
                      <a:pt x="741521" y="11906"/>
                    </a:lnTo>
                    <a:lnTo>
                      <a:pt x="552926" y="200501"/>
                    </a:lnTo>
                    <a:lnTo>
                      <a:pt x="260509" y="200501"/>
                    </a:lnTo>
                    <a:lnTo>
                      <a:pt x="12859" y="486251"/>
                    </a:lnTo>
                    <a:lnTo>
                      <a:pt x="7144" y="481489"/>
                    </a:lnTo>
                    <a:lnTo>
                      <a:pt x="257651" y="192881"/>
                    </a:lnTo>
                    <a:lnTo>
                      <a:pt x="550069" y="192881"/>
                    </a:lnTo>
                    <a:close/>
                  </a:path>
                </a:pathLst>
              </a:custGeom>
              <a:grpFill/>
              <a:ln w="9525" cap="flat">
                <a:noFill/>
                <a:prstDash val="solid"/>
                <a:miter/>
              </a:ln>
            </p:spPr>
            <p:txBody>
              <a:bodyPr rtlCol="0" anchor="ctr"/>
              <a:lstStyle/>
              <a:p>
                <a:endParaRPr lang="en-US"/>
              </a:p>
            </p:txBody>
          </p:sp>
          <p:sp>
            <p:nvSpPr>
              <p:cNvPr id="149" name="Freeform: Shape 274">
                <a:extLst>
                  <a:ext uri="{FF2B5EF4-FFF2-40B4-BE49-F238E27FC236}">
                    <a16:creationId xmlns:a16="http://schemas.microsoft.com/office/drawing/2014/main" id="{A8B81038-9756-4F64-BE45-B8B08EBC13FD}"/>
                  </a:ext>
                </a:extLst>
              </p:cNvPr>
              <p:cNvSpPr/>
              <p:nvPr/>
            </p:nvSpPr>
            <p:spPr>
              <a:xfrm>
                <a:off x="5343287" y="3775709"/>
                <a:ext cx="38100" cy="38100"/>
              </a:xfrm>
              <a:custGeom>
                <a:avLst/>
                <a:gdLst>
                  <a:gd name="connsiteX0" fmla="*/ 10716 w 38100"/>
                  <a:gd name="connsiteY0" fmla="*/ 11430 h 38100"/>
                  <a:gd name="connsiteX1" fmla="*/ 10716 w 38100"/>
                  <a:gd name="connsiteY1" fmla="*/ 30480 h 38100"/>
                  <a:gd name="connsiteX2" fmla="*/ 29766 w 38100"/>
                  <a:gd name="connsiteY2" fmla="*/ 30480 h 38100"/>
                  <a:gd name="connsiteX3" fmla="*/ 29766 w 38100"/>
                  <a:gd name="connsiteY3" fmla="*/ 11430 h 38100"/>
                  <a:gd name="connsiteX4" fmla="*/ 10716 w 38100"/>
                  <a:gd name="connsiteY4" fmla="*/ 1143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1430"/>
                    </a:moveTo>
                    <a:cubicBezTo>
                      <a:pt x="5953" y="16192"/>
                      <a:pt x="5953" y="24765"/>
                      <a:pt x="10716" y="30480"/>
                    </a:cubicBezTo>
                    <a:cubicBezTo>
                      <a:pt x="15478" y="35242"/>
                      <a:pt x="24051" y="35242"/>
                      <a:pt x="29766" y="30480"/>
                    </a:cubicBezTo>
                    <a:cubicBezTo>
                      <a:pt x="34528" y="25717"/>
                      <a:pt x="34528" y="17145"/>
                      <a:pt x="29766" y="11430"/>
                    </a:cubicBezTo>
                    <a:cubicBezTo>
                      <a:pt x="24051" y="5715"/>
                      <a:pt x="15478" y="5715"/>
                      <a:pt x="10716" y="11430"/>
                    </a:cubicBezTo>
                    <a:close/>
                  </a:path>
                </a:pathLst>
              </a:custGeom>
              <a:grpFill/>
              <a:ln w="9525" cap="flat">
                <a:noFill/>
                <a:prstDash val="solid"/>
                <a:miter/>
              </a:ln>
            </p:spPr>
            <p:txBody>
              <a:bodyPr rtlCol="0" anchor="ctr"/>
              <a:lstStyle/>
              <a:p>
                <a:endParaRPr lang="en-US"/>
              </a:p>
            </p:txBody>
          </p:sp>
          <p:sp>
            <p:nvSpPr>
              <p:cNvPr id="150" name="Freeform: Shape 275">
                <a:extLst>
                  <a:ext uri="{FF2B5EF4-FFF2-40B4-BE49-F238E27FC236}">
                    <a16:creationId xmlns:a16="http://schemas.microsoft.com/office/drawing/2014/main" id="{E8B342C7-688B-4956-B005-C0E10B88A112}"/>
                  </a:ext>
                </a:extLst>
              </p:cNvPr>
              <p:cNvSpPr/>
              <p:nvPr/>
            </p:nvSpPr>
            <p:spPr>
              <a:xfrm>
                <a:off x="4308634" y="3313271"/>
                <a:ext cx="1009650" cy="428625"/>
              </a:xfrm>
              <a:custGeom>
                <a:avLst/>
                <a:gdLst>
                  <a:gd name="connsiteX0" fmla="*/ 998696 w 1009650"/>
                  <a:gd name="connsiteY0" fmla="*/ 7144 h 428625"/>
                  <a:gd name="connsiteX1" fmla="*/ 1003459 w 1009650"/>
                  <a:gd name="connsiteY1" fmla="*/ 11906 h 428625"/>
                  <a:gd name="connsiteX2" fmla="*/ 912019 w 1009650"/>
                  <a:gd name="connsiteY2" fmla="*/ 103346 h 428625"/>
                  <a:gd name="connsiteX3" fmla="*/ 646271 w 1009650"/>
                  <a:gd name="connsiteY3" fmla="*/ 103346 h 428625"/>
                  <a:gd name="connsiteX4" fmla="*/ 476726 w 1009650"/>
                  <a:gd name="connsiteY4" fmla="*/ 272891 h 428625"/>
                  <a:gd name="connsiteX5" fmla="*/ 306229 w 1009650"/>
                  <a:gd name="connsiteY5" fmla="*/ 272891 h 428625"/>
                  <a:gd name="connsiteX6" fmla="*/ 11906 w 1009650"/>
                  <a:gd name="connsiteY6" fmla="*/ 424339 h 428625"/>
                  <a:gd name="connsiteX7" fmla="*/ 7144 w 1009650"/>
                  <a:gd name="connsiteY7" fmla="*/ 419576 h 428625"/>
                  <a:gd name="connsiteX8" fmla="*/ 303371 w 1009650"/>
                  <a:gd name="connsiteY8" fmla="*/ 266224 h 428625"/>
                  <a:gd name="connsiteX9" fmla="*/ 472916 w 1009650"/>
                  <a:gd name="connsiteY9" fmla="*/ 266224 h 428625"/>
                  <a:gd name="connsiteX10" fmla="*/ 643414 w 1009650"/>
                  <a:gd name="connsiteY10" fmla="*/ 95726 h 428625"/>
                  <a:gd name="connsiteX11" fmla="*/ 909161 w 1009650"/>
                  <a:gd name="connsiteY11" fmla="*/ 95726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9650" h="428625">
                    <a:moveTo>
                      <a:pt x="998696" y="7144"/>
                    </a:moveTo>
                    <a:lnTo>
                      <a:pt x="1003459" y="11906"/>
                    </a:lnTo>
                    <a:lnTo>
                      <a:pt x="912019" y="103346"/>
                    </a:lnTo>
                    <a:lnTo>
                      <a:pt x="646271" y="103346"/>
                    </a:lnTo>
                    <a:lnTo>
                      <a:pt x="476726" y="272891"/>
                    </a:lnTo>
                    <a:lnTo>
                      <a:pt x="306229" y="272891"/>
                    </a:lnTo>
                    <a:lnTo>
                      <a:pt x="11906" y="424339"/>
                    </a:lnTo>
                    <a:lnTo>
                      <a:pt x="7144" y="419576"/>
                    </a:lnTo>
                    <a:lnTo>
                      <a:pt x="303371" y="266224"/>
                    </a:lnTo>
                    <a:lnTo>
                      <a:pt x="472916" y="266224"/>
                    </a:lnTo>
                    <a:lnTo>
                      <a:pt x="643414" y="95726"/>
                    </a:lnTo>
                    <a:lnTo>
                      <a:pt x="909161" y="95726"/>
                    </a:lnTo>
                    <a:close/>
                  </a:path>
                </a:pathLst>
              </a:custGeom>
              <a:grpFill/>
              <a:ln w="9525" cap="flat">
                <a:noFill/>
                <a:prstDash val="solid"/>
                <a:miter/>
              </a:ln>
            </p:spPr>
            <p:txBody>
              <a:bodyPr rtlCol="0" anchor="ctr"/>
              <a:lstStyle/>
              <a:p>
                <a:endParaRPr lang="en-US"/>
              </a:p>
            </p:txBody>
          </p:sp>
          <p:sp>
            <p:nvSpPr>
              <p:cNvPr id="151" name="Freeform: Shape 276">
                <a:extLst>
                  <a:ext uri="{FF2B5EF4-FFF2-40B4-BE49-F238E27FC236}">
                    <a16:creationId xmlns:a16="http://schemas.microsoft.com/office/drawing/2014/main" id="{B6E9D72A-1706-4AF1-8A4C-5BF0073D1989}"/>
                  </a:ext>
                </a:extLst>
              </p:cNvPr>
              <p:cNvSpPr/>
              <p:nvPr/>
            </p:nvSpPr>
            <p:spPr>
              <a:xfrm>
                <a:off x="4298394" y="3714511"/>
                <a:ext cx="38100" cy="38100"/>
              </a:xfrm>
              <a:custGeom>
                <a:avLst/>
                <a:gdLst>
                  <a:gd name="connsiteX0" fmla="*/ 10716 w 38100"/>
                  <a:gd name="connsiteY0" fmla="*/ 10716 h 38100"/>
                  <a:gd name="connsiteX1" fmla="*/ 10716 w 38100"/>
                  <a:gd name="connsiteY1" fmla="*/ 29766 h 38100"/>
                  <a:gd name="connsiteX2" fmla="*/ 29766 w 38100"/>
                  <a:gd name="connsiteY2" fmla="*/ 29766 h 38100"/>
                  <a:gd name="connsiteX3" fmla="*/ 29766 w 38100"/>
                  <a:gd name="connsiteY3" fmla="*/ 10716 h 38100"/>
                  <a:gd name="connsiteX4" fmla="*/ 1071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0716" y="10716"/>
                    </a:moveTo>
                    <a:cubicBezTo>
                      <a:pt x="5953" y="15478"/>
                      <a:pt x="5953" y="24051"/>
                      <a:pt x="10716" y="29766"/>
                    </a:cubicBezTo>
                    <a:cubicBezTo>
                      <a:pt x="15478" y="34528"/>
                      <a:pt x="24051" y="34528"/>
                      <a:pt x="29766" y="29766"/>
                    </a:cubicBezTo>
                    <a:cubicBezTo>
                      <a:pt x="34528" y="25003"/>
                      <a:pt x="34528" y="16431"/>
                      <a:pt x="29766" y="10716"/>
                    </a:cubicBezTo>
                    <a:cubicBezTo>
                      <a:pt x="24051" y="5953"/>
                      <a:pt x="15478" y="5953"/>
                      <a:pt x="10716" y="10716"/>
                    </a:cubicBezTo>
                    <a:close/>
                  </a:path>
                </a:pathLst>
              </a:custGeom>
              <a:grpFill/>
              <a:ln w="9525" cap="flat">
                <a:noFill/>
                <a:prstDash val="solid"/>
                <a:miter/>
              </a:ln>
            </p:spPr>
            <p:txBody>
              <a:bodyPr rtlCol="0" anchor="ctr"/>
              <a:lstStyle/>
              <a:p>
                <a:endParaRPr lang="en-US"/>
              </a:p>
            </p:txBody>
          </p:sp>
          <p:sp>
            <p:nvSpPr>
              <p:cNvPr id="152" name="Freeform: Shape 277">
                <a:extLst>
                  <a:ext uri="{FF2B5EF4-FFF2-40B4-BE49-F238E27FC236}">
                    <a16:creationId xmlns:a16="http://schemas.microsoft.com/office/drawing/2014/main" id="{95145FA8-EFD3-4E11-B72A-0C770519F3F4}"/>
                  </a:ext>
                </a:extLst>
              </p:cNvPr>
              <p:cNvSpPr/>
              <p:nvPr/>
            </p:nvSpPr>
            <p:spPr>
              <a:xfrm>
                <a:off x="6470809" y="3194208"/>
                <a:ext cx="1076325" cy="142875"/>
              </a:xfrm>
              <a:custGeom>
                <a:avLst/>
                <a:gdLst>
                  <a:gd name="connsiteX0" fmla="*/ 11906 w 1076325"/>
                  <a:gd name="connsiteY0" fmla="*/ 7144 h 142875"/>
                  <a:gd name="connsiteX1" fmla="*/ 50006 w 1076325"/>
                  <a:gd name="connsiteY1" fmla="*/ 45244 h 142875"/>
                  <a:gd name="connsiteX2" fmla="*/ 869156 w 1076325"/>
                  <a:gd name="connsiteY2" fmla="*/ 45244 h 142875"/>
                  <a:gd name="connsiteX3" fmla="*/ 1072991 w 1076325"/>
                  <a:gd name="connsiteY3" fmla="*/ 134779 h 142875"/>
                  <a:gd name="connsiteX4" fmla="*/ 1068229 w 1076325"/>
                  <a:gd name="connsiteY4" fmla="*/ 139541 h 142875"/>
                  <a:gd name="connsiteX5" fmla="*/ 866299 w 1076325"/>
                  <a:gd name="connsiteY5" fmla="*/ 51911 h 142875"/>
                  <a:gd name="connsiteX6" fmla="*/ 47149 w 1076325"/>
                  <a:gd name="connsiteY6" fmla="*/ 51911 h 142875"/>
                  <a:gd name="connsiteX7" fmla="*/ 7144 w 1076325"/>
                  <a:gd name="connsiteY7" fmla="*/ 12859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6325" h="142875">
                    <a:moveTo>
                      <a:pt x="11906" y="7144"/>
                    </a:moveTo>
                    <a:lnTo>
                      <a:pt x="50006" y="45244"/>
                    </a:lnTo>
                    <a:lnTo>
                      <a:pt x="869156" y="45244"/>
                    </a:lnTo>
                    <a:lnTo>
                      <a:pt x="1072991" y="134779"/>
                    </a:lnTo>
                    <a:lnTo>
                      <a:pt x="1068229" y="139541"/>
                    </a:lnTo>
                    <a:lnTo>
                      <a:pt x="866299" y="51911"/>
                    </a:lnTo>
                    <a:lnTo>
                      <a:pt x="47149" y="51911"/>
                    </a:lnTo>
                    <a:lnTo>
                      <a:pt x="7144" y="12859"/>
                    </a:lnTo>
                    <a:close/>
                  </a:path>
                </a:pathLst>
              </a:custGeom>
              <a:grpFill/>
              <a:ln w="9525" cap="flat">
                <a:noFill/>
                <a:prstDash val="solid"/>
                <a:miter/>
              </a:ln>
            </p:spPr>
            <p:txBody>
              <a:bodyPr rtlCol="0" anchor="ctr"/>
              <a:lstStyle/>
              <a:p>
                <a:endParaRPr lang="en-US"/>
              </a:p>
            </p:txBody>
          </p:sp>
          <p:sp>
            <p:nvSpPr>
              <p:cNvPr id="153" name="Freeform: Shape 278">
                <a:extLst>
                  <a:ext uri="{FF2B5EF4-FFF2-40B4-BE49-F238E27FC236}">
                    <a16:creationId xmlns:a16="http://schemas.microsoft.com/office/drawing/2014/main" id="{736B958F-38A3-452C-B743-98DA7E8C0F07}"/>
                  </a:ext>
                </a:extLst>
              </p:cNvPr>
              <p:cNvSpPr/>
              <p:nvPr/>
            </p:nvSpPr>
            <p:spPr>
              <a:xfrm>
                <a:off x="6460569" y="3184921"/>
                <a:ext cx="38100" cy="38100"/>
              </a:xfrm>
              <a:custGeom>
                <a:avLst/>
                <a:gdLst>
                  <a:gd name="connsiteX0" fmla="*/ 29766 w 38100"/>
                  <a:gd name="connsiteY0" fmla="*/ 10716 h 38100"/>
                  <a:gd name="connsiteX1" fmla="*/ 10716 w 38100"/>
                  <a:gd name="connsiteY1" fmla="*/ 10716 h 38100"/>
                  <a:gd name="connsiteX2" fmla="*/ 10716 w 38100"/>
                  <a:gd name="connsiteY2" fmla="*/ 29766 h 38100"/>
                  <a:gd name="connsiteX3" fmla="*/ 29766 w 38100"/>
                  <a:gd name="connsiteY3" fmla="*/ 29766 h 38100"/>
                  <a:gd name="connsiteX4" fmla="*/ 29766 w 38100"/>
                  <a:gd name="connsiteY4" fmla="*/ 1071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9766" y="10716"/>
                    </a:moveTo>
                    <a:cubicBezTo>
                      <a:pt x="25003" y="5953"/>
                      <a:pt x="16431" y="5953"/>
                      <a:pt x="10716" y="10716"/>
                    </a:cubicBezTo>
                    <a:cubicBezTo>
                      <a:pt x="5953" y="15478"/>
                      <a:pt x="5953" y="24051"/>
                      <a:pt x="10716" y="29766"/>
                    </a:cubicBezTo>
                    <a:cubicBezTo>
                      <a:pt x="15478" y="34528"/>
                      <a:pt x="24051" y="34528"/>
                      <a:pt x="29766" y="29766"/>
                    </a:cubicBezTo>
                    <a:cubicBezTo>
                      <a:pt x="34528" y="24051"/>
                      <a:pt x="34528" y="15478"/>
                      <a:pt x="29766" y="10716"/>
                    </a:cubicBezTo>
                    <a:close/>
                  </a:path>
                </a:pathLst>
              </a:custGeom>
              <a:grpFill/>
              <a:ln w="9525" cap="flat">
                <a:noFill/>
                <a:prstDash val="solid"/>
                <a:miter/>
              </a:ln>
            </p:spPr>
            <p:txBody>
              <a:bodyPr rtlCol="0" anchor="ctr"/>
              <a:lstStyle/>
              <a:p>
                <a:endParaRPr lang="en-US"/>
              </a:p>
            </p:txBody>
          </p:sp>
          <p:sp>
            <p:nvSpPr>
              <p:cNvPr id="154" name="Freeform: Shape 279">
                <a:extLst>
                  <a:ext uri="{FF2B5EF4-FFF2-40B4-BE49-F238E27FC236}">
                    <a16:creationId xmlns:a16="http://schemas.microsoft.com/office/drawing/2014/main" id="{4993DED7-27C0-4D84-8999-A2FA0DEB18CA}"/>
                  </a:ext>
                </a:extLst>
              </p:cNvPr>
              <p:cNvSpPr/>
              <p:nvPr/>
            </p:nvSpPr>
            <p:spPr>
              <a:xfrm>
                <a:off x="5156359" y="3240881"/>
                <a:ext cx="590550" cy="190500"/>
              </a:xfrm>
              <a:custGeom>
                <a:avLst/>
                <a:gdLst>
                  <a:gd name="connsiteX0" fmla="*/ 7144 w 590550"/>
                  <a:gd name="connsiteY0" fmla="*/ 7144 h 190500"/>
                  <a:gd name="connsiteX1" fmla="*/ 408146 w 590550"/>
                  <a:gd name="connsiteY1" fmla="*/ 7144 h 190500"/>
                  <a:gd name="connsiteX2" fmla="*/ 585311 w 590550"/>
                  <a:gd name="connsiteY2" fmla="*/ 184309 h 190500"/>
                  <a:gd name="connsiteX3" fmla="*/ 580549 w 590550"/>
                  <a:gd name="connsiteY3" fmla="*/ 189071 h 190500"/>
                  <a:gd name="connsiteX4" fmla="*/ 405289 w 590550"/>
                  <a:gd name="connsiteY4" fmla="*/ 13811 h 190500"/>
                  <a:gd name="connsiteX5" fmla="*/ 7144 w 590550"/>
                  <a:gd name="connsiteY5" fmla="*/ 13811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550" h="190500">
                    <a:moveTo>
                      <a:pt x="7144" y="7144"/>
                    </a:moveTo>
                    <a:lnTo>
                      <a:pt x="408146" y="7144"/>
                    </a:lnTo>
                    <a:lnTo>
                      <a:pt x="585311" y="184309"/>
                    </a:lnTo>
                    <a:lnTo>
                      <a:pt x="580549" y="189071"/>
                    </a:lnTo>
                    <a:lnTo>
                      <a:pt x="405289" y="13811"/>
                    </a:lnTo>
                    <a:lnTo>
                      <a:pt x="7144" y="13811"/>
                    </a:lnTo>
                    <a:close/>
                  </a:path>
                </a:pathLst>
              </a:custGeom>
              <a:grpFill/>
              <a:ln w="9525" cap="flat">
                <a:noFill/>
                <a:prstDash val="solid"/>
                <a:miter/>
              </a:ln>
            </p:spPr>
            <p:txBody>
              <a:bodyPr rtlCol="0" anchor="ctr"/>
              <a:lstStyle/>
              <a:p>
                <a:endParaRPr lang="en-US"/>
              </a:p>
            </p:txBody>
          </p:sp>
          <p:sp>
            <p:nvSpPr>
              <p:cNvPr id="155" name="Freeform: Shape 280">
                <a:extLst>
                  <a:ext uri="{FF2B5EF4-FFF2-40B4-BE49-F238E27FC236}">
                    <a16:creationId xmlns:a16="http://schemas.microsoft.com/office/drawing/2014/main" id="{11AEB937-71C9-440B-A8D9-115699E43574}"/>
                  </a:ext>
                </a:extLst>
              </p:cNvPr>
              <p:cNvSpPr/>
              <p:nvPr/>
            </p:nvSpPr>
            <p:spPr>
              <a:xfrm>
                <a:off x="5134451" y="323135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3814" y="12859"/>
                      <a:pt x="28099" y="7144"/>
                      <a:pt x="20479" y="7144"/>
                    </a:cubicBezTo>
                    <a:close/>
                  </a:path>
                </a:pathLst>
              </a:custGeom>
              <a:grpFill/>
              <a:ln w="9525" cap="flat">
                <a:noFill/>
                <a:prstDash val="solid"/>
                <a:miter/>
              </a:ln>
            </p:spPr>
            <p:txBody>
              <a:bodyPr rtlCol="0" anchor="ctr"/>
              <a:lstStyle/>
              <a:p>
                <a:endParaRPr lang="en-US"/>
              </a:p>
            </p:txBody>
          </p:sp>
          <p:sp>
            <p:nvSpPr>
              <p:cNvPr id="156" name="Freeform: Shape 281">
                <a:extLst>
                  <a:ext uri="{FF2B5EF4-FFF2-40B4-BE49-F238E27FC236}">
                    <a16:creationId xmlns:a16="http://schemas.microsoft.com/office/drawing/2014/main" id="{6DDAFE01-2C9D-4594-970A-EFA04656DB91}"/>
                  </a:ext>
                </a:extLst>
              </p:cNvPr>
              <p:cNvSpPr/>
              <p:nvPr/>
            </p:nvSpPr>
            <p:spPr>
              <a:xfrm>
                <a:off x="5084921" y="3377088"/>
                <a:ext cx="361950" cy="95250"/>
              </a:xfrm>
              <a:custGeom>
                <a:avLst/>
                <a:gdLst>
                  <a:gd name="connsiteX0" fmla="*/ 349091 w 361950"/>
                  <a:gd name="connsiteY0" fmla="*/ 7144 h 95250"/>
                  <a:gd name="connsiteX1" fmla="*/ 354806 w 361950"/>
                  <a:gd name="connsiteY1" fmla="*/ 12859 h 95250"/>
                  <a:gd name="connsiteX2" fmla="*/ 271939 w 361950"/>
                  <a:gd name="connsiteY2" fmla="*/ 94774 h 95250"/>
                  <a:gd name="connsiteX3" fmla="*/ 7144 w 361950"/>
                  <a:gd name="connsiteY3" fmla="*/ 94774 h 95250"/>
                  <a:gd name="connsiteX4" fmla="*/ 7144 w 361950"/>
                  <a:gd name="connsiteY4" fmla="*/ 88106 h 95250"/>
                  <a:gd name="connsiteX5" fmla="*/ 269081 w 361950"/>
                  <a:gd name="connsiteY5" fmla="*/ 88106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50" h="95250">
                    <a:moveTo>
                      <a:pt x="349091" y="7144"/>
                    </a:moveTo>
                    <a:lnTo>
                      <a:pt x="354806" y="12859"/>
                    </a:lnTo>
                    <a:lnTo>
                      <a:pt x="271939" y="94774"/>
                    </a:lnTo>
                    <a:lnTo>
                      <a:pt x="7144" y="94774"/>
                    </a:lnTo>
                    <a:lnTo>
                      <a:pt x="7144" y="88106"/>
                    </a:lnTo>
                    <a:lnTo>
                      <a:pt x="269081" y="88106"/>
                    </a:lnTo>
                    <a:close/>
                  </a:path>
                </a:pathLst>
              </a:custGeom>
              <a:grpFill/>
              <a:ln w="9525" cap="flat">
                <a:noFill/>
                <a:prstDash val="solid"/>
                <a:miter/>
              </a:ln>
            </p:spPr>
            <p:txBody>
              <a:bodyPr rtlCol="0" anchor="ctr"/>
              <a:lstStyle/>
              <a:p>
                <a:endParaRPr lang="en-US"/>
              </a:p>
            </p:txBody>
          </p:sp>
          <p:sp>
            <p:nvSpPr>
              <p:cNvPr id="157" name="Freeform: Shape 282">
                <a:extLst>
                  <a:ext uri="{FF2B5EF4-FFF2-40B4-BE49-F238E27FC236}">
                    <a16:creationId xmlns:a16="http://schemas.microsoft.com/office/drawing/2014/main" id="{C91BEE40-FBAB-458F-A391-0283398A6CC3}"/>
                  </a:ext>
                </a:extLst>
              </p:cNvPr>
              <p:cNvSpPr/>
              <p:nvPr/>
            </p:nvSpPr>
            <p:spPr>
              <a:xfrm>
                <a:off x="5072539" y="3448526"/>
                <a:ext cx="38100" cy="38100"/>
              </a:xfrm>
              <a:custGeom>
                <a:avLst/>
                <a:gdLst>
                  <a:gd name="connsiteX0" fmla="*/ 20479 w 38100"/>
                  <a:gd name="connsiteY0" fmla="*/ 7144 h 38100"/>
                  <a:gd name="connsiteX1" fmla="*/ 7144 w 38100"/>
                  <a:gd name="connsiteY1" fmla="*/ 20479 h 38100"/>
                  <a:gd name="connsiteX2" fmla="*/ 20479 w 38100"/>
                  <a:gd name="connsiteY2" fmla="*/ 33814 h 38100"/>
                  <a:gd name="connsiteX3" fmla="*/ 33814 w 38100"/>
                  <a:gd name="connsiteY3" fmla="*/ 20479 h 38100"/>
                  <a:gd name="connsiteX4" fmla="*/ 20479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7144"/>
                    </a:moveTo>
                    <a:cubicBezTo>
                      <a:pt x="12859" y="7144"/>
                      <a:pt x="7144" y="12859"/>
                      <a:pt x="7144" y="20479"/>
                    </a:cubicBezTo>
                    <a:cubicBezTo>
                      <a:pt x="7144" y="28099"/>
                      <a:pt x="12859" y="33814"/>
                      <a:pt x="20479" y="33814"/>
                    </a:cubicBezTo>
                    <a:cubicBezTo>
                      <a:pt x="28099" y="33814"/>
                      <a:pt x="33814" y="28099"/>
                      <a:pt x="33814" y="20479"/>
                    </a:cubicBezTo>
                    <a:cubicBezTo>
                      <a:pt x="32861" y="12859"/>
                      <a:pt x="27146" y="7144"/>
                      <a:pt x="20479" y="7144"/>
                    </a:cubicBezTo>
                    <a:close/>
                  </a:path>
                </a:pathLst>
              </a:custGeom>
              <a:grpFill/>
              <a:ln w="9525" cap="flat">
                <a:noFill/>
                <a:prstDash val="solid"/>
                <a:miter/>
              </a:ln>
            </p:spPr>
            <p:txBody>
              <a:bodyPr rtlCol="0" anchor="ctr"/>
              <a:lstStyle/>
              <a:p>
                <a:endParaRPr lang="en-US"/>
              </a:p>
            </p:txBody>
          </p:sp>
          <p:sp>
            <p:nvSpPr>
              <p:cNvPr id="158" name="Freeform: Shape 283">
                <a:extLst>
                  <a:ext uri="{FF2B5EF4-FFF2-40B4-BE49-F238E27FC236}">
                    <a16:creationId xmlns:a16="http://schemas.microsoft.com/office/drawing/2014/main" id="{F69DAEC5-33FB-4D2D-9E52-1452D3F48F9F}"/>
                  </a:ext>
                </a:extLst>
              </p:cNvPr>
              <p:cNvSpPr/>
              <p:nvPr/>
            </p:nvSpPr>
            <p:spPr>
              <a:xfrm>
                <a:off x="5571649" y="3071336"/>
                <a:ext cx="809625" cy="200025"/>
              </a:xfrm>
              <a:custGeom>
                <a:avLst/>
                <a:gdLst>
                  <a:gd name="connsiteX0" fmla="*/ 11906 w 809625"/>
                  <a:gd name="connsiteY0" fmla="*/ 7144 h 200025"/>
                  <a:gd name="connsiteX1" fmla="*/ 192881 w 809625"/>
                  <a:gd name="connsiteY1" fmla="*/ 188119 h 200025"/>
                  <a:gd name="connsiteX2" fmla="*/ 808196 w 809625"/>
                  <a:gd name="connsiteY2" fmla="*/ 188119 h 200025"/>
                  <a:gd name="connsiteX3" fmla="*/ 808196 w 809625"/>
                  <a:gd name="connsiteY3" fmla="*/ 195739 h 200025"/>
                  <a:gd name="connsiteX4" fmla="*/ 190024 w 809625"/>
                  <a:gd name="connsiteY4" fmla="*/ 194786 h 200025"/>
                  <a:gd name="connsiteX5" fmla="*/ 7144 w 809625"/>
                  <a:gd name="connsiteY5" fmla="*/ 11906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9625" h="200025">
                    <a:moveTo>
                      <a:pt x="11906" y="7144"/>
                    </a:moveTo>
                    <a:lnTo>
                      <a:pt x="192881" y="188119"/>
                    </a:lnTo>
                    <a:lnTo>
                      <a:pt x="808196" y="188119"/>
                    </a:lnTo>
                    <a:lnTo>
                      <a:pt x="808196" y="195739"/>
                    </a:lnTo>
                    <a:lnTo>
                      <a:pt x="190024" y="194786"/>
                    </a:lnTo>
                    <a:lnTo>
                      <a:pt x="7144" y="11906"/>
                    </a:lnTo>
                    <a:close/>
                  </a:path>
                </a:pathLst>
              </a:custGeom>
              <a:grpFill/>
              <a:ln w="9525" cap="flat">
                <a:noFill/>
                <a:prstDash val="solid"/>
                <a:miter/>
              </a:ln>
            </p:spPr>
            <p:txBody>
              <a:bodyPr rtlCol="0" anchor="ctr"/>
              <a:lstStyle/>
              <a:p>
                <a:endParaRPr lang="en-US"/>
              </a:p>
            </p:txBody>
          </p:sp>
          <p:sp>
            <p:nvSpPr>
              <p:cNvPr id="159" name="Freeform: Shape 284">
                <a:extLst>
                  <a:ext uri="{FF2B5EF4-FFF2-40B4-BE49-F238E27FC236}">
                    <a16:creationId xmlns:a16="http://schemas.microsoft.com/office/drawing/2014/main" id="{0ACC6646-DD25-467C-A2F2-C076491D8889}"/>
                  </a:ext>
                </a:extLst>
              </p:cNvPr>
              <p:cNvSpPr/>
              <p:nvPr/>
            </p:nvSpPr>
            <p:spPr>
              <a:xfrm>
                <a:off x="6358414" y="3242786"/>
                <a:ext cx="38100" cy="38100"/>
              </a:xfrm>
              <a:custGeom>
                <a:avLst/>
                <a:gdLst>
                  <a:gd name="connsiteX0" fmla="*/ 20479 w 38100"/>
                  <a:gd name="connsiteY0" fmla="*/ 33814 h 38100"/>
                  <a:gd name="connsiteX1" fmla="*/ 33814 w 38100"/>
                  <a:gd name="connsiteY1" fmla="*/ 20479 h 38100"/>
                  <a:gd name="connsiteX2" fmla="*/ 20479 w 38100"/>
                  <a:gd name="connsiteY2" fmla="*/ 7144 h 38100"/>
                  <a:gd name="connsiteX3" fmla="*/ 7144 w 38100"/>
                  <a:gd name="connsiteY3" fmla="*/ 20479 h 38100"/>
                  <a:gd name="connsiteX4" fmla="*/ 20479 w 38100"/>
                  <a:gd name="connsiteY4" fmla="*/ 3381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33814"/>
                    </a:moveTo>
                    <a:cubicBezTo>
                      <a:pt x="28099" y="33814"/>
                      <a:pt x="33814" y="28099"/>
                      <a:pt x="33814" y="20479"/>
                    </a:cubicBezTo>
                    <a:cubicBezTo>
                      <a:pt x="33814" y="12859"/>
                      <a:pt x="28099" y="7144"/>
                      <a:pt x="20479" y="7144"/>
                    </a:cubicBezTo>
                    <a:cubicBezTo>
                      <a:pt x="12859" y="7144"/>
                      <a:pt x="7144" y="12859"/>
                      <a:pt x="7144" y="20479"/>
                    </a:cubicBezTo>
                    <a:cubicBezTo>
                      <a:pt x="7144" y="28099"/>
                      <a:pt x="13811" y="33814"/>
                      <a:pt x="20479" y="33814"/>
                    </a:cubicBezTo>
                    <a:close/>
                  </a:path>
                </a:pathLst>
              </a:custGeom>
              <a:grpFill/>
              <a:ln w="9525" cap="flat">
                <a:noFill/>
                <a:prstDash val="solid"/>
                <a:miter/>
              </a:ln>
            </p:spPr>
            <p:txBody>
              <a:bodyPr rtlCol="0" anchor="ctr"/>
              <a:lstStyle/>
              <a:p>
                <a:endParaRPr lang="en-US"/>
              </a:p>
            </p:txBody>
          </p:sp>
        </p:grpSp>
        <p:grpSp>
          <p:nvGrpSpPr>
            <p:cNvPr id="12" name="Graphic 3">
              <a:extLst>
                <a:ext uri="{FF2B5EF4-FFF2-40B4-BE49-F238E27FC236}">
                  <a16:creationId xmlns:a16="http://schemas.microsoft.com/office/drawing/2014/main" id="{2BC08BFE-7430-4DE1-8B59-52912BE59631}"/>
                </a:ext>
              </a:extLst>
            </p:cNvPr>
            <p:cNvGrpSpPr/>
            <p:nvPr/>
          </p:nvGrpSpPr>
          <p:grpSpPr>
            <a:xfrm>
              <a:off x="4386205" y="2166705"/>
              <a:ext cx="2891731" cy="3429727"/>
              <a:chOff x="5276850" y="2457450"/>
              <a:chExt cx="1638300" cy="1943100"/>
            </a:xfrm>
            <a:grpFill/>
          </p:grpSpPr>
          <p:sp>
            <p:nvSpPr>
              <p:cNvPr id="13" name="Freeform: Shape 293">
                <a:extLst>
                  <a:ext uri="{FF2B5EF4-FFF2-40B4-BE49-F238E27FC236}">
                    <a16:creationId xmlns:a16="http://schemas.microsoft.com/office/drawing/2014/main" id="{56870E3A-AF85-4D8B-A436-833061328DE4}"/>
                  </a:ext>
                </a:extLst>
              </p:cNvPr>
              <p:cNvSpPr/>
              <p:nvPr/>
            </p:nvSpPr>
            <p:spPr>
              <a:xfrm>
                <a:off x="6101239" y="2703671"/>
                <a:ext cx="28575" cy="28575"/>
              </a:xfrm>
              <a:custGeom>
                <a:avLst/>
                <a:gdLst>
                  <a:gd name="connsiteX0" fmla="*/ 14764 w 28575"/>
                  <a:gd name="connsiteY0" fmla="*/ 22384 h 28575"/>
                  <a:gd name="connsiteX1" fmla="*/ 22384 w 28575"/>
                  <a:gd name="connsiteY1" fmla="*/ 14764 h 28575"/>
                  <a:gd name="connsiteX2" fmla="*/ 14764 w 28575"/>
                  <a:gd name="connsiteY2" fmla="*/ 7144 h 28575"/>
                  <a:gd name="connsiteX3" fmla="*/ 7144 w 28575"/>
                  <a:gd name="connsiteY3" fmla="*/ 14764 h 28575"/>
                  <a:gd name="connsiteX4" fmla="*/ 14764 w 28575"/>
                  <a:gd name="connsiteY4" fmla="*/ 2238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4764" y="22384"/>
                    </a:moveTo>
                    <a:cubicBezTo>
                      <a:pt x="18574" y="22384"/>
                      <a:pt x="22384" y="18574"/>
                      <a:pt x="22384" y="14764"/>
                    </a:cubicBezTo>
                    <a:cubicBezTo>
                      <a:pt x="22384" y="10954"/>
                      <a:pt x="18574" y="7144"/>
                      <a:pt x="14764" y="7144"/>
                    </a:cubicBezTo>
                    <a:cubicBezTo>
                      <a:pt x="10954" y="7144"/>
                      <a:pt x="7144" y="10954"/>
                      <a:pt x="7144" y="14764"/>
                    </a:cubicBezTo>
                    <a:cubicBezTo>
                      <a:pt x="7144" y="19526"/>
                      <a:pt x="10954" y="22384"/>
                      <a:pt x="14764" y="22384"/>
                    </a:cubicBezTo>
                    <a:close/>
                  </a:path>
                </a:pathLst>
              </a:custGeom>
              <a:grpFill/>
              <a:ln w="9525" cap="flat">
                <a:noFill/>
                <a:prstDash val="solid"/>
                <a:miter/>
              </a:ln>
            </p:spPr>
            <p:txBody>
              <a:bodyPr rtlCol="0" anchor="ctr"/>
              <a:lstStyle/>
              <a:p>
                <a:endParaRPr lang="en-US"/>
              </a:p>
            </p:txBody>
          </p:sp>
          <p:sp>
            <p:nvSpPr>
              <p:cNvPr id="14" name="Freeform: Shape 294">
                <a:extLst>
                  <a:ext uri="{FF2B5EF4-FFF2-40B4-BE49-F238E27FC236}">
                    <a16:creationId xmlns:a16="http://schemas.microsoft.com/office/drawing/2014/main" id="{819B8E26-3BB3-4076-9B16-E4FA938F3117}"/>
                  </a:ext>
                </a:extLst>
              </p:cNvPr>
              <p:cNvSpPr/>
              <p:nvPr/>
            </p:nvSpPr>
            <p:spPr>
              <a:xfrm>
                <a:off x="5951696" y="2877026"/>
                <a:ext cx="38100" cy="38100"/>
              </a:xfrm>
              <a:custGeom>
                <a:avLst/>
                <a:gdLst>
                  <a:gd name="connsiteX0" fmla="*/ 19526 w 38100"/>
                  <a:gd name="connsiteY0" fmla="*/ 31909 h 38100"/>
                  <a:gd name="connsiteX1" fmla="*/ 31909 w 38100"/>
                  <a:gd name="connsiteY1" fmla="*/ 19526 h 38100"/>
                  <a:gd name="connsiteX2" fmla="*/ 19526 w 38100"/>
                  <a:gd name="connsiteY2" fmla="*/ 7144 h 38100"/>
                  <a:gd name="connsiteX3" fmla="*/ 7144 w 38100"/>
                  <a:gd name="connsiteY3" fmla="*/ 19526 h 38100"/>
                  <a:gd name="connsiteX4" fmla="*/ 19526 w 38100"/>
                  <a:gd name="connsiteY4" fmla="*/ 3190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9526" y="31909"/>
                    </a:moveTo>
                    <a:cubicBezTo>
                      <a:pt x="26194" y="31909"/>
                      <a:pt x="31909" y="26194"/>
                      <a:pt x="31909" y="19526"/>
                    </a:cubicBezTo>
                    <a:cubicBezTo>
                      <a:pt x="31909" y="12859"/>
                      <a:pt x="26194" y="7144"/>
                      <a:pt x="19526" y="7144"/>
                    </a:cubicBezTo>
                    <a:cubicBezTo>
                      <a:pt x="12859" y="7144"/>
                      <a:pt x="7144" y="12859"/>
                      <a:pt x="7144" y="19526"/>
                    </a:cubicBezTo>
                    <a:cubicBezTo>
                      <a:pt x="7144" y="26194"/>
                      <a:pt x="11906" y="31909"/>
                      <a:pt x="19526" y="31909"/>
                    </a:cubicBezTo>
                    <a:close/>
                  </a:path>
                </a:pathLst>
              </a:custGeom>
              <a:grpFill/>
              <a:ln w="9525" cap="flat">
                <a:noFill/>
                <a:prstDash val="solid"/>
                <a:miter/>
              </a:ln>
            </p:spPr>
            <p:txBody>
              <a:bodyPr rtlCol="0" anchor="ctr"/>
              <a:lstStyle/>
              <a:p>
                <a:endParaRPr lang="en-US"/>
              </a:p>
            </p:txBody>
          </p:sp>
          <p:sp>
            <p:nvSpPr>
              <p:cNvPr id="15" name="Freeform: Shape 295">
                <a:extLst>
                  <a:ext uri="{FF2B5EF4-FFF2-40B4-BE49-F238E27FC236}">
                    <a16:creationId xmlns:a16="http://schemas.microsoft.com/office/drawing/2014/main" id="{009E4D0B-2ED2-48D7-A9C0-FA20815B8E4D}"/>
                  </a:ext>
                </a:extLst>
              </p:cNvPr>
              <p:cNvSpPr/>
              <p:nvPr/>
            </p:nvSpPr>
            <p:spPr>
              <a:xfrm>
                <a:off x="5698331" y="3973354"/>
                <a:ext cx="19050" cy="19050"/>
              </a:xfrm>
              <a:custGeom>
                <a:avLst/>
                <a:gdLst>
                  <a:gd name="connsiteX0" fmla="*/ 18574 w 19050"/>
                  <a:gd name="connsiteY0" fmla="*/ 12859 h 19050"/>
                  <a:gd name="connsiteX1" fmla="*/ 12859 w 19050"/>
                  <a:gd name="connsiteY1" fmla="*/ 18574 h 19050"/>
                  <a:gd name="connsiteX2" fmla="*/ 7144 w 19050"/>
                  <a:gd name="connsiteY2" fmla="*/ 12859 h 19050"/>
                  <a:gd name="connsiteX3" fmla="*/ 12859 w 19050"/>
                  <a:gd name="connsiteY3" fmla="*/ 7144 h 19050"/>
                  <a:gd name="connsiteX4" fmla="*/ 1857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8574" y="12859"/>
                    </a:moveTo>
                    <a:cubicBezTo>
                      <a:pt x="18574" y="16015"/>
                      <a:pt x="16015" y="18574"/>
                      <a:pt x="12859" y="18574"/>
                    </a:cubicBezTo>
                    <a:cubicBezTo>
                      <a:pt x="9702" y="18574"/>
                      <a:pt x="7144" y="16015"/>
                      <a:pt x="7144" y="12859"/>
                    </a:cubicBezTo>
                    <a:cubicBezTo>
                      <a:pt x="7144" y="9702"/>
                      <a:pt x="9702" y="7144"/>
                      <a:pt x="12859" y="7144"/>
                    </a:cubicBezTo>
                    <a:cubicBezTo>
                      <a:pt x="16015" y="7144"/>
                      <a:pt x="18574" y="9702"/>
                      <a:pt x="18574" y="12859"/>
                    </a:cubicBezTo>
                    <a:close/>
                  </a:path>
                </a:pathLst>
              </a:custGeom>
              <a:grpFill/>
              <a:ln w="9525" cap="flat">
                <a:noFill/>
                <a:prstDash val="solid"/>
                <a:miter/>
              </a:ln>
            </p:spPr>
            <p:txBody>
              <a:bodyPr rtlCol="0" anchor="ctr"/>
              <a:lstStyle/>
              <a:p>
                <a:endParaRPr lang="en-US"/>
              </a:p>
            </p:txBody>
          </p:sp>
          <p:sp>
            <p:nvSpPr>
              <p:cNvPr id="16" name="Freeform: Shape 296">
                <a:extLst>
                  <a:ext uri="{FF2B5EF4-FFF2-40B4-BE49-F238E27FC236}">
                    <a16:creationId xmlns:a16="http://schemas.microsoft.com/office/drawing/2014/main" id="{69A6D7DE-A700-4BDD-88BD-769C73634837}"/>
                  </a:ext>
                </a:extLst>
              </p:cNvPr>
              <p:cNvSpPr/>
              <p:nvPr/>
            </p:nvSpPr>
            <p:spPr>
              <a:xfrm>
                <a:off x="5746909" y="4064794"/>
                <a:ext cx="123825" cy="114300"/>
              </a:xfrm>
              <a:custGeom>
                <a:avLst/>
                <a:gdLst>
                  <a:gd name="connsiteX0" fmla="*/ 21431 w 123825"/>
                  <a:gd name="connsiteY0" fmla="*/ 61436 h 114300"/>
                  <a:gd name="connsiteX1" fmla="*/ 20479 w 123825"/>
                  <a:gd name="connsiteY1" fmla="*/ 68104 h 114300"/>
                  <a:gd name="connsiteX2" fmla="*/ 59531 w 123825"/>
                  <a:gd name="connsiteY2" fmla="*/ 107156 h 114300"/>
                  <a:gd name="connsiteX3" fmla="*/ 98584 w 123825"/>
                  <a:gd name="connsiteY3" fmla="*/ 68104 h 114300"/>
                  <a:gd name="connsiteX4" fmla="*/ 91916 w 123825"/>
                  <a:gd name="connsiteY4" fmla="*/ 46196 h 114300"/>
                  <a:gd name="connsiteX5" fmla="*/ 92869 w 123825"/>
                  <a:gd name="connsiteY5" fmla="*/ 46196 h 114300"/>
                  <a:gd name="connsiteX6" fmla="*/ 109061 w 123825"/>
                  <a:gd name="connsiteY6" fmla="*/ 30004 h 114300"/>
                  <a:gd name="connsiteX7" fmla="*/ 109061 w 123825"/>
                  <a:gd name="connsiteY7" fmla="*/ 27146 h 114300"/>
                  <a:gd name="connsiteX8" fmla="*/ 116681 w 123825"/>
                  <a:gd name="connsiteY8" fmla="*/ 17621 h 114300"/>
                  <a:gd name="connsiteX9" fmla="*/ 106204 w 123825"/>
                  <a:gd name="connsiteY9" fmla="*/ 7144 h 114300"/>
                  <a:gd name="connsiteX10" fmla="*/ 96679 w 123825"/>
                  <a:gd name="connsiteY10" fmla="*/ 13811 h 114300"/>
                  <a:gd name="connsiteX11" fmla="*/ 92869 w 123825"/>
                  <a:gd name="connsiteY11" fmla="*/ 12859 h 114300"/>
                  <a:gd name="connsiteX12" fmla="*/ 76676 w 123825"/>
                  <a:gd name="connsiteY12" fmla="*/ 29051 h 114300"/>
                  <a:gd name="connsiteX13" fmla="*/ 76676 w 123825"/>
                  <a:gd name="connsiteY13" fmla="*/ 31909 h 114300"/>
                  <a:gd name="connsiteX14" fmla="*/ 59531 w 123825"/>
                  <a:gd name="connsiteY14" fmla="*/ 28099 h 114300"/>
                  <a:gd name="connsiteX15" fmla="*/ 31909 w 123825"/>
                  <a:gd name="connsiteY15" fmla="*/ 39529 h 114300"/>
                  <a:gd name="connsiteX16" fmla="*/ 20479 w 123825"/>
                  <a:gd name="connsiteY16" fmla="*/ 33814 h 114300"/>
                  <a:gd name="connsiteX17" fmla="*/ 7144 w 123825"/>
                  <a:gd name="connsiteY17" fmla="*/ 47149 h 114300"/>
                  <a:gd name="connsiteX18" fmla="*/ 21431 w 123825"/>
                  <a:gd name="connsiteY18" fmla="*/ 61436 h 114300"/>
                  <a:gd name="connsiteX19" fmla="*/ 21431 w 123825"/>
                  <a:gd name="connsiteY19" fmla="*/ 6143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3825" h="114300">
                    <a:moveTo>
                      <a:pt x="21431" y="61436"/>
                    </a:moveTo>
                    <a:cubicBezTo>
                      <a:pt x="21431" y="63341"/>
                      <a:pt x="20479" y="66199"/>
                      <a:pt x="20479" y="68104"/>
                    </a:cubicBezTo>
                    <a:cubicBezTo>
                      <a:pt x="20479" y="90011"/>
                      <a:pt x="37624" y="107156"/>
                      <a:pt x="59531" y="107156"/>
                    </a:cubicBezTo>
                    <a:cubicBezTo>
                      <a:pt x="81439" y="107156"/>
                      <a:pt x="98584" y="90011"/>
                      <a:pt x="98584" y="68104"/>
                    </a:cubicBezTo>
                    <a:cubicBezTo>
                      <a:pt x="98584" y="60484"/>
                      <a:pt x="95726" y="52864"/>
                      <a:pt x="91916" y="46196"/>
                    </a:cubicBezTo>
                    <a:cubicBezTo>
                      <a:pt x="91916" y="46196"/>
                      <a:pt x="91916" y="46196"/>
                      <a:pt x="92869" y="46196"/>
                    </a:cubicBezTo>
                    <a:cubicBezTo>
                      <a:pt x="101441" y="46196"/>
                      <a:pt x="109061" y="38576"/>
                      <a:pt x="109061" y="30004"/>
                    </a:cubicBezTo>
                    <a:cubicBezTo>
                      <a:pt x="109061" y="29051"/>
                      <a:pt x="109061" y="28099"/>
                      <a:pt x="109061" y="27146"/>
                    </a:cubicBezTo>
                    <a:cubicBezTo>
                      <a:pt x="112871" y="26194"/>
                      <a:pt x="116681" y="22384"/>
                      <a:pt x="116681" y="17621"/>
                    </a:cubicBezTo>
                    <a:cubicBezTo>
                      <a:pt x="116681" y="11906"/>
                      <a:pt x="111919" y="7144"/>
                      <a:pt x="106204" y="7144"/>
                    </a:cubicBezTo>
                    <a:cubicBezTo>
                      <a:pt x="102394" y="7144"/>
                      <a:pt x="98584" y="10001"/>
                      <a:pt x="96679" y="13811"/>
                    </a:cubicBezTo>
                    <a:cubicBezTo>
                      <a:pt x="95726" y="13811"/>
                      <a:pt x="93821" y="12859"/>
                      <a:pt x="92869" y="12859"/>
                    </a:cubicBezTo>
                    <a:cubicBezTo>
                      <a:pt x="84296" y="12859"/>
                      <a:pt x="76676" y="20479"/>
                      <a:pt x="76676" y="29051"/>
                    </a:cubicBezTo>
                    <a:cubicBezTo>
                      <a:pt x="76676" y="30004"/>
                      <a:pt x="76676" y="30956"/>
                      <a:pt x="76676" y="31909"/>
                    </a:cubicBezTo>
                    <a:cubicBezTo>
                      <a:pt x="71914" y="29051"/>
                      <a:pt x="66199" y="28099"/>
                      <a:pt x="59531" y="28099"/>
                    </a:cubicBezTo>
                    <a:cubicBezTo>
                      <a:pt x="49054" y="28099"/>
                      <a:pt x="39529" y="32861"/>
                      <a:pt x="31909" y="39529"/>
                    </a:cubicBezTo>
                    <a:cubicBezTo>
                      <a:pt x="29051" y="35719"/>
                      <a:pt x="25241" y="33814"/>
                      <a:pt x="20479" y="33814"/>
                    </a:cubicBezTo>
                    <a:cubicBezTo>
                      <a:pt x="12859" y="33814"/>
                      <a:pt x="7144" y="39529"/>
                      <a:pt x="7144" y="47149"/>
                    </a:cubicBezTo>
                    <a:cubicBezTo>
                      <a:pt x="7144" y="54769"/>
                      <a:pt x="14764" y="61436"/>
                      <a:pt x="21431" y="61436"/>
                    </a:cubicBezTo>
                    <a:cubicBezTo>
                      <a:pt x="21431" y="61436"/>
                      <a:pt x="21431" y="61436"/>
                      <a:pt x="21431" y="61436"/>
                    </a:cubicBezTo>
                    <a:close/>
                  </a:path>
                </a:pathLst>
              </a:custGeom>
              <a:grpFill/>
              <a:ln w="9525" cap="flat">
                <a:noFill/>
                <a:prstDash val="solid"/>
                <a:miter/>
              </a:ln>
            </p:spPr>
            <p:txBody>
              <a:bodyPr rtlCol="0" anchor="ctr"/>
              <a:lstStyle/>
              <a:p>
                <a:endParaRPr lang="en-US"/>
              </a:p>
            </p:txBody>
          </p:sp>
          <p:sp>
            <p:nvSpPr>
              <p:cNvPr id="17" name="Freeform: Shape 297">
                <a:extLst>
                  <a:ext uri="{FF2B5EF4-FFF2-40B4-BE49-F238E27FC236}">
                    <a16:creationId xmlns:a16="http://schemas.microsoft.com/office/drawing/2014/main" id="{18761900-16F6-4DB8-B84A-0B684B1553BE}"/>
                  </a:ext>
                </a:extLst>
              </p:cNvPr>
              <p:cNvSpPr/>
              <p:nvPr/>
            </p:nvSpPr>
            <p:spPr>
              <a:xfrm>
                <a:off x="5687854" y="3799046"/>
                <a:ext cx="28575" cy="28575"/>
              </a:xfrm>
              <a:custGeom>
                <a:avLst/>
                <a:gdLst>
                  <a:gd name="connsiteX0" fmla="*/ 24289 w 28575"/>
                  <a:gd name="connsiteY0" fmla="*/ 15716 h 28575"/>
                  <a:gd name="connsiteX1" fmla="*/ 15716 w 28575"/>
                  <a:gd name="connsiteY1" fmla="*/ 24289 h 28575"/>
                  <a:gd name="connsiteX2" fmla="*/ 7144 w 28575"/>
                  <a:gd name="connsiteY2" fmla="*/ 15716 h 28575"/>
                  <a:gd name="connsiteX3" fmla="*/ 15716 w 28575"/>
                  <a:gd name="connsiteY3" fmla="*/ 7144 h 28575"/>
                  <a:gd name="connsiteX4" fmla="*/ 24289 w 28575"/>
                  <a:gd name="connsiteY4" fmla="*/ 15716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4289" y="15716"/>
                    </a:moveTo>
                    <a:cubicBezTo>
                      <a:pt x="24289" y="20451"/>
                      <a:pt x="20451" y="24289"/>
                      <a:pt x="15716" y="24289"/>
                    </a:cubicBezTo>
                    <a:cubicBezTo>
                      <a:pt x="10982" y="24289"/>
                      <a:pt x="7144" y="20451"/>
                      <a:pt x="7144" y="15716"/>
                    </a:cubicBezTo>
                    <a:cubicBezTo>
                      <a:pt x="7144" y="10982"/>
                      <a:pt x="10982" y="7144"/>
                      <a:pt x="15716" y="7144"/>
                    </a:cubicBezTo>
                    <a:cubicBezTo>
                      <a:pt x="20451" y="7144"/>
                      <a:pt x="24289" y="10982"/>
                      <a:pt x="24289" y="15716"/>
                    </a:cubicBezTo>
                    <a:close/>
                  </a:path>
                </a:pathLst>
              </a:custGeom>
              <a:grpFill/>
              <a:ln w="9525" cap="flat">
                <a:noFill/>
                <a:prstDash val="solid"/>
                <a:miter/>
              </a:ln>
            </p:spPr>
            <p:txBody>
              <a:bodyPr rtlCol="0" anchor="ctr"/>
              <a:lstStyle/>
              <a:p>
                <a:endParaRPr lang="en-US"/>
              </a:p>
            </p:txBody>
          </p:sp>
          <p:sp>
            <p:nvSpPr>
              <p:cNvPr id="18" name="Freeform: Shape 298">
                <a:extLst>
                  <a:ext uri="{FF2B5EF4-FFF2-40B4-BE49-F238E27FC236}">
                    <a16:creationId xmlns:a16="http://schemas.microsoft.com/office/drawing/2014/main" id="{ADD37F40-0DEE-4E96-8148-75C38DC65328}"/>
                  </a:ext>
                </a:extLst>
              </p:cNvPr>
              <p:cNvSpPr/>
              <p:nvPr/>
            </p:nvSpPr>
            <p:spPr>
              <a:xfrm>
                <a:off x="5623084" y="3319939"/>
                <a:ext cx="38100" cy="38100"/>
              </a:xfrm>
              <a:custGeom>
                <a:avLst/>
                <a:gdLst>
                  <a:gd name="connsiteX0" fmla="*/ 23336 w 38100"/>
                  <a:gd name="connsiteY0" fmla="*/ 39529 h 38100"/>
                  <a:gd name="connsiteX1" fmla="*/ 39529 w 38100"/>
                  <a:gd name="connsiteY1" fmla="*/ 23336 h 38100"/>
                  <a:gd name="connsiteX2" fmla="*/ 23336 w 38100"/>
                  <a:gd name="connsiteY2" fmla="*/ 7144 h 38100"/>
                  <a:gd name="connsiteX3" fmla="*/ 7144 w 38100"/>
                  <a:gd name="connsiteY3" fmla="*/ 23336 h 38100"/>
                  <a:gd name="connsiteX4" fmla="*/ 23336 w 38100"/>
                  <a:gd name="connsiteY4" fmla="*/ 3952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3336" y="39529"/>
                    </a:moveTo>
                    <a:cubicBezTo>
                      <a:pt x="31909" y="39529"/>
                      <a:pt x="39529" y="31909"/>
                      <a:pt x="39529" y="23336"/>
                    </a:cubicBezTo>
                    <a:cubicBezTo>
                      <a:pt x="39529" y="14764"/>
                      <a:pt x="31909" y="7144"/>
                      <a:pt x="23336" y="7144"/>
                    </a:cubicBezTo>
                    <a:cubicBezTo>
                      <a:pt x="14764" y="7144"/>
                      <a:pt x="7144" y="14764"/>
                      <a:pt x="7144" y="23336"/>
                    </a:cubicBezTo>
                    <a:cubicBezTo>
                      <a:pt x="8096" y="31909"/>
                      <a:pt x="14764" y="39529"/>
                      <a:pt x="23336" y="39529"/>
                    </a:cubicBezTo>
                    <a:close/>
                  </a:path>
                </a:pathLst>
              </a:custGeom>
              <a:grpFill/>
              <a:ln w="9525" cap="flat">
                <a:noFill/>
                <a:prstDash val="solid"/>
                <a:miter/>
              </a:ln>
            </p:spPr>
            <p:txBody>
              <a:bodyPr rtlCol="0" anchor="ctr"/>
              <a:lstStyle/>
              <a:p>
                <a:endParaRPr lang="en-US"/>
              </a:p>
            </p:txBody>
          </p:sp>
          <p:sp>
            <p:nvSpPr>
              <p:cNvPr id="19" name="Freeform: Shape 299">
                <a:extLst>
                  <a:ext uri="{FF2B5EF4-FFF2-40B4-BE49-F238E27FC236}">
                    <a16:creationId xmlns:a16="http://schemas.microsoft.com/office/drawing/2014/main" id="{961EB66F-69E5-479C-9E65-A534DC1FC08E}"/>
                  </a:ext>
                </a:extLst>
              </p:cNvPr>
              <p:cNvSpPr/>
              <p:nvPr/>
            </p:nvSpPr>
            <p:spPr>
              <a:xfrm>
                <a:off x="5570696" y="3153251"/>
                <a:ext cx="38100" cy="38100"/>
              </a:xfrm>
              <a:custGeom>
                <a:avLst/>
                <a:gdLst>
                  <a:gd name="connsiteX0" fmla="*/ 22384 w 38100"/>
                  <a:gd name="connsiteY0" fmla="*/ 37624 h 38100"/>
                  <a:gd name="connsiteX1" fmla="*/ 37624 w 38100"/>
                  <a:gd name="connsiteY1" fmla="*/ 22384 h 38100"/>
                  <a:gd name="connsiteX2" fmla="*/ 22384 w 38100"/>
                  <a:gd name="connsiteY2" fmla="*/ 7144 h 38100"/>
                  <a:gd name="connsiteX3" fmla="*/ 7144 w 38100"/>
                  <a:gd name="connsiteY3" fmla="*/ 22384 h 38100"/>
                  <a:gd name="connsiteX4" fmla="*/ 22384 w 38100"/>
                  <a:gd name="connsiteY4" fmla="*/ 3762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2384" y="37624"/>
                    </a:moveTo>
                    <a:cubicBezTo>
                      <a:pt x="30956" y="37624"/>
                      <a:pt x="37624" y="30956"/>
                      <a:pt x="37624" y="22384"/>
                    </a:cubicBezTo>
                    <a:cubicBezTo>
                      <a:pt x="37624" y="13811"/>
                      <a:pt x="30956" y="7144"/>
                      <a:pt x="22384" y="7144"/>
                    </a:cubicBezTo>
                    <a:cubicBezTo>
                      <a:pt x="13811" y="7144"/>
                      <a:pt x="7144" y="13811"/>
                      <a:pt x="7144" y="22384"/>
                    </a:cubicBezTo>
                    <a:cubicBezTo>
                      <a:pt x="7144" y="30956"/>
                      <a:pt x="13811" y="37624"/>
                      <a:pt x="22384" y="37624"/>
                    </a:cubicBezTo>
                    <a:close/>
                  </a:path>
                </a:pathLst>
              </a:custGeom>
              <a:grpFill/>
              <a:ln w="9525" cap="flat">
                <a:noFill/>
                <a:prstDash val="solid"/>
                <a:miter/>
              </a:ln>
            </p:spPr>
            <p:txBody>
              <a:bodyPr rtlCol="0" anchor="ctr"/>
              <a:lstStyle/>
              <a:p>
                <a:endParaRPr lang="en-US"/>
              </a:p>
            </p:txBody>
          </p:sp>
          <p:sp>
            <p:nvSpPr>
              <p:cNvPr id="20" name="Freeform: Shape 300">
                <a:extLst>
                  <a:ext uri="{FF2B5EF4-FFF2-40B4-BE49-F238E27FC236}">
                    <a16:creationId xmlns:a16="http://schemas.microsoft.com/office/drawing/2014/main" id="{2625060C-925E-499A-8527-F20C839239E7}"/>
                  </a:ext>
                </a:extLst>
              </p:cNvPr>
              <p:cNvSpPr/>
              <p:nvPr/>
            </p:nvSpPr>
            <p:spPr>
              <a:xfrm>
                <a:off x="5729764" y="3684746"/>
                <a:ext cx="28575" cy="28575"/>
              </a:xfrm>
              <a:custGeom>
                <a:avLst/>
                <a:gdLst>
                  <a:gd name="connsiteX0" fmla="*/ 22384 w 28575"/>
                  <a:gd name="connsiteY0" fmla="*/ 14764 h 28575"/>
                  <a:gd name="connsiteX1" fmla="*/ 14764 w 28575"/>
                  <a:gd name="connsiteY1" fmla="*/ 22384 h 28575"/>
                  <a:gd name="connsiteX2" fmla="*/ 7144 w 28575"/>
                  <a:gd name="connsiteY2" fmla="*/ 14764 h 28575"/>
                  <a:gd name="connsiteX3" fmla="*/ 14764 w 28575"/>
                  <a:gd name="connsiteY3" fmla="*/ 7144 h 28575"/>
                  <a:gd name="connsiteX4" fmla="*/ 22384 w 28575"/>
                  <a:gd name="connsiteY4" fmla="*/ 1476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2384" y="14764"/>
                    </a:moveTo>
                    <a:cubicBezTo>
                      <a:pt x="22384" y="18972"/>
                      <a:pt x="18972" y="22384"/>
                      <a:pt x="14764" y="22384"/>
                    </a:cubicBezTo>
                    <a:cubicBezTo>
                      <a:pt x="10555" y="22384"/>
                      <a:pt x="7144" y="18972"/>
                      <a:pt x="7144" y="14764"/>
                    </a:cubicBezTo>
                    <a:cubicBezTo>
                      <a:pt x="7144" y="10555"/>
                      <a:pt x="10555" y="7144"/>
                      <a:pt x="14764" y="7144"/>
                    </a:cubicBezTo>
                    <a:cubicBezTo>
                      <a:pt x="18972" y="7144"/>
                      <a:pt x="22384" y="10555"/>
                      <a:pt x="22384" y="14764"/>
                    </a:cubicBezTo>
                    <a:close/>
                  </a:path>
                </a:pathLst>
              </a:custGeom>
              <a:grpFill/>
              <a:ln w="9525" cap="flat">
                <a:noFill/>
                <a:prstDash val="solid"/>
                <a:miter/>
              </a:ln>
            </p:spPr>
            <p:txBody>
              <a:bodyPr rtlCol="0" anchor="ctr"/>
              <a:lstStyle/>
              <a:p>
                <a:endParaRPr lang="en-US"/>
              </a:p>
            </p:txBody>
          </p:sp>
          <p:sp>
            <p:nvSpPr>
              <p:cNvPr id="21" name="Freeform: Shape 301">
                <a:extLst>
                  <a:ext uri="{FF2B5EF4-FFF2-40B4-BE49-F238E27FC236}">
                    <a16:creationId xmlns:a16="http://schemas.microsoft.com/office/drawing/2014/main" id="{011ACBAC-C90F-464A-97C2-A4AB5BD0C711}"/>
                  </a:ext>
                </a:extLst>
              </p:cNvPr>
              <p:cNvSpPr/>
              <p:nvPr/>
            </p:nvSpPr>
            <p:spPr>
              <a:xfrm>
                <a:off x="6108859" y="3107531"/>
                <a:ext cx="19050" cy="19050"/>
              </a:xfrm>
              <a:custGeom>
                <a:avLst/>
                <a:gdLst>
                  <a:gd name="connsiteX0" fmla="*/ 7144 w 19050"/>
                  <a:gd name="connsiteY0" fmla="*/ 11906 h 19050"/>
                  <a:gd name="connsiteX1" fmla="*/ 11906 w 19050"/>
                  <a:gd name="connsiteY1" fmla="*/ 16669 h 19050"/>
                  <a:gd name="connsiteX2" fmla="*/ 16669 w 19050"/>
                  <a:gd name="connsiteY2" fmla="*/ 11906 h 19050"/>
                  <a:gd name="connsiteX3" fmla="*/ 10954 w 19050"/>
                  <a:gd name="connsiteY3" fmla="*/ 7144 h 19050"/>
                  <a:gd name="connsiteX4" fmla="*/ 7144 w 19050"/>
                  <a:gd name="connsiteY4" fmla="*/ 11906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7144" y="11906"/>
                    </a:moveTo>
                    <a:cubicBezTo>
                      <a:pt x="7144" y="14764"/>
                      <a:pt x="9049" y="16669"/>
                      <a:pt x="11906" y="16669"/>
                    </a:cubicBezTo>
                    <a:cubicBezTo>
                      <a:pt x="14764" y="16669"/>
                      <a:pt x="16669" y="14764"/>
                      <a:pt x="16669" y="11906"/>
                    </a:cubicBezTo>
                    <a:cubicBezTo>
                      <a:pt x="16669" y="9049"/>
                      <a:pt x="13811" y="7144"/>
                      <a:pt x="10954" y="7144"/>
                    </a:cubicBezTo>
                    <a:cubicBezTo>
                      <a:pt x="9049" y="7144"/>
                      <a:pt x="7144" y="9049"/>
                      <a:pt x="7144" y="11906"/>
                    </a:cubicBezTo>
                    <a:close/>
                  </a:path>
                </a:pathLst>
              </a:custGeom>
              <a:grpFill/>
              <a:ln w="9525" cap="flat">
                <a:noFill/>
                <a:prstDash val="solid"/>
                <a:miter/>
              </a:ln>
            </p:spPr>
            <p:txBody>
              <a:bodyPr rtlCol="0" anchor="ctr"/>
              <a:lstStyle/>
              <a:p>
                <a:endParaRPr lang="en-US"/>
              </a:p>
            </p:txBody>
          </p:sp>
          <p:sp>
            <p:nvSpPr>
              <p:cNvPr id="22" name="Freeform: Shape 302">
                <a:extLst>
                  <a:ext uri="{FF2B5EF4-FFF2-40B4-BE49-F238E27FC236}">
                    <a16:creationId xmlns:a16="http://schemas.microsoft.com/office/drawing/2014/main" id="{9DBBC653-DEC6-4A14-AAC9-7C1CEF58A826}"/>
                  </a:ext>
                </a:extLst>
              </p:cNvPr>
              <p:cNvSpPr/>
              <p:nvPr/>
            </p:nvSpPr>
            <p:spPr>
              <a:xfrm>
                <a:off x="5836444" y="4114324"/>
                <a:ext cx="57150" cy="47625"/>
              </a:xfrm>
              <a:custGeom>
                <a:avLst/>
                <a:gdLst>
                  <a:gd name="connsiteX0" fmla="*/ 47149 w 57150"/>
                  <a:gd name="connsiteY0" fmla="*/ 43339 h 47625"/>
                  <a:gd name="connsiteX1" fmla="*/ 57626 w 57150"/>
                  <a:gd name="connsiteY1" fmla="*/ 32861 h 47625"/>
                  <a:gd name="connsiteX2" fmla="*/ 48101 w 57150"/>
                  <a:gd name="connsiteY2" fmla="*/ 22384 h 47625"/>
                  <a:gd name="connsiteX3" fmla="*/ 30004 w 57150"/>
                  <a:gd name="connsiteY3" fmla="*/ 7144 h 47625"/>
                  <a:gd name="connsiteX4" fmla="*/ 11906 w 57150"/>
                  <a:gd name="connsiteY4" fmla="*/ 25241 h 47625"/>
                  <a:gd name="connsiteX5" fmla="*/ 11906 w 57150"/>
                  <a:gd name="connsiteY5" fmla="*/ 28099 h 47625"/>
                  <a:gd name="connsiteX6" fmla="*/ 7144 w 57150"/>
                  <a:gd name="connsiteY6" fmla="*/ 33814 h 47625"/>
                  <a:gd name="connsiteX7" fmla="*/ 12859 w 57150"/>
                  <a:gd name="connsiteY7" fmla="*/ 39529 h 47625"/>
                  <a:gd name="connsiteX8" fmla="*/ 16669 w 57150"/>
                  <a:gd name="connsiteY8" fmla="*/ 37624 h 47625"/>
                  <a:gd name="connsiteX9" fmla="*/ 29051 w 57150"/>
                  <a:gd name="connsiteY9" fmla="*/ 42386 h 47625"/>
                  <a:gd name="connsiteX10" fmla="*/ 39529 w 57150"/>
                  <a:gd name="connsiteY10" fmla="*/ 38576 h 47625"/>
                  <a:gd name="connsiteX11" fmla="*/ 47149 w 57150"/>
                  <a:gd name="connsiteY11" fmla="*/ 43339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150" h="47625">
                    <a:moveTo>
                      <a:pt x="47149" y="43339"/>
                    </a:moveTo>
                    <a:cubicBezTo>
                      <a:pt x="52864" y="43339"/>
                      <a:pt x="57626" y="38576"/>
                      <a:pt x="57626" y="32861"/>
                    </a:cubicBezTo>
                    <a:cubicBezTo>
                      <a:pt x="57626" y="27146"/>
                      <a:pt x="52864" y="22384"/>
                      <a:pt x="48101" y="22384"/>
                    </a:cubicBezTo>
                    <a:cubicBezTo>
                      <a:pt x="46196" y="13811"/>
                      <a:pt x="39529" y="7144"/>
                      <a:pt x="30004" y="7144"/>
                    </a:cubicBezTo>
                    <a:cubicBezTo>
                      <a:pt x="19526" y="7144"/>
                      <a:pt x="11906" y="15716"/>
                      <a:pt x="11906" y="25241"/>
                    </a:cubicBezTo>
                    <a:cubicBezTo>
                      <a:pt x="11906" y="26194"/>
                      <a:pt x="11906" y="27146"/>
                      <a:pt x="11906" y="28099"/>
                    </a:cubicBezTo>
                    <a:cubicBezTo>
                      <a:pt x="9049" y="29051"/>
                      <a:pt x="7144" y="30956"/>
                      <a:pt x="7144" y="33814"/>
                    </a:cubicBezTo>
                    <a:cubicBezTo>
                      <a:pt x="7144" y="37624"/>
                      <a:pt x="10001" y="39529"/>
                      <a:pt x="12859" y="39529"/>
                    </a:cubicBezTo>
                    <a:cubicBezTo>
                      <a:pt x="14764" y="39529"/>
                      <a:pt x="15716" y="38576"/>
                      <a:pt x="16669" y="37624"/>
                    </a:cubicBezTo>
                    <a:cubicBezTo>
                      <a:pt x="19526" y="40481"/>
                      <a:pt x="24289" y="42386"/>
                      <a:pt x="29051" y="42386"/>
                    </a:cubicBezTo>
                    <a:cubicBezTo>
                      <a:pt x="32861" y="42386"/>
                      <a:pt x="36671" y="41434"/>
                      <a:pt x="39529" y="38576"/>
                    </a:cubicBezTo>
                    <a:cubicBezTo>
                      <a:pt x="42386" y="42386"/>
                      <a:pt x="44291" y="43339"/>
                      <a:pt x="47149" y="43339"/>
                    </a:cubicBezTo>
                    <a:close/>
                  </a:path>
                </a:pathLst>
              </a:custGeom>
              <a:grpFill/>
              <a:ln w="9525" cap="flat">
                <a:noFill/>
                <a:prstDash val="solid"/>
                <a:miter/>
              </a:ln>
            </p:spPr>
            <p:txBody>
              <a:bodyPr rtlCol="0" anchor="ctr"/>
              <a:lstStyle/>
              <a:p>
                <a:endParaRPr lang="en-US"/>
              </a:p>
            </p:txBody>
          </p:sp>
          <p:sp>
            <p:nvSpPr>
              <p:cNvPr id="23" name="Freeform: Shape 303">
                <a:extLst>
                  <a:ext uri="{FF2B5EF4-FFF2-40B4-BE49-F238E27FC236}">
                    <a16:creationId xmlns:a16="http://schemas.microsoft.com/office/drawing/2014/main" id="{61E32154-546A-4121-BC77-F89D4BC32F35}"/>
                  </a:ext>
                </a:extLst>
              </p:cNvPr>
              <p:cNvSpPr/>
              <p:nvPr/>
            </p:nvSpPr>
            <p:spPr>
              <a:xfrm>
                <a:off x="5983129" y="4121944"/>
                <a:ext cx="28575" cy="28575"/>
              </a:xfrm>
              <a:custGeom>
                <a:avLst/>
                <a:gdLst>
                  <a:gd name="connsiteX0" fmla="*/ 17621 w 28575"/>
                  <a:gd name="connsiteY0" fmla="*/ 7144 h 28575"/>
                  <a:gd name="connsiteX1" fmla="*/ 7144 w 28575"/>
                  <a:gd name="connsiteY1" fmla="*/ 17621 h 28575"/>
                  <a:gd name="connsiteX2" fmla="*/ 17621 w 28575"/>
                  <a:gd name="connsiteY2" fmla="*/ 28099 h 28575"/>
                  <a:gd name="connsiteX3" fmla="*/ 28099 w 28575"/>
                  <a:gd name="connsiteY3" fmla="*/ 17621 h 28575"/>
                  <a:gd name="connsiteX4" fmla="*/ 17621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7621" y="7144"/>
                    </a:moveTo>
                    <a:cubicBezTo>
                      <a:pt x="11906" y="7144"/>
                      <a:pt x="7144" y="11906"/>
                      <a:pt x="7144" y="17621"/>
                    </a:cubicBezTo>
                    <a:cubicBezTo>
                      <a:pt x="7144" y="23336"/>
                      <a:pt x="11906" y="28099"/>
                      <a:pt x="17621" y="28099"/>
                    </a:cubicBezTo>
                    <a:cubicBezTo>
                      <a:pt x="23336" y="28099"/>
                      <a:pt x="28099" y="23336"/>
                      <a:pt x="28099" y="17621"/>
                    </a:cubicBezTo>
                    <a:cubicBezTo>
                      <a:pt x="28099" y="11906"/>
                      <a:pt x="23336" y="7144"/>
                      <a:pt x="17621" y="7144"/>
                    </a:cubicBezTo>
                    <a:close/>
                  </a:path>
                </a:pathLst>
              </a:custGeom>
              <a:grpFill/>
              <a:ln w="9525" cap="flat">
                <a:noFill/>
                <a:prstDash val="solid"/>
                <a:miter/>
              </a:ln>
            </p:spPr>
            <p:txBody>
              <a:bodyPr rtlCol="0" anchor="ctr"/>
              <a:lstStyle/>
              <a:p>
                <a:endParaRPr lang="en-US"/>
              </a:p>
            </p:txBody>
          </p:sp>
          <p:sp>
            <p:nvSpPr>
              <p:cNvPr id="24" name="Freeform: Shape 304">
                <a:extLst>
                  <a:ext uri="{FF2B5EF4-FFF2-40B4-BE49-F238E27FC236}">
                    <a16:creationId xmlns:a16="http://schemas.microsoft.com/office/drawing/2014/main" id="{B6E0A57E-E65F-40C0-BB1A-07DE41DA1AC0}"/>
                  </a:ext>
                </a:extLst>
              </p:cNvPr>
              <p:cNvSpPr/>
              <p:nvPr/>
            </p:nvSpPr>
            <p:spPr>
              <a:xfrm>
                <a:off x="5954554" y="4154329"/>
                <a:ext cx="47625" cy="38100"/>
              </a:xfrm>
              <a:custGeom>
                <a:avLst/>
                <a:gdLst>
                  <a:gd name="connsiteX0" fmla="*/ 7144 w 47625"/>
                  <a:gd name="connsiteY0" fmla="*/ 22384 h 38100"/>
                  <a:gd name="connsiteX1" fmla="*/ 13811 w 47625"/>
                  <a:gd name="connsiteY1" fmla="*/ 29051 h 38100"/>
                  <a:gd name="connsiteX2" fmla="*/ 20479 w 47625"/>
                  <a:gd name="connsiteY2" fmla="*/ 24289 h 38100"/>
                  <a:gd name="connsiteX3" fmla="*/ 31909 w 47625"/>
                  <a:gd name="connsiteY3" fmla="*/ 31909 h 38100"/>
                  <a:gd name="connsiteX4" fmla="*/ 44291 w 47625"/>
                  <a:gd name="connsiteY4" fmla="*/ 19526 h 38100"/>
                  <a:gd name="connsiteX5" fmla="*/ 31909 w 47625"/>
                  <a:gd name="connsiteY5" fmla="*/ 7144 h 38100"/>
                  <a:gd name="connsiteX6" fmla="*/ 19526 w 47625"/>
                  <a:gd name="connsiteY6" fmla="*/ 18574 h 38100"/>
                  <a:gd name="connsiteX7" fmla="*/ 13811 w 47625"/>
                  <a:gd name="connsiteY7" fmla="*/ 15716 h 38100"/>
                  <a:gd name="connsiteX8" fmla="*/ 7144 w 47625"/>
                  <a:gd name="connsiteY8" fmla="*/ 22384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25" h="38100">
                    <a:moveTo>
                      <a:pt x="7144" y="22384"/>
                    </a:moveTo>
                    <a:cubicBezTo>
                      <a:pt x="7144" y="26194"/>
                      <a:pt x="10001" y="29051"/>
                      <a:pt x="13811" y="29051"/>
                    </a:cubicBezTo>
                    <a:cubicBezTo>
                      <a:pt x="16669" y="29051"/>
                      <a:pt x="19526" y="27146"/>
                      <a:pt x="20479" y="24289"/>
                    </a:cubicBezTo>
                    <a:cubicBezTo>
                      <a:pt x="22384" y="28099"/>
                      <a:pt x="26194" y="31909"/>
                      <a:pt x="31909" y="31909"/>
                    </a:cubicBezTo>
                    <a:cubicBezTo>
                      <a:pt x="38576" y="31909"/>
                      <a:pt x="44291" y="26194"/>
                      <a:pt x="44291" y="19526"/>
                    </a:cubicBezTo>
                    <a:cubicBezTo>
                      <a:pt x="44291" y="12859"/>
                      <a:pt x="38576" y="7144"/>
                      <a:pt x="31909" y="7144"/>
                    </a:cubicBezTo>
                    <a:cubicBezTo>
                      <a:pt x="25241" y="7144"/>
                      <a:pt x="20479" y="11906"/>
                      <a:pt x="19526" y="18574"/>
                    </a:cubicBezTo>
                    <a:cubicBezTo>
                      <a:pt x="18574" y="16669"/>
                      <a:pt x="16669" y="15716"/>
                      <a:pt x="13811" y="15716"/>
                    </a:cubicBezTo>
                    <a:cubicBezTo>
                      <a:pt x="10001" y="14764"/>
                      <a:pt x="7144" y="18574"/>
                      <a:pt x="7144" y="22384"/>
                    </a:cubicBezTo>
                    <a:close/>
                  </a:path>
                </a:pathLst>
              </a:custGeom>
              <a:grpFill/>
              <a:ln w="9525" cap="flat">
                <a:noFill/>
                <a:prstDash val="solid"/>
                <a:miter/>
              </a:ln>
            </p:spPr>
            <p:txBody>
              <a:bodyPr rtlCol="0" anchor="ctr"/>
              <a:lstStyle/>
              <a:p>
                <a:endParaRPr lang="en-US"/>
              </a:p>
            </p:txBody>
          </p:sp>
          <p:sp>
            <p:nvSpPr>
              <p:cNvPr id="25" name="Freeform: Shape 305">
                <a:extLst>
                  <a:ext uri="{FF2B5EF4-FFF2-40B4-BE49-F238E27FC236}">
                    <a16:creationId xmlns:a16="http://schemas.microsoft.com/office/drawing/2014/main" id="{18DAEEC5-2178-4365-B0F5-E4A5A49C8608}"/>
                  </a:ext>
                </a:extLst>
              </p:cNvPr>
              <p:cNvSpPr/>
              <p:nvPr/>
            </p:nvSpPr>
            <p:spPr>
              <a:xfrm>
                <a:off x="5931694" y="3744754"/>
                <a:ext cx="28575" cy="38100"/>
              </a:xfrm>
              <a:custGeom>
                <a:avLst/>
                <a:gdLst>
                  <a:gd name="connsiteX0" fmla="*/ 18574 w 28575"/>
                  <a:gd name="connsiteY0" fmla="*/ 30956 h 38100"/>
                  <a:gd name="connsiteX1" fmla="*/ 30004 w 28575"/>
                  <a:gd name="connsiteY1" fmla="*/ 18574 h 38100"/>
                  <a:gd name="connsiteX2" fmla="*/ 18574 w 28575"/>
                  <a:gd name="connsiteY2" fmla="*/ 7144 h 38100"/>
                  <a:gd name="connsiteX3" fmla="*/ 7144 w 28575"/>
                  <a:gd name="connsiteY3" fmla="*/ 18574 h 38100"/>
                  <a:gd name="connsiteX4" fmla="*/ 18574 w 28575"/>
                  <a:gd name="connsiteY4" fmla="*/ 3095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38100">
                    <a:moveTo>
                      <a:pt x="18574" y="30956"/>
                    </a:moveTo>
                    <a:cubicBezTo>
                      <a:pt x="25241" y="30956"/>
                      <a:pt x="30004" y="25241"/>
                      <a:pt x="30004" y="18574"/>
                    </a:cubicBezTo>
                    <a:cubicBezTo>
                      <a:pt x="30004" y="11906"/>
                      <a:pt x="24289" y="7144"/>
                      <a:pt x="18574" y="7144"/>
                    </a:cubicBezTo>
                    <a:cubicBezTo>
                      <a:pt x="11906" y="7144"/>
                      <a:pt x="7144" y="12859"/>
                      <a:pt x="7144" y="18574"/>
                    </a:cubicBezTo>
                    <a:cubicBezTo>
                      <a:pt x="7144" y="24289"/>
                      <a:pt x="11906" y="30956"/>
                      <a:pt x="18574" y="30956"/>
                    </a:cubicBezTo>
                    <a:close/>
                  </a:path>
                </a:pathLst>
              </a:custGeom>
              <a:grpFill/>
              <a:ln w="9525" cap="flat">
                <a:noFill/>
                <a:prstDash val="solid"/>
                <a:miter/>
              </a:ln>
            </p:spPr>
            <p:txBody>
              <a:bodyPr rtlCol="0" anchor="ctr"/>
              <a:lstStyle/>
              <a:p>
                <a:endParaRPr lang="en-US"/>
              </a:p>
            </p:txBody>
          </p:sp>
          <p:sp>
            <p:nvSpPr>
              <p:cNvPr id="26" name="Freeform: Shape 306">
                <a:extLst>
                  <a:ext uri="{FF2B5EF4-FFF2-40B4-BE49-F238E27FC236}">
                    <a16:creationId xmlns:a16="http://schemas.microsoft.com/office/drawing/2014/main" id="{7511AB02-93C2-4C02-9F70-C9705D4B044A}"/>
                  </a:ext>
                </a:extLst>
              </p:cNvPr>
              <p:cNvSpPr/>
              <p:nvPr/>
            </p:nvSpPr>
            <p:spPr>
              <a:xfrm>
                <a:off x="5695474" y="3153251"/>
                <a:ext cx="28575" cy="28575"/>
              </a:xfrm>
              <a:custGeom>
                <a:avLst/>
                <a:gdLst>
                  <a:gd name="connsiteX0" fmla="*/ 16669 w 28575"/>
                  <a:gd name="connsiteY0" fmla="*/ 26194 h 28575"/>
                  <a:gd name="connsiteX1" fmla="*/ 26194 w 28575"/>
                  <a:gd name="connsiteY1" fmla="*/ 16669 h 28575"/>
                  <a:gd name="connsiteX2" fmla="*/ 16669 w 28575"/>
                  <a:gd name="connsiteY2" fmla="*/ 7144 h 28575"/>
                  <a:gd name="connsiteX3" fmla="*/ 7144 w 28575"/>
                  <a:gd name="connsiteY3" fmla="*/ 16669 h 28575"/>
                  <a:gd name="connsiteX4" fmla="*/ 16669 w 28575"/>
                  <a:gd name="connsiteY4" fmla="*/ 2619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26194"/>
                    </a:moveTo>
                    <a:cubicBezTo>
                      <a:pt x="22384" y="26194"/>
                      <a:pt x="26194" y="21431"/>
                      <a:pt x="26194" y="16669"/>
                    </a:cubicBezTo>
                    <a:cubicBezTo>
                      <a:pt x="26194" y="10954"/>
                      <a:pt x="21431" y="7144"/>
                      <a:pt x="16669" y="7144"/>
                    </a:cubicBezTo>
                    <a:cubicBezTo>
                      <a:pt x="10954" y="7144"/>
                      <a:pt x="7144" y="11906"/>
                      <a:pt x="7144" y="16669"/>
                    </a:cubicBezTo>
                    <a:cubicBezTo>
                      <a:pt x="7144" y="22384"/>
                      <a:pt x="11906" y="26194"/>
                      <a:pt x="16669" y="26194"/>
                    </a:cubicBezTo>
                    <a:close/>
                  </a:path>
                </a:pathLst>
              </a:custGeom>
              <a:grpFill/>
              <a:ln w="9525" cap="flat">
                <a:noFill/>
                <a:prstDash val="solid"/>
                <a:miter/>
              </a:ln>
            </p:spPr>
            <p:txBody>
              <a:bodyPr rtlCol="0" anchor="ctr"/>
              <a:lstStyle/>
              <a:p>
                <a:endParaRPr lang="en-US"/>
              </a:p>
            </p:txBody>
          </p:sp>
          <p:sp>
            <p:nvSpPr>
              <p:cNvPr id="27" name="Freeform: Shape 307">
                <a:extLst>
                  <a:ext uri="{FF2B5EF4-FFF2-40B4-BE49-F238E27FC236}">
                    <a16:creationId xmlns:a16="http://schemas.microsoft.com/office/drawing/2014/main" id="{BB667162-DC2D-4379-880F-F42F744FCD10}"/>
                  </a:ext>
                </a:extLst>
              </p:cNvPr>
              <p:cNvSpPr/>
              <p:nvPr/>
            </p:nvSpPr>
            <p:spPr>
              <a:xfrm>
                <a:off x="5837396" y="2713196"/>
                <a:ext cx="19050" cy="19050"/>
              </a:xfrm>
              <a:custGeom>
                <a:avLst/>
                <a:gdLst>
                  <a:gd name="connsiteX0" fmla="*/ 13811 w 19050"/>
                  <a:gd name="connsiteY0" fmla="*/ 20479 h 19050"/>
                  <a:gd name="connsiteX1" fmla="*/ 20479 w 19050"/>
                  <a:gd name="connsiteY1" fmla="*/ 13811 h 19050"/>
                  <a:gd name="connsiteX2" fmla="*/ 13811 w 19050"/>
                  <a:gd name="connsiteY2" fmla="*/ 7144 h 19050"/>
                  <a:gd name="connsiteX3" fmla="*/ 7144 w 19050"/>
                  <a:gd name="connsiteY3" fmla="*/ 13811 h 19050"/>
                  <a:gd name="connsiteX4" fmla="*/ 13811 w 19050"/>
                  <a:gd name="connsiteY4" fmla="*/ 2047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3811" y="20479"/>
                    </a:moveTo>
                    <a:cubicBezTo>
                      <a:pt x="17621" y="20479"/>
                      <a:pt x="20479" y="17621"/>
                      <a:pt x="20479" y="13811"/>
                    </a:cubicBezTo>
                    <a:cubicBezTo>
                      <a:pt x="20479" y="10001"/>
                      <a:pt x="17621" y="7144"/>
                      <a:pt x="13811" y="7144"/>
                    </a:cubicBezTo>
                    <a:cubicBezTo>
                      <a:pt x="10001" y="7144"/>
                      <a:pt x="7144" y="10001"/>
                      <a:pt x="7144" y="13811"/>
                    </a:cubicBezTo>
                    <a:cubicBezTo>
                      <a:pt x="7144" y="17621"/>
                      <a:pt x="10001" y="20479"/>
                      <a:pt x="13811" y="20479"/>
                    </a:cubicBezTo>
                    <a:close/>
                  </a:path>
                </a:pathLst>
              </a:custGeom>
              <a:grpFill/>
              <a:ln w="9525" cap="flat">
                <a:noFill/>
                <a:prstDash val="solid"/>
                <a:miter/>
              </a:ln>
            </p:spPr>
            <p:txBody>
              <a:bodyPr rtlCol="0" anchor="ctr"/>
              <a:lstStyle/>
              <a:p>
                <a:endParaRPr lang="en-US"/>
              </a:p>
            </p:txBody>
          </p:sp>
          <p:sp>
            <p:nvSpPr>
              <p:cNvPr id="28" name="Freeform: Shape 308">
                <a:extLst>
                  <a:ext uri="{FF2B5EF4-FFF2-40B4-BE49-F238E27FC236}">
                    <a16:creationId xmlns:a16="http://schemas.microsoft.com/office/drawing/2014/main" id="{66CF7844-F823-4E68-BF8A-64823F0D338E}"/>
                  </a:ext>
                </a:extLst>
              </p:cNvPr>
              <p:cNvSpPr/>
              <p:nvPr/>
            </p:nvSpPr>
            <p:spPr>
              <a:xfrm>
                <a:off x="6235541" y="2754154"/>
                <a:ext cx="38100" cy="38100"/>
              </a:xfrm>
              <a:custGeom>
                <a:avLst/>
                <a:gdLst>
                  <a:gd name="connsiteX0" fmla="*/ 31909 w 38100"/>
                  <a:gd name="connsiteY0" fmla="*/ 19526 h 38100"/>
                  <a:gd name="connsiteX1" fmla="*/ 19526 w 38100"/>
                  <a:gd name="connsiteY1" fmla="*/ 7144 h 38100"/>
                  <a:gd name="connsiteX2" fmla="*/ 7144 w 38100"/>
                  <a:gd name="connsiteY2" fmla="*/ 19526 h 38100"/>
                  <a:gd name="connsiteX3" fmla="*/ 19526 w 38100"/>
                  <a:gd name="connsiteY3" fmla="*/ 31909 h 38100"/>
                  <a:gd name="connsiteX4" fmla="*/ 31909 w 38100"/>
                  <a:gd name="connsiteY4" fmla="*/ 1952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1909" y="19526"/>
                    </a:moveTo>
                    <a:cubicBezTo>
                      <a:pt x="31909" y="12859"/>
                      <a:pt x="26194" y="7144"/>
                      <a:pt x="19526" y="7144"/>
                    </a:cubicBezTo>
                    <a:cubicBezTo>
                      <a:pt x="12859" y="7144"/>
                      <a:pt x="7144" y="12859"/>
                      <a:pt x="7144" y="19526"/>
                    </a:cubicBezTo>
                    <a:cubicBezTo>
                      <a:pt x="7144" y="26194"/>
                      <a:pt x="12859" y="31909"/>
                      <a:pt x="19526" y="31909"/>
                    </a:cubicBezTo>
                    <a:cubicBezTo>
                      <a:pt x="26194" y="31909"/>
                      <a:pt x="31909" y="26194"/>
                      <a:pt x="31909" y="19526"/>
                    </a:cubicBezTo>
                    <a:close/>
                  </a:path>
                </a:pathLst>
              </a:custGeom>
              <a:grpFill/>
              <a:ln w="9525" cap="flat">
                <a:noFill/>
                <a:prstDash val="solid"/>
                <a:miter/>
              </a:ln>
            </p:spPr>
            <p:txBody>
              <a:bodyPr rtlCol="0" anchor="ctr"/>
              <a:lstStyle/>
              <a:p>
                <a:endParaRPr lang="en-US"/>
              </a:p>
            </p:txBody>
          </p:sp>
          <p:sp>
            <p:nvSpPr>
              <p:cNvPr id="29" name="Freeform: Shape 309">
                <a:extLst>
                  <a:ext uri="{FF2B5EF4-FFF2-40B4-BE49-F238E27FC236}">
                    <a16:creationId xmlns:a16="http://schemas.microsoft.com/office/drawing/2014/main" id="{8828F843-DA26-4B73-9A2D-C8D1AB5FAF9F}"/>
                  </a:ext>
                </a:extLst>
              </p:cNvPr>
              <p:cNvSpPr/>
              <p:nvPr/>
            </p:nvSpPr>
            <p:spPr>
              <a:xfrm>
                <a:off x="5832634" y="2902744"/>
                <a:ext cx="19050" cy="19050"/>
              </a:xfrm>
              <a:custGeom>
                <a:avLst/>
                <a:gdLst>
                  <a:gd name="connsiteX0" fmla="*/ 12859 w 19050"/>
                  <a:gd name="connsiteY0" fmla="*/ 18574 h 19050"/>
                  <a:gd name="connsiteX1" fmla="*/ 18574 w 19050"/>
                  <a:gd name="connsiteY1" fmla="*/ 12859 h 19050"/>
                  <a:gd name="connsiteX2" fmla="*/ 12859 w 19050"/>
                  <a:gd name="connsiteY2" fmla="*/ 7144 h 19050"/>
                  <a:gd name="connsiteX3" fmla="*/ 7144 w 19050"/>
                  <a:gd name="connsiteY3" fmla="*/ 12859 h 19050"/>
                  <a:gd name="connsiteX4" fmla="*/ 12859 w 19050"/>
                  <a:gd name="connsiteY4" fmla="*/ 18574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2859" y="18574"/>
                    </a:moveTo>
                    <a:cubicBezTo>
                      <a:pt x="15716" y="18574"/>
                      <a:pt x="18574" y="15716"/>
                      <a:pt x="18574" y="12859"/>
                    </a:cubicBezTo>
                    <a:cubicBezTo>
                      <a:pt x="18574" y="10001"/>
                      <a:pt x="15716" y="7144"/>
                      <a:pt x="12859" y="7144"/>
                    </a:cubicBezTo>
                    <a:cubicBezTo>
                      <a:pt x="10001" y="7144"/>
                      <a:pt x="7144" y="10001"/>
                      <a:pt x="7144" y="12859"/>
                    </a:cubicBezTo>
                    <a:cubicBezTo>
                      <a:pt x="7144" y="16669"/>
                      <a:pt x="9049" y="18574"/>
                      <a:pt x="12859" y="18574"/>
                    </a:cubicBezTo>
                    <a:close/>
                  </a:path>
                </a:pathLst>
              </a:custGeom>
              <a:grpFill/>
              <a:ln w="9525" cap="flat">
                <a:noFill/>
                <a:prstDash val="solid"/>
                <a:miter/>
              </a:ln>
            </p:spPr>
            <p:txBody>
              <a:bodyPr rtlCol="0" anchor="ctr"/>
              <a:lstStyle/>
              <a:p>
                <a:endParaRPr lang="en-US"/>
              </a:p>
            </p:txBody>
          </p:sp>
          <p:sp>
            <p:nvSpPr>
              <p:cNvPr id="30" name="Freeform: Shape 310">
                <a:extLst>
                  <a:ext uri="{FF2B5EF4-FFF2-40B4-BE49-F238E27FC236}">
                    <a16:creationId xmlns:a16="http://schemas.microsoft.com/office/drawing/2014/main" id="{4E19212E-122C-4269-B98C-41AE0B54D75C}"/>
                  </a:ext>
                </a:extLst>
              </p:cNvPr>
              <p:cNvSpPr/>
              <p:nvPr/>
            </p:nvSpPr>
            <p:spPr>
              <a:xfrm>
                <a:off x="5535454" y="3318034"/>
                <a:ext cx="66675" cy="66675"/>
              </a:xfrm>
              <a:custGeom>
                <a:avLst/>
                <a:gdLst>
                  <a:gd name="connsiteX0" fmla="*/ 62389 w 66675"/>
                  <a:gd name="connsiteY0" fmla="*/ 34766 h 66675"/>
                  <a:gd name="connsiteX1" fmla="*/ 34766 w 66675"/>
                  <a:gd name="connsiteY1" fmla="*/ 62389 h 66675"/>
                  <a:gd name="connsiteX2" fmla="*/ 7144 w 66675"/>
                  <a:gd name="connsiteY2" fmla="*/ 34766 h 66675"/>
                  <a:gd name="connsiteX3" fmla="*/ 34766 w 66675"/>
                  <a:gd name="connsiteY3" fmla="*/ 7144 h 66675"/>
                  <a:gd name="connsiteX4" fmla="*/ 62389 w 66675"/>
                  <a:gd name="connsiteY4" fmla="*/ 34766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62389" y="34766"/>
                    </a:moveTo>
                    <a:cubicBezTo>
                      <a:pt x="62389" y="50022"/>
                      <a:pt x="50022" y="62389"/>
                      <a:pt x="34766" y="62389"/>
                    </a:cubicBezTo>
                    <a:cubicBezTo>
                      <a:pt x="19511" y="62389"/>
                      <a:pt x="7144" y="50022"/>
                      <a:pt x="7144" y="34766"/>
                    </a:cubicBezTo>
                    <a:cubicBezTo>
                      <a:pt x="7144" y="19511"/>
                      <a:pt x="19511" y="7144"/>
                      <a:pt x="34766" y="7144"/>
                    </a:cubicBezTo>
                    <a:cubicBezTo>
                      <a:pt x="50022" y="7144"/>
                      <a:pt x="62389" y="19511"/>
                      <a:pt x="62389" y="34766"/>
                    </a:cubicBezTo>
                    <a:close/>
                  </a:path>
                </a:pathLst>
              </a:custGeom>
              <a:grpFill/>
              <a:ln w="9525" cap="flat">
                <a:noFill/>
                <a:prstDash val="solid"/>
                <a:miter/>
              </a:ln>
            </p:spPr>
            <p:txBody>
              <a:bodyPr rtlCol="0" anchor="ctr"/>
              <a:lstStyle/>
              <a:p>
                <a:endParaRPr lang="en-US"/>
              </a:p>
            </p:txBody>
          </p:sp>
          <p:sp>
            <p:nvSpPr>
              <p:cNvPr id="31" name="Freeform: Shape 311">
                <a:extLst>
                  <a:ext uri="{FF2B5EF4-FFF2-40B4-BE49-F238E27FC236}">
                    <a16:creationId xmlns:a16="http://schemas.microsoft.com/office/drawing/2014/main" id="{01DDA98B-FEB0-4417-BD74-187C713EE315}"/>
                  </a:ext>
                </a:extLst>
              </p:cNvPr>
              <p:cNvSpPr/>
              <p:nvPr/>
            </p:nvSpPr>
            <p:spPr>
              <a:xfrm>
                <a:off x="5367814" y="3373279"/>
                <a:ext cx="19050" cy="19050"/>
              </a:xfrm>
              <a:custGeom>
                <a:avLst/>
                <a:gdLst>
                  <a:gd name="connsiteX0" fmla="*/ 11906 w 19050"/>
                  <a:gd name="connsiteY0" fmla="*/ 16669 h 19050"/>
                  <a:gd name="connsiteX1" fmla="*/ 16669 w 19050"/>
                  <a:gd name="connsiteY1" fmla="*/ 11906 h 19050"/>
                  <a:gd name="connsiteX2" fmla="*/ 11906 w 19050"/>
                  <a:gd name="connsiteY2" fmla="*/ 7144 h 19050"/>
                  <a:gd name="connsiteX3" fmla="*/ 7144 w 19050"/>
                  <a:gd name="connsiteY3" fmla="*/ 11906 h 19050"/>
                  <a:gd name="connsiteX4" fmla="*/ 11906 w 19050"/>
                  <a:gd name="connsiteY4" fmla="*/ 1666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1906" y="16669"/>
                    </a:moveTo>
                    <a:cubicBezTo>
                      <a:pt x="14764" y="16669"/>
                      <a:pt x="16669" y="14764"/>
                      <a:pt x="16669" y="11906"/>
                    </a:cubicBezTo>
                    <a:cubicBezTo>
                      <a:pt x="16669" y="9049"/>
                      <a:pt x="14764" y="7144"/>
                      <a:pt x="11906" y="7144"/>
                    </a:cubicBezTo>
                    <a:cubicBezTo>
                      <a:pt x="9049" y="7144"/>
                      <a:pt x="7144" y="9049"/>
                      <a:pt x="7144" y="11906"/>
                    </a:cubicBezTo>
                    <a:cubicBezTo>
                      <a:pt x="7144" y="14764"/>
                      <a:pt x="10001" y="16669"/>
                      <a:pt x="11906" y="16669"/>
                    </a:cubicBezTo>
                    <a:close/>
                  </a:path>
                </a:pathLst>
              </a:custGeom>
              <a:grpFill/>
              <a:ln w="9525" cap="flat">
                <a:noFill/>
                <a:prstDash val="solid"/>
                <a:miter/>
              </a:ln>
            </p:spPr>
            <p:txBody>
              <a:bodyPr rtlCol="0" anchor="ctr"/>
              <a:lstStyle/>
              <a:p>
                <a:endParaRPr lang="en-US"/>
              </a:p>
            </p:txBody>
          </p:sp>
          <p:sp>
            <p:nvSpPr>
              <p:cNvPr id="32" name="Freeform: Shape 312">
                <a:extLst>
                  <a:ext uri="{FF2B5EF4-FFF2-40B4-BE49-F238E27FC236}">
                    <a16:creationId xmlns:a16="http://schemas.microsoft.com/office/drawing/2014/main" id="{65C6E037-FE64-4FA8-904A-4D6F134727DE}"/>
                  </a:ext>
                </a:extLst>
              </p:cNvPr>
              <p:cNvSpPr/>
              <p:nvPr/>
            </p:nvSpPr>
            <p:spPr>
              <a:xfrm>
                <a:off x="5561171" y="3803809"/>
                <a:ext cx="76200" cy="85725"/>
              </a:xfrm>
              <a:custGeom>
                <a:avLst/>
                <a:gdLst>
                  <a:gd name="connsiteX0" fmla="*/ 62389 w 76200"/>
                  <a:gd name="connsiteY0" fmla="*/ 18574 h 85725"/>
                  <a:gd name="connsiteX1" fmla="*/ 50959 w 76200"/>
                  <a:gd name="connsiteY1" fmla="*/ 7144 h 85725"/>
                  <a:gd name="connsiteX2" fmla="*/ 39529 w 76200"/>
                  <a:gd name="connsiteY2" fmla="*/ 18574 h 85725"/>
                  <a:gd name="connsiteX3" fmla="*/ 39529 w 76200"/>
                  <a:gd name="connsiteY3" fmla="*/ 19526 h 85725"/>
                  <a:gd name="connsiteX4" fmla="*/ 38576 w 76200"/>
                  <a:gd name="connsiteY4" fmla="*/ 19526 h 85725"/>
                  <a:gd name="connsiteX5" fmla="*/ 7144 w 76200"/>
                  <a:gd name="connsiteY5" fmla="*/ 50959 h 85725"/>
                  <a:gd name="connsiteX6" fmla="*/ 38576 w 76200"/>
                  <a:gd name="connsiteY6" fmla="*/ 82391 h 85725"/>
                  <a:gd name="connsiteX7" fmla="*/ 70009 w 76200"/>
                  <a:gd name="connsiteY7" fmla="*/ 50959 h 85725"/>
                  <a:gd name="connsiteX8" fmla="*/ 58579 w 76200"/>
                  <a:gd name="connsiteY8" fmla="*/ 27146 h 85725"/>
                  <a:gd name="connsiteX9" fmla="*/ 62389 w 76200"/>
                  <a:gd name="connsiteY9" fmla="*/ 1857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 h="85725">
                    <a:moveTo>
                      <a:pt x="62389" y="18574"/>
                    </a:moveTo>
                    <a:cubicBezTo>
                      <a:pt x="62389" y="11906"/>
                      <a:pt x="57626" y="7144"/>
                      <a:pt x="50959" y="7144"/>
                    </a:cubicBezTo>
                    <a:cubicBezTo>
                      <a:pt x="44291" y="7144"/>
                      <a:pt x="39529" y="11906"/>
                      <a:pt x="39529" y="18574"/>
                    </a:cubicBezTo>
                    <a:cubicBezTo>
                      <a:pt x="39529" y="18574"/>
                      <a:pt x="39529" y="18574"/>
                      <a:pt x="39529" y="19526"/>
                    </a:cubicBezTo>
                    <a:cubicBezTo>
                      <a:pt x="39529" y="19526"/>
                      <a:pt x="38576" y="19526"/>
                      <a:pt x="38576" y="19526"/>
                    </a:cubicBezTo>
                    <a:cubicBezTo>
                      <a:pt x="21431" y="19526"/>
                      <a:pt x="7144" y="33814"/>
                      <a:pt x="7144" y="50959"/>
                    </a:cubicBezTo>
                    <a:cubicBezTo>
                      <a:pt x="7144" y="68104"/>
                      <a:pt x="21431" y="82391"/>
                      <a:pt x="38576" y="82391"/>
                    </a:cubicBezTo>
                    <a:cubicBezTo>
                      <a:pt x="55721" y="82391"/>
                      <a:pt x="70009" y="68104"/>
                      <a:pt x="70009" y="50959"/>
                    </a:cubicBezTo>
                    <a:cubicBezTo>
                      <a:pt x="70009" y="41434"/>
                      <a:pt x="65246" y="32861"/>
                      <a:pt x="58579" y="27146"/>
                    </a:cubicBezTo>
                    <a:cubicBezTo>
                      <a:pt x="60484" y="24289"/>
                      <a:pt x="62389" y="21431"/>
                      <a:pt x="62389" y="18574"/>
                    </a:cubicBezTo>
                    <a:close/>
                  </a:path>
                </a:pathLst>
              </a:custGeom>
              <a:grpFill/>
              <a:ln w="9525" cap="flat">
                <a:noFill/>
                <a:prstDash val="solid"/>
                <a:miter/>
              </a:ln>
            </p:spPr>
            <p:txBody>
              <a:bodyPr rtlCol="0" anchor="ctr"/>
              <a:lstStyle/>
              <a:p>
                <a:endParaRPr lang="en-US"/>
              </a:p>
            </p:txBody>
          </p:sp>
          <p:sp>
            <p:nvSpPr>
              <p:cNvPr id="33" name="Freeform: Shape 313">
                <a:extLst>
                  <a:ext uri="{FF2B5EF4-FFF2-40B4-BE49-F238E27FC236}">
                    <a16:creationId xmlns:a16="http://schemas.microsoft.com/office/drawing/2014/main" id="{A079756A-1600-4019-9344-DA7DF18167EA}"/>
                  </a:ext>
                </a:extLst>
              </p:cNvPr>
              <p:cNvSpPr/>
              <p:nvPr/>
            </p:nvSpPr>
            <p:spPr>
              <a:xfrm>
                <a:off x="5891689" y="3838099"/>
                <a:ext cx="66675" cy="57150"/>
              </a:xfrm>
              <a:custGeom>
                <a:avLst/>
                <a:gdLst>
                  <a:gd name="connsiteX0" fmla="*/ 23336 w 66675"/>
                  <a:gd name="connsiteY0" fmla="*/ 17621 h 57150"/>
                  <a:gd name="connsiteX1" fmla="*/ 7144 w 66675"/>
                  <a:gd name="connsiteY1" fmla="*/ 33814 h 57150"/>
                  <a:gd name="connsiteX2" fmla="*/ 23336 w 66675"/>
                  <a:gd name="connsiteY2" fmla="*/ 50006 h 57150"/>
                  <a:gd name="connsiteX3" fmla="*/ 38576 w 66675"/>
                  <a:gd name="connsiteY3" fmla="*/ 38576 h 57150"/>
                  <a:gd name="connsiteX4" fmla="*/ 45244 w 66675"/>
                  <a:gd name="connsiteY4" fmla="*/ 39529 h 57150"/>
                  <a:gd name="connsiteX5" fmla="*/ 61436 w 66675"/>
                  <a:gd name="connsiteY5" fmla="*/ 23336 h 57150"/>
                  <a:gd name="connsiteX6" fmla="*/ 45244 w 66675"/>
                  <a:gd name="connsiteY6" fmla="*/ 7144 h 57150"/>
                  <a:gd name="connsiteX7" fmla="*/ 30004 w 66675"/>
                  <a:gd name="connsiteY7" fmla="*/ 19526 h 57150"/>
                  <a:gd name="connsiteX8" fmla="*/ 23336 w 66675"/>
                  <a:gd name="connsiteY8" fmla="*/ 17621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675" h="57150">
                    <a:moveTo>
                      <a:pt x="23336" y="17621"/>
                    </a:moveTo>
                    <a:cubicBezTo>
                      <a:pt x="14764" y="17621"/>
                      <a:pt x="7144" y="25241"/>
                      <a:pt x="7144" y="33814"/>
                    </a:cubicBezTo>
                    <a:cubicBezTo>
                      <a:pt x="7144" y="42386"/>
                      <a:pt x="14764" y="50006"/>
                      <a:pt x="23336" y="50006"/>
                    </a:cubicBezTo>
                    <a:cubicBezTo>
                      <a:pt x="30956" y="50006"/>
                      <a:pt x="36671" y="45244"/>
                      <a:pt x="38576" y="38576"/>
                    </a:cubicBezTo>
                    <a:cubicBezTo>
                      <a:pt x="40481" y="39529"/>
                      <a:pt x="42386" y="39529"/>
                      <a:pt x="45244" y="39529"/>
                    </a:cubicBezTo>
                    <a:cubicBezTo>
                      <a:pt x="53816" y="39529"/>
                      <a:pt x="61436" y="31909"/>
                      <a:pt x="61436" y="23336"/>
                    </a:cubicBezTo>
                    <a:cubicBezTo>
                      <a:pt x="61436" y="14764"/>
                      <a:pt x="53816" y="7144"/>
                      <a:pt x="45244" y="7144"/>
                    </a:cubicBezTo>
                    <a:cubicBezTo>
                      <a:pt x="37624" y="7144"/>
                      <a:pt x="31909" y="11906"/>
                      <a:pt x="30004" y="19526"/>
                    </a:cubicBezTo>
                    <a:cubicBezTo>
                      <a:pt x="28099" y="17621"/>
                      <a:pt x="26194" y="17621"/>
                      <a:pt x="23336" y="17621"/>
                    </a:cubicBezTo>
                    <a:close/>
                  </a:path>
                </a:pathLst>
              </a:custGeom>
              <a:grpFill/>
              <a:ln w="9525" cap="flat">
                <a:noFill/>
                <a:prstDash val="solid"/>
                <a:miter/>
              </a:ln>
            </p:spPr>
            <p:txBody>
              <a:bodyPr rtlCol="0" anchor="ctr"/>
              <a:lstStyle/>
              <a:p>
                <a:endParaRPr lang="en-US"/>
              </a:p>
            </p:txBody>
          </p:sp>
          <p:sp>
            <p:nvSpPr>
              <p:cNvPr id="34" name="Freeform: Shape 314">
                <a:extLst>
                  <a:ext uri="{FF2B5EF4-FFF2-40B4-BE49-F238E27FC236}">
                    <a16:creationId xmlns:a16="http://schemas.microsoft.com/office/drawing/2014/main" id="{F1C87CCB-B275-4F5F-9E0A-853CDAB7A932}"/>
                  </a:ext>
                </a:extLst>
              </p:cNvPr>
              <p:cNvSpPr/>
              <p:nvPr/>
            </p:nvSpPr>
            <p:spPr>
              <a:xfrm>
                <a:off x="5664994" y="3268504"/>
                <a:ext cx="114300" cy="114300"/>
              </a:xfrm>
              <a:custGeom>
                <a:avLst/>
                <a:gdLst>
                  <a:gd name="connsiteX0" fmla="*/ 98584 w 114300"/>
                  <a:gd name="connsiteY0" fmla="*/ 43339 h 114300"/>
                  <a:gd name="connsiteX1" fmla="*/ 108109 w 114300"/>
                  <a:gd name="connsiteY1" fmla="*/ 33814 h 114300"/>
                  <a:gd name="connsiteX2" fmla="*/ 98584 w 114300"/>
                  <a:gd name="connsiteY2" fmla="*/ 24289 h 114300"/>
                  <a:gd name="connsiteX3" fmla="*/ 94774 w 114300"/>
                  <a:gd name="connsiteY3" fmla="*/ 25241 h 114300"/>
                  <a:gd name="connsiteX4" fmla="*/ 75724 w 114300"/>
                  <a:gd name="connsiteY4" fmla="*/ 7144 h 114300"/>
                  <a:gd name="connsiteX5" fmla="*/ 56674 w 114300"/>
                  <a:gd name="connsiteY5" fmla="*/ 26194 h 114300"/>
                  <a:gd name="connsiteX6" fmla="*/ 57626 w 114300"/>
                  <a:gd name="connsiteY6" fmla="*/ 30956 h 114300"/>
                  <a:gd name="connsiteX7" fmla="*/ 46196 w 114300"/>
                  <a:gd name="connsiteY7" fmla="*/ 46196 h 114300"/>
                  <a:gd name="connsiteX8" fmla="*/ 27146 w 114300"/>
                  <a:gd name="connsiteY8" fmla="*/ 30956 h 114300"/>
                  <a:gd name="connsiteX9" fmla="*/ 7144 w 114300"/>
                  <a:gd name="connsiteY9" fmla="*/ 50959 h 114300"/>
                  <a:gd name="connsiteX10" fmla="*/ 27146 w 114300"/>
                  <a:gd name="connsiteY10" fmla="*/ 70961 h 114300"/>
                  <a:gd name="connsiteX11" fmla="*/ 46196 w 114300"/>
                  <a:gd name="connsiteY11" fmla="*/ 56674 h 114300"/>
                  <a:gd name="connsiteX12" fmla="*/ 69056 w 114300"/>
                  <a:gd name="connsiteY12" fmla="*/ 75724 h 114300"/>
                  <a:gd name="connsiteX13" fmla="*/ 73819 w 114300"/>
                  <a:gd name="connsiteY13" fmla="*/ 74771 h 114300"/>
                  <a:gd name="connsiteX14" fmla="*/ 72866 w 114300"/>
                  <a:gd name="connsiteY14" fmla="*/ 77629 h 114300"/>
                  <a:gd name="connsiteX15" fmla="*/ 85249 w 114300"/>
                  <a:gd name="connsiteY15" fmla="*/ 90011 h 114300"/>
                  <a:gd name="connsiteX16" fmla="*/ 88106 w 114300"/>
                  <a:gd name="connsiteY16" fmla="*/ 89059 h 114300"/>
                  <a:gd name="connsiteX17" fmla="*/ 88106 w 114300"/>
                  <a:gd name="connsiteY17" fmla="*/ 90964 h 114300"/>
                  <a:gd name="connsiteX18" fmla="*/ 90964 w 114300"/>
                  <a:gd name="connsiteY18" fmla="*/ 99536 h 114300"/>
                  <a:gd name="connsiteX19" fmla="*/ 86201 w 114300"/>
                  <a:gd name="connsiteY19" fmla="*/ 106204 h 114300"/>
                  <a:gd name="connsiteX20" fmla="*/ 93821 w 114300"/>
                  <a:gd name="connsiteY20" fmla="*/ 113824 h 114300"/>
                  <a:gd name="connsiteX21" fmla="*/ 101441 w 114300"/>
                  <a:gd name="connsiteY21" fmla="*/ 106204 h 114300"/>
                  <a:gd name="connsiteX22" fmla="*/ 100489 w 114300"/>
                  <a:gd name="connsiteY22" fmla="*/ 103346 h 114300"/>
                  <a:gd name="connsiteX23" fmla="*/ 111919 w 114300"/>
                  <a:gd name="connsiteY23" fmla="*/ 91916 h 114300"/>
                  <a:gd name="connsiteX24" fmla="*/ 99536 w 114300"/>
                  <a:gd name="connsiteY24" fmla="*/ 79534 h 114300"/>
                  <a:gd name="connsiteX25" fmla="*/ 96679 w 114300"/>
                  <a:gd name="connsiteY25" fmla="*/ 80486 h 114300"/>
                  <a:gd name="connsiteX26" fmla="*/ 96679 w 114300"/>
                  <a:gd name="connsiteY26" fmla="*/ 78581 h 114300"/>
                  <a:gd name="connsiteX27" fmla="*/ 86201 w 114300"/>
                  <a:gd name="connsiteY27" fmla="*/ 67151 h 114300"/>
                  <a:gd name="connsiteX28" fmla="*/ 90964 w 114300"/>
                  <a:gd name="connsiteY28" fmla="*/ 53816 h 114300"/>
                  <a:gd name="connsiteX29" fmla="*/ 88106 w 114300"/>
                  <a:gd name="connsiteY29" fmla="*/ 43339 h 114300"/>
                  <a:gd name="connsiteX30" fmla="*/ 89059 w 114300"/>
                  <a:gd name="connsiteY30" fmla="*/ 42386 h 114300"/>
                  <a:gd name="connsiteX31" fmla="*/ 98584 w 114300"/>
                  <a:gd name="connsiteY31" fmla="*/ 43339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14300" h="114300">
                    <a:moveTo>
                      <a:pt x="98584" y="43339"/>
                    </a:moveTo>
                    <a:cubicBezTo>
                      <a:pt x="104299" y="43339"/>
                      <a:pt x="108109" y="38576"/>
                      <a:pt x="108109" y="33814"/>
                    </a:cubicBezTo>
                    <a:cubicBezTo>
                      <a:pt x="108109" y="29051"/>
                      <a:pt x="103346" y="24289"/>
                      <a:pt x="98584" y="24289"/>
                    </a:cubicBezTo>
                    <a:cubicBezTo>
                      <a:pt x="97631" y="24289"/>
                      <a:pt x="96679" y="24289"/>
                      <a:pt x="94774" y="25241"/>
                    </a:cubicBezTo>
                    <a:cubicBezTo>
                      <a:pt x="93821" y="15716"/>
                      <a:pt x="86201" y="7144"/>
                      <a:pt x="75724" y="7144"/>
                    </a:cubicBezTo>
                    <a:cubicBezTo>
                      <a:pt x="65246" y="7144"/>
                      <a:pt x="56674" y="15716"/>
                      <a:pt x="56674" y="26194"/>
                    </a:cubicBezTo>
                    <a:cubicBezTo>
                      <a:pt x="56674" y="28099"/>
                      <a:pt x="56674" y="29051"/>
                      <a:pt x="57626" y="30956"/>
                    </a:cubicBezTo>
                    <a:cubicBezTo>
                      <a:pt x="51911" y="33814"/>
                      <a:pt x="48101" y="39529"/>
                      <a:pt x="46196" y="46196"/>
                    </a:cubicBezTo>
                    <a:cubicBezTo>
                      <a:pt x="44291" y="37624"/>
                      <a:pt x="36671" y="30956"/>
                      <a:pt x="27146" y="30956"/>
                    </a:cubicBezTo>
                    <a:cubicBezTo>
                      <a:pt x="16669" y="30956"/>
                      <a:pt x="7144" y="39529"/>
                      <a:pt x="7144" y="50959"/>
                    </a:cubicBezTo>
                    <a:cubicBezTo>
                      <a:pt x="7144" y="62389"/>
                      <a:pt x="15716" y="70961"/>
                      <a:pt x="27146" y="70961"/>
                    </a:cubicBezTo>
                    <a:cubicBezTo>
                      <a:pt x="36671" y="70961"/>
                      <a:pt x="43339" y="64294"/>
                      <a:pt x="46196" y="56674"/>
                    </a:cubicBezTo>
                    <a:cubicBezTo>
                      <a:pt x="48101" y="68104"/>
                      <a:pt x="57626" y="75724"/>
                      <a:pt x="69056" y="75724"/>
                    </a:cubicBezTo>
                    <a:cubicBezTo>
                      <a:pt x="70961" y="75724"/>
                      <a:pt x="72866" y="75724"/>
                      <a:pt x="73819" y="74771"/>
                    </a:cubicBezTo>
                    <a:cubicBezTo>
                      <a:pt x="73819" y="75724"/>
                      <a:pt x="72866" y="76676"/>
                      <a:pt x="72866" y="77629"/>
                    </a:cubicBezTo>
                    <a:cubicBezTo>
                      <a:pt x="72866" y="84296"/>
                      <a:pt x="78581" y="90011"/>
                      <a:pt x="85249" y="90011"/>
                    </a:cubicBezTo>
                    <a:cubicBezTo>
                      <a:pt x="86201" y="90011"/>
                      <a:pt x="87154" y="90011"/>
                      <a:pt x="88106" y="89059"/>
                    </a:cubicBezTo>
                    <a:cubicBezTo>
                      <a:pt x="88106" y="90011"/>
                      <a:pt x="88106" y="90011"/>
                      <a:pt x="88106" y="90964"/>
                    </a:cubicBezTo>
                    <a:cubicBezTo>
                      <a:pt x="88106" y="93821"/>
                      <a:pt x="89059" y="96679"/>
                      <a:pt x="90964" y="99536"/>
                    </a:cubicBezTo>
                    <a:cubicBezTo>
                      <a:pt x="88106" y="100489"/>
                      <a:pt x="86201" y="103346"/>
                      <a:pt x="86201" y="106204"/>
                    </a:cubicBezTo>
                    <a:cubicBezTo>
                      <a:pt x="86201" y="110014"/>
                      <a:pt x="90011" y="113824"/>
                      <a:pt x="93821" y="113824"/>
                    </a:cubicBezTo>
                    <a:cubicBezTo>
                      <a:pt x="97631" y="113824"/>
                      <a:pt x="101441" y="110014"/>
                      <a:pt x="101441" y="106204"/>
                    </a:cubicBezTo>
                    <a:cubicBezTo>
                      <a:pt x="101441" y="105251"/>
                      <a:pt x="101441" y="104299"/>
                      <a:pt x="100489" y="103346"/>
                    </a:cubicBezTo>
                    <a:cubicBezTo>
                      <a:pt x="107156" y="103346"/>
                      <a:pt x="111919" y="97631"/>
                      <a:pt x="111919" y="91916"/>
                    </a:cubicBezTo>
                    <a:cubicBezTo>
                      <a:pt x="111919" y="85249"/>
                      <a:pt x="106204" y="79534"/>
                      <a:pt x="99536" y="79534"/>
                    </a:cubicBezTo>
                    <a:cubicBezTo>
                      <a:pt x="98584" y="79534"/>
                      <a:pt x="97631" y="79534"/>
                      <a:pt x="96679" y="80486"/>
                    </a:cubicBezTo>
                    <a:cubicBezTo>
                      <a:pt x="96679" y="79534"/>
                      <a:pt x="96679" y="79534"/>
                      <a:pt x="96679" y="78581"/>
                    </a:cubicBezTo>
                    <a:cubicBezTo>
                      <a:pt x="96679" y="72866"/>
                      <a:pt x="91916" y="68104"/>
                      <a:pt x="86201" y="67151"/>
                    </a:cubicBezTo>
                    <a:cubicBezTo>
                      <a:pt x="89059" y="63341"/>
                      <a:pt x="90964" y="58579"/>
                      <a:pt x="90964" y="53816"/>
                    </a:cubicBezTo>
                    <a:cubicBezTo>
                      <a:pt x="90964" y="50006"/>
                      <a:pt x="90011" y="46196"/>
                      <a:pt x="88106" y="43339"/>
                    </a:cubicBezTo>
                    <a:cubicBezTo>
                      <a:pt x="88106" y="43339"/>
                      <a:pt x="89059" y="42386"/>
                      <a:pt x="89059" y="42386"/>
                    </a:cubicBezTo>
                    <a:cubicBezTo>
                      <a:pt x="91916" y="41434"/>
                      <a:pt x="94774" y="43339"/>
                      <a:pt x="98584" y="43339"/>
                    </a:cubicBezTo>
                    <a:close/>
                  </a:path>
                </a:pathLst>
              </a:custGeom>
              <a:grpFill/>
              <a:ln w="9525" cap="flat">
                <a:noFill/>
                <a:prstDash val="solid"/>
                <a:miter/>
              </a:ln>
            </p:spPr>
            <p:txBody>
              <a:bodyPr rtlCol="0" anchor="ctr"/>
              <a:lstStyle/>
              <a:p>
                <a:endParaRPr lang="en-US"/>
              </a:p>
            </p:txBody>
          </p:sp>
          <p:sp>
            <p:nvSpPr>
              <p:cNvPr id="35" name="Freeform: Shape 315">
                <a:extLst>
                  <a:ext uri="{FF2B5EF4-FFF2-40B4-BE49-F238E27FC236}">
                    <a16:creationId xmlns:a16="http://schemas.microsoft.com/office/drawing/2014/main" id="{2C27F3E9-6E79-4DCB-8934-FFEACAB04E3E}"/>
                  </a:ext>
                </a:extLst>
              </p:cNvPr>
              <p:cNvSpPr/>
              <p:nvPr/>
            </p:nvSpPr>
            <p:spPr>
              <a:xfrm>
                <a:off x="5531644" y="2882741"/>
                <a:ext cx="28575" cy="28575"/>
              </a:xfrm>
              <a:custGeom>
                <a:avLst/>
                <a:gdLst>
                  <a:gd name="connsiteX0" fmla="*/ 17621 w 28575"/>
                  <a:gd name="connsiteY0" fmla="*/ 28099 h 28575"/>
                  <a:gd name="connsiteX1" fmla="*/ 28099 w 28575"/>
                  <a:gd name="connsiteY1" fmla="*/ 17621 h 28575"/>
                  <a:gd name="connsiteX2" fmla="*/ 17621 w 28575"/>
                  <a:gd name="connsiteY2" fmla="*/ 7144 h 28575"/>
                  <a:gd name="connsiteX3" fmla="*/ 7144 w 28575"/>
                  <a:gd name="connsiteY3" fmla="*/ 17621 h 28575"/>
                  <a:gd name="connsiteX4" fmla="*/ 17621 w 28575"/>
                  <a:gd name="connsiteY4" fmla="*/ 28099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7621" y="28099"/>
                    </a:moveTo>
                    <a:cubicBezTo>
                      <a:pt x="23336" y="28099"/>
                      <a:pt x="28099" y="23336"/>
                      <a:pt x="28099" y="17621"/>
                    </a:cubicBezTo>
                    <a:cubicBezTo>
                      <a:pt x="28099" y="11906"/>
                      <a:pt x="23336" y="7144"/>
                      <a:pt x="17621" y="7144"/>
                    </a:cubicBezTo>
                    <a:cubicBezTo>
                      <a:pt x="11906" y="7144"/>
                      <a:pt x="7144" y="11906"/>
                      <a:pt x="7144" y="17621"/>
                    </a:cubicBezTo>
                    <a:cubicBezTo>
                      <a:pt x="7144" y="23336"/>
                      <a:pt x="11906" y="28099"/>
                      <a:pt x="17621" y="28099"/>
                    </a:cubicBezTo>
                    <a:close/>
                  </a:path>
                </a:pathLst>
              </a:custGeom>
              <a:grpFill/>
              <a:ln w="9525" cap="flat">
                <a:noFill/>
                <a:prstDash val="solid"/>
                <a:miter/>
              </a:ln>
            </p:spPr>
            <p:txBody>
              <a:bodyPr rtlCol="0" anchor="ctr"/>
              <a:lstStyle/>
              <a:p>
                <a:endParaRPr lang="en-US"/>
              </a:p>
            </p:txBody>
          </p:sp>
          <p:sp>
            <p:nvSpPr>
              <p:cNvPr id="36" name="Freeform: Shape 316">
                <a:extLst>
                  <a:ext uri="{FF2B5EF4-FFF2-40B4-BE49-F238E27FC236}">
                    <a16:creationId xmlns:a16="http://schemas.microsoft.com/office/drawing/2014/main" id="{4E5B5F0C-010C-4836-9350-036E7E91682A}"/>
                  </a:ext>
                </a:extLst>
              </p:cNvPr>
              <p:cNvSpPr/>
              <p:nvPr/>
            </p:nvSpPr>
            <p:spPr>
              <a:xfrm>
                <a:off x="5657374" y="3650456"/>
                <a:ext cx="57150" cy="85725"/>
              </a:xfrm>
              <a:custGeom>
                <a:avLst/>
                <a:gdLst>
                  <a:gd name="connsiteX0" fmla="*/ 53816 w 57150"/>
                  <a:gd name="connsiteY0" fmla="*/ 61436 h 85725"/>
                  <a:gd name="connsiteX1" fmla="*/ 46196 w 57150"/>
                  <a:gd name="connsiteY1" fmla="*/ 44291 h 85725"/>
                  <a:gd name="connsiteX2" fmla="*/ 58579 w 57150"/>
                  <a:gd name="connsiteY2" fmla="*/ 28099 h 85725"/>
                  <a:gd name="connsiteX3" fmla="*/ 41434 w 57150"/>
                  <a:gd name="connsiteY3" fmla="*/ 10954 h 85725"/>
                  <a:gd name="connsiteX4" fmla="*/ 27146 w 57150"/>
                  <a:gd name="connsiteY4" fmla="*/ 18574 h 85725"/>
                  <a:gd name="connsiteX5" fmla="*/ 28099 w 57150"/>
                  <a:gd name="connsiteY5" fmla="*/ 15716 h 85725"/>
                  <a:gd name="connsiteX6" fmla="*/ 19526 w 57150"/>
                  <a:gd name="connsiteY6" fmla="*/ 7144 h 85725"/>
                  <a:gd name="connsiteX7" fmla="*/ 10001 w 57150"/>
                  <a:gd name="connsiteY7" fmla="*/ 16669 h 85725"/>
                  <a:gd name="connsiteX8" fmla="*/ 18574 w 57150"/>
                  <a:gd name="connsiteY8" fmla="*/ 25241 h 85725"/>
                  <a:gd name="connsiteX9" fmla="*/ 25241 w 57150"/>
                  <a:gd name="connsiteY9" fmla="*/ 21431 h 85725"/>
                  <a:gd name="connsiteX10" fmla="*/ 24289 w 57150"/>
                  <a:gd name="connsiteY10" fmla="*/ 28099 h 85725"/>
                  <a:gd name="connsiteX11" fmla="*/ 28099 w 57150"/>
                  <a:gd name="connsiteY11" fmla="*/ 38576 h 85725"/>
                  <a:gd name="connsiteX12" fmla="*/ 7144 w 57150"/>
                  <a:gd name="connsiteY12" fmla="*/ 61436 h 85725"/>
                  <a:gd name="connsiteX13" fmla="*/ 30004 w 57150"/>
                  <a:gd name="connsiteY13" fmla="*/ 84296 h 85725"/>
                  <a:gd name="connsiteX14" fmla="*/ 53816 w 57150"/>
                  <a:gd name="connsiteY14" fmla="*/ 61436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 h="85725">
                    <a:moveTo>
                      <a:pt x="53816" y="61436"/>
                    </a:moveTo>
                    <a:cubicBezTo>
                      <a:pt x="53816" y="54769"/>
                      <a:pt x="50959" y="49054"/>
                      <a:pt x="46196" y="44291"/>
                    </a:cubicBezTo>
                    <a:cubicBezTo>
                      <a:pt x="52864" y="42386"/>
                      <a:pt x="58579" y="35719"/>
                      <a:pt x="58579" y="28099"/>
                    </a:cubicBezTo>
                    <a:cubicBezTo>
                      <a:pt x="58579" y="18574"/>
                      <a:pt x="50959" y="10954"/>
                      <a:pt x="41434" y="10954"/>
                    </a:cubicBezTo>
                    <a:cubicBezTo>
                      <a:pt x="35719" y="10954"/>
                      <a:pt x="30004" y="13811"/>
                      <a:pt x="27146" y="18574"/>
                    </a:cubicBezTo>
                    <a:cubicBezTo>
                      <a:pt x="27146" y="17621"/>
                      <a:pt x="28099" y="16669"/>
                      <a:pt x="28099" y="15716"/>
                    </a:cubicBezTo>
                    <a:cubicBezTo>
                      <a:pt x="28099" y="10954"/>
                      <a:pt x="24289" y="7144"/>
                      <a:pt x="19526" y="7144"/>
                    </a:cubicBezTo>
                    <a:cubicBezTo>
                      <a:pt x="14764" y="7144"/>
                      <a:pt x="10001" y="10954"/>
                      <a:pt x="10001" y="16669"/>
                    </a:cubicBezTo>
                    <a:cubicBezTo>
                      <a:pt x="10001" y="21431"/>
                      <a:pt x="13811" y="25241"/>
                      <a:pt x="18574" y="25241"/>
                    </a:cubicBezTo>
                    <a:cubicBezTo>
                      <a:pt x="21431" y="25241"/>
                      <a:pt x="24289" y="23336"/>
                      <a:pt x="25241" y="21431"/>
                    </a:cubicBezTo>
                    <a:cubicBezTo>
                      <a:pt x="24289" y="23336"/>
                      <a:pt x="24289" y="26194"/>
                      <a:pt x="24289" y="28099"/>
                    </a:cubicBezTo>
                    <a:cubicBezTo>
                      <a:pt x="24289" y="31909"/>
                      <a:pt x="25241" y="35719"/>
                      <a:pt x="28099" y="38576"/>
                    </a:cubicBezTo>
                    <a:cubicBezTo>
                      <a:pt x="16669" y="39529"/>
                      <a:pt x="7144" y="49054"/>
                      <a:pt x="7144" y="61436"/>
                    </a:cubicBezTo>
                    <a:cubicBezTo>
                      <a:pt x="7144" y="73819"/>
                      <a:pt x="17621" y="84296"/>
                      <a:pt x="30004" y="84296"/>
                    </a:cubicBezTo>
                    <a:cubicBezTo>
                      <a:pt x="43339" y="84296"/>
                      <a:pt x="53816" y="73819"/>
                      <a:pt x="53816" y="61436"/>
                    </a:cubicBezTo>
                    <a:close/>
                  </a:path>
                </a:pathLst>
              </a:custGeom>
              <a:grpFill/>
              <a:ln w="9525" cap="flat">
                <a:noFill/>
                <a:prstDash val="solid"/>
                <a:miter/>
              </a:ln>
            </p:spPr>
            <p:txBody>
              <a:bodyPr rtlCol="0" anchor="ctr"/>
              <a:lstStyle/>
              <a:p>
                <a:endParaRPr lang="en-US"/>
              </a:p>
            </p:txBody>
          </p:sp>
          <p:sp>
            <p:nvSpPr>
              <p:cNvPr id="37" name="Freeform: Shape 317">
                <a:extLst>
                  <a:ext uri="{FF2B5EF4-FFF2-40B4-BE49-F238E27FC236}">
                    <a16:creationId xmlns:a16="http://schemas.microsoft.com/office/drawing/2014/main" id="{6DED7E74-CC70-4B27-859F-25A6DF4E8681}"/>
                  </a:ext>
                </a:extLst>
              </p:cNvPr>
              <p:cNvSpPr/>
              <p:nvPr/>
            </p:nvSpPr>
            <p:spPr>
              <a:xfrm>
                <a:off x="5672614" y="3374231"/>
                <a:ext cx="47625" cy="47625"/>
              </a:xfrm>
              <a:custGeom>
                <a:avLst/>
                <a:gdLst>
                  <a:gd name="connsiteX0" fmla="*/ 7144 w 47625"/>
                  <a:gd name="connsiteY0" fmla="*/ 25241 h 47625"/>
                  <a:gd name="connsiteX1" fmla="*/ 25241 w 47625"/>
                  <a:gd name="connsiteY1" fmla="*/ 43339 h 47625"/>
                  <a:gd name="connsiteX2" fmla="*/ 43339 w 47625"/>
                  <a:gd name="connsiteY2" fmla="*/ 25241 h 47625"/>
                  <a:gd name="connsiteX3" fmla="*/ 25241 w 47625"/>
                  <a:gd name="connsiteY3" fmla="*/ 7144 h 47625"/>
                  <a:gd name="connsiteX4" fmla="*/ 7144 w 47625"/>
                  <a:gd name="connsiteY4" fmla="*/ 25241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 h="47625">
                    <a:moveTo>
                      <a:pt x="7144" y="25241"/>
                    </a:moveTo>
                    <a:cubicBezTo>
                      <a:pt x="7144" y="35719"/>
                      <a:pt x="15716" y="43339"/>
                      <a:pt x="25241" y="43339"/>
                    </a:cubicBezTo>
                    <a:cubicBezTo>
                      <a:pt x="34766" y="43339"/>
                      <a:pt x="43339" y="34766"/>
                      <a:pt x="43339" y="25241"/>
                    </a:cubicBezTo>
                    <a:cubicBezTo>
                      <a:pt x="43339" y="14764"/>
                      <a:pt x="34766" y="7144"/>
                      <a:pt x="25241" y="7144"/>
                    </a:cubicBezTo>
                    <a:cubicBezTo>
                      <a:pt x="15716" y="7144"/>
                      <a:pt x="7144" y="14764"/>
                      <a:pt x="7144" y="25241"/>
                    </a:cubicBezTo>
                    <a:close/>
                  </a:path>
                </a:pathLst>
              </a:custGeom>
              <a:grpFill/>
              <a:ln w="9525" cap="flat">
                <a:noFill/>
                <a:prstDash val="solid"/>
                <a:miter/>
              </a:ln>
            </p:spPr>
            <p:txBody>
              <a:bodyPr rtlCol="0" anchor="ctr"/>
              <a:lstStyle/>
              <a:p>
                <a:endParaRPr lang="en-US"/>
              </a:p>
            </p:txBody>
          </p:sp>
          <p:sp>
            <p:nvSpPr>
              <p:cNvPr id="38" name="Freeform: Shape 318">
                <a:extLst>
                  <a:ext uri="{FF2B5EF4-FFF2-40B4-BE49-F238E27FC236}">
                    <a16:creationId xmlns:a16="http://schemas.microsoft.com/office/drawing/2014/main" id="{B8848D84-4E1B-459C-A63B-C0E03ABAF41A}"/>
                  </a:ext>
                </a:extLst>
              </p:cNvPr>
              <p:cNvSpPr/>
              <p:nvPr/>
            </p:nvSpPr>
            <p:spPr>
              <a:xfrm>
                <a:off x="5797391" y="4164806"/>
                <a:ext cx="28575" cy="28575"/>
              </a:xfrm>
              <a:custGeom>
                <a:avLst/>
                <a:gdLst>
                  <a:gd name="connsiteX0" fmla="*/ 24289 w 28575"/>
                  <a:gd name="connsiteY0" fmla="*/ 15716 h 28575"/>
                  <a:gd name="connsiteX1" fmla="*/ 15716 w 28575"/>
                  <a:gd name="connsiteY1" fmla="*/ 7144 h 28575"/>
                  <a:gd name="connsiteX2" fmla="*/ 7144 w 28575"/>
                  <a:gd name="connsiteY2" fmla="*/ 15716 h 28575"/>
                  <a:gd name="connsiteX3" fmla="*/ 15716 w 28575"/>
                  <a:gd name="connsiteY3" fmla="*/ 24289 h 28575"/>
                  <a:gd name="connsiteX4" fmla="*/ 24289 w 28575"/>
                  <a:gd name="connsiteY4" fmla="*/ 15716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4289" y="15716"/>
                    </a:moveTo>
                    <a:cubicBezTo>
                      <a:pt x="24289" y="10954"/>
                      <a:pt x="20479" y="7144"/>
                      <a:pt x="15716" y="7144"/>
                    </a:cubicBezTo>
                    <a:cubicBezTo>
                      <a:pt x="10954" y="7144"/>
                      <a:pt x="7144" y="10954"/>
                      <a:pt x="7144" y="15716"/>
                    </a:cubicBezTo>
                    <a:cubicBezTo>
                      <a:pt x="7144" y="20479"/>
                      <a:pt x="10954" y="24289"/>
                      <a:pt x="15716" y="24289"/>
                    </a:cubicBezTo>
                    <a:cubicBezTo>
                      <a:pt x="20479" y="23336"/>
                      <a:pt x="24289" y="19526"/>
                      <a:pt x="24289" y="15716"/>
                    </a:cubicBezTo>
                    <a:close/>
                  </a:path>
                </a:pathLst>
              </a:custGeom>
              <a:grpFill/>
              <a:ln w="9525" cap="flat">
                <a:noFill/>
                <a:prstDash val="solid"/>
                <a:miter/>
              </a:ln>
            </p:spPr>
            <p:txBody>
              <a:bodyPr rtlCol="0" anchor="ctr"/>
              <a:lstStyle/>
              <a:p>
                <a:endParaRPr lang="en-US"/>
              </a:p>
            </p:txBody>
          </p:sp>
          <p:sp>
            <p:nvSpPr>
              <p:cNvPr id="39" name="Freeform: Shape 319">
                <a:extLst>
                  <a:ext uri="{FF2B5EF4-FFF2-40B4-BE49-F238E27FC236}">
                    <a16:creationId xmlns:a16="http://schemas.microsoft.com/office/drawing/2014/main" id="{9586092C-FD9C-4B87-A52D-92B17215B411}"/>
                  </a:ext>
                </a:extLst>
              </p:cNvPr>
              <p:cNvSpPr/>
              <p:nvPr/>
            </p:nvSpPr>
            <p:spPr>
              <a:xfrm>
                <a:off x="6067717" y="3886676"/>
                <a:ext cx="19050" cy="19050"/>
              </a:xfrm>
              <a:custGeom>
                <a:avLst/>
                <a:gdLst>
                  <a:gd name="connsiteX0" fmla="*/ 13043 w 19050"/>
                  <a:gd name="connsiteY0" fmla="*/ 18574 h 19050"/>
                  <a:gd name="connsiteX1" fmla="*/ 18758 w 19050"/>
                  <a:gd name="connsiteY1" fmla="*/ 12859 h 19050"/>
                  <a:gd name="connsiteX2" fmla="*/ 13043 w 19050"/>
                  <a:gd name="connsiteY2" fmla="*/ 7144 h 19050"/>
                  <a:gd name="connsiteX3" fmla="*/ 7328 w 19050"/>
                  <a:gd name="connsiteY3" fmla="*/ 12859 h 19050"/>
                  <a:gd name="connsiteX4" fmla="*/ 13043 w 19050"/>
                  <a:gd name="connsiteY4" fmla="*/ 18574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3043" y="18574"/>
                    </a:moveTo>
                    <a:cubicBezTo>
                      <a:pt x="15901" y="18574"/>
                      <a:pt x="18758" y="15716"/>
                      <a:pt x="18758" y="12859"/>
                    </a:cubicBezTo>
                    <a:cubicBezTo>
                      <a:pt x="18758" y="10001"/>
                      <a:pt x="15901" y="7144"/>
                      <a:pt x="13043" y="7144"/>
                    </a:cubicBezTo>
                    <a:cubicBezTo>
                      <a:pt x="10186" y="7144"/>
                      <a:pt x="7328" y="10001"/>
                      <a:pt x="7328" y="12859"/>
                    </a:cubicBezTo>
                    <a:cubicBezTo>
                      <a:pt x="6376" y="15716"/>
                      <a:pt x="9233" y="18574"/>
                      <a:pt x="13043" y="18574"/>
                    </a:cubicBezTo>
                    <a:close/>
                  </a:path>
                </a:pathLst>
              </a:custGeom>
              <a:grpFill/>
              <a:ln w="9525" cap="flat">
                <a:noFill/>
                <a:prstDash val="solid"/>
                <a:miter/>
              </a:ln>
            </p:spPr>
            <p:txBody>
              <a:bodyPr rtlCol="0" anchor="ctr"/>
              <a:lstStyle/>
              <a:p>
                <a:endParaRPr lang="en-US"/>
              </a:p>
            </p:txBody>
          </p:sp>
          <p:sp>
            <p:nvSpPr>
              <p:cNvPr id="40" name="Freeform: Shape 320">
                <a:extLst>
                  <a:ext uri="{FF2B5EF4-FFF2-40B4-BE49-F238E27FC236}">
                    <a16:creationId xmlns:a16="http://schemas.microsoft.com/office/drawing/2014/main" id="{EEC80020-DB5D-43D0-8606-4B35381572BC}"/>
                  </a:ext>
                </a:extLst>
              </p:cNvPr>
              <p:cNvSpPr/>
              <p:nvPr/>
            </p:nvSpPr>
            <p:spPr>
              <a:xfrm>
                <a:off x="5555456" y="3539014"/>
                <a:ext cx="57150" cy="57150"/>
              </a:xfrm>
              <a:custGeom>
                <a:avLst/>
                <a:gdLst>
                  <a:gd name="connsiteX0" fmla="*/ 31909 w 57150"/>
                  <a:gd name="connsiteY0" fmla="*/ 56674 h 57150"/>
                  <a:gd name="connsiteX1" fmla="*/ 56674 w 57150"/>
                  <a:gd name="connsiteY1" fmla="*/ 31909 h 57150"/>
                  <a:gd name="connsiteX2" fmla="*/ 31909 w 57150"/>
                  <a:gd name="connsiteY2" fmla="*/ 7144 h 57150"/>
                  <a:gd name="connsiteX3" fmla="*/ 7144 w 57150"/>
                  <a:gd name="connsiteY3" fmla="*/ 31909 h 57150"/>
                  <a:gd name="connsiteX4" fmla="*/ 31909 w 57150"/>
                  <a:gd name="connsiteY4" fmla="*/ 56674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31909" y="56674"/>
                    </a:moveTo>
                    <a:cubicBezTo>
                      <a:pt x="45244" y="56674"/>
                      <a:pt x="56674" y="46196"/>
                      <a:pt x="56674" y="31909"/>
                    </a:cubicBezTo>
                    <a:cubicBezTo>
                      <a:pt x="56674" y="18574"/>
                      <a:pt x="46196" y="7144"/>
                      <a:pt x="31909" y="7144"/>
                    </a:cubicBezTo>
                    <a:cubicBezTo>
                      <a:pt x="18574" y="7144"/>
                      <a:pt x="7144" y="17621"/>
                      <a:pt x="7144" y="31909"/>
                    </a:cubicBezTo>
                    <a:cubicBezTo>
                      <a:pt x="7144" y="46196"/>
                      <a:pt x="18574" y="56674"/>
                      <a:pt x="31909" y="56674"/>
                    </a:cubicBezTo>
                    <a:close/>
                  </a:path>
                </a:pathLst>
              </a:custGeom>
              <a:grpFill/>
              <a:ln w="9525" cap="flat">
                <a:noFill/>
                <a:prstDash val="solid"/>
                <a:miter/>
              </a:ln>
            </p:spPr>
            <p:txBody>
              <a:bodyPr rtlCol="0" anchor="ctr"/>
              <a:lstStyle/>
              <a:p>
                <a:endParaRPr lang="en-US"/>
              </a:p>
            </p:txBody>
          </p:sp>
          <p:sp>
            <p:nvSpPr>
              <p:cNvPr id="41" name="Freeform: Shape 321">
                <a:extLst>
                  <a:ext uri="{FF2B5EF4-FFF2-40B4-BE49-F238E27FC236}">
                    <a16:creationId xmlns:a16="http://schemas.microsoft.com/office/drawing/2014/main" id="{C43AE99B-E112-4987-9F9F-F2CD1409E713}"/>
                  </a:ext>
                </a:extLst>
              </p:cNvPr>
              <p:cNvSpPr/>
              <p:nvPr/>
            </p:nvSpPr>
            <p:spPr>
              <a:xfrm>
                <a:off x="6038374" y="4180046"/>
                <a:ext cx="19050" cy="19050"/>
              </a:xfrm>
              <a:custGeom>
                <a:avLst/>
                <a:gdLst>
                  <a:gd name="connsiteX0" fmla="*/ 7144 w 19050"/>
                  <a:gd name="connsiteY0" fmla="*/ 12859 h 19050"/>
                  <a:gd name="connsiteX1" fmla="*/ 12859 w 19050"/>
                  <a:gd name="connsiteY1" fmla="*/ 18574 h 19050"/>
                  <a:gd name="connsiteX2" fmla="*/ 18574 w 19050"/>
                  <a:gd name="connsiteY2" fmla="*/ 12859 h 19050"/>
                  <a:gd name="connsiteX3" fmla="*/ 12859 w 19050"/>
                  <a:gd name="connsiteY3" fmla="*/ 7144 h 19050"/>
                  <a:gd name="connsiteX4" fmla="*/ 714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7144" y="12859"/>
                    </a:moveTo>
                    <a:cubicBezTo>
                      <a:pt x="7144" y="15716"/>
                      <a:pt x="10001" y="18574"/>
                      <a:pt x="12859" y="18574"/>
                    </a:cubicBezTo>
                    <a:cubicBezTo>
                      <a:pt x="15716" y="18574"/>
                      <a:pt x="18574" y="15716"/>
                      <a:pt x="18574" y="12859"/>
                    </a:cubicBezTo>
                    <a:cubicBezTo>
                      <a:pt x="18574" y="10001"/>
                      <a:pt x="15716" y="7144"/>
                      <a:pt x="12859" y="7144"/>
                    </a:cubicBezTo>
                    <a:cubicBezTo>
                      <a:pt x="10001" y="8096"/>
                      <a:pt x="7144" y="10001"/>
                      <a:pt x="7144" y="12859"/>
                    </a:cubicBezTo>
                    <a:close/>
                  </a:path>
                </a:pathLst>
              </a:custGeom>
              <a:grpFill/>
              <a:ln w="9525" cap="flat">
                <a:noFill/>
                <a:prstDash val="solid"/>
                <a:miter/>
              </a:ln>
            </p:spPr>
            <p:txBody>
              <a:bodyPr rtlCol="0" anchor="ctr"/>
              <a:lstStyle/>
              <a:p>
                <a:endParaRPr lang="en-US"/>
              </a:p>
            </p:txBody>
          </p:sp>
          <p:sp>
            <p:nvSpPr>
              <p:cNvPr id="42" name="Freeform: Shape 322">
                <a:extLst>
                  <a:ext uri="{FF2B5EF4-FFF2-40B4-BE49-F238E27FC236}">
                    <a16:creationId xmlns:a16="http://schemas.microsoft.com/office/drawing/2014/main" id="{AAB1A5EC-B806-458C-9635-102B6DC4EF98}"/>
                  </a:ext>
                </a:extLst>
              </p:cNvPr>
              <p:cNvSpPr/>
              <p:nvPr/>
            </p:nvSpPr>
            <p:spPr>
              <a:xfrm>
                <a:off x="5919311" y="3565684"/>
                <a:ext cx="19050" cy="19050"/>
              </a:xfrm>
              <a:custGeom>
                <a:avLst/>
                <a:gdLst>
                  <a:gd name="connsiteX0" fmla="*/ 7144 w 19050"/>
                  <a:gd name="connsiteY0" fmla="*/ 12859 h 19050"/>
                  <a:gd name="connsiteX1" fmla="*/ 12859 w 19050"/>
                  <a:gd name="connsiteY1" fmla="*/ 18574 h 19050"/>
                  <a:gd name="connsiteX2" fmla="*/ 18574 w 19050"/>
                  <a:gd name="connsiteY2" fmla="*/ 12859 h 19050"/>
                  <a:gd name="connsiteX3" fmla="*/ 12859 w 19050"/>
                  <a:gd name="connsiteY3" fmla="*/ 7144 h 19050"/>
                  <a:gd name="connsiteX4" fmla="*/ 714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7144" y="12859"/>
                    </a:moveTo>
                    <a:cubicBezTo>
                      <a:pt x="7144" y="15716"/>
                      <a:pt x="10001" y="18574"/>
                      <a:pt x="12859" y="18574"/>
                    </a:cubicBezTo>
                    <a:cubicBezTo>
                      <a:pt x="15716" y="18574"/>
                      <a:pt x="18574" y="15716"/>
                      <a:pt x="18574" y="12859"/>
                    </a:cubicBezTo>
                    <a:cubicBezTo>
                      <a:pt x="18574" y="10001"/>
                      <a:pt x="15716" y="7144"/>
                      <a:pt x="12859" y="7144"/>
                    </a:cubicBezTo>
                    <a:cubicBezTo>
                      <a:pt x="10001" y="7144"/>
                      <a:pt x="7144" y="10001"/>
                      <a:pt x="7144" y="12859"/>
                    </a:cubicBezTo>
                    <a:close/>
                  </a:path>
                </a:pathLst>
              </a:custGeom>
              <a:grpFill/>
              <a:ln w="9525" cap="flat">
                <a:noFill/>
                <a:prstDash val="solid"/>
                <a:miter/>
              </a:ln>
            </p:spPr>
            <p:txBody>
              <a:bodyPr rtlCol="0" anchor="ctr"/>
              <a:lstStyle/>
              <a:p>
                <a:endParaRPr lang="en-US"/>
              </a:p>
            </p:txBody>
          </p:sp>
          <p:sp>
            <p:nvSpPr>
              <p:cNvPr id="43" name="Freeform: Shape 323">
                <a:extLst>
                  <a:ext uri="{FF2B5EF4-FFF2-40B4-BE49-F238E27FC236}">
                    <a16:creationId xmlns:a16="http://schemas.microsoft.com/office/drawing/2014/main" id="{00FC0620-A551-4D96-8A61-AEAED1A3BEAF}"/>
                  </a:ext>
                </a:extLst>
              </p:cNvPr>
              <p:cNvSpPr/>
              <p:nvPr/>
            </p:nvSpPr>
            <p:spPr>
              <a:xfrm>
                <a:off x="5928836" y="4101941"/>
                <a:ext cx="19050" cy="19050"/>
              </a:xfrm>
              <a:custGeom>
                <a:avLst/>
                <a:gdLst>
                  <a:gd name="connsiteX0" fmla="*/ 12859 w 19050"/>
                  <a:gd name="connsiteY0" fmla="*/ 18574 h 19050"/>
                  <a:gd name="connsiteX1" fmla="*/ 18574 w 19050"/>
                  <a:gd name="connsiteY1" fmla="*/ 12859 h 19050"/>
                  <a:gd name="connsiteX2" fmla="*/ 12859 w 19050"/>
                  <a:gd name="connsiteY2" fmla="*/ 7144 h 19050"/>
                  <a:gd name="connsiteX3" fmla="*/ 7144 w 19050"/>
                  <a:gd name="connsiteY3" fmla="*/ 12859 h 19050"/>
                  <a:gd name="connsiteX4" fmla="*/ 12859 w 19050"/>
                  <a:gd name="connsiteY4" fmla="*/ 18574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2859" y="18574"/>
                    </a:moveTo>
                    <a:cubicBezTo>
                      <a:pt x="15716" y="18574"/>
                      <a:pt x="18574" y="15716"/>
                      <a:pt x="18574" y="12859"/>
                    </a:cubicBezTo>
                    <a:cubicBezTo>
                      <a:pt x="18574" y="10001"/>
                      <a:pt x="15716" y="7144"/>
                      <a:pt x="12859" y="7144"/>
                    </a:cubicBezTo>
                    <a:cubicBezTo>
                      <a:pt x="10001" y="7144"/>
                      <a:pt x="7144" y="10001"/>
                      <a:pt x="7144" y="12859"/>
                    </a:cubicBezTo>
                    <a:cubicBezTo>
                      <a:pt x="7144" y="15716"/>
                      <a:pt x="10001" y="18574"/>
                      <a:pt x="12859" y="18574"/>
                    </a:cubicBezTo>
                    <a:close/>
                  </a:path>
                </a:pathLst>
              </a:custGeom>
              <a:grpFill/>
              <a:ln w="9525" cap="flat">
                <a:noFill/>
                <a:prstDash val="solid"/>
                <a:miter/>
              </a:ln>
            </p:spPr>
            <p:txBody>
              <a:bodyPr rtlCol="0" anchor="ctr"/>
              <a:lstStyle/>
              <a:p>
                <a:endParaRPr lang="en-US"/>
              </a:p>
            </p:txBody>
          </p:sp>
          <p:sp>
            <p:nvSpPr>
              <p:cNvPr id="44" name="Freeform: Shape 324">
                <a:extLst>
                  <a:ext uri="{FF2B5EF4-FFF2-40B4-BE49-F238E27FC236}">
                    <a16:creationId xmlns:a16="http://schemas.microsoft.com/office/drawing/2014/main" id="{51CD81E6-8FBA-4A5F-B6C1-7C049088E75D}"/>
                  </a:ext>
                </a:extLst>
              </p:cNvPr>
              <p:cNvSpPr/>
              <p:nvPr/>
            </p:nvSpPr>
            <p:spPr>
              <a:xfrm>
                <a:off x="5470684" y="3559016"/>
                <a:ext cx="66675" cy="66675"/>
              </a:xfrm>
              <a:custGeom>
                <a:avLst/>
                <a:gdLst>
                  <a:gd name="connsiteX0" fmla="*/ 33814 w 66675"/>
                  <a:gd name="connsiteY0" fmla="*/ 7144 h 66675"/>
                  <a:gd name="connsiteX1" fmla="*/ 7144 w 66675"/>
                  <a:gd name="connsiteY1" fmla="*/ 33814 h 66675"/>
                  <a:gd name="connsiteX2" fmla="*/ 33814 w 66675"/>
                  <a:gd name="connsiteY2" fmla="*/ 60484 h 66675"/>
                  <a:gd name="connsiteX3" fmla="*/ 60484 w 66675"/>
                  <a:gd name="connsiteY3" fmla="*/ 33814 h 66675"/>
                  <a:gd name="connsiteX4" fmla="*/ 33814 w 66675"/>
                  <a:gd name="connsiteY4" fmla="*/ 7144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33814" y="7144"/>
                    </a:moveTo>
                    <a:cubicBezTo>
                      <a:pt x="19526" y="7144"/>
                      <a:pt x="7144" y="18574"/>
                      <a:pt x="7144" y="33814"/>
                    </a:cubicBezTo>
                    <a:cubicBezTo>
                      <a:pt x="7144" y="48101"/>
                      <a:pt x="18574" y="60484"/>
                      <a:pt x="33814" y="60484"/>
                    </a:cubicBezTo>
                    <a:cubicBezTo>
                      <a:pt x="48101" y="60484"/>
                      <a:pt x="60484" y="49054"/>
                      <a:pt x="60484" y="33814"/>
                    </a:cubicBezTo>
                    <a:cubicBezTo>
                      <a:pt x="59531" y="18574"/>
                      <a:pt x="48101" y="7144"/>
                      <a:pt x="33814" y="7144"/>
                    </a:cubicBezTo>
                    <a:close/>
                  </a:path>
                </a:pathLst>
              </a:custGeom>
              <a:grpFill/>
              <a:ln w="9525" cap="flat">
                <a:noFill/>
                <a:prstDash val="solid"/>
                <a:miter/>
              </a:ln>
            </p:spPr>
            <p:txBody>
              <a:bodyPr rtlCol="0" anchor="ctr"/>
              <a:lstStyle/>
              <a:p>
                <a:endParaRPr lang="en-US"/>
              </a:p>
            </p:txBody>
          </p:sp>
          <p:sp>
            <p:nvSpPr>
              <p:cNvPr id="45" name="Freeform: Shape 325">
                <a:extLst>
                  <a:ext uri="{FF2B5EF4-FFF2-40B4-BE49-F238E27FC236}">
                    <a16:creationId xmlns:a16="http://schemas.microsoft.com/office/drawing/2014/main" id="{4B558D5F-C492-4FB7-B551-A560B295FE74}"/>
                  </a:ext>
                </a:extLst>
              </p:cNvPr>
              <p:cNvSpPr/>
              <p:nvPr/>
            </p:nvSpPr>
            <p:spPr>
              <a:xfrm>
                <a:off x="5958364" y="3854291"/>
                <a:ext cx="38100" cy="38100"/>
              </a:xfrm>
              <a:custGeom>
                <a:avLst/>
                <a:gdLst>
                  <a:gd name="connsiteX0" fmla="*/ 20479 w 38100"/>
                  <a:gd name="connsiteY0" fmla="*/ 33814 h 38100"/>
                  <a:gd name="connsiteX1" fmla="*/ 33814 w 38100"/>
                  <a:gd name="connsiteY1" fmla="*/ 20479 h 38100"/>
                  <a:gd name="connsiteX2" fmla="*/ 20479 w 38100"/>
                  <a:gd name="connsiteY2" fmla="*/ 7144 h 38100"/>
                  <a:gd name="connsiteX3" fmla="*/ 7144 w 38100"/>
                  <a:gd name="connsiteY3" fmla="*/ 20479 h 38100"/>
                  <a:gd name="connsiteX4" fmla="*/ 20479 w 38100"/>
                  <a:gd name="connsiteY4" fmla="*/ 3381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0479" y="33814"/>
                    </a:moveTo>
                    <a:cubicBezTo>
                      <a:pt x="27146" y="33814"/>
                      <a:pt x="33814" y="28099"/>
                      <a:pt x="33814" y="20479"/>
                    </a:cubicBezTo>
                    <a:cubicBezTo>
                      <a:pt x="33814" y="12859"/>
                      <a:pt x="28099" y="7144"/>
                      <a:pt x="20479" y="7144"/>
                    </a:cubicBezTo>
                    <a:cubicBezTo>
                      <a:pt x="13811" y="7144"/>
                      <a:pt x="7144" y="12859"/>
                      <a:pt x="7144" y="20479"/>
                    </a:cubicBezTo>
                    <a:cubicBezTo>
                      <a:pt x="7144" y="28099"/>
                      <a:pt x="12859" y="33814"/>
                      <a:pt x="20479" y="33814"/>
                    </a:cubicBezTo>
                    <a:close/>
                  </a:path>
                </a:pathLst>
              </a:custGeom>
              <a:grpFill/>
              <a:ln w="9525" cap="flat">
                <a:noFill/>
                <a:prstDash val="solid"/>
                <a:miter/>
              </a:ln>
            </p:spPr>
            <p:txBody>
              <a:bodyPr rtlCol="0" anchor="ctr"/>
              <a:lstStyle/>
              <a:p>
                <a:endParaRPr lang="en-US"/>
              </a:p>
            </p:txBody>
          </p:sp>
          <p:sp>
            <p:nvSpPr>
              <p:cNvPr id="46" name="Freeform: Shape 326">
                <a:extLst>
                  <a:ext uri="{FF2B5EF4-FFF2-40B4-BE49-F238E27FC236}">
                    <a16:creationId xmlns:a16="http://schemas.microsoft.com/office/drawing/2014/main" id="{89542573-3583-4A75-B053-093D43BD7DD4}"/>
                  </a:ext>
                </a:extLst>
              </p:cNvPr>
              <p:cNvSpPr/>
              <p:nvPr/>
            </p:nvSpPr>
            <p:spPr>
              <a:xfrm>
                <a:off x="6216491" y="2458879"/>
                <a:ext cx="19050" cy="19050"/>
              </a:xfrm>
              <a:custGeom>
                <a:avLst/>
                <a:gdLst>
                  <a:gd name="connsiteX0" fmla="*/ 13811 w 19050"/>
                  <a:gd name="connsiteY0" fmla="*/ 20479 h 19050"/>
                  <a:gd name="connsiteX1" fmla="*/ 20479 w 19050"/>
                  <a:gd name="connsiteY1" fmla="*/ 13811 h 19050"/>
                  <a:gd name="connsiteX2" fmla="*/ 13811 w 19050"/>
                  <a:gd name="connsiteY2" fmla="*/ 7144 h 19050"/>
                  <a:gd name="connsiteX3" fmla="*/ 7144 w 19050"/>
                  <a:gd name="connsiteY3" fmla="*/ 13811 h 19050"/>
                  <a:gd name="connsiteX4" fmla="*/ 13811 w 19050"/>
                  <a:gd name="connsiteY4" fmla="*/ 2047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3811" y="20479"/>
                    </a:moveTo>
                    <a:cubicBezTo>
                      <a:pt x="17621" y="20479"/>
                      <a:pt x="20479" y="17621"/>
                      <a:pt x="20479" y="13811"/>
                    </a:cubicBezTo>
                    <a:cubicBezTo>
                      <a:pt x="20479" y="10001"/>
                      <a:pt x="17621" y="7144"/>
                      <a:pt x="13811" y="7144"/>
                    </a:cubicBezTo>
                    <a:cubicBezTo>
                      <a:pt x="10001" y="7144"/>
                      <a:pt x="7144" y="10001"/>
                      <a:pt x="7144" y="13811"/>
                    </a:cubicBezTo>
                    <a:cubicBezTo>
                      <a:pt x="7144" y="17621"/>
                      <a:pt x="10001" y="20479"/>
                      <a:pt x="13811" y="20479"/>
                    </a:cubicBezTo>
                    <a:close/>
                  </a:path>
                </a:pathLst>
              </a:custGeom>
              <a:grpFill/>
              <a:ln w="9525" cap="flat">
                <a:noFill/>
                <a:prstDash val="solid"/>
                <a:miter/>
              </a:ln>
            </p:spPr>
            <p:txBody>
              <a:bodyPr rtlCol="0" anchor="ctr"/>
              <a:lstStyle/>
              <a:p>
                <a:endParaRPr lang="en-US"/>
              </a:p>
            </p:txBody>
          </p:sp>
          <p:sp>
            <p:nvSpPr>
              <p:cNvPr id="47" name="Freeform: Shape 327">
                <a:extLst>
                  <a:ext uri="{FF2B5EF4-FFF2-40B4-BE49-F238E27FC236}">
                    <a16:creationId xmlns:a16="http://schemas.microsoft.com/office/drawing/2014/main" id="{36B27CAF-FF5B-4A4C-AF65-5F179F0038A2}"/>
                  </a:ext>
                </a:extLst>
              </p:cNvPr>
              <p:cNvSpPr/>
              <p:nvPr/>
            </p:nvSpPr>
            <p:spPr>
              <a:xfrm>
                <a:off x="5384006" y="3668554"/>
                <a:ext cx="66675" cy="66675"/>
              </a:xfrm>
              <a:custGeom>
                <a:avLst/>
                <a:gdLst>
                  <a:gd name="connsiteX0" fmla="*/ 34766 w 66675"/>
                  <a:gd name="connsiteY0" fmla="*/ 7144 h 66675"/>
                  <a:gd name="connsiteX1" fmla="*/ 7144 w 66675"/>
                  <a:gd name="connsiteY1" fmla="*/ 34766 h 66675"/>
                  <a:gd name="connsiteX2" fmla="*/ 34766 w 66675"/>
                  <a:gd name="connsiteY2" fmla="*/ 62389 h 66675"/>
                  <a:gd name="connsiteX3" fmla="*/ 62389 w 66675"/>
                  <a:gd name="connsiteY3" fmla="*/ 34766 h 66675"/>
                  <a:gd name="connsiteX4" fmla="*/ 34766 w 66675"/>
                  <a:gd name="connsiteY4" fmla="*/ 7144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34766" y="7144"/>
                    </a:moveTo>
                    <a:cubicBezTo>
                      <a:pt x="19526" y="7144"/>
                      <a:pt x="7144" y="19526"/>
                      <a:pt x="7144" y="34766"/>
                    </a:cubicBezTo>
                    <a:cubicBezTo>
                      <a:pt x="7144" y="50006"/>
                      <a:pt x="19526" y="62389"/>
                      <a:pt x="34766" y="62389"/>
                    </a:cubicBezTo>
                    <a:cubicBezTo>
                      <a:pt x="50006" y="62389"/>
                      <a:pt x="62389" y="50006"/>
                      <a:pt x="62389" y="34766"/>
                    </a:cubicBezTo>
                    <a:cubicBezTo>
                      <a:pt x="62389" y="18574"/>
                      <a:pt x="50006" y="7144"/>
                      <a:pt x="34766" y="7144"/>
                    </a:cubicBezTo>
                    <a:close/>
                  </a:path>
                </a:pathLst>
              </a:custGeom>
              <a:grpFill/>
              <a:ln w="9525" cap="flat">
                <a:noFill/>
                <a:prstDash val="solid"/>
                <a:miter/>
              </a:ln>
            </p:spPr>
            <p:txBody>
              <a:bodyPr rtlCol="0" anchor="ctr"/>
              <a:lstStyle/>
              <a:p>
                <a:endParaRPr lang="en-US"/>
              </a:p>
            </p:txBody>
          </p:sp>
          <p:sp>
            <p:nvSpPr>
              <p:cNvPr id="48" name="Freeform: Shape 328">
                <a:extLst>
                  <a:ext uri="{FF2B5EF4-FFF2-40B4-BE49-F238E27FC236}">
                    <a16:creationId xmlns:a16="http://schemas.microsoft.com/office/drawing/2014/main" id="{442528F2-DF87-4A06-AD6F-C0B6F19F41BF}"/>
                  </a:ext>
                </a:extLst>
              </p:cNvPr>
              <p:cNvSpPr/>
              <p:nvPr/>
            </p:nvSpPr>
            <p:spPr>
              <a:xfrm>
                <a:off x="5896451" y="3007519"/>
                <a:ext cx="57150" cy="57150"/>
              </a:xfrm>
              <a:custGeom>
                <a:avLst/>
                <a:gdLst>
                  <a:gd name="connsiteX0" fmla="*/ 7144 w 57150"/>
                  <a:gd name="connsiteY0" fmla="*/ 30004 h 57150"/>
                  <a:gd name="connsiteX1" fmla="*/ 30004 w 57150"/>
                  <a:gd name="connsiteY1" fmla="*/ 52864 h 57150"/>
                  <a:gd name="connsiteX2" fmla="*/ 52864 w 57150"/>
                  <a:gd name="connsiteY2" fmla="*/ 30004 h 57150"/>
                  <a:gd name="connsiteX3" fmla="*/ 30004 w 57150"/>
                  <a:gd name="connsiteY3" fmla="*/ 7144 h 57150"/>
                  <a:gd name="connsiteX4" fmla="*/ 7144 w 57150"/>
                  <a:gd name="connsiteY4" fmla="*/ 30004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7144" y="30004"/>
                    </a:moveTo>
                    <a:cubicBezTo>
                      <a:pt x="7144" y="43339"/>
                      <a:pt x="17621" y="52864"/>
                      <a:pt x="30004" y="52864"/>
                    </a:cubicBezTo>
                    <a:cubicBezTo>
                      <a:pt x="43339" y="52864"/>
                      <a:pt x="52864" y="42386"/>
                      <a:pt x="52864" y="30004"/>
                    </a:cubicBezTo>
                    <a:cubicBezTo>
                      <a:pt x="52864" y="16669"/>
                      <a:pt x="42386" y="7144"/>
                      <a:pt x="30004" y="7144"/>
                    </a:cubicBezTo>
                    <a:cubicBezTo>
                      <a:pt x="17621" y="7144"/>
                      <a:pt x="7144" y="17621"/>
                      <a:pt x="7144" y="30004"/>
                    </a:cubicBezTo>
                    <a:close/>
                  </a:path>
                </a:pathLst>
              </a:custGeom>
              <a:grpFill/>
              <a:ln w="9525" cap="flat">
                <a:noFill/>
                <a:prstDash val="solid"/>
                <a:miter/>
              </a:ln>
            </p:spPr>
            <p:txBody>
              <a:bodyPr rtlCol="0" anchor="ctr"/>
              <a:lstStyle/>
              <a:p>
                <a:endParaRPr lang="en-US"/>
              </a:p>
            </p:txBody>
          </p:sp>
          <p:sp>
            <p:nvSpPr>
              <p:cNvPr id="49" name="Freeform: Shape 329">
                <a:extLst>
                  <a:ext uri="{FF2B5EF4-FFF2-40B4-BE49-F238E27FC236}">
                    <a16:creationId xmlns:a16="http://schemas.microsoft.com/office/drawing/2014/main" id="{E68B2327-B140-4DB7-94E8-FDDD0E132D62}"/>
                  </a:ext>
                </a:extLst>
              </p:cNvPr>
              <p:cNvSpPr/>
              <p:nvPr/>
            </p:nvSpPr>
            <p:spPr>
              <a:xfrm>
                <a:off x="6256496" y="2455069"/>
                <a:ext cx="28575" cy="28575"/>
              </a:xfrm>
              <a:custGeom>
                <a:avLst/>
                <a:gdLst>
                  <a:gd name="connsiteX0" fmla="*/ 14764 w 28575"/>
                  <a:gd name="connsiteY0" fmla="*/ 22384 h 28575"/>
                  <a:gd name="connsiteX1" fmla="*/ 22384 w 28575"/>
                  <a:gd name="connsiteY1" fmla="*/ 14764 h 28575"/>
                  <a:gd name="connsiteX2" fmla="*/ 14764 w 28575"/>
                  <a:gd name="connsiteY2" fmla="*/ 7144 h 28575"/>
                  <a:gd name="connsiteX3" fmla="*/ 7144 w 28575"/>
                  <a:gd name="connsiteY3" fmla="*/ 14764 h 28575"/>
                  <a:gd name="connsiteX4" fmla="*/ 14764 w 28575"/>
                  <a:gd name="connsiteY4" fmla="*/ 2238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4764" y="22384"/>
                    </a:moveTo>
                    <a:cubicBezTo>
                      <a:pt x="19526" y="22384"/>
                      <a:pt x="22384" y="18574"/>
                      <a:pt x="22384" y="14764"/>
                    </a:cubicBezTo>
                    <a:cubicBezTo>
                      <a:pt x="22384" y="10001"/>
                      <a:pt x="18574" y="7144"/>
                      <a:pt x="14764" y="7144"/>
                    </a:cubicBezTo>
                    <a:cubicBezTo>
                      <a:pt x="10954" y="7144"/>
                      <a:pt x="7144" y="10954"/>
                      <a:pt x="7144" y="14764"/>
                    </a:cubicBezTo>
                    <a:cubicBezTo>
                      <a:pt x="7144" y="18574"/>
                      <a:pt x="10001" y="22384"/>
                      <a:pt x="14764" y="22384"/>
                    </a:cubicBezTo>
                    <a:close/>
                  </a:path>
                </a:pathLst>
              </a:custGeom>
              <a:grpFill/>
              <a:ln w="9525" cap="flat">
                <a:noFill/>
                <a:prstDash val="solid"/>
                <a:miter/>
              </a:ln>
            </p:spPr>
            <p:txBody>
              <a:bodyPr rtlCol="0" anchor="ctr"/>
              <a:lstStyle/>
              <a:p>
                <a:endParaRPr lang="en-US"/>
              </a:p>
            </p:txBody>
          </p:sp>
          <p:sp>
            <p:nvSpPr>
              <p:cNvPr id="50" name="Freeform: Shape 330">
                <a:extLst>
                  <a:ext uri="{FF2B5EF4-FFF2-40B4-BE49-F238E27FC236}">
                    <a16:creationId xmlns:a16="http://schemas.microsoft.com/office/drawing/2014/main" id="{5F0C9288-095D-4D8D-85A7-B35CC8B242AE}"/>
                  </a:ext>
                </a:extLst>
              </p:cNvPr>
              <p:cNvSpPr/>
              <p:nvPr/>
            </p:nvSpPr>
            <p:spPr>
              <a:xfrm>
                <a:off x="5407819" y="3471386"/>
                <a:ext cx="38100" cy="38100"/>
              </a:xfrm>
              <a:custGeom>
                <a:avLst/>
                <a:gdLst>
                  <a:gd name="connsiteX0" fmla="*/ 39529 w 38100"/>
                  <a:gd name="connsiteY0" fmla="*/ 23336 h 38100"/>
                  <a:gd name="connsiteX1" fmla="*/ 23336 w 38100"/>
                  <a:gd name="connsiteY1" fmla="*/ 39529 h 38100"/>
                  <a:gd name="connsiteX2" fmla="*/ 7144 w 38100"/>
                  <a:gd name="connsiteY2" fmla="*/ 23336 h 38100"/>
                  <a:gd name="connsiteX3" fmla="*/ 23336 w 38100"/>
                  <a:gd name="connsiteY3" fmla="*/ 7144 h 38100"/>
                  <a:gd name="connsiteX4" fmla="*/ 39529 w 38100"/>
                  <a:gd name="connsiteY4" fmla="*/ 2333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9529" y="23336"/>
                    </a:moveTo>
                    <a:cubicBezTo>
                      <a:pt x="39529" y="32279"/>
                      <a:pt x="32279" y="39529"/>
                      <a:pt x="23336" y="39529"/>
                    </a:cubicBezTo>
                    <a:cubicBezTo>
                      <a:pt x="14393" y="39529"/>
                      <a:pt x="7144" y="32279"/>
                      <a:pt x="7144" y="23336"/>
                    </a:cubicBezTo>
                    <a:cubicBezTo>
                      <a:pt x="7144" y="14393"/>
                      <a:pt x="14393" y="7144"/>
                      <a:pt x="23336" y="7144"/>
                    </a:cubicBezTo>
                    <a:cubicBezTo>
                      <a:pt x="32279" y="7144"/>
                      <a:pt x="39529" y="14393"/>
                      <a:pt x="39529" y="23336"/>
                    </a:cubicBezTo>
                    <a:close/>
                  </a:path>
                </a:pathLst>
              </a:custGeom>
              <a:grpFill/>
              <a:ln w="9525" cap="flat">
                <a:noFill/>
                <a:prstDash val="solid"/>
                <a:miter/>
              </a:ln>
            </p:spPr>
            <p:txBody>
              <a:bodyPr rtlCol="0" anchor="ctr"/>
              <a:lstStyle/>
              <a:p>
                <a:endParaRPr lang="en-US"/>
              </a:p>
            </p:txBody>
          </p:sp>
          <p:sp>
            <p:nvSpPr>
              <p:cNvPr id="51" name="Freeform: Shape 331">
                <a:extLst>
                  <a:ext uri="{FF2B5EF4-FFF2-40B4-BE49-F238E27FC236}">
                    <a16:creationId xmlns:a16="http://schemas.microsoft.com/office/drawing/2014/main" id="{77FCB6C4-0693-44CE-9A47-EE977A3B9131}"/>
                  </a:ext>
                </a:extLst>
              </p:cNvPr>
              <p:cNvSpPr/>
              <p:nvPr/>
            </p:nvSpPr>
            <p:spPr>
              <a:xfrm>
                <a:off x="6014561" y="2881789"/>
                <a:ext cx="19050" cy="19050"/>
              </a:xfrm>
              <a:custGeom>
                <a:avLst/>
                <a:gdLst>
                  <a:gd name="connsiteX0" fmla="*/ 7144 w 19050"/>
                  <a:gd name="connsiteY0" fmla="*/ 12859 h 19050"/>
                  <a:gd name="connsiteX1" fmla="*/ 12859 w 19050"/>
                  <a:gd name="connsiteY1" fmla="*/ 18574 h 19050"/>
                  <a:gd name="connsiteX2" fmla="*/ 18574 w 19050"/>
                  <a:gd name="connsiteY2" fmla="*/ 12859 h 19050"/>
                  <a:gd name="connsiteX3" fmla="*/ 12859 w 19050"/>
                  <a:gd name="connsiteY3" fmla="*/ 7144 h 19050"/>
                  <a:gd name="connsiteX4" fmla="*/ 714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7144" y="12859"/>
                    </a:moveTo>
                    <a:cubicBezTo>
                      <a:pt x="7144" y="15716"/>
                      <a:pt x="9049" y="18574"/>
                      <a:pt x="12859" y="18574"/>
                    </a:cubicBezTo>
                    <a:cubicBezTo>
                      <a:pt x="15716" y="18574"/>
                      <a:pt x="18574" y="16669"/>
                      <a:pt x="18574" y="12859"/>
                    </a:cubicBezTo>
                    <a:cubicBezTo>
                      <a:pt x="18574" y="10001"/>
                      <a:pt x="16669" y="7144"/>
                      <a:pt x="12859" y="7144"/>
                    </a:cubicBezTo>
                    <a:cubicBezTo>
                      <a:pt x="9049" y="8096"/>
                      <a:pt x="7144" y="10001"/>
                      <a:pt x="7144" y="12859"/>
                    </a:cubicBezTo>
                    <a:close/>
                  </a:path>
                </a:pathLst>
              </a:custGeom>
              <a:grpFill/>
              <a:ln w="9525" cap="flat">
                <a:noFill/>
                <a:prstDash val="solid"/>
                <a:miter/>
              </a:ln>
            </p:spPr>
            <p:txBody>
              <a:bodyPr rtlCol="0" anchor="ctr"/>
              <a:lstStyle/>
              <a:p>
                <a:endParaRPr lang="en-US"/>
              </a:p>
            </p:txBody>
          </p:sp>
          <p:sp>
            <p:nvSpPr>
              <p:cNvPr id="52" name="Freeform: Shape 332">
                <a:extLst>
                  <a:ext uri="{FF2B5EF4-FFF2-40B4-BE49-F238E27FC236}">
                    <a16:creationId xmlns:a16="http://schemas.microsoft.com/office/drawing/2014/main" id="{D198ABAD-913B-4350-9D85-EC2ED3FE978C}"/>
                  </a:ext>
                </a:extLst>
              </p:cNvPr>
              <p:cNvSpPr/>
              <p:nvPr/>
            </p:nvSpPr>
            <p:spPr>
              <a:xfrm>
                <a:off x="5963126" y="2893219"/>
                <a:ext cx="76200" cy="85725"/>
              </a:xfrm>
              <a:custGeom>
                <a:avLst/>
                <a:gdLst>
                  <a:gd name="connsiteX0" fmla="*/ 13811 w 76200"/>
                  <a:gd name="connsiteY0" fmla="*/ 37624 h 85725"/>
                  <a:gd name="connsiteX1" fmla="*/ 13811 w 76200"/>
                  <a:gd name="connsiteY1" fmla="*/ 40481 h 85725"/>
                  <a:gd name="connsiteX2" fmla="*/ 7144 w 76200"/>
                  <a:gd name="connsiteY2" fmla="*/ 57626 h 85725"/>
                  <a:gd name="connsiteX3" fmla="*/ 15716 w 76200"/>
                  <a:gd name="connsiteY3" fmla="*/ 77629 h 85725"/>
                  <a:gd name="connsiteX4" fmla="*/ 28099 w 76200"/>
                  <a:gd name="connsiteY4" fmla="*/ 86201 h 85725"/>
                  <a:gd name="connsiteX5" fmla="*/ 33814 w 76200"/>
                  <a:gd name="connsiteY5" fmla="*/ 84296 h 85725"/>
                  <a:gd name="connsiteX6" fmla="*/ 58579 w 76200"/>
                  <a:gd name="connsiteY6" fmla="*/ 64294 h 85725"/>
                  <a:gd name="connsiteX7" fmla="*/ 74771 w 76200"/>
                  <a:gd name="connsiteY7" fmla="*/ 37624 h 85725"/>
                  <a:gd name="connsiteX8" fmla="*/ 44291 w 76200"/>
                  <a:gd name="connsiteY8" fmla="*/ 7144 h 85725"/>
                  <a:gd name="connsiteX9" fmla="*/ 13811 w 76200"/>
                  <a:gd name="connsiteY9" fmla="*/ 3762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 h="85725">
                    <a:moveTo>
                      <a:pt x="13811" y="37624"/>
                    </a:moveTo>
                    <a:cubicBezTo>
                      <a:pt x="13811" y="38576"/>
                      <a:pt x="13811" y="39529"/>
                      <a:pt x="13811" y="40481"/>
                    </a:cubicBezTo>
                    <a:cubicBezTo>
                      <a:pt x="10001" y="45244"/>
                      <a:pt x="7144" y="50959"/>
                      <a:pt x="7144" y="57626"/>
                    </a:cubicBezTo>
                    <a:cubicBezTo>
                      <a:pt x="7144" y="65246"/>
                      <a:pt x="10954" y="71914"/>
                      <a:pt x="15716" y="77629"/>
                    </a:cubicBezTo>
                    <a:cubicBezTo>
                      <a:pt x="17621" y="82391"/>
                      <a:pt x="22384" y="86201"/>
                      <a:pt x="28099" y="86201"/>
                    </a:cubicBezTo>
                    <a:cubicBezTo>
                      <a:pt x="30004" y="86201"/>
                      <a:pt x="31909" y="85249"/>
                      <a:pt x="33814" y="84296"/>
                    </a:cubicBezTo>
                    <a:cubicBezTo>
                      <a:pt x="46196" y="84296"/>
                      <a:pt x="55721" y="75724"/>
                      <a:pt x="58579" y="64294"/>
                    </a:cubicBezTo>
                    <a:cubicBezTo>
                      <a:pt x="68104" y="58579"/>
                      <a:pt x="74771" y="49054"/>
                      <a:pt x="74771" y="37624"/>
                    </a:cubicBezTo>
                    <a:cubicBezTo>
                      <a:pt x="74771" y="20479"/>
                      <a:pt x="60484" y="7144"/>
                      <a:pt x="44291" y="7144"/>
                    </a:cubicBezTo>
                    <a:cubicBezTo>
                      <a:pt x="28099" y="7144"/>
                      <a:pt x="13811" y="20479"/>
                      <a:pt x="13811" y="37624"/>
                    </a:cubicBezTo>
                    <a:close/>
                  </a:path>
                </a:pathLst>
              </a:custGeom>
              <a:grpFill/>
              <a:ln w="9525" cap="flat">
                <a:noFill/>
                <a:prstDash val="solid"/>
                <a:miter/>
              </a:ln>
            </p:spPr>
            <p:txBody>
              <a:bodyPr rtlCol="0" anchor="ctr"/>
              <a:lstStyle/>
              <a:p>
                <a:endParaRPr lang="en-US"/>
              </a:p>
            </p:txBody>
          </p:sp>
          <p:sp>
            <p:nvSpPr>
              <p:cNvPr id="53" name="Freeform: Shape 333">
                <a:extLst>
                  <a:ext uri="{FF2B5EF4-FFF2-40B4-BE49-F238E27FC236}">
                    <a16:creationId xmlns:a16="http://schemas.microsoft.com/office/drawing/2014/main" id="{458B9442-BAC8-406C-910E-5F5A4D28580A}"/>
                  </a:ext>
                </a:extLst>
              </p:cNvPr>
              <p:cNvSpPr/>
              <p:nvPr/>
            </p:nvSpPr>
            <p:spPr>
              <a:xfrm>
                <a:off x="5599271" y="3773329"/>
                <a:ext cx="28575" cy="28575"/>
              </a:xfrm>
              <a:custGeom>
                <a:avLst/>
                <a:gdLst>
                  <a:gd name="connsiteX0" fmla="*/ 14764 w 28575"/>
                  <a:gd name="connsiteY0" fmla="*/ 22384 h 28575"/>
                  <a:gd name="connsiteX1" fmla="*/ 22384 w 28575"/>
                  <a:gd name="connsiteY1" fmla="*/ 14764 h 28575"/>
                  <a:gd name="connsiteX2" fmla="*/ 14764 w 28575"/>
                  <a:gd name="connsiteY2" fmla="*/ 7144 h 28575"/>
                  <a:gd name="connsiteX3" fmla="*/ 7144 w 28575"/>
                  <a:gd name="connsiteY3" fmla="*/ 14764 h 28575"/>
                  <a:gd name="connsiteX4" fmla="*/ 14764 w 28575"/>
                  <a:gd name="connsiteY4" fmla="*/ 2238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4764" y="22384"/>
                    </a:moveTo>
                    <a:cubicBezTo>
                      <a:pt x="18574" y="22384"/>
                      <a:pt x="22384" y="19526"/>
                      <a:pt x="22384" y="14764"/>
                    </a:cubicBezTo>
                    <a:cubicBezTo>
                      <a:pt x="22384" y="10954"/>
                      <a:pt x="18574" y="7144"/>
                      <a:pt x="14764" y="7144"/>
                    </a:cubicBezTo>
                    <a:cubicBezTo>
                      <a:pt x="10954" y="7144"/>
                      <a:pt x="7144" y="10001"/>
                      <a:pt x="7144" y="14764"/>
                    </a:cubicBezTo>
                    <a:cubicBezTo>
                      <a:pt x="7144" y="18574"/>
                      <a:pt x="10954" y="22384"/>
                      <a:pt x="14764" y="22384"/>
                    </a:cubicBezTo>
                    <a:close/>
                  </a:path>
                </a:pathLst>
              </a:custGeom>
              <a:grpFill/>
              <a:ln w="9525" cap="flat">
                <a:noFill/>
                <a:prstDash val="solid"/>
                <a:miter/>
              </a:ln>
            </p:spPr>
            <p:txBody>
              <a:bodyPr rtlCol="0" anchor="ctr"/>
              <a:lstStyle/>
              <a:p>
                <a:endParaRPr lang="en-US"/>
              </a:p>
            </p:txBody>
          </p:sp>
          <p:sp>
            <p:nvSpPr>
              <p:cNvPr id="54" name="Freeform: Shape 334">
                <a:extLst>
                  <a:ext uri="{FF2B5EF4-FFF2-40B4-BE49-F238E27FC236}">
                    <a16:creationId xmlns:a16="http://schemas.microsoft.com/office/drawing/2014/main" id="{5F652D6F-95A9-4EB2-935D-D671E1962389}"/>
                  </a:ext>
                </a:extLst>
              </p:cNvPr>
              <p:cNvSpPr/>
              <p:nvPr/>
            </p:nvSpPr>
            <p:spPr>
              <a:xfrm>
                <a:off x="5607844" y="3741896"/>
                <a:ext cx="38100" cy="38100"/>
              </a:xfrm>
              <a:custGeom>
                <a:avLst/>
                <a:gdLst>
                  <a:gd name="connsiteX0" fmla="*/ 23336 w 38100"/>
                  <a:gd name="connsiteY0" fmla="*/ 7144 h 38100"/>
                  <a:gd name="connsiteX1" fmla="*/ 7144 w 38100"/>
                  <a:gd name="connsiteY1" fmla="*/ 23336 h 38100"/>
                  <a:gd name="connsiteX2" fmla="*/ 23336 w 38100"/>
                  <a:gd name="connsiteY2" fmla="*/ 39529 h 38100"/>
                  <a:gd name="connsiteX3" fmla="*/ 39529 w 38100"/>
                  <a:gd name="connsiteY3" fmla="*/ 23336 h 38100"/>
                  <a:gd name="connsiteX4" fmla="*/ 23336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3336" y="7144"/>
                    </a:moveTo>
                    <a:cubicBezTo>
                      <a:pt x="13811" y="7144"/>
                      <a:pt x="7144" y="14764"/>
                      <a:pt x="7144" y="23336"/>
                    </a:cubicBezTo>
                    <a:cubicBezTo>
                      <a:pt x="7144" y="31909"/>
                      <a:pt x="14764" y="39529"/>
                      <a:pt x="23336" y="39529"/>
                    </a:cubicBezTo>
                    <a:cubicBezTo>
                      <a:pt x="32861" y="39529"/>
                      <a:pt x="39529" y="31909"/>
                      <a:pt x="39529" y="23336"/>
                    </a:cubicBezTo>
                    <a:cubicBezTo>
                      <a:pt x="39529" y="14764"/>
                      <a:pt x="31909" y="7144"/>
                      <a:pt x="23336" y="7144"/>
                    </a:cubicBezTo>
                    <a:close/>
                  </a:path>
                </a:pathLst>
              </a:custGeom>
              <a:grpFill/>
              <a:ln w="9525" cap="flat">
                <a:noFill/>
                <a:prstDash val="solid"/>
                <a:miter/>
              </a:ln>
            </p:spPr>
            <p:txBody>
              <a:bodyPr rtlCol="0" anchor="ctr"/>
              <a:lstStyle/>
              <a:p>
                <a:endParaRPr lang="en-US"/>
              </a:p>
            </p:txBody>
          </p:sp>
          <p:sp>
            <p:nvSpPr>
              <p:cNvPr id="55" name="Freeform: Shape 335">
                <a:extLst>
                  <a:ext uri="{FF2B5EF4-FFF2-40B4-BE49-F238E27FC236}">
                    <a16:creationId xmlns:a16="http://schemas.microsoft.com/office/drawing/2014/main" id="{819138E0-901B-4AC8-9C60-B2C0CCF14A28}"/>
                  </a:ext>
                </a:extLst>
              </p:cNvPr>
              <p:cNvSpPr/>
              <p:nvPr/>
            </p:nvSpPr>
            <p:spPr>
              <a:xfrm>
                <a:off x="6123146" y="2626519"/>
                <a:ext cx="47625" cy="47625"/>
              </a:xfrm>
              <a:custGeom>
                <a:avLst/>
                <a:gdLst>
                  <a:gd name="connsiteX0" fmla="*/ 28099 w 47625"/>
                  <a:gd name="connsiteY0" fmla="*/ 49054 h 47625"/>
                  <a:gd name="connsiteX1" fmla="*/ 49054 w 47625"/>
                  <a:gd name="connsiteY1" fmla="*/ 28099 h 47625"/>
                  <a:gd name="connsiteX2" fmla="*/ 28099 w 47625"/>
                  <a:gd name="connsiteY2" fmla="*/ 7144 h 47625"/>
                  <a:gd name="connsiteX3" fmla="*/ 7144 w 47625"/>
                  <a:gd name="connsiteY3" fmla="*/ 28099 h 47625"/>
                  <a:gd name="connsiteX4" fmla="*/ 28099 w 47625"/>
                  <a:gd name="connsiteY4" fmla="*/ 49054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 h="47625">
                    <a:moveTo>
                      <a:pt x="28099" y="49054"/>
                    </a:moveTo>
                    <a:cubicBezTo>
                      <a:pt x="39529" y="49054"/>
                      <a:pt x="49054" y="39529"/>
                      <a:pt x="49054" y="28099"/>
                    </a:cubicBezTo>
                    <a:cubicBezTo>
                      <a:pt x="49054" y="16669"/>
                      <a:pt x="39529" y="7144"/>
                      <a:pt x="28099" y="7144"/>
                    </a:cubicBezTo>
                    <a:cubicBezTo>
                      <a:pt x="16669" y="7144"/>
                      <a:pt x="7144" y="16669"/>
                      <a:pt x="7144" y="28099"/>
                    </a:cubicBezTo>
                    <a:cubicBezTo>
                      <a:pt x="7144" y="39529"/>
                      <a:pt x="16669" y="49054"/>
                      <a:pt x="28099" y="49054"/>
                    </a:cubicBezTo>
                    <a:close/>
                  </a:path>
                </a:pathLst>
              </a:custGeom>
              <a:grpFill/>
              <a:ln w="9525" cap="flat">
                <a:noFill/>
                <a:prstDash val="solid"/>
                <a:miter/>
              </a:ln>
            </p:spPr>
            <p:txBody>
              <a:bodyPr rtlCol="0" anchor="ctr"/>
              <a:lstStyle/>
              <a:p>
                <a:endParaRPr lang="en-US"/>
              </a:p>
            </p:txBody>
          </p:sp>
          <p:sp>
            <p:nvSpPr>
              <p:cNvPr id="56" name="Freeform: Shape 336">
                <a:extLst>
                  <a:ext uri="{FF2B5EF4-FFF2-40B4-BE49-F238E27FC236}">
                    <a16:creationId xmlns:a16="http://schemas.microsoft.com/office/drawing/2014/main" id="{E3890B5D-D3BA-4AC8-A8BD-D22228740188}"/>
                  </a:ext>
                </a:extLst>
              </p:cNvPr>
              <p:cNvSpPr/>
              <p:nvPr/>
            </p:nvSpPr>
            <p:spPr>
              <a:xfrm>
                <a:off x="6023134" y="2957989"/>
                <a:ext cx="28575" cy="28575"/>
              </a:xfrm>
              <a:custGeom>
                <a:avLst/>
                <a:gdLst>
                  <a:gd name="connsiteX0" fmla="*/ 7144 w 28575"/>
                  <a:gd name="connsiteY0" fmla="*/ 15716 h 28575"/>
                  <a:gd name="connsiteX1" fmla="*/ 15716 w 28575"/>
                  <a:gd name="connsiteY1" fmla="*/ 24289 h 28575"/>
                  <a:gd name="connsiteX2" fmla="*/ 24289 w 28575"/>
                  <a:gd name="connsiteY2" fmla="*/ 15716 h 28575"/>
                  <a:gd name="connsiteX3" fmla="*/ 15716 w 28575"/>
                  <a:gd name="connsiteY3" fmla="*/ 7144 h 28575"/>
                  <a:gd name="connsiteX4" fmla="*/ 7144 w 28575"/>
                  <a:gd name="connsiteY4" fmla="*/ 15716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7144" y="15716"/>
                    </a:moveTo>
                    <a:cubicBezTo>
                      <a:pt x="7144" y="20479"/>
                      <a:pt x="10954" y="24289"/>
                      <a:pt x="15716" y="24289"/>
                    </a:cubicBezTo>
                    <a:cubicBezTo>
                      <a:pt x="20479" y="24289"/>
                      <a:pt x="24289" y="20479"/>
                      <a:pt x="24289" y="15716"/>
                    </a:cubicBezTo>
                    <a:cubicBezTo>
                      <a:pt x="24289" y="10954"/>
                      <a:pt x="20479" y="7144"/>
                      <a:pt x="15716" y="7144"/>
                    </a:cubicBezTo>
                    <a:cubicBezTo>
                      <a:pt x="10001" y="8096"/>
                      <a:pt x="7144" y="11906"/>
                      <a:pt x="7144" y="15716"/>
                    </a:cubicBezTo>
                    <a:close/>
                  </a:path>
                </a:pathLst>
              </a:custGeom>
              <a:grpFill/>
              <a:ln w="9525" cap="flat">
                <a:noFill/>
                <a:prstDash val="solid"/>
                <a:miter/>
              </a:ln>
            </p:spPr>
            <p:txBody>
              <a:bodyPr rtlCol="0" anchor="ctr"/>
              <a:lstStyle/>
              <a:p>
                <a:endParaRPr lang="en-US"/>
              </a:p>
            </p:txBody>
          </p:sp>
          <p:sp>
            <p:nvSpPr>
              <p:cNvPr id="57" name="Freeform: Shape 337">
                <a:extLst>
                  <a:ext uri="{FF2B5EF4-FFF2-40B4-BE49-F238E27FC236}">
                    <a16:creationId xmlns:a16="http://schemas.microsoft.com/office/drawing/2014/main" id="{F54D4FD5-54D2-4AC8-8B7E-5BF560D45B0E}"/>
                  </a:ext>
                </a:extLst>
              </p:cNvPr>
              <p:cNvSpPr/>
              <p:nvPr/>
            </p:nvSpPr>
            <p:spPr>
              <a:xfrm>
                <a:off x="5868829" y="2835116"/>
                <a:ext cx="57150" cy="57150"/>
              </a:xfrm>
              <a:custGeom>
                <a:avLst/>
                <a:gdLst>
                  <a:gd name="connsiteX0" fmla="*/ 29051 w 57150"/>
                  <a:gd name="connsiteY0" fmla="*/ 50959 h 57150"/>
                  <a:gd name="connsiteX1" fmla="*/ 50959 w 57150"/>
                  <a:gd name="connsiteY1" fmla="*/ 29051 h 57150"/>
                  <a:gd name="connsiteX2" fmla="*/ 29051 w 57150"/>
                  <a:gd name="connsiteY2" fmla="*/ 7144 h 57150"/>
                  <a:gd name="connsiteX3" fmla="*/ 7144 w 57150"/>
                  <a:gd name="connsiteY3" fmla="*/ 29051 h 57150"/>
                  <a:gd name="connsiteX4" fmla="*/ 29051 w 57150"/>
                  <a:gd name="connsiteY4" fmla="*/ 50959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29051" y="50959"/>
                    </a:moveTo>
                    <a:cubicBezTo>
                      <a:pt x="41434" y="50959"/>
                      <a:pt x="50959" y="41434"/>
                      <a:pt x="50959" y="29051"/>
                    </a:cubicBezTo>
                    <a:cubicBezTo>
                      <a:pt x="50959" y="16669"/>
                      <a:pt x="41434" y="7144"/>
                      <a:pt x="29051" y="7144"/>
                    </a:cubicBezTo>
                    <a:cubicBezTo>
                      <a:pt x="16669" y="7144"/>
                      <a:pt x="7144" y="16669"/>
                      <a:pt x="7144" y="29051"/>
                    </a:cubicBezTo>
                    <a:cubicBezTo>
                      <a:pt x="7144" y="41434"/>
                      <a:pt x="16669" y="50959"/>
                      <a:pt x="29051" y="50959"/>
                    </a:cubicBezTo>
                    <a:close/>
                  </a:path>
                </a:pathLst>
              </a:custGeom>
              <a:grpFill/>
              <a:ln w="9525" cap="flat">
                <a:noFill/>
                <a:prstDash val="solid"/>
                <a:miter/>
              </a:ln>
            </p:spPr>
            <p:txBody>
              <a:bodyPr rtlCol="0" anchor="ctr"/>
              <a:lstStyle/>
              <a:p>
                <a:endParaRPr lang="en-US"/>
              </a:p>
            </p:txBody>
          </p:sp>
          <p:sp>
            <p:nvSpPr>
              <p:cNvPr id="58" name="Freeform: Shape 338">
                <a:extLst>
                  <a:ext uri="{FF2B5EF4-FFF2-40B4-BE49-F238E27FC236}">
                    <a16:creationId xmlns:a16="http://schemas.microsoft.com/office/drawing/2014/main" id="{5C4F0D29-9E5E-4E17-873E-9589C21CB521}"/>
                  </a:ext>
                </a:extLst>
              </p:cNvPr>
              <p:cNvSpPr/>
              <p:nvPr/>
            </p:nvSpPr>
            <p:spPr>
              <a:xfrm>
                <a:off x="5718334" y="3236119"/>
                <a:ext cx="28575" cy="28575"/>
              </a:xfrm>
              <a:custGeom>
                <a:avLst/>
                <a:gdLst>
                  <a:gd name="connsiteX0" fmla="*/ 16669 w 28575"/>
                  <a:gd name="connsiteY0" fmla="*/ 26194 h 28575"/>
                  <a:gd name="connsiteX1" fmla="*/ 26194 w 28575"/>
                  <a:gd name="connsiteY1" fmla="*/ 16669 h 28575"/>
                  <a:gd name="connsiteX2" fmla="*/ 16669 w 28575"/>
                  <a:gd name="connsiteY2" fmla="*/ 7144 h 28575"/>
                  <a:gd name="connsiteX3" fmla="*/ 7144 w 28575"/>
                  <a:gd name="connsiteY3" fmla="*/ 16669 h 28575"/>
                  <a:gd name="connsiteX4" fmla="*/ 16669 w 28575"/>
                  <a:gd name="connsiteY4" fmla="*/ 2619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26194"/>
                    </a:moveTo>
                    <a:cubicBezTo>
                      <a:pt x="22384" y="26194"/>
                      <a:pt x="26194" y="21431"/>
                      <a:pt x="26194" y="16669"/>
                    </a:cubicBezTo>
                    <a:cubicBezTo>
                      <a:pt x="26194" y="10954"/>
                      <a:pt x="21431" y="7144"/>
                      <a:pt x="16669" y="7144"/>
                    </a:cubicBezTo>
                    <a:cubicBezTo>
                      <a:pt x="10954" y="7144"/>
                      <a:pt x="7144" y="11906"/>
                      <a:pt x="7144" y="16669"/>
                    </a:cubicBezTo>
                    <a:cubicBezTo>
                      <a:pt x="7144" y="21431"/>
                      <a:pt x="11906" y="26194"/>
                      <a:pt x="16669" y="26194"/>
                    </a:cubicBezTo>
                    <a:close/>
                  </a:path>
                </a:pathLst>
              </a:custGeom>
              <a:grpFill/>
              <a:ln w="9525" cap="flat">
                <a:noFill/>
                <a:prstDash val="solid"/>
                <a:miter/>
              </a:ln>
            </p:spPr>
            <p:txBody>
              <a:bodyPr rtlCol="0" anchor="ctr"/>
              <a:lstStyle/>
              <a:p>
                <a:endParaRPr lang="en-US"/>
              </a:p>
            </p:txBody>
          </p:sp>
          <p:sp>
            <p:nvSpPr>
              <p:cNvPr id="59" name="Freeform: Shape 339">
                <a:extLst>
                  <a:ext uri="{FF2B5EF4-FFF2-40B4-BE49-F238E27FC236}">
                    <a16:creationId xmlns:a16="http://schemas.microsoft.com/office/drawing/2014/main" id="{C7088C38-8160-448E-A9F8-70E5487DCBD7}"/>
                  </a:ext>
                </a:extLst>
              </p:cNvPr>
              <p:cNvSpPr/>
              <p:nvPr/>
            </p:nvSpPr>
            <p:spPr>
              <a:xfrm>
                <a:off x="6134576" y="2823686"/>
                <a:ext cx="28575" cy="28575"/>
              </a:xfrm>
              <a:custGeom>
                <a:avLst/>
                <a:gdLst>
                  <a:gd name="connsiteX0" fmla="*/ 18574 w 28575"/>
                  <a:gd name="connsiteY0" fmla="*/ 30004 h 28575"/>
                  <a:gd name="connsiteX1" fmla="*/ 30004 w 28575"/>
                  <a:gd name="connsiteY1" fmla="*/ 18574 h 28575"/>
                  <a:gd name="connsiteX2" fmla="*/ 18574 w 28575"/>
                  <a:gd name="connsiteY2" fmla="*/ 7144 h 28575"/>
                  <a:gd name="connsiteX3" fmla="*/ 7144 w 28575"/>
                  <a:gd name="connsiteY3" fmla="*/ 18574 h 28575"/>
                  <a:gd name="connsiteX4" fmla="*/ 18574 w 28575"/>
                  <a:gd name="connsiteY4" fmla="*/ 3000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8574" y="30004"/>
                    </a:moveTo>
                    <a:cubicBezTo>
                      <a:pt x="25241" y="30004"/>
                      <a:pt x="30004" y="25241"/>
                      <a:pt x="30004" y="18574"/>
                    </a:cubicBezTo>
                    <a:cubicBezTo>
                      <a:pt x="30004" y="12859"/>
                      <a:pt x="25241" y="7144"/>
                      <a:pt x="18574" y="7144"/>
                    </a:cubicBezTo>
                    <a:cubicBezTo>
                      <a:pt x="11906" y="7144"/>
                      <a:pt x="7144" y="11906"/>
                      <a:pt x="7144" y="18574"/>
                    </a:cubicBezTo>
                    <a:cubicBezTo>
                      <a:pt x="7144" y="25241"/>
                      <a:pt x="11906" y="30004"/>
                      <a:pt x="18574" y="30004"/>
                    </a:cubicBezTo>
                    <a:close/>
                  </a:path>
                </a:pathLst>
              </a:custGeom>
              <a:grpFill/>
              <a:ln w="9525" cap="flat">
                <a:noFill/>
                <a:prstDash val="solid"/>
                <a:miter/>
              </a:ln>
            </p:spPr>
            <p:txBody>
              <a:bodyPr rtlCol="0" anchor="ctr"/>
              <a:lstStyle/>
              <a:p>
                <a:endParaRPr lang="en-US"/>
              </a:p>
            </p:txBody>
          </p:sp>
          <p:sp>
            <p:nvSpPr>
              <p:cNvPr id="60" name="Freeform: Shape 340">
                <a:extLst>
                  <a:ext uri="{FF2B5EF4-FFF2-40B4-BE49-F238E27FC236}">
                    <a16:creationId xmlns:a16="http://schemas.microsoft.com/office/drawing/2014/main" id="{9EE867E2-0F95-41F3-8B5C-302071166D40}"/>
                  </a:ext>
                </a:extLst>
              </p:cNvPr>
              <p:cNvSpPr/>
              <p:nvPr/>
            </p:nvSpPr>
            <p:spPr>
              <a:xfrm>
                <a:off x="6121241" y="2847499"/>
                <a:ext cx="38100" cy="38100"/>
              </a:xfrm>
              <a:custGeom>
                <a:avLst/>
                <a:gdLst>
                  <a:gd name="connsiteX0" fmla="*/ 23336 w 38100"/>
                  <a:gd name="connsiteY0" fmla="*/ 39529 h 38100"/>
                  <a:gd name="connsiteX1" fmla="*/ 39529 w 38100"/>
                  <a:gd name="connsiteY1" fmla="*/ 23336 h 38100"/>
                  <a:gd name="connsiteX2" fmla="*/ 23336 w 38100"/>
                  <a:gd name="connsiteY2" fmla="*/ 7144 h 38100"/>
                  <a:gd name="connsiteX3" fmla="*/ 7144 w 38100"/>
                  <a:gd name="connsiteY3" fmla="*/ 23336 h 38100"/>
                  <a:gd name="connsiteX4" fmla="*/ 23336 w 38100"/>
                  <a:gd name="connsiteY4" fmla="*/ 3952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3336" y="39529"/>
                    </a:moveTo>
                    <a:cubicBezTo>
                      <a:pt x="31909" y="39529"/>
                      <a:pt x="39529" y="31909"/>
                      <a:pt x="39529" y="23336"/>
                    </a:cubicBezTo>
                    <a:cubicBezTo>
                      <a:pt x="39529" y="14764"/>
                      <a:pt x="32861" y="7144"/>
                      <a:pt x="23336" y="7144"/>
                    </a:cubicBezTo>
                    <a:cubicBezTo>
                      <a:pt x="14764" y="7144"/>
                      <a:pt x="7144" y="13811"/>
                      <a:pt x="7144" y="23336"/>
                    </a:cubicBezTo>
                    <a:cubicBezTo>
                      <a:pt x="8096" y="31909"/>
                      <a:pt x="14764" y="39529"/>
                      <a:pt x="23336" y="39529"/>
                    </a:cubicBezTo>
                    <a:close/>
                  </a:path>
                </a:pathLst>
              </a:custGeom>
              <a:grpFill/>
              <a:ln w="9525" cap="flat">
                <a:noFill/>
                <a:prstDash val="solid"/>
                <a:miter/>
              </a:ln>
            </p:spPr>
            <p:txBody>
              <a:bodyPr rtlCol="0" anchor="ctr"/>
              <a:lstStyle/>
              <a:p>
                <a:endParaRPr lang="en-US"/>
              </a:p>
            </p:txBody>
          </p:sp>
          <p:sp>
            <p:nvSpPr>
              <p:cNvPr id="61" name="Freeform: Shape 341">
                <a:extLst>
                  <a:ext uri="{FF2B5EF4-FFF2-40B4-BE49-F238E27FC236}">
                    <a16:creationId xmlns:a16="http://schemas.microsoft.com/office/drawing/2014/main" id="{E2D6ECE5-6015-47E7-82A4-B39E20EFDA6C}"/>
                  </a:ext>
                </a:extLst>
              </p:cNvPr>
              <p:cNvSpPr/>
              <p:nvPr/>
            </p:nvSpPr>
            <p:spPr>
              <a:xfrm>
                <a:off x="5774531" y="3376136"/>
                <a:ext cx="76200" cy="95250"/>
              </a:xfrm>
              <a:custGeom>
                <a:avLst/>
                <a:gdLst>
                  <a:gd name="connsiteX0" fmla="*/ 25241 w 76200"/>
                  <a:gd name="connsiteY0" fmla="*/ 7144 h 95250"/>
                  <a:gd name="connsiteX1" fmla="*/ 7144 w 76200"/>
                  <a:gd name="connsiteY1" fmla="*/ 25241 h 95250"/>
                  <a:gd name="connsiteX2" fmla="*/ 18574 w 76200"/>
                  <a:gd name="connsiteY2" fmla="*/ 42386 h 95250"/>
                  <a:gd name="connsiteX3" fmla="*/ 14764 w 76200"/>
                  <a:gd name="connsiteY3" fmla="*/ 54769 h 95250"/>
                  <a:gd name="connsiteX4" fmla="*/ 14764 w 76200"/>
                  <a:gd name="connsiteY4" fmla="*/ 55721 h 95250"/>
                  <a:gd name="connsiteX5" fmla="*/ 7144 w 76200"/>
                  <a:gd name="connsiteY5" fmla="*/ 71914 h 95250"/>
                  <a:gd name="connsiteX6" fmla="*/ 29051 w 76200"/>
                  <a:gd name="connsiteY6" fmla="*/ 93821 h 95250"/>
                  <a:gd name="connsiteX7" fmla="*/ 50959 w 76200"/>
                  <a:gd name="connsiteY7" fmla="*/ 71914 h 95250"/>
                  <a:gd name="connsiteX8" fmla="*/ 50959 w 76200"/>
                  <a:gd name="connsiteY8" fmla="*/ 68104 h 95250"/>
                  <a:gd name="connsiteX9" fmla="*/ 54769 w 76200"/>
                  <a:gd name="connsiteY9" fmla="*/ 61436 h 95250"/>
                  <a:gd name="connsiteX10" fmla="*/ 61436 w 76200"/>
                  <a:gd name="connsiteY10" fmla="*/ 64294 h 95250"/>
                  <a:gd name="connsiteX11" fmla="*/ 71914 w 76200"/>
                  <a:gd name="connsiteY11" fmla="*/ 53816 h 95250"/>
                  <a:gd name="connsiteX12" fmla="*/ 61436 w 76200"/>
                  <a:gd name="connsiteY12" fmla="*/ 43339 h 95250"/>
                  <a:gd name="connsiteX13" fmla="*/ 54769 w 76200"/>
                  <a:gd name="connsiteY13" fmla="*/ 46196 h 95250"/>
                  <a:gd name="connsiteX14" fmla="*/ 40481 w 76200"/>
                  <a:gd name="connsiteY14" fmla="*/ 33814 h 95250"/>
                  <a:gd name="connsiteX15" fmla="*/ 42386 w 76200"/>
                  <a:gd name="connsiteY15" fmla="*/ 25241 h 95250"/>
                  <a:gd name="connsiteX16" fmla="*/ 25241 w 76200"/>
                  <a:gd name="connsiteY16" fmla="*/ 7144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200" h="95250">
                    <a:moveTo>
                      <a:pt x="25241" y="7144"/>
                    </a:moveTo>
                    <a:cubicBezTo>
                      <a:pt x="14764" y="7144"/>
                      <a:pt x="7144" y="15716"/>
                      <a:pt x="7144" y="25241"/>
                    </a:cubicBezTo>
                    <a:cubicBezTo>
                      <a:pt x="7144" y="32861"/>
                      <a:pt x="11906" y="39529"/>
                      <a:pt x="18574" y="42386"/>
                    </a:cubicBezTo>
                    <a:cubicBezTo>
                      <a:pt x="15716" y="46196"/>
                      <a:pt x="14764" y="50006"/>
                      <a:pt x="14764" y="54769"/>
                    </a:cubicBezTo>
                    <a:cubicBezTo>
                      <a:pt x="14764" y="55721"/>
                      <a:pt x="14764" y="55721"/>
                      <a:pt x="14764" y="55721"/>
                    </a:cubicBezTo>
                    <a:cubicBezTo>
                      <a:pt x="10001" y="59531"/>
                      <a:pt x="7144" y="65246"/>
                      <a:pt x="7144" y="71914"/>
                    </a:cubicBezTo>
                    <a:cubicBezTo>
                      <a:pt x="7144" y="84296"/>
                      <a:pt x="16669" y="93821"/>
                      <a:pt x="29051" y="93821"/>
                    </a:cubicBezTo>
                    <a:cubicBezTo>
                      <a:pt x="41434" y="93821"/>
                      <a:pt x="50959" y="84296"/>
                      <a:pt x="50959" y="71914"/>
                    </a:cubicBezTo>
                    <a:cubicBezTo>
                      <a:pt x="50959" y="70961"/>
                      <a:pt x="50959" y="70009"/>
                      <a:pt x="50959" y="68104"/>
                    </a:cubicBezTo>
                    <a:cubicBezTo>
                      <a:pt x="52864" y="66199"/>
                      <a:pt x="53816" y="64294"/>
                      <a:pt x="54769" y="61436"/>
                    </a:cubicBezTo>
                    <a:cubicBezTo>
                      <a:pt x="56674" y="63341"/>
                      <a:pt x="59531" y="64294"/>
                      <a:pt x="61436" y="64294"/>
                    </a:cubicBezTo>
                    <a:cubicBezTo>
                      <a:pt x="67151" y="64294"/>
                      <a:pt x="71914" y="59531"/>
                      <a:pt x="71914" y="53816"/>
                    </a:cubicBezTo>
                    <a:cubicBezTo>
                      <a:pt x="71914" y="48101"/>
                      <a:pt x="67151" y="43339"/>
                      <a:pt x="61436" y="43339"/>
                    </a:cubicBezTo>
                    <a:cubicBezTo>
                      <a:pt x="58579" y="43339"/>
                      <a:pt x="56674" y="44291"/>
                      <a:pt x="54769" y="46196"/>
                    </a:cubicBezTo>
                    <a:cubicBezTo>
                      <a:pt x="51911" y="39529"/>
                      <a:pt x="47149" y="34766"/>
                      <a:pt x="40481" y="33814"/>
                    </a:cubicBezTo>
                    <a:cubicBezTo>
                      <a:pt x="41434" y="30956"/>
                      <a:pt x="42386" y="28099"/>
                      <a:pt x="42386" y="25241"/>
                    </a:cubicBezTo>
                    <a:cubicBezTo>
                      <a:pt x="43339" y="15716"/>
                      <a:pt x="34766" y="7144"/>
                      <a:pt x="25241" y="7144"/>
                    </a:cubicBezTo>
                    <a:close/>
                  </a:path>
                </a:pathLst>
              </a:custGeom>
              <a:grpFill/>
              <a:ln w="9525" cap="flat">
                <a:noFill/>
                <a:prstDash val="solid"/>
                <a:miter/>
              </a:ln>
            </p:spPr>
            <p:txBody>
              <a:bodyPr rtlCol="0" anchor="ctr"/>
              <a:lstStyle/>
              <a:p>
                <a:endParaRPr lang="en-US"/>
              </a:p>
            </p:txBody>
          </p:sp>
          <p:sp>
            <p:nvSpPr>
              <p:cNvPr id="62" name="Freeform: Shape 342">
                <a:extLst>
                  <a:ext uri="{FF2B5EF4-FFF2-40B4-BE49-F238E27FC236}">
                    <a16:creationId xmlns:a16="http://schemas.microsoft.com/office/drawing/2014/main" id="{AEB72654-C54B-4193-B8E5-D0362582742B}"/>
                  </a:ext>
                </a:extLst>
              </p:cNvPr>
              <p:cNvSpPr/>
              <p:nvPr/>
            </p:nvSpPr>
            <p:spPr>
              <a:xfrm>
                <a:off x="5570696" y="3223736"/>
                <a:ext cx="28575" cy="28575"/>
              </a:xfrm>
              <a:custGeom>
                <a:avLst/>
                <a:gdLst>
                  <a:gd name="connsiteX0" fmla="*/ 28099 w 28575"/>
                  <a:gd name="connsiteY0" fmla="*/ 17621 h 28575"/>
                  <a:gd name="connsiteX1" fmla="*/ 17621 w 28575"/>
                  <a:gd name="connsiteY1" fmla="*/ 7144 h 28575"/>
                  <a:gd name="connsiteX2" fmla="*/ 7144 w 28575"/>
                  <a:gd name="connsiteY2" fmla="*/ 17621 h 28575"/>
                  <a:gd name="connsiteX3" fmla="*/ 17621 w 28575"/>
                  <a:gd name="connsiteY3" fmla="*/ 28099 h 28575"/>
                  <a:gd name="connsiteX4" fmla="*/ 28099 w 28575"/>
                  <a:gd name="connsiteY4" fmla="*/ 17621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8099" y="17621"/>
                    </a:moveTo>
                    <a:cubicBezTo>
                      <a:pt x="28099" y="11906"/>
                      <a:pt x="23336" y="7144"/>
                      <a:pt x="17621" y="7144"/>
                    </a:cubicBezTo>
                    <a:cubicBezTo>
                      <a:pt x="11906" y="7144"/>
                      <a:pt x="7144" y="11906"/>
                      <a:pt x="7144" y="17621"/>
                    </a:cubicBezTo>
                    <a:cubicBezTo>
                      <a:pt x="7144" y="23336"/>
                      <a:pt x="11906" y="28099"/>
                      <a:pt x="17621" y="28099"/>
                    </a:cubicBezTo>
                    <a:cubicBezTo>
                      <a:pt x="23336" y="28099"/>
                      <a:pt x="28099" y="23336"/>
                      <a:pt x="28099" y="17621"/>
                    </a:cubicBezTo>
                    <a:close/>
                  </a:path>
                </a:pathLst>
              </a:custGeom>
              <a:grpFill/>
              <a:ln w="9525" cap="flat">
                <a:noFill/>
                <a:prstDash val="solid"/>
                <a:miter/>
              </a:ln>
            </p:spPr>
            <p:txBody>
              <a:bodyPr rtlCol="0" anchor="ctr"/>
              <a:lstStyle/>
              <a:p>
                <a:endParaRPr lang="en-US"/>
              </a:p>
            </p:txBody>
          </p:sp>
          <p:sp>
            <p:nvSpPr>
              <p:cNvPr id="63" name="Freeform: Shape 343">
                <a:extLst>
                  <a:ext uri="{FF2B5EF4-FFF2-40B4-BE49-F238E27FC236}">
                    <a16:creationId xmlns:a16="http://schemas.microsoft.com/office/drawing/2014/main" id="{4FB2B980-208E-4169-978E-2108FED299BD}"/>
                  </a:ext>
                </a:extLst>
              </p:cNvPr>
              <p:cNvSpPr/>
              <p:nvPr/>
            </p:nvSpPr>
            <p:spPr>
              <a:xfrm>
                <a:off x="5915501" y="4155281"/>
                <a:ext cx="38100" cy="28575"/>
              </a:xfrm>
              <a:custGeom>
                <a:avLst/>
                <a:gdLst>
                  <a:gd name="connsiteX0" fmla="*/ 7144 w 38100"/>
                  <a:gd name="connsiteY0" fmla="*/ 20479 h 28575"/>
                  <a:gd name="connsiteX1" fmla="*/ 14764 w 38100"/>
                  <a:gd name="connsiteY1" fmla="*/ 28099 h 28575"/>
                  <a:gd name="connsiteX2" fmla="*/ 22384 w 38100"/>
                  <a:gd name="connsiteY2" fmla="*/ 20479 h 28575"/>
                  <a:gd name="connsiteX3" fmla="*/ 28099 w 38100"/>
                  <a:gd name="connsiteY3" fmla="*/ 23336 h 28575"/>
                  <a:gd name="connsiteX4" fmla="*/ 35719 w 38100"/>
                  <a:gd name="connsiteY4" fmla="*/ 15716 h 28575"/>
                  <a:gd name="connsiteX5" fmla="*/ 28099 w 38100"/>
                  <a:gd name="connsiteY5" fmla="*/ 7144 h 28575"/>
                  <a:gd name="connsiteX6" fmla="*/ 20479 w 38100"/>
                  <a:gd name="connsiteY6" fmla="*/ 14764 h 28575"/>
                  <a:gd name="connsiteX7" fmla="*/ 14764 w 38100"/>
                  <a:gd name="connsiteY7" fmla="*/ 11906 h 28575"/>
                  <a:gd name="connsiteX8" fmla="*/ 7144 w 38100"/>
                  <a:gd name="connsiteY8" fmla="*/ 20479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00" h="28575">
                    <a:moveTo>
                      <a:pt x="7144" y="20479"/>
                    </a:moveTo>
                    <a:cubicBezTo>
                      <a:pt x="7144" y="25241"/>
                      <a:pt x="10954" y="28099"/>
                      <a:pt x="14764" y="28099"/>
                    </a:cubicBezTo>
                    <a:cubicBezTo>
                      <a:pt x="19526" y="28099"/>
                      <a:pt x="22384" y="24289"/>
                      <a:pt x="22384" y="20479"/>
                    </a:cubicBezTo>
                    <a:cubicBezTo>
                      <a:pt x="23336" y="22384"/>
                      <a:pt x="26194" y="23336"/>
                      <a:pt x="28099" y="23336"/>
                    </a:cubicBezTo>
                    <a:cubicBezTo>
                      <a:pt x="31909" y="23336"/>
                      <a:pt x="35719" y="19526"/>
                      <a:pt x="35719" y="15716"/>
                    </a:cubicBezTo>
                    <a:cubicBezTo>
                      <a:pt x="35719" y="11906"/>
                      <a:pt x="32861" y="7144"/>
                      <a:pt x="28099" y="7144"/>
                    </a:cubicBezTo>
                    <a:cubicBezTo>
                      <a:pt x="24289" y="7144"/>
                      <a:pt x="20479" y="10954"/>
                      <a:pt x="20479" y="14764"/>
                    </a:cubicBezTo>
                    <a:cubicBezTo>
                      <a:pt x="18574" y="12859"/>
                      <a:pt x="16669" y="11906"/>
                      <a:pt x="14764" y="11906"/>
                    </a:cubicBezTo>
                    <a:cubicBezTo>
                      <a:pt x="10001" y="11906"/>
                      <a:pt x="7144" y="15716"/>
                      <a:pt x="7144" y="20479"/>
                    </a:cubicBezTo>
                    <a:close/>
                  </a:path>
                </a:pathLst>
              </a:custGeom>
              <a:grpFill/>
              <a:ln w="9525" cap="flat">
                <a:noFill/>
                <a:prstDash val="solid"/>
                <a:miter/>
              </a:ln>
            </p:spPr>
            <p:txBody>
              <a:bodyPr rtlCol="0" anchor="ctr"/>
              <a:lstStyle/>
              <a:p>
                <a:endParaRPr lang="en-US"/>
              </a:p>
            </p:txBody>
          </p:sp>
          <p:sp>
            <p:nvSpPr>
              <p:cNvPr id="64" name="Freeform: Shape 344">
                <a:extLst>
                  <a:ext uri="{FF2B5EF4-FFF2-40B4-BE49-F238E27FC236}">
                    <a16:creationId xmlns:a16="http://schemas.microsoft.com/office/drawing/2014/main" id="{24D5AA29-8371-4F29-8137-A72E7C3E4884}"/>
                  </a:ext>
                </a:extLst>
              </p:cNvPr>
              <p:cNvSpPr/>
              <p:nvPr/>
            </p:nvSpPr>
            <p:spPr>
              <a:xfrm>
                <a:off x="5491639" y="3211354"/>
                <a:ext cx="66675" cy="66675"/>
              </a:xfrm>
              <a:custGeom>
                <a:avLst/>
                <a:gdLst>
                  <a:gd name="connsiteX0" fmla="*/ 37624 w 66675"/>
                  <a:gd name="connsiteY0" fmla="*/ 68104 h 66675"/>
                  <a:gd name="connsiteX1" fmla="*/ 68104 w 66675"/>
                  <a:gd name="connsiteY1" fmla="*/ 37624 h 66675"/>
                  <a:gd name="connsiteX2" fmla="*/ 37624 w 66675"/>
                  <a:gd name="connsiteY2" fmla="*/ 7144 h 66675"/>
                  <a:gd name="connsiteX3" fmla="*/ 7144 w 66675"/>
                  <a:gd name="connsiteY3" fmla="*/ 37624 h 66675"/>
                  <a:gd name="connsiteX4" fmla="*/ 37624 w 66675"/>
                  <a:gd name="connsiteY4" fmla="*/ 68104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37624" y="68104"/>
                    </a:moveTo>
                    <a:cubicBezTo>
                      <a:pt x="54769" y="68104"/>
                      <a:pt x="68104" y="54769"/>
                      <a:pt x="68104" y="37624"/>
                    </a:cubicBezTo>
                    <a:cubicBezTo>
                      <a:pt x="68104" y="20479"/>
                      <a:pt x="54769" y="7144"/>
                      <a:pt x="37624" y="7144"/>
                    </a:cubicBezTo>
                    <a:cubicBezTo>
                      <a:pt x="20479" y="7144"/>
                      <a:pt x="7144" y="20479"/>
                      <a:pt x="7144" y="37624"/>
                    </a:cubicBezTo>
                    <a:cubicBezTo>
                      <a:pt x="7144" y="54769"/>
                      <a:pt x="20479" y="68104"/>
                      <a:pt x="37624" y="68104"/>
                    </a:cubicBezTo>
                    <a:close/>
                  </a:path>
                </a:pathLst>
              </a:custGeom>
              <a:grpFill/>
              <a:ln w="9525" cap="flat">
                <a:noFill/>
                <a:prstDash val="solid"/>
                <a:miter/>
              </a:ln>
            </p:spPr>
            <p:txBody>
              <a:bodyPr rtlCol="0" anchor="ctr"/>
              <a:lstStyle/>
              <a:p>
                <a:endParaRPr lang="en-US"/>
              </a:p>
            </p:txBody>
          </p:sp>
          <p:sp>
            <p:nvSpPr>
              <p:cNvPr id="65" name="Freeform: Shape 345">
                <a:extLst>
                  <a:ext uri="{FF2B5EF4-FFF2-40B4-BE49-F238E27FC236}">
                    <a16:creationId xmlns:a16="http://schemas.microsoft.com/office/drawing/2014/main" id="{B89B8322-B808-44CF-8067-A4DA20387F9B}"/>
                  </a:ext>
                </a:extLst>
              </p:cNvPr>
              <p:cNvSpPr/>
              <p:nvPr/>
            </p:nvSpPr>
            <p:spPr>
              <a:xfrm>
                <a:off x="5838349" y="3117056"/>
                <a:ext cx="76200" cy="85725"/>
              </a:xfrm>
              <a:custGeom>
                <a:avLst/>
                <a:gdLst>
                  <a:gd name="connsiteX0" fmla="*/ 49054 w 76200"/>
                  <a:gd name="connsiteY0" fmla="*/ 64294 h 85725"/>
                  <a:gd name="connsiteX1" fmla="*/ 73819 w 76200"/>
                  <a:gd name="connsiteY1" fmla="*/ 39529 h 85725"/>
                  <a:gd name="connsiteX2" fmla="*/ 55721 w 76200"/>
                  <a:gd name="connsiteY2" fmla="*/ 15716 h 85725"/>
                  <a:gd name="connsiteX3" fmla="*/ 35719 w 76200"/>
                  <a:gd name="connsiteY3" fmla="*/ 7144 h 85725"/>
                  <a:gd name="connsiteX4" fmla="*/ 8096 w 76200"/>
                  <a:gd name="connsiteY4" fmla="*/ 34766 h 85725"/>
                  <a:gd name="connsiteX5" fmla="*/ 15716 w 76200"/>
                  <a:gd name="connsiteY5" fmla="*/ 53816 h 85725"/>
                  <a:gd name="connsiteX6" fmla="*/ 7144 w 76200"/>
                  <a:gd name="connsiteY6" fmla="*/ 67151 h 85725"/>
                  <a:gd name="connsiteX7" fmla="*/ 22384 w 76200"/>
                  <a:gd name="connsiteY7" fmla="*/ 82391 h 85725"/>
                  <a:gd name="connsiteX8" fmla="*/ 37624 w 76200"/>
                  <a:gd name="connsiteY8" fmla="*/ 67151 h 85725"/>
                  <a:gd name="connsiteX9" fmla="*/ 36671 w 76200"/>
                  <a:gd name="connsiteY9" fmla="*/ 62389 h 85725"/>
                  <a:gd name="connsiteX10" fmla="*/ 40481 w 76200"/>
                  <a:gd name="connsiteY10" fmla="*/ 62389 h 85725"/>
                  <a:gd name="connsiteX11" fmla="*/ 49054 w 76200"/>
                  <a:gd name="connsiteY11" fmla="*/ 6429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6200" h="85725">
                    <a:moveTo>
                      <a:pt x="49054" y="64294"/>
                    </a:moveTo>
                    <a:cubicBezTo>
                      <a:pt x="62389" y="64294"/>
                      <a:pt x="73819" y="53816"/>
                      <a:pt x="73819" y="39529"/>
                    </a:cubicBezTo>
                    <a:cubicBezTo>
                      <a:pt x="73819" y="28099"/>
                      <a:pt x="66199" y="18574"/>
                      <a:pt x="55721" y="15716"/>
                    </a:cubicBezTo>
                    <a:cubicBezTo>
                      <a:pt x="50959" y="10001"/>
                      <a:pt x="43339" y="7144"/>
                      <a:pt x="35719" y="7144"/>
                    </a:cubicBezTo>
                    <a:cubicBezTo>
                      <a:pt x="20479" y="7144"/>
                      <a:pt x="8096" y="19526"/>
                      <a:pt x="8096" y="34766"/>
                    </a:cubicBezTo>
                    <a:cubicBezTo>
                      <a:pt x="8096" y="42386"/>
                      <a:pt x="10954" y="49054"/>
                      <a:pt x="15716" y="53816"/>
                    </a:cubicBezTo>
                    <a:cubicBezTo>
                      <a:pt x="10954" y="56674"/>
                      <a:pt x="7144" y="61436"/>
                      <a:pt x="7144" y="67151"/>
                    </a:cubicBezTo>
                    <a:cubicBezTo>
                      <a:pt x="7144" y="75724"/>
                      <a:pt x="13811" y="82391"/>
                      <a:pt x="22384" y="82391"/>
                    </a:cubicBezTo>
                    <a:cubicBezTo>
                      <a:pt x="30956" y="82391"/>
                      <a:pt x="37624" y="75724"/>
                      <a:pt x="37624" y="67151"/>
                    </a:cubicBezTo>
                    <a:cubicBezTo>
                      <a:pt x="37624" y="65246"/>
                      <a:pt x="37624" y="63341"/>
                      <a:pt x="36671" y="62389"/>
                    </a:cubicBezTo>
                    <a:cubicBezTo>
                      <a:pt x="37624" y="62389"/>
                      <a:pt x="38576" y="62389"/>
                      <a:pt x="40481" y="62389"/>
                    </a:cubicBezTo>
                    <a:cubicBezTo>
                      <a:pt x="43339" y="63341"/>
                      <a:pt x="46196" y="64294"/>
                      <a:pt x="49054" y="64294"/>
                    </a:cubicBezTo>
                    <a:close/>
                  </a:path>
                </a:pathLst>
              </a:custGeom>
              <a:grpFill/>
              <a:ln w="9525" cap="flat">
                <a:noFill/>
                <a:prstDash val="solid"/>
                <a:miter/>
              </a:ln>
            </p:spPr>
            <p:txBody>
              <a:bodyPr rtlCol="0" anchor="ctr"/>
              <a:lstStyle/>
              <a:p>
                <a:endParaRPr lang="en-US"/>
              </a:p>
            </p:txBody>
          </p:sp>
          <p:sp>
            <p:nvSpPr>
              <p:cNvPr id="66" name="Freeform: Shape 346">
                <a:extLst>
                  <a:ext uri="{FF2B5EF4-FFF2-40B4-BE49-F238E27FC236}">
                    <a16:creationId xmlns:a16="http://schemas.microsoft.com/office/drawing/2014/main" id="{C756B85C-1BB9-4D80-8B25-68C4B51C453D}"/>
                  </a:ext>
                </a:extLst>
              </p:cNvPr>
              <p:cNvSpPr/>
              <p:nvPr/>
            </p:nvSpPr>
            <p:spPr>
              <a:xfrm>
                <a:off x="5675471" y="3245644"/>
                <a:ext cx="28575" cy="28575"/>
              </a:xfrm>
              <a:custGeom>
                <a:avLst/>
                <a:gdLst>
                  <a:gd name="connsiteX0" fmla="*/ 7144 w 28575"/>
                  <a:gd name="connsiteY0" fmla="*/ 18574 h 28575"/>
                  <a:gd name="connsiteX1" fmla="*/ 18574 w 28575"/>
                  <a:gd name="connsiteY1" fmla="*/ 30004 h 28575"/>
                  <a:gd name="connsiteX2" fmla="*/ 30004 w 28575"/>
                  <a:gd name="connsiteY2" fmla="*/ 18574 h 28575"/>
                  <a:gd name="connsiteX3" fmla="*/ 18574 w 28575"/>
                  <a:gd name="connsiteY3" fmla="*/ 7144 h 28575"/>
                  <a:gd name="connsiteX4" fmla="*/ 7144 w 28575"/>
                  <a:gd name="connsiteY4" fmla="*/ 1857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7144" y="18574"/>
                    </a:moveTo>
                    <a:cubicBezTo>
                      <a:pt x="7144" y="25241"/>
                      <a:pt x="11906" y="30004"/>
                      <a:pt x="18574" y="30004"/>
                    </a:cubicBezTo>
                    <a:cubicBezTo>
                      <a:pt x="25241" y="30004"/>
                      <a:pt x="30004" y="25241"/>
                      <a:pt x="30004" y="18574"/>
                    </a:cubicBezTo>
                    <a:cubicBezTo>
                      <a:pt x="30004" y="11906"/>
                      <a:pt x="25241" y="7144"/>
                      <a:pt x="18574" y="7144"/>
                    </a:cubicBezTo>
                    <a:cubicBezTo>
                      <a:pt x="12859" y="7144"/>
                      <a:pt x="7144" y="12859"/>
                      <a:pt x="7144" y="18574"/>
                    </a:cubicBezTo>
                    <a:close/>
                  </a:path>
                </a:pathLst>
              </a:custGeom>
              <a:grpFill/>
              <a:ln w="9525" cap="flat">
                <a:noFill/>
                <a:prstDash val="solid"/>
                <a:miter/>
              </a:ln>
            </p:spPr>
            <p:txBody>
              <a:bodyPr rtlCol="0" anchor="ctr"/>
              <a:lstStyle/>
              <a:p>
                <a:endParaRPr lang="en-US"/>
              </a:p>
            </p:txBody>
          </p:sp>
          <p:sp>
            <p:nvSpPr>
              <p:cNvPr id="67" name="Freeform: Shape 347">
                <a:extLst>
                  <a:ext uri="{FF2B5EF4-FFF2-40B4-BE49-F238E27FC236}">
                    <a16:creationId xmlns:a16="http://schemas.microsoft.com/office/drawing/2014/main" id="{B505CA52-0539-47AC-81F2-E7CDFC1E67EA}"/>
                  </a:ext>
                </a:extLst>
              </p:cNvPr>
              <p:cNvSpPr/>
              <p:nvPr/>
            </p:nvSpPr>
            <p:spPr>
              <a:xfrm>
                <a:off x="5369719" y="3549491"/>
                <a:ext cx="38100" cy="38100"/>
              </a:xfrm>
              <a:custGeom>
                <a:avLst/>
                <a:gdLst>
                  <a:gd name="connsiteX0" fmla="*/ 39529 w 38100"/>
                  <a:gd name="connsiteY0" fmla="*/ 23336 h 38100"/>
                  <a:gd name="connsiteX1" fmla="*/ 23336 w 38100"/>
                  <a:gd name="connsiteY1" fmla="*/ 7144 h 38100"/>
                  <a:gd name="connsiteX2" fmla="*/ 7144 w 38100"/>
                  <a:gd name="connsiteY2" fmla="*/ 23336 h 38100"/>
                  <a:gd name="connsiteX3" fmla="*/ 23336 w 38100"/>
                  <a:gd name="connsiteY3" fmla="*/ 39529 h 38100"/>
                  <a:gd name="connsiteX4" fmla="*/ 39529 w 38100"/>
                  <a:gd name="connsiteY4" fmla="*/ 2333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9529" y="23336"/>
                    </a:moveTo>
                    <a:cubicBezTo>
                      <a:pt x="39529" y="13811"/>
                      <a:pt x="31909" y="7144"/>
                      <a:pt x="23336" y="7144"/>
                    </a:cubicBezTo>
                    <a:cubicBezTo>
                      <a:pt x="13811" y="7144"/>
                      <a:pt x="7144" y="14764"/>
                      <a:pt x="7144" y="23336"/>
                    </a:cubicBezTo>
                    <a:cubicBezTo>
                      <a:pt x="7144" y="32861"/>
                      <a:pt x="14764" y="39529"/>
                      <a:pt x="23336" y="39529"/>
                    </a:cubicBezTo>
                    <a:cubicBezTo>
                      <a:pt x="31909" y="40481"/>
                      <a:pt x="39529" y="32861"/>
                      <a:pt x="39529" y="23336"/>
                    </a:cubicBezTo>
                    <a:close/>
                  </a:path>
                </a:pathLst>
              </a:custGeom>
              <a:grpFill/>
              <a:ln w="9525" cap="flat">
                <a:noFill/>
                <a:prstDash val="solid"/>
                <a:miter/>
              </a:ln>
            </p:spPr>
            <p:txBody>
              <a:bodyPr rtlCol="0" anchor="ctr"/>
              <a:lstStyle/>
              <a:p>
                <a:endParaRPr lang="en-US"/>
              </a:p>
            </p:txBody>
          </p:sp>
          <p:sp>
            <p:nvSpPr>
              <p:cNvPr id="68" name="Freeform: Shape 348">
                <a:extLst>
                  <a:ext uri="{FF2B5EF4-FFF2-40B4-BE49-F238E27FC236}">
                    <a16:creationId xmlns:a16="http://schemas.microsoft.com/office/drawing/2014/main" id="{B44D5D7F-2344-4AC0-AD20-6337B2100464}"/>
                  </a:ext>
                </a:extLst>
              </p:cNvPr>
              <p:cNvSpPr/>
              <p:nvPr/>
            </p:nvSpPr>
            <p:spPr>
              <a:xfrm>
                <a:off x="5723096" y="3647599"/>
                <a:ext cx="38100" cy="38100"/>
              </a:xfrm>
              <a:custGeom>
                <a:avLst/>
                <a:gdLst>
                  <a:gd name="connsiteX0" fmla="*/ 35719 w 38100"/>
                  <a:gd name="connsiteY0" fmla="*/ 21431 h 38100"/>
                  <a:gd name="connsiteX1" fmla="*/ 21431 w 38100"/>
                  <a:gd name="connsiteY1" fmla="*/ 7144 h 38100"/>
                  <a:gd name="connsiteX2" fmla="*/ 7144 w 38100"/>
                  <a:gd name="connsiteY2" fmla="*/ 21431 h 38100"/>
                  <a:gd name="connsiteX3" fmla="*/ 21431 w 38100"/>
                  <a:gd name="connsiteY3" fmla="*/ 35719 h 38100"/>
                  <a:gd name="connsiteX4" fmla="*/ 35719 w 38100"/>
                  <a:gd name="connsiteY4" fmla="*/ 21431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5719" y="21431"/>
                    </a:moveTo>
                    <a:cubicBezTo>
                      <a:pt x="35719" y="12859"/>
                      <a:pt x="29051" y="7144"/>
                      <a:pt x="21431" y="7144"/>
                    </a:cubicBezTo>
                    <a:cubicBezTo>
                      <a:pt x="13811" y="7144"/>
                      <a:pt x="7144" y="13811"/>
                      <a:pt x="7144" y="21431"/>
                    </a:cubicBezTo>
                    <a:cubicBezTo>
                      <a:pt x="7144" y="30004"/>
                      <a:pt x="13811" y="35719"/>
                      <a:pt x="21431" y="35719"/>
                    </a:cubicBezTo>
                    <a:cubicBezTo>
                      <a:pt x="29051" y="35719"/>
                      <a:pt x="35719" y="30004"/>
                      <a:pt x="35719" y="21431"/>
                    </a:cubicBezTo>
                    <a:close/>
                  </a:path>
                </a:pathLst>
              </a:custGeom>
              <a:grpFill/>
              <a:ln w="9525" cap="flat">
                <a:noFill/>
                <a:prstDash val="solid"/>
                <a:miter/>
              </a:ln>
            </p:spPr>
            <p:txBody>
              <a:bodyPr rtlCol="0" anchor="ctr"/>
              <a:lstStyle/>
              <a:p>
                <a:endParaRPr lang="en-US"/>
              </a:p>
            </p:txBody>
          </p:sp>
          <p:sp>
            <p:nvSpPr>
              <p:cNvPr id="69" name="Freeform: Shape 349">
                <a:extLst>
                  <a:ext uri="{FF2B5EF4-FFF2-40B4-BE49-F238E27FC236}">
                    <a16:creationId xmlns:a16="http://schemas.microsoft.com/office/drawing/2014/main" id="{9D2B46DE-5213-4DBD-99C3-EF34C0AF627C}"/>
                  </a:ext>
                </a:extLst>
              </p:cNvPr>
              <p:cNvSpPr/>
              <p:nvPr/>
            </p:nvSpPr>
            <p:spPr>
              <a:xfrm>
                <a:off x="6036469" y="2917984"/>
                <a:ext cx="161925" cy="133350"/>
              </a:xfrm>
              <a:custGeom>
                <a:avLst/>
                <a:gdLst>
                  <a:gd name="connsiteX0" fmla="*/ 74771 w 161925"/>
                  <a:gd name="connsiteY0" fmla="*/ 30004 h 133350"/>
                  <a:gd name="connsiteX1" fmla="*/ 77629 w 161925"/>
                  <a:gd name="connsiteY1" fmla="*/ 21431 h 133350"/>
                  <a:gd name="connsiteX2" fmla="*/ 63341 w 161925"/>
                  <a:gd name="connsiteY2" fmla="*/ 7144 h 133350"/>
                  <a:gd name="connsiteX3" fmla="*/ 49054 w 161925"/>
                  <a:gd name="connsiteY3" fmla="*/ 21431 h 133350"/>
                  <a:gd name="connsiteX4" fmla="*/ 49054 w 161925"/>
                  <a:gd name="connsiteY4" fmla="*/ 24289 h 133350"/>
                  <a:gd name="connsiteX5" fmla="*/ 22384 w 161925"/>
                  <a:gd name="connsiteY5" fmla="*/ 56674 h 133350"/>
                  <a:gd name="connsiteX6" fmla="*/ 27146 w 161925"/>
                  <a:gd name="connsiteY6" fmla="*/ 72866 h 133350"/>
                  <a:gd name="connsiteX7" fmla="*/ 25241 w 161925"/>
                  <a:gd name="connsiteY7" fmla="*/ 72866 h 133350"/>
                  <a:gd name="connsiteX8" fmla="*/ 7144 w 161925"/>
                  <a:gd name="connsiteY8" fmla="*/ 90964 h 133350"/>
                  <a:gd name="connsiteX9" fmla="*/ 25241 w 161925"/>
                  <a:gd name="connsiteY9" fmla="*/ 109061 h 133350"/>
                  <a:gd name="connsiteX10" fmla="*/ 42386 w 161925"/>
                  <a:gd name="connsiteY10" fmla="*/ 93821 h 133350"/>
                  <a:gd name="connsiteX11" fmla="*/ 78581 w 161925"/>
                  <a:gd name="connsiteY11" fmla="*/ 130016 h 133350"/>
                  <a:gd name="connsiteX12" fmla="*/ 114776 w 161925"/>
                  <a:gd name="connsiteY12" fmla="*/ 93821 h 133350"/>
                  <a:gd name="connsiteX13" fmla="*/ 109061 w 161925"/>
                  <a:gd name="connsiteY13" fmla="*/ 73819 h 133350"/>
                  <a:gd name="connsiteX14" fmla="*/ 124301 w 161925"/>
                  <a:gd name="connsiteY14" fmla="*/ 80486 h 133350"/>
                  <a:gd name="connsiteX15" fmla="*/ 146209 w 161925"/>
                  <a:gd name="connsiteY15" fmla="*/ 61436 h 133350"/>
                  <a:gd name="connsiteX16" fmla="*/ 151924 w 161925"/>
                  <a:gd name="connsiteY16" fmla="*/ 63341 h 133350"/>
                  <a:gd name="connsiteX17" fmla="*/ 163354 w 161925"/>
                  <a:gd name="connsiteY17" fmla="*/ 51911 h 133350"/>
                  <a:gd name="connsiteX18" fmla="*/ 151924 w 161925"/>
                  <a:gd name="connsiteY18" fmla="*/ 40481 h 133350"/>
                  <a:gd name="connsiteX19" fmla="*/ 142399 w 161925"/>
                  <a:gd name="connsiteY19" fmla="*/ 46196 h 133350"/>
                  <a:gd name="connsiteX20" fmla="*/ 124301 w 161925"/>
                  <a:gd name="connsiteY20" fmla="*/ 36671 h 133350"/>
                  <a:gd name="connsiteX21" fmla="*/ 102394 w 161925"/>
                  <a:gd name="connsiteY21" fmla="*/ 58579 h 133350"/>
                  <a:gd name="connsiteX22" fmla="*/ 105251 w 161925"/>
                  <a:gd name="connsiteY22" fmla="*/ 70009 h 133350"/>
                  <a:gd name="connsiteX23" fmla="*/ 88106 w 161925"/>
                  <a:gd name="connsiteY23" fmla="*/ 59531 h 133350"/>
                  <a:gd name="connsiteX24" fmla="*/ 88106 w 161925"/>
                  <a:gd name="connsiteY24" fmla="*/ 58579 h 133350"/>
                  <a:gd name="connsiteX25" fmla="*/ 74771 w 161925"/>
                  <a:gd name="connsiteY25" fmla="*/ 30004 h 133350"/>
                  <a:gd name="connsiteX26" fmla="*/ 42386 w 161925"/>
                  <a:gd name="connsiteY26" fmla="*/ 91916 h 133350"/>
                  <a:gd name="connsiteX27" fmla="*/ 42386 w 161925"/>
                  <a:gd name="connsiteY27" fmla="*/ 89059 h 133350"/>
                  <a:gd name="connsiteX28" fmla="*/ 43339 w 161925"/>
                  <a:gd name="connsiteY28" fmla="*/ 89059 h 133350"/>
                  <a:gd name="connsiteX29" fmla="*/ 42386 w 161925"/>
                  <a:gd name="connsiteY29" fmla="*/ 91916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61925" h="133350">
                    <a:moveTo>
                      <a:pt x="74771" y="30004"/>
                    </a:moveTo>
                    <a:cubicBezTo>
                      <a:pt x="76676" y="28099"/>
                      <a:pt x="77629" y="25241"/>
                      <a:pt x="77629" y="21431"/>
                    </a:cubicBezTo>
                    <a:cubicBezTo>
                      <a:pt x="77629" y="13811"/>
                      <a:pt x="70961" y="7144"/>
                      <a:pt x="63341" y="7144"/>
                    </a:cubicBezTo>
                    <a:cubicBezTo>
                      <a:pt x="55721" y="7144"/>
                      <a:pt x="49054" y="13811"/>
                      <a:pt x="49054" y="21431"/>
                    </a:cubicBezTo>
                    <a:cubicBezTo>
                      <a:pt x="49054" y="22384"/>
                      <a:pt x="49054" y="23336"/>
                      <a:pt x="49054" y="24289"/>
                    </a:cubicBezTo>
                    <a:cubicBezTo>
                      <a:pt x="33814" y="27146"/>
                      <a:pt x="22384" y="40481"/>
                      <a:pt x="22384" y="56674"/>
                    </a:cubicBezTo>
                    <a:cubicBezTo>
                      <a:pt x="22384" y="62389"/>
                      <a:pt x="24289" y="68104"/>
                      <a:pt x="27146" y="72866"/>
                    </a:cubicBezTo>
                    <a:cubicBezTo>
                      <a:pt x="26194" y="72866"/>
                      <a:pt x="26194" y="72866"/>
                      <a:pt x="25241" y="72866"/>
                    </a:cubicBezTo>
                    <a:cubicBezTo>
                      <a:pt x="15716" y="72866"/>
                      <a:pt x="7144" y="80486"/>
                      <a:pt x="7144" y="90964"/>
                    </a:cubicBezTo>
                    <a:cubicBezTo>
                      <a:pt x="7144" y="101441"/>
                      <a:pt x="14764" y="109061"/>
                      <a:pt x="25241" y="109061"/>
                    </a:cubicBezTo>
                    <a:cubicBezTo>
                      <a:pt x="33814" y="109061"/>
                      <a:pt x="41434" y="102394"/>
                      <a:pt x="42386" y="93821"/>
                    </a:cubicBezTo>
                    <a:cubicBezTo>
                      <a:pt x="42386" y="113824"/>
                      <a:pt x="58579" y="130016"/>
                      <a:pt x="78581" y="130016"/>
                    </a:cubicBezTo>
                    <a:cubicBezTo>
                      <a:pt x="98584" y="130016"/>
                      <a:pt x="114776" y="113824"/>
                      <a:pt x="114776" y="93821"/>
                    </a:cubicBezTo>
                    <a:cubicBezTo>
                      <a:pt x="114776" y="86201"/>
                      <a:pt x="112871" y="79534"/>
                      <a:pt x="109061" y="73819"/>
                    </a:cubicBezTo>
                    <a:cubicBezTo>
                      <a:pt x="112871" y="77629"/>
                      <a:pt x="118586" y="80486"/>
                      <a:pt x="124301" y="80486"/>
                    </a:cubicBezTo>
                    <a:cubicBezTo>
                      <a:pt x="135731" y="80486"/>
                      <a:pt x="144304" y="71914"/>
                      <a:pt x="146209" y="61436"/>
                    </a:cubicBezTo>
                    <a:cubicBezTo>
                      <a:pt x="148114" y="62389"/>
                      <a:pt x="150019" y="63341"/>
                      <a:pt x="151924" y="63341"/>
                    </a:cubicBezTo>
                    <a:cubicBezTo>
                      <a:pt x="158591" y="63341"/>
                      <a:pt x="163354" y="58579"/>
                      <a:pt x="163354" y="51911"/>
                    </a:cubicBezTo>
                    <a:cubicBezTo>
                      <a:pt x="163354" y="45244"/>
                      <a:pt x="158591" y="40481"/>
                      <a:pt x="151924" y="40481"/>
                    </a:cubicBezTo>
                    <a:cubicBezTo>
                      <a:pt x="148114" y="40481"/>
                      <a:pt x="144304" y="42386"/>
                      <a:pt x="142399" y="46196"/>
                    </a:cubicBezTo>
                    <a:cubicBezTo>
                      <a:pt x="138589" y="40481"/>
                      <a:pt x="131921" y="36671"/>
                      <a:pt x="124301" y="36671"/>
                    </a:cubicBezTo>
                    <a:cubicBezTo>
                      <a:pt x="111919" y="36671"/>
                      <a:pt x="102394" y="46196"/>
                      <a:pt x="102394" y="58579"/>
                    </a:cubicBezTo>
                    <a:cubicBezTo>
                      <a:pt x="102394" y="62389"/>
                      <a:pt x="103346" y="66199"/>
                      <a:pt x="105251" y="70009"/>
                    </a:cubicBezTo>
                    <a:cubicBezTo>
                      <a:pt x="100489" y="65246"/>
                      <a:pt x="94774" y="61436"/>
                      <a:pt x="88106" y="59531"/>
                    </a:cubicBezTo>
                    <a:cubicBezTo>
                      <a:pt x="88106" y="59531"/>
                      <a:pt x="88106" y="58579"/>
                      <a:pt x="88106" y="58579"/>
                    </a:cubicBezTo>
                    <a:cubicBezTo>
                      <a:pt x="89059" y="46196"/>
                      <a:pt x="83344" y="36671"/>
                      <a:pt x="74771" y="30004"/>
                    </a:cubicBezTo>
                    <a:close/>
                    <a:moveTo>
                      <a:pt x="42386" y="91916"/>
                    </a:moveTo>
                    <a:cubicBezTo>
                      <a:pt x="42386" y="90964"/>
                      <a:pt x="42386" y="90011"/>
                      <a:pt x="42386" y="89059"/>
                    </a:cubicBezTo>
                    <a:cubicBezTo>
                      <a:pt x="42386" y="89059"/>
                      <a:pt x="42386" y="89059"/>
                      <a:pt x="43339" y="89059"/>
                    </a:cubicBezTo>
                    <a:cubicBezTo>
                      <a:pt x="43339" y="89059"/>
                      <a:pt x="42386" y="90964"/>
                      <a:pt x="42386" y="91916"/>
                    </a:cubicBezTo>
                    <a:close/>
                  </a:path>
                </a:pathLst>
              </a:custGeom>
              <a:grpFill/>
              <a:ln w="9525" cap="flat">
                <a:noFill/>
                <a:prstDash val="solid"/>
                <a:miter/>
              </a:ln>
            </p:spPr>
            <p:txBody>
              <a:bodyPr rtlCol="0" anchor="ctr"/>
              <a:lstStyle/>
              <a:p>
                <a:endParaRPr lang="en-US"/>
              </a:p>
            </p:txBody>
          </p:sp>
          <p:sp>
            <p:nvSpPr>
              <p:cNvPr id="70" name="Freeform: Shape 350">
                <a:extLst>
                  <a:ext uri="{FF2B5EF4-FFF2-40B4-BE49-F238E27FC236}">
                    <a16:creationId xmlns:a16="http://schemas.microsoft.com/office/drawing/2014/main" id="{045EF961-E709-44EE-ADA3-5268CC7107D9}"/>
                  </a:ext>
                </a:extLst>
              </p:cNvPr>
              <p:cNvSpPr/>
              <p:nvPr/>
            </p:nvSpPr>
            <p:spPr>
              <a:xfrm>
                <a:off x="5822156" y="3741896"/>
                <a:ext cx="28575" cy="28575"/>
              </a:xfrm>
              <a:custGeom>
                <a:avLst/>
                <a:gdLst>
                  <a:gd name="connsiteX0" fmla="*/ 22384 w 28575"/>
                  <a:gd name="connsiteY0" fmla="*/ 14764 h 28575"/>
                  <a:gd name="connsiteX1" fmla="*/ 14764 w 28575"/>
                  <a:gd name="connsiteY1" fmla="*/ 22384 h 28575"/>
                  <a:gd name="connsiteX2" fmla="*/ 7144 w 28575"/>
                  <a:gd name="connsiteY2" fmla="*/ 14764 h 28575"/>
                  <a:gd name="connsiteX3" fmla="*/ 14764 w 28575"/>
                  <a:gd name="connsiteY3" fmla="*/ 7144 h 28575"/>
                  <a:gd name="connsiteX4" fmla="*/ 22384 w 28575"/>
                  <a:gd name="connsiteY4" fmla="*/ 1476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2384" y="14764"/>
                    </a:moveTo>
                    <a:cubicBezTo>
                      <a:pt x="22384" y="18972"/>
                      <a:pt x="18972" y="22384"/>
                      <a:pt x="14764" y="22384"/>
                    </a:cubicBezTo>
                    <a:cubicBezTo>
                      <a:pt x="10555" y="22384"/>
                      <a:pt x="7144" y="18972"/>
                      <a:pt x="7144" y="14764"/>
                    </a:cubicBezTo>
                    <a:cubicBezTo>
                      <a:pt x="7144" y="10555"/>
                      <a:pt x="10555" y="7144"/>
                      <a:pt x="14764" y="7144"/>
                    </a:cubicBezTo>
                    <a:cubicBezTo>
                      <a:pt x="18972" y="7144"/>
                      <a:pt x="22384" y="10555"/>
                      <a:pt x="22384" y="14764"/>
                    </a:cubicBezTo>
                    <a:close/>
                  </a:path>
                </a:pathLst>
              </a:custGeom>
              <a:grpFill/>
              <a:ln w="9525" cap="flat">
                <a:noFill/>
                <a:prstDash val="solid"/>
                <a:miter/>
              </a:ln>
            </p:spPr>
            <p:txBody>
              <a:bodyPr rtlCol="0" anchor="ctr"/>
              <a:lstStyle/>
              <a:p>
                <a:endParaRPr lang="en-US"/>
              </a:p>
            </p:txBody>
          </p:sp>
          <p:sp>
            <p:nvSpPr>
              <p:cNvPr id="71" name="Freeform: Shape 351">
                <a:extLst>
                  <a:ext uri="{FF2B5EF4-FFF2-40B4-BE49-F238E27FC236}">
                    <a16:creationId xmlns:a16="http://schemas.microsoft.com/office/drawing/2014/main" id="{A27FB3A9-AF46-4759-8ECE-DF07205E99D0}"/>
                  </a:ext>
                </a:extLst>
              </p:cNvPr>
              <p:cNvSpPr/>
              <p:nvPr/>
            </p:nvSpPr>
            <p:spPr>
              <a:xfrm>
                <a:off x="5948839" y="2976086"/>
                <a:ext cx="28575" cy="28575"/>
              </a:xfrm>
              <a:custGeom>
                <a:avLst/>
                <a:gdLst>
                  <a:gd name="connsiteX0" fmla="*/ 15716 w 28575"/>
                  <a:gd name="connsiteY0" fmla="*/ 24289 h 28575"/>
                  <a:gd name="connsiteX1" fmla="*/ 24289 w 28575"/>
                  <a:gd name="connsiteY1" fmla="*/ 15716 h 28575"/>
                  <a:gd name="connsiteX2" fmla="*/ 15716 w 28575"/>
                  <a:gd name="connsiteY2" fmla="*/ 7144 h 28575"/>
                  <a:gd name="connsiteX3" fmla="*/ 7144 w 28575"/>
                  <a:gd name="connsiteY3" fmla="*/ 15716 h 28575"/>
                  <a:gd name="connsiteX4" fmla="*/ 15716 w 28575"/>
                  <a:gd name="connsiteY4" fmla="*/ 24289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5716" y="24289"/>
                    </a:moveTo>
                    <a:cubicBezTo>
                      <a:pt x="20479" y="24289"/>
                      <a:pt x="24289" y="20479"/>
                      <a:pt x="24289" y="15716"/>
                    </a:cubicBezTo>
                    <a:cubicBezTo>
                      <a:pt x="24289" y="10954"/>
                      <a:pt x="20479" y="7144"/>
                      <a:pt x="15716" y="7144"/>
                    </a:cubicBezTo>
                    <a:cubicBezTo>
                      <a:pt x="10954" y="7144"/>
                      <a:pt x="7144" y="10954"/>
                      <a:pt x="7144" y="15716"/>
                    </a:cubicBezTo>
                    <a:cubicBezTo>
                      <a:pt x="8096" y="20479"/>
                      <a:pt x="11906" y="24289"/>
                      <a:pt x="15716" y="24289"/>
                    </a:cubicBezTo>
                    <a:close/>
                  </a:path>
                </a:pathLst>
              </a:custGeom>
              <a:grpFill/>
              <a:ln w="9525" cap="flat">
                <a:noFill/>
                <a:prstDash val="solid"/>
                <a:miter/>
              </a:ln>
            </p:spPr>
            <p:txBody>
              <a:bodyPr rtlCol="0" anchor="ctr"/>
              <a:lstStyle/>
              <a:p>
                <a:endParaRPr lang="en-US"/>
              </a:p>
            </p:txBody>
          </p:sp>
          <p:sp>
            <p:nvSpPr>
              <p:cNvPr id="72" name="Freeform: Shape 352">
                <a:extLst>
                  <a:ext uri="{FF2B5EF4-FFF2-40B4-BE49-F238E27FC236}">
                    <a16:creationId xmlns:a16="http://schemas.microsoft.com/office/drawing/2014/main" id="{9F01C56B-D97A-4811-A11E-F0DB5C014758}"/>
                  </a:ext>
                </a:extLst>
              </p:cNvPr>
              <p:cNvSpPr/>
              <p:nvPr/>
            </p:nvSpPr>
            <p:spPr>
              <a:xfrm>
                <a:off x="5656094" y="3041809"/>
                <a:ext cx="95250" cy="114300"/>
              </a:xfrm>
              <a:custGeom>
                <a:avLst/>
                <a:gdLst>
                  <a:gd name="connsiteX0" fmla="*/ 20806 w 95250"/>
                  <a:gd name="connsiteY0" fmla="*/ 90964 h 114300"/>
                  <a:gd name="connsiteX1" fmla="*/ 27474 w 95250"/>
                  <a:gd name="connsiteY1" fmla="*/ 89059 h 114300"/>
                  <a:gd name="connsiteX2" fmla="*/ 57954 w 95250"/>
                  <a:gd name="connsiteY2" fmla="*/ 108109 h 114300"/>
                  <a:gd name="connsiteX3" fmla="*/ 92244 w 95250"/>
                  <a:gd name="connsiteY3" fmla="*/ 73819 h 114300"/>
                  <a:gd name="connsiteX4" fmla="*/ 63669 w 95250"/>
                  <a:gd name="connsiteY4" fmla="*/ 40481 h 114300"/>
                  <a:gd name="connsiteX5" fmla="*/ 64621 w 95250"/>
                  <a:gd name="connsiteY5" fmla="*/ 33814 h 114300"/>
                  <a:gd name="connsiteX6" fmla="*/ 37951 w 95250"/>
                  <a:gd name="connsiteY6" fmla="*/ 7144 h 114300"/>
                  <a:gd name="connsiteX7" fmla="*/ 11281 w 95250"/>
                  <a:gd name="connsiteY7" fmla="*/ 33814 h 114300"/>
                  <a:gd name="connsiteX8" fmla="*/ 28426 w 95250"/>
                  <a:gd name="connsiteY8" fmla="*/ 58579 h 114300"/>
                  <a:gd name="connsiteX9" fmla="*/ 27474 w 95250"/>
                  <a:gd name="connsiteY9" fmla="*/ 61436 h 114300"/>
                  <a:gd name="connsiteX10" fmla="*/ 22711 w 95250"/>
                  <a:gd name="connsiteY10" fmla="*/ 60484 h 114300"/>
                  <a:gd name="connsiteX11" fmla="*/ 7471 w 95250"/>
                  <a:gd name="connsiteY11" fmla="*/ 75724 h 114300"/>
                  <a:gd name="connsiteX12" fmla="*/ 20806 w 95250"/>
                  <a:gd name="connsiteY12" fmla="*/ 9096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5250" h="114300">
                    <a:moveTo>
                      <a:pt x="20806" y="90964"/>
                    </a:moveTo>
                    <a:cubicBezTo>
                      <a:pt x="22711" y="90964"/>
                      <a:pt x="25569" y="90011"/>
                      <a:pt x="27474" y="89059"/>
                    </a:cubicBezTo>
                    <a:cubicBezTo>
                      <a:pt x="33189" y="100489"/>
                      <a:pt x="44619" y="108109"/>
                      <a:pt x="57954" y="108109"/>
                    </a:cubicBezTo>
                    <a:cubicBezTo>
                      <a:pt x="77004" y="108109"/>
                      <a:pt x="92244" y="92869"/>
                      <a:pt x="92244" y="73819"/>
                    </a:cubicBezTo>
                    <a:cubicBezTo>
                      <a:pt x="92244" y="56674"/>
                      <a:pt x="79861" y="43339"/>
                      <a:pt x="63669" y="40481"/>
                    </a:cubicBezTo>
                    <a:cubicBezTo>
                      <a:pt x="64621" y="38576"/>
                      <a:pt x="64621" y="36671"/>
                      <a:pt x="64621" y="33814"/>
                    </a:cubicBezTo>
                    <a:cubicBezTo>
                      <a:pt x="64621" y="18574"/>
                      <a:pt x="52239" y="7144"/>
                      <a:pt x="37951" y="7144"/>
                    </a:cubicBezTo>
                    <a:cubicBezTo>
                      <a:pt x="22711" y="7144"/>
                      <a:pt x="11281" y="19526"/>
                      <a:pt x="11281" y="33814"/>
                    </a:cubicBezTo>
                    <a:cubicBezTo>
                      <a:pt x="11281" y="45244"/>
                      <a:pt x="17949" y="54769"/>
                      <a:pt x="28426" y="58579"/>
                    </a:cubicBezTo>
                    <a:cubicBezTo>
                      <a:pt x="28426" y="59531"/>
                      <a:pt x="27474" y="60484"/>
                      <a:pt x="27474" y="61436"/>
                    </a:cubicBezTo>
                    <a:cubicBezTo>
                      <a:pt x="25569" y="60484"/>
                      <a:pt x="24616" y="60484"/>
                      <a:pt x="22711" y="60484"/>
                    </a:cubicBezTo>
                    <a:cubicBezTo>
                      <a:pt x="14139" y="60484"/>
                      <a:pt x="7471" y="67151"/>
                      <a:pt x="7471" y="75724"/>
                    </a:cubicBezTo>
                    <a:cubicBezTo>
                      <a:pt x="5566" y="84296"/>
                      <a:pt x="12234" y="90964"/>
                      <a:pt x="20806" y="90964"/>
                    </a:cubicBezTo>
                    <a:close/>
                  </a:path>
                </a:pathLst>
              </a:custGeom>
              <a:grpFill/>
              <a:ln w="9525" cap="flat">
                <a:noFill/>
                <a:prstDash val="solid"/>
                <a:miter/>
              </a:ln>
            </p:spPr>
            <p:txBody>
              <a:bodyPr rtlCol="0" anchor="ctr"/>
              <a:lstStyle/>
              <a:p>
                <a:endParaRPr lang="en-US"/>
              </a:p>
            </p:txBody>
          </p:sp>
          <p:sp>
            <p:nvSpPr>
              <p:cNvPr id="73" name="Freeform: Shape 353">
                <a:extLst>
                  <a:ext uri="{FF2B5EF4-FFF2-40B4-BE49-F238E27FC236}">
                    <a16:creationId xmlns:a16="http://schemas.microsoft.com/office/drawing/2014/main" id="{EEB53790-8366-4C61-8EFA-636FCE9DDE88}"/>
                  </a:ext>
                </a:extLst>
              </p:cNvPr>
              <p:cNvSpPr/>
              <p:nvPr/>
            </p:nvSpPr>
            <p:spPr>
              <a:xfrm>
                <a:off x="5755481" y="4182904"/>
                <a:ext cx="57150" cy="57150"/>
              </a:xfrm>
              <a:custGeom>
                <a:avLst/>
                <a:gdLst>
                  <a:gd name="connsiteX0" fmla="*/ 31909 w 57150"/>
                  <a:gd name="connsiteY0" fmla="*/ 7144 h 57150"/>
                  <a:gd name="connsiteX1" fmla="*/ 7144 w 57150"/>
                  <a:gd name="connsiteY1" fmla="*/ 31909 h 57150"/>
                  <a:gd name="connsiteX2" fmla="*/ 31909 w 57150"/>
                  <a:gd name="connsiteY2" fmla="*/ 56674 h 57150"/>
                  <a:gd name="connsiteX3" fmla="*/ 56674 w 57150"/>
                  <a:gd name="connsiteY3" fmla="*/ 31909 h 57150"/>
                  <a:gd name="connsiteX4" fmla="*/ 31909 w 57150"/>
                  <a:gd name="connsiteY4" fmla="*/ 7144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31909" y="7144"/>
                    </a:moveTo>
                    <a:cubicBezTo>
                      <a:pt x="18574" y="7144"/>
                      <a:pt x="7144" y="18574"/>
                      <a:pt x="7144" y="31909"/>
                    </a:cubicBezTo>
                    <a:cubicBezTo>
                      <a:pt x="7144" y="45244"/>
                      <a:pt x="18574" y="56674"/>
                      <a:pt x="31909" y="56674"/>
                    </a:cubicBezTo>
                    <a:cubicBezTo>
                      <a:pt x="45244" y="56674"/>
                      <a:pt x="56674" y="45244"/>
                      <a:pt x="56674" y="31909"/>
                    </a:cubicBezTo>
                    <a:cubicBezTo>
                      <a:pt x="56674" y="17621"/>
                      <a:pt x="45244" y="7144"/>
                      <a:pt x="31909" y="7144"/>
                    </a:cubicBezTo>
                    <a:close/>
                  </a:path>
                </a:pathLst>
              </a:custGeom>
              <a:grpFill/>
              <a:ln w="9525" cap="flat">
                <a:noFill/>
                <a:prstDash val="solid"/>
                <a:miter/>
              </a:ln>
            </p:spPr>
            <p:txBody>
              <a:bodyPr rtlCol="0" anchor="ctr"/>
              <a:lstStyle/>
              <a:p>
                <a:endParaRPr lang="en-US"/>
              </a:p>
            </p:txBody>
          </p:sp>
          <p:sp>
            <p:nvSpPr>
              <p:cNvPr id="74" name="Freeform: Shape 354">
                <a:extLst>
                  <a:ext uri="{FF2B5EF4-FFF2-40B4-BE49-F238E27FC236}">
                    <a16:creationId xmlns:a16="http://schemas.microsoft.com/office/drawing/2014/main" id="{6B6F5FF2-3CAE-4DAF-B5F0-43665190FDE2}"/>
                  </a:ext>
                </a:extLst>
              </p:cNvPr>
              <p:cNvSpPr/>
              <p:nvPr/>
            </p:nvSpPr>
            <p:spPr>
              <a:xfrm>
                <a:off x="6033611" y="3938111"/>
                <a:ext cx="28575" cy="28575"/>
              </a:xfrm>
              <a:custGeom>
                <a:avLst/>
                <a:gdLst>
                  <a:gd name="connsiteX0" fmla="*/ 22384 w 28575"/>
                  <a:gd name="connsiteY0" fmla="*/ 14764 h 28575"/>
                  <a:gd name="connsiteX1" fmla="*/ 14764 w 28575"/>
                  <a:gd name="connsiteY1" fmla="*/ 7144 h 28575"/>
                  <a:gd name="connsiteX2" fmla="*/ 7144 w 28575"/>
                  <a:gd name="connsiteY2" fmla="*/ 14764 h 28575"/>
                  <a:gd name="connsiteX3" fmla="*/ 14764 w 28575"/>
                  <a:gd name="connsiteY3" fmla="*/ 22384 h 28575"/>
                  <a:gd name="connsiteX4" fmla="*/ 22384 w 28575"/>
                  <a:gd name="connsiteY4" fmla="*/ 1476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2384" y="14764"/>
                    </a:moveTo>
                    <a:cubicBezTo>
                      <a:pt x="22384" y="10001"/>
                      <a:pt x="18574" y="7144"/>
                      <a:pt x="14764" y="7144"/>
                    </a:cubicBezTo>
                    <a:cubicBezTo>
                      <a:pt x="10954" y="7144"/>
                      <a:pt x="7144" y="10954"/>
                      <a:pt x="7144" y="14764"/>
                    </a:cubicBezTo>
                    <a:cubicBezTo>
                      <a:pt x="7144" y="18574"/>
                      <a:pt x="10954" y="22384"/>
                      <a:pt x="14764" y="22384"/>
                    </a:cubicBezTo>
                    <a:cubicBezTo>
                      <a:pt x="18574" y="22384"/>
                      <a:pt x="22384" y="19526"/>
                      <a:pt x="22384" y="14764"/>
                    </a:cubicBezTo>
                    <a:close/>
                  </a:path>
                </a:pathLst>
              </a:custGeom>
              <a:grpFill/>
              <a:ln w="9525" cap="flat">
                <a:noFill/>
                <a:prstDash val="solid"/>
                <a:miter/>
              </a:ln>
            </p:spPr>
            <p:txBody>
              <a:bodyPr rtlCol="0" anchor="ctr"/>
              <a:lstStyle/>
              <a:p>
                <a:endParaRPr lang="en-US"/>
              </a:p>
            </p:txBody>
          </p:sp>
          <p:sp>
            <p:nvSpPr>
              <p:cNvPr id="75" name="Freeform: Shape 355">
                <a:extLst>
                  <a:ext uri="{FF2B5EF4-FFF2-40B4-BE49-F238E27FC236}">
                    <a16:creationId xmlns:a16="http://schemas.microsoft.com/office/drawing/2014/main" id="{BE1CE77F-D25D-4B0D-AA8E-986E0EE4B317}"/>
                  </a:ext>
                </a:extLst>
              </p:cNvPr>
              <p:cNvSpPr/>
              <p:nvPr/>
            </p:nvSpPr>
            <p:spPr>
              <a:xfrm>
                <a:off x="5585936" y="3662839"/>
                <a:ext cx="38100" cy="38100"/>
              </a:xfrm>
              <a:custGeom>
                <a:avLst/>
                <a:gdLst>
                  <a:gd name="connsiteX0" fmla="*/ 37624 w 38100"/>
                  <a:gd name="connsiteY0" fmla="*/ 22384 h 38100"/>
                  <a:gd name="connsiteX1" fmla="*/ 22384 w 38100"/>
                  <a:gd name="connsiteY1" fmla="*/ 7144 h 38100"/>
                  <a:gd name="connsiteX2" fmla="*/ 7144 w 38100"/>
                  <a:gd name="connsiteY2" fmla="*/ 22384 h 38100"/>
                  <a:gd name="connsiteX3" fmla="*/ 22384 w 38100"/>
                  <a:gd name="connsiteY3" fmla="*/ 37624 h 38100"/>
                  <a:gd name="connsiteX4" fmla="*/ 37624 w 38100"/>
                  <a:gd name="connsiteY4" fmla="*/ 2238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7624" y="22384"/>
                    </a:moveTo>
                    <a:cubicBezTo>
                      <a:pt x="37624" y="13811"/>
                      <a:pt x="30956" y="7144"/>
                      <a:pt x="22384" y="7144"/>
                    </a:cubicBezTo>
                    <a:cubicBezTo>
                      <a:pt x="13811" y="7144"/>
                      <a:pt x="7144" y="13811"/>
                      <a:pt x="7144" y="22384"/>
                    </a:cubicBezTo>
                    <a:cubicBezTo>
                      <a:pt x="7144" y="30956"/>
                      <a:pt x="13811" y="37624"/>
                      <a:pt x="22384" y="37624"/>
                    </a:cubicBezTo>
                    <a:cubicBezTo>
                      <a:pt x="30956" y="37624"/>
                      <a:pt x="37624" y="30956"/>
                      <a:pt x="37624" y="22384"/>
                    </a:cubicBezTo>
                    <a:close/>
                  </a:path>
                </a:pathLst>
              </a:custGeom>
              <a:grpFill/>
              <a:ln w="9525" cap="flat">
                <a:noFill/>
                <a:prstDash val="solid"/>
                <a:miter/>
              </a:ln>
            </p:spPr>
            <p:txBody>
              <a:bodyPr rtlCol="0" anchor="ctr"/>
              <a:lstStyle/>
              <a:p>
                <a:endParaRPr lang="en-US"/>
              </a:p>
            </p:txBody>
          </p:sp>
          <p:sp>
            <p:nvSpPr>
              <p:cNvPr id="76" name="Freeform: Shape 356">
                <a:extLst>
                  <a:ext uri="{FF2B5EF4-FFF2-40B4-BE49-F238E27FC236}">
                    <a16:creationId xmlns:a16="http://schemas.microsoft.com/office/drawing/2014/main" id="{959BA719-6B73-48D8-8156-94EE7F4CEC3A}"/>
                  </a:ext>
                </a:extLst>
              </p:cNvPr>
              <p:cNvSpPr/>
              <p:nvPr/>
            </p:nvSpPr>
            <p:spPr>
              <a:xfrm>
                <a:off x="5774531" y="3054191"/>
                <a:ext cx="28575" cy="28575"/>
              </a:xfrm>
              <a:custGeom>
                <a:avLst/>
                <a:gdLst>
                  <a:gd name="connsiteX0" fmla="*/ 28099 w 28575"/>
                  <a:gd name="connsiteY0" fmla="*/ 17621 h 28575"/>
                  <a:gd name="connsiteX1" fmla="*/ 17621 w 28575"/>
                  <a:gd name="connsiteY1" fmla="*/ 28099 h 28575"/>
                  <a:gd name="connsiteX2" fmla="*/ 7144 w 28575"/>
                  <a:gd name="connsiteY2" fmla="*/ 17621 h 28575"/>
                  <a:gd name="connsiteX3" fmla="*/ 17621 w 28575"/>
                  <a:gd name="connsiteY3" fmla="*/ 7144 h 28575"/>
                  <a:gd name="connsiteX4" fmla="*/ 28099 w 28575"/>
                  <a:gd name="connsiteY4" fmla="*/ 17621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8099" y="17621"/>
                    </a:moveTo>
                    <a:cubicBezTo>
                      <a:pt x="28099" y="23408"/>
                      <a:pt x="23408" y="28099"/>
                      <a:pt x="17621" y="28099"/>
                    </a:cubicBezTo>
                    <a:cubicBezTo>
                      <a:pt x="11835" y="28099"/>
                      <a:pt x="7144" y="23408"/>
                      <a:pt x="7144" y="17621"/>
                    </a:cubicBezTo>
                    <a:cubicBezTo>
                      <a:pt x="7144" y="11835"/>
                      <a:pt x="11835" y="7144"/>
                      <a:pt x="17621" y="7144"/>
                    </a:cubicBezTo>
                    <a:cubicBezTo>
                      <a:pt x="23408" y="7144"/>
                      <a:pt x="28099" y="11835"/>
                      <a:pt x="28099" y="17621"/>
                    </a:cubicBezTo>
                    <a:close/>
                  </a:path>
                </a:pathLst>
              </a:custGeom>
              <a:grpFill/>
              <a:ln w="9525" cap="flat">
                <a:noFill/>
                <a:prstDash val="solid"/>
                <a:miter/>
              </a:ln>
            </p:spPr>
            <p:txBody>
              <a:bodyPr rtlCol="0" anchor="ctr"/>
              <a:lstStyle/>
              <a:p>
                <a:endParaRPr lang="en-US"/>
              </a:p>
            </p:txBody>
          </p:sp>
          <p:sp>
            <p:nvSpPr>
              <p:cNvPr id="77" name="Freeform: Shape 357">
                <a:extLst>
                  <a:ext uri="{FF2B5EF4-FFF2-40B4-BE49-F238E27FC236}">
                    <a16:creationId xmlns:a16="http://schemas.microsoft.com/office/drawing/2014/main" id="{013F972E-D795-4653-8919-27E9B32E4C0B}"/>
                  </a:ext>
                </a:extLst>
              </p:cNvPr>
              <p:cNvSpPr/>
              <p:nvPr/>
            </p:nvSpPr>
            <p:spPr>
              <a:xfrm>
                <a:off x="5801201" y="2997041"/>
                <a:ext cx="28575" cy="28575"/>
              </a:xfrm>
              <a:custGeom>
                <a:avLst/>
                <a:gdLst>
                  <a:gd name="connsiteX0" fmla="*/ 24289 w 28575"/>
                  <a:gd name="connsiteY0" fmla="*/ 15716 h 28575"/>
                  <a:gd name="connsiteX1" fmla="*/ 15716 w 28575"/>
                  <a:gd name="connsiteY1" fmla="*/ 24289 h 28575"/>
                  <a:gd name="connsiteX2" fmla="*/ 7144 w 28575"/>
                  <a:gd name="connsiteY2" fmla="*/ 15716 h 28575"/>
                  <a:gd name="connsiteX3" fmla="*/ 15716 w 28575"/>
                  <a:gd name="connsiteY3" fmla="*/ 7144 h 28575"/>
                  <a:gd name="connsiteX4" fmla="*/ 24289 w 28575"/>
                  <a:gd name="connsiteY4" fmla="*/ 15716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4289" y="15716"/>
                    </a:moveTo>
                    <a:cubicBezTo>
                      <a:pt x="24289" y="20451"/>
                      <a:pt x="20451" y="24289"/>
                      <a:pt x="15716" y="24289"/>
                    </a:cubicBezTo>
                    <a:cubicBezTo>
                      <a:pt x="10982" y="24289"/>
                      <a:pt x="7144" y="20451"/>
                      <a:pt x="7144" y="15716"/>
                    </a:cubicBezTo>
                    <a:cubicBezTo>
                      <a:pt x="7144" y="10982"/>
                      <a:pt x="10982" y="7144"/>
                      <a:pt x="15716" y="7144"/>
                    </a:cubicBezTo>
                    <a:cubicBezTo>
                      <a:pt x="20451" y="7144"/>
                      <a:pt x="24289" y="10982"/>
                      <a:pt x="24289" y="15716"/>
                    </a:cubicBezTo>
                    <a:close/>
                  </a:path>
                </a:pathLst>
              </a:custGeom>
              <a:grpFill/>
              <a:ln w="9525" cap="flat">
                <a:noFill/>
                <a:prstDash val="solid"/>
                <a:miter/>
              </a:ln>
            </p:spPr>
            <p:txBody>
              <a:bodyPr rtlCol="0" anchor="ctr"/>
              <a:lstStyle/>
              <a:p>
                <a:endParaRPr lang="en-US"/>
              </a:p>
            </p:txBody>
          </p:sp>
          <p:sp>
            <p:nvSpPr>
              <p:cNvPr id="78" name="Freeform: Shape 358">
                <a:extLst>
                  <a:ext uri="{FF2B5EF4-FFF2-40B4-BE49-F238E27FC236}">
                    <a16:creationId xmlns:a16="http://schemas.microsoft.com/office/drawing/2014/main" id="{557C48DB-7247-4DD9-9BF8-48D0EBE8C95B}"/>
                  </a:ext>
                </a:extLst>
              </p:cNvPr>
              <p:cNvSpPr/>
              <p:nvPr/>
            </p:nvSpPr>
            <p:spPr>
              <a:xfrm>
                <a:off x="5444966" y="3704749"/>
                <a:ext cx="85725" cy="85725"/>
              </a:xfrm>
              <a:custGeom>
                <a:avLst/>
                <a:gdLst>
                  <a:gd name="connsiteX0" fmla="*/ 81439 w 85725"/>
                  <a:gd name="connsiteY0" fmla="*/ 44291 h 85725"/>
                  <a:gd name="connsiteX1" fmla="*/ 44291 w 85725"/>
                  <a:gd name="connsiteY1" fmla="*/ 81439 h 85725"/>
                  <a:gd name="connsiteX2" fmla="*/ 7144 w 85725"/>
                  <a:gd name="connsiteY2" fmla="*/ 44291 h 85725"/>
                  <a:gd name="connsiteX3" fmla="*/ 44291 w 85725"/>
                  <a:gd name="connsiteY3" fmla="*/ 7144 h 85725"/>
                  <a:gd name="connsiteX4" fmla="*/ 81439 w 85725"/>
                  <a:gd name="connsiteY4" fmla="*/ 44291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85725">
                    <a:moveTo>
                      <a:pt x="81439" y="44291"/>
                    </a:moveTo>
                    <a:cubicBezTo>
                      <a:pt x="81439" y="64807"/>
                      <a:pt x="64807" y="81439"/>
                      <a:pt x="44291" y="81439"/>
                    </a:cubicBezTo>
                    <a:cubicBezTo>
                      <a:pt x="23775" y="81439"/>
                      <a:pt x="7144" y="64807"/>
                      <a:pt x="7144" y="44291"/>
                    </a:cubicBezTo>
                    <a:cubicBezTo>
                      <a:pt x="7144" y="23775"/>
                      <a:pt x="23775" y="7144"/>
                      <a:pt x="44291" y="7144"/>
                    </a:cubicBezTo>
                    <a:cubicBezTo>
                      <a:pt x="64807" y="7144"/>
                      <a:pt x="81439" y="23775"/>
                      <a:pt x="81439" y="44291"/>
                    </a:cubicBezTo>
                    <a:close/>
                  </a:path>
                </a:pathLst>
              </a:custGeom>
              <a:grpFill/>
              <a:ln w="9525" cap="flat">
                <a:noFill/>
                <a:prstDash val="solid"/>
                <a:miter/>
              </a:ln>
            </p:spPr>
            <p:txBody>
              <a:bodyPr rtlCol="0" anchor="ctr"/>
              <a:lstStyle/>
              <a:p>
                <a:endParaRPr lang="en-US"/>
              </a:p>
            </p:txBody>
          </p:sp>
          <p:sp>
            <p:nvSpPr>
              <p:cNvPr id="79" name="Freeform: Shape 359">
                <a:extLst>
                  <a:ext uri="{FF2B5EF4-FFF2-40B4-BE49-F238E27FC236}">
                    <a16:creationId xmlns:a16="http://schemas.microsoft.com/office/drawing/2014/main" id="{55DB54CF-6DBE-4E4A-A643-E9ECDD192B91}"/>
                  </a:ext>
                </a:extLst>
              </p:cNvPr>
              <p:cNvSpPr/>
              <p:nvPr/>
            </p:nvSpPr>
            <p:spPr>
              <a:xfrm>
                <a:off x="5544979" y="3427571"/>
                <a:ext cx="85725" cy="95250"/>
              </a:xfrm>
              <a:custGeom>
                <a:avLst/>
                <a:gdLst>
                  <a:gd name="connsiteX0" fmla="*/ 58579 w 85725"/>
                  <a:gd name="connsiteY0" fmla="*/ 39529 h 95250"/>
                  <a:gd name="connsiteX1" fmla="*/ 59531 w 85725"/>
                  <a:gd name="connsiteY1" fmla="*/ 32861 h 95250"/>
                  <a:gd name="connsiteX2" fmla="*/ 39529 w 85725"/>
                  <a:gd name="connsiteY2" fmla="*/ 12859 h 95250"/>
                  <a:gd name="connsiteX3" fmla="*/ 38576 w 85725"/>
                  <a:gd name="connsiteY3" fmla="*/ 12859 h 95250"/>
                  <a:gd name="connsiteX4" fmla="*/ 25241 w 85725"/>
                  <a:gd name="connsiteY4" fmla="*/ 7144 h 95250"/>
                  <a:gd name="connsiteX5" fmla="*/ 7144 w 85725"/>
                  <a:gd name="connsiteY5" fmla="*/ 25241 h 95250"/>
                  <a:gd name="connsiteX6" fmla="*/ 22384 w 85725"/>
                  <a:gd name="connsiteY6" fmla="*/ 43339 h 95250"/>
                  <a:gd name="connsiteX7" fmla="*/ 34766 w 85725"/>
                  <a:gd name="connsiteY7" fmla="*/ 52864 h 95250"/>
                  <a:gd name="connsiteX8" fmla="*/ 30004 w 85725"/>
                  <a:gd name="connsiteY8" fmla="*/ 68104 h 95250"/>
                  <a:gd name="connsiteX9" fmla="*/ 58579 w 85725"/>
                  <a:gd name="connsiteY9" fmla="*/ 96679 h 95250"/>
                  <a:gd name="connsiteX10" fmla="*/ 87154 w 85725"/>
                  <a:gd name="connsiteY10" fmla="*/ 68104 h 95250"/>
                  <a:gd name="connsiteX11" fmla="*/ 58579 w 85725"/>
                  <a:gd name="connsiteY11" fmla="*/ 39529 h 95250"/>
                  <a:gd name="connsiteX12" fmla="*/ 58579 w 85725"/>
                  <a:gd name="connsiteY12" fmla="*/ 39529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5725" h="95250">
                    <a:moveTo>
                      <a:pt x="58579" y="39529"/>
                    </a:moveTo>
                    <a:cubicBezTo>
                      <a:pt x="59531" y="37624"/>
                      <a:pt x="59531" y="35719"/>
                      <a:pt x="59531" y="32861"/>
                    </a:cubicBezTo>
                    <a:cubicBezTo>
                      <a:pt x="59531" y="21431"/>
                      <a:pt x="50006" y="12859"/>
                      <a:pt x="39529" y="12859"/>
                    </a:cubicBezTo>
                    <a:cubicBezTo>
                      <a:pt x="39529" y="12859"/>
                      <a:pt x="38576" y="12859"/>
                      <a:pt x="38576" y="12859"/>
                    </a:cubicBezTo>
                    <a:cubicBezTo>
                      <a:pt x="34766" y="9049"/>
                      <a:pt x="30956" y="7144"/>
                      <a:pt x="25241" y="7144"/>
                    </a:cubicBezTo>
                    <a:cubicBezTo>
                      <a:pt x="14764" y="7144"/>
                      <a:pt x="7144" y="15716"/>
                      <a:pt x="7144" y="25241"/>
                    </a:cubicBezTo>
                    <a:cubicBezTo>
                      <a:pt x="7144" y="33814"/>
                      <a:pt x="13811" y="41434"/>
                      <a:pt x="22384" y="43339"/>
                    </a:cubicBezTo>
                    <a:cubicBezTo>
                      <a:pt x="25241" y="48101"/>
                      <a:pt x="30004" y="50959"/>
                      <a:pt x="34766" y="52864"/>
                    </a:cubicBezTo>
                    <a:cubicBezTo>
                      <a:pt x="31909" y="57626"/>
                      <a:pt x="30004" y="62389"/>
                      <a:pt x="30004" y="68104"/>
                    </a:cubicBezTo>
                    <a:cubicBezTo>
                      <a:pt x="30004" y="84296"/>
                      <a:pt x="43339" y="96679"/>
                      <a:pt x="58579" y="96679"/>
                    </a:cubicBezTo>
                    <a:cubicBezTo>
                      <a:pt x="74771" y="96679"/>
                      <a:pt x="87154" y="83344"/>
                      <a:pt x="87154" y="68104"/>
                    </a:cubicBezTo>
                    <a:cubicBezTo>
                      <a:pt x="88106" y="52864"/>
                      <a:pt x="74771" y="39529"/>
                      <a:pt x="58579" y="39529"/>
                    </a:cubicBezTo>
                    <a:cubicBezTo>
                      <a:pt x="58579" y="39529"/>
                      <a:pt x="58579" y="39529"/>
                      <a:pt x="58579" y="39529"/>
                    </a:cubicBezTo>
                    <a:close/>
                  </a:path>
                </a:pathLst>
              </a:custGeom>
              <a:grpFill/>
              <a:ln w="9525" cap="flat">
                <a:noFill/>
                <a:prstDash val="solid"/>
                <a:miter/>
              </a:ln>
            </p:spPr>
            <p:txBody>
              <a:bodyPr rtlCol="0" anchor="ctr"/>
              <a:lstStyle/>
              <a:p>
                <a:endParaRPr lang="en-US"/>
              </a:p>
            </p:txBody>
          </p:sp>
          <p:sp>
            <p:nvSpPr>
              <p:cNvPr id="80" name="Freeform: Shape 360">
                <a:extLst>
                  <a:ext uri="{FF2B5EF4-FFF2-40B4-BE49-F238E27FC236}">
                    <a16:creationId xmlns:a16="http://schemas.microsoft.com/office/drawing/2014/main" id="{3CA5A3AC-1ED4-436B-ABA7-B6CCAF4CCF33}"/>
                  </a:ext>
                </a:extLst>
              </p:cNvPr>
              <p:cNvSpPr/>
              <p:nvPr/>
            </p:nvSpPr>
            <p:spPr>
              <a:xfrm>
                <a:off x="5965031" y="4117181"/>
                <a:ext cx="19050" cy="19050"/>
              </a:xfrm>
              <a:custGeom>
                <a:avLst/>
                <a:gdLst>
                  <a:gd name="connsiteX0" fmla="*/ 16669 w 19050"/>
                  <a:gd name="connsiteY0" fmla="*/ 11906 h 19050"/>
                  <a:gd name="connsiteX1" fmla="*/ 11906 w 19050"/>
                  <a:gd name="connsiteY1" fmla="*/ 7144 h 19050"/>
                  <a:gd name="connsiteX2" fmla="*/ 7144 w 19050"/>
                  <a:gd name="connsiteY2" fmla="*/ 11906 h 19050"/>
                  <a:gd name="connsiteX3" fmla="*/ 11906 w 19050"/>
                  <a:gd name="connsiteY3" fmla="*/ 16669 h 19050"/>
                  <a:gd name="connsiteX4" fmla="*/ 16669 w 19050"/>
                  <a:gd name="connsiteY4" fmla="*/ 11906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6669" y="11906"/>
                    </a:moveTo>
                    <a:cubicBezTo>
                      <a:pt x="16669" y="9049"/>
                      <a:pt x="14764" y="7144"/>
                      <a:pt x="11906" y="7144"/>
                    </a:cubicBezTo>
                    <a:cubicBezTo>
                      <a:pt x="9049" y="7144"/>
                      <a:pt x="7144" y="9049"/>
                      <a:pt x="7144" y="11906"/>
                    </a:cubicBezTo>
                    <a:cubicBezTo>
                      <a:pt x="7144" y="14764"/>
                      <a:pt x="9049" y="16669"/>
                      <a:pt x="11906" y="16669"/>
                    </a:cubicBezTo>
                    <a:cubicBezTo>
                      <a:pt x="14764" y="16669"/>
                      <a:pt x="16669" y="14764"/>
                      <a:pt x="16669" y="11906"/>
                    </a:cubicBezTo>
                    <a:close/>
                  </a:path>
                </a:pathLst>
              </a:custGeom>
              <a:grpFill/>
              <a:ln w="9525" cap="flat">
                <a:noFill/>
                <a:prstDash val="solid"/>
                <a:miter/>
              </a:ln>
            </p:spPr>
            <p:txBody>
              <a:bodyPr rtlCol="0" anchor="ctr"/>
              <a:lstStyle/>
              <a:p>
                <a:endParaRPr lang="en-US"/>
              </a:p>
            </p:txBody>
          </p:sp>
          <p:sp>
            <p:nvSpPr>
              <p:cNvPr id="81" name="Freeform: Shape 361">
                <a:extLst>
                  <a:ext uri="{FF2B5EF4-FFF2-40B4-BE49-F238E27FC236}">
                    <a16:creationId xmlns:a16="http://schemas.microsoft.com/office/drawing/2014/main" id="{98E42C11-06AA-4B8D-BE7E-0F1B56612E00}"/>
                  </a:ext>
                </a:extLst>
              </p:cNvPr>
              <p:cNvSpPr/>
              <p:nvPr/>
            </p:nvSpPr>
            <p:spPr>
              <a:xfrm>
                <a:off x="5866924" y="3722846"/>
                <a:ext cx="76200" cy="76200"/>
              </a:xfrm>
              <a:custGeom>
                <a:avLst/>
                <a:gdLst>
                  <a:gd name="connsiteX0" fmla="*/ 65246 w 76200"/>
                  <a:gd name="connsiteY0" fmla="*/ 75724 h 76200"/>
                  <a:gd name="connsiteX1" fmla="*/ 75724 w 76200"/>
                  <a:gd name="connsiteY1" fmla="*/ 65246 h 76200"/>
                  <a:gd name="connsiteX2" fmla="*/ 65246 w 76200"/>
                  <a:gd name="connsiteY2" fmla="*/ 54769 h 76200"/>
                  <a:gd name="connsiteX3" fmla="*/ 62389 w 76200"/>
                  <a:gd name="connsiteY3" fmla="*/ 55721 h 76200"/>
                  <a:gd name="connsiteX4" fmla="*/ 68104 w 76200"/>
                  <a:gd name="connsiteY4" fmla="*/ 42386 h 76200"/>
                  <a:gd name="connsiteX5" fmla="*/ 50006 w 76200"/>
                  <a:gd name="connsiteY5" fmla="*/ 24289 h 76200"/>
                  <a:gd name="connsiteX6" fmla="*/ 42386 w 76200"/>
                  <a:gd name="connsiteY6" fmla="*/ 26194 h 76200"/>
                  <a:gd name="connsiteX7" fmla="*/ 30956 w 76200"/>
                  <a:gd name="connsiteY7" fmla="*/ 16669 h 76200"/>
                  <a:gd name="connsiteX8" fmla="*/ 31909 w 76200"/>
                  <a:gd name="connsiteY8" fmla="*/ 16669 h 76200"/>
                  <a:gd name="connsiteX9" fmla="*/ 36671 w 76200"/>
                  <a:gd name="connsiteY9" fmla="*/ 11906 h 76200"/>
                  <a:gd name="connsiteX10" fmla="*/ 31909 w 76200"/>
                  <a:gd name="connsiteY10" fmla="*/ 7144 h 76200"/>
                  <a:gd name="connsiteX11" fmla="*/ 27146 w 76200"/>
                  <a:gd name="connsiteY11" fmla="*/ 11906 h 76200"/>
                  <a:gd name="connsiteX12" fmla="*/ 30004 w 76200"/>
                  <a:gd name="connsiteY12" fmla="*/ 16669 h 76200"/>
                  <a:gd name="connsiteX13" fmla="*/ 26194 w 76200"/>
                  <a:gd name="connsiteY13" fmla="*/ 15716 h 76200"/>
                  <a:gd name="connsiteX14" fmla="*/ 7144 w 76200"/>
                  <a:gd name="connsiteY14" fmla="*/ 34766 h 76200"/>
                  <a:gd name="connsiteX15" fmla="*/ 26194 w 76200"/>
                  <a:gd name="connsiteY15" fmla="*/ 53816 h 76200"/>
                  <a:gd name="connsiteX16" fmla="*/ 35719 w 76200"/>
                  <a:gd name="connsiteY16" fmla="*/ 50959 h 76200"/>
                  <a:gd name="connsiteX17" fmla="*/ 50959 w 76200"/>
                  <a:gd name="connsiteY17" fmla="*/ 59531 h 76200"/>
                  <a:gd name="connsiteX18" fmla="*/ 57626 w 76200"/>
                  <a:gd name="connsiteY18" fmla="*/ 58579 h 76200"/>
                  <a:gd name="connsiteX19" fmla="*/ 54769 w 76200"/>
                  <a:gd name="connsiteY19" fmla="*/ 65246 h 76200"/>
                  <a:gd name="connsiteX20" fmla="*/ 65246 w 76200"/>
                  <a:gd name="connsiteY20" fmla="*/ 75724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6200" h="76200">
                    <a:moveTo>
                      <a:pt x="65246" y="75724"/>
                    </a:moveTo>
                    <a:cubicBezTo>
                      <a:pt x="70961" y="75724"/>
                      <a:pt x="75724" y="70961"/>
                      <a:pt x="75724" y="65246"/>
                    </a:cubicBezTo>
                    <a:cubicBezTo>
                      <a:pt x="75724" y="59531"/>
                      <a:pt x="70961" y="54769"/>
                      <a:pt x="65246" y="54769"/>
                    </a:cubicBezTo>
                    <a:cubicBezTo>
                      <a:pt x="64294" y="54769"/>
                      <a:pt x="63341" y="54769"/>
                      <a:pt x="62389" y="55721"/>
                    </a:cubicBezTo>
                    <a:cubicBezTo>
                      <a:pt x="66199" y="52864"/>
                      <a:pt x="68104" y="48101"/>
                      <a:pt x="68104" y="42386"/>
                    </a:cubicBezTo>
                    <a:cubicBezTo>
                      <a:pt x="68104" y="32861"/>
                      <a:pt x="60484" y="24289"/>
                      <a:pt x="50006" y="24289"/>
                    </a:cubicBezTo>
                    <a:cubicBezTo>
                      <a:pt x="47149" y="24289"/>
                      <a:pt x="44291" y="25241"/>
                      <a:pt x="42386" y="26194"/>
                    </a:cubicBezTo>
                    <a:cubicBezTo>
                      <a:pt x="39529" y="21431"/>
                      <a:pt x="35719" y="18574"/>
                      <a:pt x="30956" y="16669"/>
                    </a:cubicBezTo>
                    <a:cubicBezTo>
                      <a:pt x="30956" y="16669"/>
                      <a:pt x="31909" y="16669"/>
                      <a:pt x="31909" y="16669"/>
                    </a:cubicBezTo>
                    <a:cubicBezTo>
                      <a:pt x="34766" y="16669"/>
                      <a:pt x="36671" y="14764"/>
                      <a:pt x="36671" y="11906"/>
                    </a:cubicBezTo>
                    <a:cubicBezTo>
                      <a:pt x="36671" y="9049"/>
                      <a:pt x="34766" y="7144"/>
                      <a:pt x="31909" y="7144"/>
                    </a:cubicBezTo>
                    <a:cubicBezTo>
                      <a:pt x="29051" y="7144"/>
                      <a:pt x="27146" y="9049"/>
                      <a:pt x="27146" y="11906"/>
                    </a:cubicBezTo>
                    <a:cubicBezTo>
                      <a:pt x="27146" y="13811"/>
                      <a:pt x="28099" y="15716"/>
                      <a:pt x="30004" y="16669"/>
                    </a:cubicBezTo>
                    <a:cubicBezTo>
                      <a:pt x="29051" y="16669"/>
                      <a:pt x="27146" y="15716"/>
                      <a:pt x="26194" y="15716"/>
                    </a:cubicBezTo>
                    <a:cubicBezTo>
                      <a:pt x="15716" y="15716"/>
                      <a:pt x="7144" y="24289"/>
                      <a:pt x="7144" y="34766"/>
                    </a:cubicBezTo>
                    <a:cubicBezTo>
                      <a:pt x="7144" y="45244"/>
                      <a:pt x="15716" y="53816"/>
                      <a:pt x="26194" y="53816"/>
                    </a:cubicBezTo>
                    <a:cubicBezTo>
                      <a:pt x="29051" y="53816"/>
                      <a:pt x="32861" y="52864"/>
                      <a:pt x="35719" y="50959"/>
                    </a:cubicBezTo>
                    <a:cubicBezTo>
                      <a:pt x="38576" y="55721"/>
                      <a:pt x="44291" y="59531"/>
                      <a:pt x="50959" y="59531"/>
                    </a:cubicBezTo>
                    <a:cubicBezTo>
                      <a:pt x="52864" y="59531"/>
                      <a:pt x="55721" y="58579"/>
                      <a:pt x="57626" y="58579"/>
                    </a:cubicBezTo>
                    <a:cubicBezTo>
                      <a:pt x="55721" y="60484"/>
                      <a:pt x="54769" y="62389"/>
                      <a:pt x="54769" y="65246"/>
                    </a:cubicBezTo>
                    <a:cubicBezTo>
                      <a:pt x="54769" y="70961"/>
                      <a:pt x="59531" y="75724"/>
                      <a:pt x="65246" y="75724"/>
                    </a:cubicBezTo>
                    <a:close/>
                  </a:path>
                </a:pathLst>
              </a:custGeom>
              <a:grpFill/>
              <a:ln w="9525" cap="flat">
                <a:noFill/>
                <a:prstDash val="solid"/>
                <a:miter/>
              </a:ln>
            </p:spPr>
            <p:txBody>
              <a:bodyPr rtlCol="0" anchor="ctr"/>
              <a:lstStyle/>
              <a:p>
                <a:endParaRPr lang="en-US"/>
              </a:p>
            </p:txBody>
          </p:sp>
          <p:sp>
            <p:nvSpPr>
              <p:cNvPr id="82" name="Freeform: Shape 362">
                <a:extLst>
                  <a:ext uri="{FF2B5EF4-FFF2-40B4-BE49-F238E27FC236}">
                    <a16:creationId xmlns:a16="http://schemas.microsoft.com/office/drawing/2014/main" id="{E0FA1F12-9AA6-4C0D-9A11-4D0512D90379}"/>
                  </a:ext>
                </a:extLst>
              </p:cNvPr>
              <p:cNvSpPr/>
              <p:nvPr/>
            </p:nvSpPr>
            <p:spPr>
              <a:xfrm>
                <a:off x="6027896" y="2811304"/>
                <a:ext cx="95250" cy="85725"/>
              </a:xfrm>
              <a:custGeom>
                <a:avLst/>
                <a:gdLst>
                  <a:gd name="connsiteX0" fmla="*/ 27146 w 95250"/>
                  <a:gd name="connsiteY0" fmla="*/ 7144 h 85725"/>
                  <a:gd name="connsiteX1" fmla="*/ 7144 w 95250"/>
                  <a:gd name="connsiteY1" fmla="*/ 27146 h 85725"/>
                  <a:gd name="connsiteX2" fmla="*/ 16669 w 95250"/>
                  <a:gd name="connsiteY2" fmla="*/ 44291 h 85725"/>
                  <a:gd name="connsiteX3" fmla="*/ 15716 w 95250"/>
                  <a:gd name="connsiteY3" fmla="*/ 49054 h 85725"/>
                  <a:gd name="connsiteX4" fmla="*/ 32861 w 95250"/>
                  <a:gd name="connsiteY4" fmla="*/ 66199 h 85725"/>
                  <a:gd name="connsiteX5" fmla="*/ 42386 w 95250"/>
                  <a:gd name="connsiteY5" fmla="*/ 63341 h 85725"/>
                  <a:gd name="connsiteX6" fmla="*/ 66199 w 95250"/>
                  <a:gd name="connsiteY6" fmla="*/ 84296 h 85725"/>
                  <a:gd name="connsiteX7" fmla="*/ 90964 w 95250"/>
                  <a:gd name="connsiteY7" fmla="*/ 59531 h 85725"/>
                  <a:gd name="connsiteX8" fmla="*/ 66199 w 95250"/>
                  <a:gd name="connsiteY8" fmla="*/ 34766 h 85725"/>
                  <a:gd name="connsiteX9" fmla="*/ 49054 w 95250"/>
                  <a:gd name="connsiteY9" fmla="*/ 41434 h 85725"/>
                  <a:gd name="connsiteX10" fmla="*/ 45244 w 95250"/>
                  <a:gd name="connsiteY10" fmla="*/ 34766 h 85725"/>
                  <a:gd name="connsiteX11" fmla="*/ 47149 w 95250"/>
                  <a:gd name="connsiteY11" fmla="*/ 25241 h 85725"/>
                  <a:gd name="connsiteX12" fmla="*/ 27146 w 95250"/>
                  <a:gd name="connsiteY12" fmla="*/ 714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5250" h="85725">
                    <a:moveTo>
                      <a:pt x="27146" y="7144"/>
                    </a:moveTo>
                    <a:cubicBezTo>
                      <a:pt x="15716" y="7144"/>
                      <a:pt x="7144" y="15716"/>
                      <a:pt x="7144" y="27146"/>
                    </a:cubicBezTo>
                    <a:cubicBezTo>
                      <a:pt x="7144" y="33814"/>
                      <a:pt x="10954" y="40481"/>
                      <a:pt x="16669" y="44291"/>
                    </a:cubicBezTo>
                    <a:cubicBezTo>
                      <a:pt x="15716" y="46196"/>
                      <a:pt x="15716" y="47149"/>
                      <a:pt x="15716" y="49054"/>
                    </a:cubicBezTo>
                    <a:cubicBezTo>
                      <a:pt x="15716" y="58579"/>
                      <a:pt x="23336" y="66199"/>
                      <a:pt x="32861" y="66199"/>
                    </a:cubicBezTo>
                    <a:cubicBezTo>
                      <a:pt x="36671" y="66199"/>
                      <a:pt x="39529" y="65246"/>
                      <a:pt x="42386" y="63341"/>
                    </a:cubicBezTo>
                    <a:cubicBezTo>
                      <a:pt x="44291" y="74771"/>
                      <a:pt x="53816" y="84296"/>
                      <a:pt x="66199" y="84296"/>
                    </a:cubicBezTo>
                    <a:cubicBezTo>
                      <a:pt x="79534" y="84296"/>
                      <a:pt x="90964" y="72866"/>
                      <a:pt x="90964" y="59531"/>
                    </a:cubicBezTo>
                    <a:cubicBezTo>
                      <a:pt x="90964" y="46196"/>
                      <a:pt x="80486" y="34766"/>
                      <a:pt x="66199" y="34766"/>
                    </a:cubicBezTo>
                    <a:cubicBezTo>
                      <a:pt x="59531" y="34766"/>
                      <a:pt x="53816" y="37624"/>
                      <a:pt x="49054" y="41434"/>
                    </a:cubicBezTo>
                    <a:cubicBezTo>
                      <a:pt x="48101" y="38576"/>
                      <a:pt x="46196" y="36671"/>
                      <a:pt x="45244" y="34766"/>
                    </a:cubicBezTo>
                    <a:cubicBezTo>
                      <a:pt x="47149" y="31909"/>
                      <a:pt x="47149" y="29051"/>
                      <a:pt x="47149" y="25241"/>
                    </a:cubicBezTo>
                    <a:cubicBezTo>
                      <a:pt x="47149" y="16669"/>
                      <a:pt x="37624" y="7144"/>
                      <a:pt x="27146" y="7144"/>
                    </a:cubicBezTo>
                    <a:close/>
                  </a:path>
                </a:pathLst>
              </a:custGeom>
              <a:grpFill/>
              <a:ln w="9525" cap="flat">
                <a:noFill/>
                <a:prstDash val="solid"/>
                <a:miter/>
              </a:ln>
            </p:spPr>
            <p:txBody>
              <a:bodyPr rtlCol="0" anchor="ctr"/>
              <a:lstStyle/>
              <a:p>
                <a:endParaRPr lang="en-US"/>
              </a:p>
            </p:txBody>
          </p:sp>
          <p:sp>
            <p:nvSpPr>
              <p:cNvPr id="83" name="Freeform: Shape 363">
                <a:extLst>
                  <a:ext uri="{FF2B5EF4-FFF2-40B4-BE49-F238E27FC236}">
                    <a16:creationId xmlns:a16="http://schemas.microsoft.com/office/drawing/2014/main" id="{2A5DC9D7-7E2F-439F-A007-9095C4FFA9A9}"/>
                  </a:ext>
                </a:extLst>
              </p:cNvPr>
              <p:cNvSpPr/>
              <p:nvPr/>
            </p:nvSpPr>
            <p:spPr>
              <a:xfrm>
                <a:off x="6005989" y="2619851"/>
                <a:ext cx="76200" cy="76200"/>
              </a:xfrm>
              <a:custGeom>
                <a:avLst/>
                <a:gdLst>
                  <a:gd name="connsiteX0" fmla="*/ 42386 w 76200"/>
                  <a:gd name="connsiteY0" fmla="*/ 77629 h 76200"/>
                  <a:gd name="connsiteX1" fmla="*/ 77629 w 76200"/>
                  <a:gd name="connsiteY1" fmla="*/ 42386 h 76200"/>
                  <a:gd name="connsiteX2" fmla="*/ 42386 w 76200"/>
                  <a:gd name="connsiteY2" fmla="*/ 7144 h 76200"/>
                  <a:gd name="connsiteX3" fmla="*/ 7144 w 76200"/>
                  <a:gd name="connsiteY3" fmla="*/ 42386 h 76200"/>
                  <a:gd name="connsiteX4" fmla="*/ 42386 w 76200"/>
                  <a:gd name="connsiteY4" fmla="*/ 77629 h 7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76200">
                    <a:moveTo>
                      <a:pt x="42386" y="77629"/>
                    </a:moveTo>
                    <a:cubicBezTo>
                      <a:pt x="61436" y="77629"/>
                      <a:pt x="77629" y="62389"/>
                      <a:pt x="77629" y="42386"/>
                    </a:cubicBezTo>
                    <a:cubicBezTo>
                      <a:pt x="77629" y="23336"/>
                      <a:pt x="62389" y="7144"/>
                      <a:pt x="42386" y="7144"/>
                    </a:cubicBezTo>
                    <a:cubicBezTo>
                      <a:pt x="23336" y="7144"/>
                      <a:pt x="7144" y="22384"/>
                      <a:pt x="7144" y="42386"/>
                    </a:cubicBezTo>
                    <a:cubicBezTo>
                      <a:pt x="7144" y="62389"/>
                      <a:pt x="23336" y="77629"/>
                      <a:pt x="42386" y="77629"/>
                    </a:cubicBezTo>
                    <a:close/>
                  </a:path>
                </a:pathLst>
              </a:custGeom>
              <a:grpFill/>
              <a:ln w="9525" cap="flat">
                <a:noFill/>
                <a:prstDash val="solid"/>
                <a:miter/>
              </a:ln>
            </p:spPr>
            <p:txBody>
              <a:bodyPr rtlCol="0" anchor="ctr"/>
              <a:lstStyle/>
              <a:p>
                <a:endParaRPr lang="en-US"/>
              </a:p>
            </p:txBody>
          </p:sp>
          <p:sp>
            <p:nvSpPr>
              <p:cNvPr id="84" name="Freeform: Shape 364">
                <a:extLst>
                  <a:ext uri="{FF2B5EF4-FFF2-40B4-BE49-F238E27FC236}">
                    <a16:creationId xmlns:a16="http://schemas.microsoft.com/office/drawing/2014/main" id="{3811D341-044A-400E-80C6-FB492B89E880}"/>
                  </a:ext>
                </a:extLst>
              </p:cNvPr>
              <p:cNvSpPr/>
              <p:nvPr/>
            </p:nvSpPr>
            <p:spPr>
              <a:xfrm>
                <a:off x="5885021" y="3175159"/>
                <a:ext cx="38100" cy="38100"/>
              </a:xfrm>
              <a:custGeom>
                <a:avLst/>
                <a:gdLst>
                  <a:gd name="connsiteX0" fmla="*/ 19526 w 38100"/>
                  <a:gd name="connsiteY0" fmla="*/ 31909 h 38100"/>
                  <a:gd name="connsiteX1" fmla="*/ 31909 w 38100"/>
                  <a:gd name="connsiteY1" fmla="*/ 19526 h 38100"/>
                  <a:gd name="connsiteX2" fmla="*/ 19526 w 38100"/>
                  <a:gd name="connsiteY2" fmla="*/ 7144 h 38100"/>
                  <a:gd name="connsiteX3" fmla="*/ 7144 w 38100"/>
                  <a:gd name="connsiteY3" fmla="*/ 19526 h 38100"/>
                  <a:gd name="connsiteX4" fmla="*/ 19526 w 38100"/>
                  <a:gd name="connsiteY4" fmla="*/ 3190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19526" y="31909"/>
                    </a:moveTo>
                    <a:cubicBezTo>
                      <a:pt x="26194" y="31909"/>
                      <a:pt x="31909" y="26194"/>
                      <a:pt x="31909" y="19526"/>
                    </a:cubicBezTo>
                    <a:cubicBezTo>
                      <a:pt x="31909" y="12859"/>
                      <a:pt x="26194" y="7144"/>
                      <a:pt x="19526" y="7144"/>
                    </a:cubicBezTo>
                    <a:cubicBezTo>
                      <a:pt x="12859" y="7144"/>
                      <a:pt x="7144" y="12859"/>
                      <a:pt x="7144" y="19526"/>
                    </a:cubicBezTo>
                    <a:cubicBezTo>
                      <a:pt x="7144" y="26194"/>
                      <a:pt x="12859" y="31909"/>
                      <a:pt x="19526" y="31909"/>
                    </a:cubicBezTo>
                    <a:close/>
                  </a:path>
                </a:pathLst>
              </a:custGeom>
              <a:grpFill/>
              <a:ln w="9525" cap="flat">
                <a:noFill/>
                <a:prstDash val="solid"/>
                <a:miter/>
              </a:ln>
            </p:spPr>
            <p:txBody>
              <a:bodyPr rtlCol="0" anchor="ctr"/>
              <a:lstStyle/>
              <a:p>
                <a:endParaRPr lang="en-US"/>
              </a:p>
            </p:txBody>
          </p:sp>
          <p:sp>
            <p:nvSpPr>
              <p:cNvPr id="85" name="Freeform: Shape 365">
                <a:extLst>
                  <a:ext uri="{FF2B5EF4-FFF2-40B4-BE49-F238E27FC236}">
                    <a16:creationId xmlns:a16="http://schemas.microsoft.com/office/drawing/2014/main" id="{7318B89B-3D99-4C43-A78E-8D4C8A31C6FE}"/>
                  </a:ext>
                </a:extLst>
              </p:cNvPr>
              <p:cNvSpPr/>
              <p:nvPr/>
            </p:nvSpPr>
            <p:spPr>
              <a:xfrm>
                <a:off x="6279356" y="3024664"/>
                <a:ext cx="38100" cy="38100"/>
              </a:xfrm>
              <a:custGeom>
                <a:avLst/>
                <a:gdLst>
                  <a:gd name="connsiteX0" fmla="*/ 21431 w 38100"/>
                  <a:gd name="connsiteY0" fmla="*/ 35719 h 38100"/>
                  <a:gd name="connsiteX1" fmla="*/ 35719 w 38100"/>
                  <a:gd name="connsiteY1" fmla="*/ 21431 h 38100"/>
                  <a:gd name="connsiteX2" fmla="*/ 21431 w 38100"/>
                  <a:gd name="connsiteY2" fmla="*/ 7144 h 38100"/>
                  <a:gd name="connsiteX3" fmla="*/ 7144 w 38100"/>
                  <a:gd name="connsiteY3" fmla="*/ 21431 h 38100"/>
                  <a:gd name="connsiteX4" fmla="*/ 21431 w 38100"/>
                  <a:gd name="connsiteY4" fmla="*/ 3571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1431" y="35719"/>
                    </a:moveTo>
                    <a:cubicBezTo>
                      <a:pt x="29051" y="35719"/>
                      <a:pt x="35719" y="29051"/>
                      <a:pt x="35719" y="21431"/>
                    </a:cubicBezTo>
                    <a:cubicBezTo>
                      <a:pt x="35719" y="13811"/>
                      <a:pt x="29051" y="7144"/>
                      <a:pt x="21431" y="7144"/>
                    </a:cubicBezTo>
                    <a:cubicBezTo>
                      <a:pt x="13811" y="7144"/>
                      <a:pt x="7144" y="13811"/>
                      <a:pt x="7144" y="21431"/>
                    </a:cubicBezTo>
                    <a:cubicBezTo>
                      <a:pt x="7144" y="29051"/>
                      <a:pt x="12859" y="35719"/>
                      <a:pt x="21431" y="35719"/>
                    </a:cubicBezTo>
                    <a:close/>
                  </a:path>
                </a:pathLst>
              </a:custGeom>
              <a:grpFill/>
              <a:ln w="9525" cap="flat">
                <a:noFill/>
                <a:prstDash val="solid"/>
                <a:miter/>
              </a:ln>
            </p:spPr>
            <p:txBody>
              <a:bodyPr rtlCol="0" anchor="ctr"/>
              <a:lstStyle/>
              <a:p>
                <a:endParaRPr lang="en-US"/>
              </a:p>
            </p:txBody>
          </p:sp>
          <p:sp>
            <p:nvSpPr>
              <p:cNvPr id="86" name="Freeform: Shape 366">
                <a:extLst>
                  <a:ext uri="{FF2B5EF4-FFF2-40B4-BE49-F238E27FC236}">
                    <a16:creationId xmlns:a16="http://schemas.microsoft.com/office/drawing/2014/main" id="{3CD985CE-687A-4D64-B65A-8D18F95F051D}"/>
                  </a:ext>
                </a:extLst>
              </p:cNvPr>
              <p:cNvSpPr/>
              <p:nvPr/>
            </p:nvSpPr>
            <p:spPr>
              <a:xfrm>
                <a:off x="5935504" y="2767489"/>
                <a:ext cx="57150" cy="57150"/>
              </a:xfrm>
              <a:custGeom>
                <a:avLst/>
                <a:gdLst>
                  <a:gd name="connsiteX0" fmla="*/ 29051 w 57150"/>
                  <a:gd name="connsiteY0" fmla="*/ 50959 h 57150"/>
                  <a:gd name="connsiteX1" fmla="*/ 50959 w 57150"/>
                  <a:gd name="connsiteY1" fmla="*/ 29051 h 57150"/>
                  <a:gd name="connsiteX2" fmla="*/ 29051 w 57150"/>
                  <a:gd name="connsiteY2" fmla="*/ 7144 h 57150"/>
                  <a:gd name="connsiteX3" fmla="*/ 7144 w 57150"/>
                  <a:gd name="connsiteY3" fmla="*/ 29051 h 57150"/>
                  <a:gd name="connsiteX4" fmla="*/ 29051 w 57150"/>
                  <a:gd name="connsiteY4" fmla="*/ 50959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29051" y="50959"/>
                    </a:moveTo>
                    <a:cubicBezTo>
                      <a:pt x="40481" y="50959"/>
                      <a:pt x="50959" y="41434"/>
                      <a:pt x="50959" y="29051"/>
                    </a:cubicBezTo>
                    <a:cubicBezTo>
                      <a:pt x="50959" y="16669"/>
                      <a:pt x="41434" y="7144"/>
                      <a:pt x="29051" y="7144"/>
                    </a:cubicBezTo>
                    <a:cubicBezTo>
                      <a:pt x="17621" y="7144"/>
                      <a:pt x="7144" y="16669"/>
                      <a:pt x="7144" y="29051"/>
                    </a:cubicBezTo>
                    <a:cubicBezTo>
                      <a:pt x="7144" y="41434"/>
                      <a:pt x="17621" y="50959"/>
                      <a:pt x="29051" y="50959"/>
                    </a:cubicBezTo>
                    <a:close/>
                  </a:path>
                </a:pathLst>
              </a:custGeom>
              <a:grpFill/>
              <a:ln w="9525" cap="flat">
                <a:noFill/>
                <a:prstDash val="solid"/>
                <a:miter/>
              </a:ln>
            </p:spPr>
            <p:txBody>
              <a:bodyPr rtlCol="0" anchor="ctr"/>
              <a:lstStyle/>
              <a:p>
                <a:endParaRPr lang="en-US"/>
              </a:p>
            </p:txBody>
          </p:sp>
          <p:sp>
            <p:nvSpPr>
              <p:cNvPr id="87" name="Freeform: Shape 367">
                <a:extLst>
                  <a:ext uri="{FF2B5EF4-FFF2-40B4-BE49-F238E27FC236}">
                    <a16:creationId xmlns:a16="http://schemas.microsoft.com/office/drawing/2014/main" id="{3DA532BC-0910-4E7F-91C1-91818CB5DA6A}"/>
                  </a:ext>
                </a:extLst>
              </p:cNvPr>
              <p:cNvSpPr/>
              <p:nvPr/>
            </p:nvSpPr>
            <p:spPr>
              <a:xfrm>
                <a:off x="5359241" y="3210401"/>
                <a:ext cx="95250" cy="95250"/>
              </a:xfrm>
              <a:custGeom>
                <a:avLst/>
                <a:gdLst>
                  <a:gd name="connsiteX0" fmla="*/ 49054 w 95250"/>
                  <a:gd name="connsiteY0" fmla="*/ 90964 h 95250"/>
                  <a:gd name="connsiteX1" fmla="*/ 90964 w 95250"/>
                  <a:gd name="connsiteY1" fmla="*/ 49054 h 95250"/>
                  <a:gd name="connsiteX2" fmla="*/ 49054 w 95250"/>
                  <a:gd name="connsiteY2" fmla="*/ 7144 h 95250"/>
                  <a:gd name="connsiteX3" fmla="*/ 7144 w 95250"/>
                  <a:gd name="connsiteY3" fmla="*/ 49054 h 95250"/>
                  <a:gd name="connsiteX4" fmla="*/ 49054 w 95250"/>
                  <a:gd name="connsiteY4" fmla="*/ 90964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9054" y="90964"/>
                    </a:moveTo>
                    <a:cubicBezTo>
                      <a:pt x="71914" y="90964"/>
                      <a:pt x="90964" y="71914"/>
                      <a:pt x="90964" y="49054"/>
                    </a:cubicBezTo>
                    <a:cubicBezTo>
                      <a:pt x="90964" y="26194"/>
                      <a:pt x="71914" y="7144"/>
                      <a:pt x="49054" y="7144"/>
                    </a:cubicBezTo>
                    <a:cubicBezTo>
                      <a:pt x="26194" y="7144"/>
                      <a:pt x="7144" y="26194"/>
                      <a:pt x="7144" y="49054"/>
                    </a:cubicBezTo>
                    <a:cubicBezTo>
                      <a:pt x="7144" y="72866"/>
                      <a:pt x="25241" y="90964"/>
                      <a:pt x="49054" y="90964"/>
                    </a:cubicBezTo>
                    <a:close/>
                  </a:path>
                </a:pathLst>
              </a:custGeom>
              <a:grpFill/>
              <a:ln w="9525" cap="flat">
                <a:noFill/>
                <a:prstDash val="solid"/>
                <a:miter/>
              </a:ln>
            </p:spPr>
            <p:txBody>
              <a:bodyPr rtlCol="0" anchor="ctr"/>
              <a:lstStyle/>
              <a:p>
                <a:endParaRPr lang="en-US"/>
              </a:p>
            </p:txBody>
          </p:sp>
          <p:sp>
            <p:nvSpPr>
              <p:cNvPr id="88" name="Freeform: Shape 368">
                <a:extLst>
                  <a:ext uri="{FF2B5EF4-FFF2-40B4-BE49-F238E27FC236}">
                    <a16:creationId xmlns:a16="http://schemas.microsoft.com/office/drawing/2014/main" id="{821D8A61-3297-4EA1-8B1A-269ED8B1E61A}"/>
                  </a:ext>
                </a:extLst>
              </p:cNvPr>
              <p:cNvSpPr/>
              <p:nvPr/>
            </p:nvSpPr>
            <p:spPr>
              <a:xfrm>
                <a:off x="6099187" y="3747611"/>
                <a:ext cx="28575" cy="28575"/>
              </a:xfrm>
              <a:custGeom>
                <a:avLst/>
                <a:gdLst>
                  <a:gd name="connsiteX0" fmla="*/ 14911 w 28575"/>
                  <a:gd name="connsiteY0" fmla="*/ 22384 h 28575"/>
                  <a:gd name="connsiteX1" fmla="*/ 22531 w 28575"/>
                  <a:gd name="connsiteY1" fmla="*/ 14764 h 28575"/>
                  <a:gd name="connsiteX2" fmla="*/ 14911 w 28575"/>
                  <a:gd name="connsiteY2" fmla="*/ 7144 h 28575"/>
                  <a:gd name="connsiteX3" fmla="*/ 7291 w 28575"/>
                  <a:gd name="connsiteY3" fmla="*/ 14764 h 28575"/>
                  <a:gd name="connsiteX4" fmla="*/ 14911 w 28575"/>
                  <a:gd name="connsiteY4" fmla="*/ 2238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4911" y="22384"/>
                    </a:moveTo>
                    <a:cubicBezTo>
                      <a:pt x="18721" y="22384"/>
                      <a:pt x="22531" y="18574"/>
                      <a:pt x="22531" y="14764"/>
                    </a:cubicBezTo>
                    <a:cubicBezTo>
                      <a:pt x="22531" y="10954"/>
                      <a:pt x="18721" y="7144"/>
                      <a:pt x="14911" y="7144"/>
                    </a:cubicBezTo>
                    <a:cubicBezTo>
                      <a:pt x="10148" y="7144"/>
                      <a:pt x="7291" y="10954"/>
                      <a:pt x="7291" y="14764"/>
                    </a:cubicBezTo>
                    <a:cubicBezTo>
                      <a:pt x="6338" y="18574"/>
                      <a:pt x="10148" y="22384"/>
                      <a:pt x="14911" y="22384"/>
                    </a:cubicBezTo>
                    <a:close/>
                  </a:path>
                </a:pathLst>
              </a:custGeom>
              <a:grpFill/>
              <a:ln w="9525" cap="flat">
                <a:noFill/>
                <a:prstDash val="solid"/>
                <a:miter/>
              </a:ln>
            </p:spPr>
            <p:txBody>
              <a:bodyPr rtlCol="0" anchor="ctr"/>
              <a:lstStyle/>
              <a:p>
                <a:endParaRPr lang="en-US"/>
              </a:p>
            </p:txBody>
          </p:sp>
          <p:sp>
            <p:nvSpPr>
              <p:cNvPr id="89" name="Freeform: Shape 369">
                <a:extLst>
                  <a:ext uri="{FF2B5EF4-FFF2-40B4-BE49-F238E27FC236}">
                    <a16:creationId xmlns:a16="http://schemas.microsoft.com/office/drawing/2014/main" id="{FEBB395C-60B5-4F69-B458-73E45F036839}"/>
                  </a:ext>
                </a:extLst>
              </p:cNvPr>
              <p:cNvSpPr/>
              <p:nvPr/>
            </p:nvSpPr>
            <p:spPr>
              <a:xfrm>
                <a:off x="5931694" y="3081814"/>
                <a:ext cx="19050" cy="19050"/>
              </a:xfrm>
              <a:custGeom>
                <a:avLst/>
                <a:gdLst>
                  <a:gd name="connsiteX0" fmla="*/ 13811 w 19050"/>
                  <a:gd name="connsiteY0" fmla="*/ 7144 h 19050"/>
                  <a:gd name="connsiteX1" fmla="*/ 7144 w 19050"/>
                  <a:gd name="connsiteY1" fmla="*/ 13811 h 19050"/>
                  <a:gd name="connsiteX2" fmla="*/ 13811 w 19050"/>
                  <a:gd name="connsiteY2" fmla="*/ 20479 h 19050"/>
                  <a:gd name="connsiteX3" fmla="*/ 20479 w 19050"/>
                  <a:gd name="connsiteY3" fmla="*/ 13811 h 19050"/>
                  <a:gd name="connsiteX4" fmla="*/ 13811 w 19050"/>
                  <a:gd name="connsiteY4" fmla="*/ 7144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3811" y="7144"/>
                    </a:moveTo>
                    <a:cubicBezTo>
                      <a:pt x="10001" y="7144"/>
                      <a:pt x="7144" y="10001"/>
                      <a:pt x="7144" y="13811"/>
                    </a:cubicBezTo>
                    <a:cubicBezTo>
                      <a:pt x="7144" y="17621"/>
                      <a:pt x="10001" y="20479"/>
                      <a:pt x="13811" y="20479"/>
                    </a:cubicBezTo>
                    <a:cubicBezTo>
                      <a:pt x="17621" y="20479"/>
                      <a:pt x="20479" y="17621"/>
                      <a:pt x="20479" y="13811"/>
                    </a:cubicBezTo>
                    <a:cubicBezTo>
                      <a:pt x="19526" y="10001"/>
                      <a:pt x="16669" y="7144"/>
                      <a:pt x="13811" y="7144"/>
                    </a:cubicBezTo>
                    <a:close/>
                  </a:path>
                </a:pathLst>
              </a:custGeom>
              <a:grpFill/>
              <a:ln w="9525" cap="flat">
                <a:noFill/>
                <a:prstDash val="solid"/>
                <a:miter/>
              </a:ln>
            </p:spPr>
            <p:txBody>
              <a:bodyPr rtlCol="0" anchor="ctr"/>
              <a:lstStyle/>
              <a:p>
                <a:endParaRPr lang="en-US"/>
              </a:p>
            </p:txBody>
          </p:sp>
          <p:sp>
            <p:nvSpPr>
              <p:cNvPr id="90" name="Freeform: Shape 370">
                <a:extLst>
                  <a:ext uri="{FF2B5EF4-FFF2-40B4-BE49-F238E27FC236}">
                    <a16:creationId xmlns:a16="http://schemas.microsoft.com/office/drawing/2014/main" id="{4C2300CD-D7DD-472D-B856-3236F4164E86}"/>
                  </a:ext>
                </a:extLst>
              </p:cNvPr>
              <p:cNvSpPr/>
              <p:nvPr/>
            </p:nvSpPr>
            <p:spPr>
              <a:xfrm>
                <a:off x="5689759" y="3202634"/>
                <a:ext cx="28575" cy="28575"/>
              </a:xfrm>
              <a:custGeom>
                <a:avLst/>
                <a:gdLst>
                  <a:gd name="connsiteX0" fmla="*/ 7144 w 28575"/>
                  <a:gd name="connsiteY0" fmla="*/ 14911 h 28575"/>
                  <a:gd name="connsiteX1" fmla="*/ 14764 w 28575"/>
                  <a:gd name="connsiteY1" fmla="*/ 22531 h 28575"/>
                  <a:gd name="connsiteX2" fmla="*/ 22384 w 28575"/>
                  <a:gd name="connsiteY2" fmla="*/ 14911 h 28575"/>
                  <a:gd name="connsiteX3" fmla="*/ 14764 w 28575"/>
                  <a:gd name="connsiteY3" fmla="*/ 7291 h 28575"/>
                  <a:gd name="connsiteX4" fmla="*/ 7144 w 28575"/>
                  <a:gd name="connsiteY4" fmla="*/ 14911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7144" y="14911"/>
                    </a:moveTo>
                    <a:cubicBezTo>
                      <a:pt x="7144" y="19673"/>
                      <a:pt x="10954" y="22531"/>
                      <a:pt x="14764" y="22531"/>
                    </a:cubicBezTo>
                    <a:cubicBezTo>
                      <a:pt x="19526" y="22531"/>
                      <a:pt x="22384" y="18721"/>
                      <a:pt x="22384" y="14911"/>
                    </a:cubicBezTo>
                    <a:cubicBezTo>
                      <a:pt x="22384" y="11101"/>
                      <a:pt x="18574" y="7291"/>
                      <a:pt x="14764" y="7291"/>
                    </a:cubicBezTo>
                    <a:cubicBezTo>
                      <a:pt x="10954" y="6338"/>
                      <a:pt x="7144" y="10148"/>
                      <a:pt x="7144" y="14911"/>
                    </a:cubicBezTo>
                    <a:close/>
                  </a:path>
                </a:pathLst>
              </a:custGeom>
              <a:grpFill/>
              <a:ln w="9525" cap="flat">
                <a:noFill/>
                <a:prstDash val="solid"/>
                <a:miter/>
              </a:ln>
            </p:spPr>
            <p:txBody>
              <a:bodyPr rtlCol="0" anchor="ctr"/>
              <a:lstStyle/>
              <a:p>
                <a:endParaRPr lang="en-US"/>
              </a:p>
            </p:txBody>
          </p:sp>
          <p:sp>
            <p:nvSpPr>
              <p:cNvPr id="91" name="Freeform: Shape 371">
                <a:extLst>
                  <a:ext uri="{FF2B5EF4-FFF2-40B4-BE49-F238E27FC236}">
                    <a16:creationId xmlns:a16="http://schemas.microsoft.com/office/drawing/2014/main" id="{33EF9E74-A4C7-4DF6-91D4-D6684F26DE76}"/>
                  </a:ext>
                </a:extLst>
              </p:cNvPr>
              <p:cNvSpPr/>
              <p:nvPr/>
            </p:nvSpPr>
            <p:spPr>
              <a:xfrm>
                <a:off x="5458301" y="3294221"/>
                <a:ext cx="28575" cy="28575"/>
              </a:xfrm>
              <a:custGeom>
                <a:avLst/>
                <a:gdLst>
                  <a:gd name="connsiteX0" fmla="*/ 16669 w 28575"/>
                  <a:gd name="connsiteY0" fmla="*/ 26194 h 28575"/>
                  <a:gd name="connsiteX1" fmla="*/ 26194 w 28575"/>
                  <a:gd name="connsiteY1" fmla="*/ 16669 h 28575"/>
                  <a:gd name="connsiteX2" fmla="*/ 16669 w 28575"/>
                  <a:gd name="connsiteY2" fmla="*/ 7144 h 28575"/>
                  <a:gd name="connsiteX3" fmla="*/ 7144 w 28575"/>
                  <a:gd name="connsiteY3" fmla="*/ 16669 h 28575"/>
                  <a:gd name="connsiteX4" fmla="*/ 16669 w 28575"/>
                  <a:gd name="connsiteY4" fmla="*/ 2619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26194"/>
                    </a:moveTo>
                    <a:cubicBezTo>
                      <a:pt x="22384" y="26194"/>
                      <a:pt x="26194" y="21431"/>
                      <a:pt x="26194" y="16669"/>
                    </a:cubicBezTo>
                    <a:cubicBezTo>
                      <a:pt x="26194" y="11906"/>
                      <a:pt x="21431" y="7144"/>
                      <a:pt x="16669" y="7144"/>
                    </a:cubicBezTo>
                    <a:cubicBezTo>
                      <a:pt x="11906" y="7144"/>
                      <a:pt x="7144" y="11906"/>
                      <a:pt x="7144" y="16669"/>
                    </a:cubicBezTo>
                    <a:cubicBezTo>
                      <a:pt x="7144" y="21431"/>
                      <a:pt x="10954" y="26194"/>
                      <a:pt x="16669" y="26194"/>
                    </a:cubicBezTo>
                    <a:close/>
                  </a:path>
                </a:pathLst>
              </a:custGeom>
              <a:grpFill/>
              <a:ln w="9525" cap="flat">
                <a:noFill/>
                <a:prstDash val="solid"/>
                <a:miter/>
              </a:ln>
            </p:spPr>
            <p:txBody>
              <a:bodyPr rtlCol="0" anchor="ctr"/>
              <a:lstStyle/>
              <a:p>
                <a:endParaRPr lang="en-US"/>
              </a:p>
            </p:txBody>
          </p:sp>
          <p:sp>
            <p:nvSpPr>
              <p:cNvPr id="92" name="Freeform: Shape 372">
                <a:extLst>
                  <a:ext uri="{FF2B5EF4-FFF2-40B4-BE49-F238E27FC236}">
                    <a16:creationId xmlns:a16="http://schemas.microsoft.com/office/drawing/2014/main" id="{28692B79-718E-4FC5-ACF4-F91C381786D0}"/>
                  </a:ext>
                </a:extLst>
              </p:cNvPr>
              <p:cNvSpPr/>
              <p:nvPr/>
            </p:nvSpPr>
            <p:spPr>
              <a:xfrm>
                <a:off x="5470684" y="3204686"/>
                <a:ext cx="19050" cy="19050"/>
              </a:xfrm>
              <a:custGeom>
                <a:avLst/>
                <a:gdLst>
                  <a:gd name="connsiteX0" fmla="*/ 13811 w 19050"/>
                  <a:gd name="connsiteY0" fmla="*/ 20479 h 19050"/>
                  <a:gd name="connsiteX1" fmla="*/ 20479 w 19050"/>
                  <a:gd name="connsiteY1" fmla="*/ 13811 h 19050"/>
                  <a:gd name="connsiteX2" fmla="*/ 13811 w 19050"/>
                  <a:gd name="connsiteY2" fmla="*/ 7144 h 19050"/>
                  <a:gd name="connsiteX3" fmla="*/ 7144 w 19050"/>
                  <a:gd name="connsiteY3" fmla="*/ 13811 h 19050"/>
                  <a:gd name="connsiteX4" fmla="*/ 13811 w 19050"/>
                  <a:gd name="connsiteY4" fmla="*/ 2047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3811" y="20479"/>
                    </a:moveTo>
                    <a:cubicBezTo>
                      <a:pt x="17621" y="20479"/>
                      <a:pt x="20479" y="17621"/>
                      <a:pt x="20479" y="13811"/>
                    </a:cubicBezTo>
                    <a:cubicBezTo>
                      <a:pt x="20479" y="10001"/>
                      <a:pt x="17621" y="7144"/>
                      <a:pt x="13811" y="7144"/>
                    </a:cubicBezTo>
                    <a:cubicBezTo>
                      <a:pt x="10001" y="7144"/>
                      <a:pt x="7144" y="10001"/>
                      <a:pt x="7144" y="13811"/>
                    </a:cubicBezTo>
                    <a:cubicBezTo>
                      <a:pt x="7144" y="17621"/>
                      <a:pt x="10001" y="20479"/>
                      <a:pt x="13811" y="20479"/>
                    </a:cubicBezTo>
                    <a:close/>
                  </a:path>
                </a:pathLst>
              </a:custGeom>
              <a:grpFill/>
              <a:ln w="9525" cap="flat">
                <a:noFill/>
                <a:prstDash val="solid"/>
                <a:miter/>
              </a:ln>
            </p:spPr>
            <p:txBody>
              <a:bodyPr rtlCol="0" anchor="ctr"/>
              <a:lstStyle/>
              <a:p>
                <a:endParaRPr lang="en-US"/>
              </a:p>
            </p:txBody>
          </p:sp>
          <p:sp>
            <p:nvSpPr>
              <p:cNvPr id="93" name="Freeform: Shape 373">
                <a:extLst>
                  <a:ext uri="{FF2B5EF4-FFF2-40B4-BE49-F238E27FC236}">
                    <a16:creationId xmlns:a16="http://schemas.microsoft.com/office/drawing/2014/main" id="{EF05E07E-B1E2-4DBC-95A1-626E7DE00336}"/>
                  </a:ext>
                </a:extLst>
              </p:cNvPr>
              <p:cNvSpPr/>
              <p:nvPr/>
            </p:nvSpPr>
            <p:spPr>
              <a:xfrm>
                <a:off x="5970746" y="3748564"/>
                <a:ext cx="57150" cy="57150"/>
              </a:xfrm>
              <a:custGeom>
                <a:avLst/>
                <a:gdLst>
                  <a:gd name="connsiteX0" fmla="*/ 29051 w 57150"/>
                  <a:gd name="connsiteY0" fmla="*/ 53816 h 57150"/>
                  <a:gd name="connsiteX1" fmla="*/ 50959 w 57150"/>
                  <a:gd name="connsiteY1" fmla="*/ 34766 h 57150"/>
                  <a:gd name="connsiteX2" fmla="*/ 55721 w 57150"/>
                  <a:gd name="connsiteY2" fmla="*/ 23336 h 57150"/>
                  <a:gd name="connsiteX3" fmla="*/ 39529 w 57150"/>
                  <a:gd name="connsiteY3" fmla="*/ 7144 h 57150"/>
                  <a:gd name="connsiteX4" fmla="*/ 30004 w 57150"/>
                  <a:gd name="connsiteY4" fmla="*/ 10001 h 57150"/>
                  <a:gd name="connsiteX5" fmla="*/ 29051 w 57150"/>
                  <a:gd name="connsiteY5" fmla="*/ 10001 h 57150"/>
                  <a:gd name="connsiteX6" fmla="*/ 7144 w 57150"/>
                  <a:gd name="connsiteY6" fmla="*/ 31909 h 57150"/>
                  <a:gd name="connsiteX7" fmla="*/ 29051 w 57150"/>
                  <a:gd name="connsiteY7" fmla="*/ 53816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150" h="57150">
                    <a:moveTo>
                      <a:pt x="29051" y="53816"/>
                    </a:moveTo>
                    <a:cubicBezTo>
                      <a:pt x="40481" y="53816"/>
                      <a:pt x="49054" y="45244"/>
                      <a:pt x="50959" y="34766"/>
                    </a:cubicBezTo>
                    <a:cubicBezTo>
                      <a:pt x="53816" y="31909"/>
                      <a:pt x="55721" y="28099"/>
                      <a:pt x="55721" y="23336"/>
                    </a:cubicBezTo>
                    <a:cubicBezTo>
                      <a:pt x="55721" y="14764"/>
                      <a:pt x="48101" y="7144"/>
                      <a:pt x="39529" y="7144"/>
                    </a:cubicBezTo>
                    <a:cubicBezTo>
                      <a:pt x="35719" y="7144"/>
                      <a:pt x="32861" y="8096"/>
                      <a:pt x="30004" y="10001"/>
                    </a:cubicBezTo>
                    <a:cubicBezTo>
                      <a:pt x="30004" y="10001"/>
                      <a:pt x="29051" y="10001"/>
                      <a:pt x="29051" y="10001"/>
                    </a:cubicBezTo>
                    <a:cubicBezTo>
                      <a:pt x="16669" y="10001"/>
                      <a:pt x="7144" y="19526"/>
                      <a:pt x="7144" y="31909"/>
                    </a:cubicBezTo>
                    <a:cubicBezTo>
                      <a:pt x="7144" y="44291"/>
                      <a:pt x="17621" y="53816"/>
                      <a:pt x="29051" y="53816"/>
                    </a:cubicBezTo>
                    <a:close/>
                  </a:path>
                </a:pathLst>
              </a:custGeom>
              <a:grpFill/>
              <a:ln w="9525" cap="flat">
                <a:noFill/>
                <a:prstDash val="solid"/>
                <a:miter/>
              </a:ln>
            </p:spPr>
            <p:txBody>
              <a:bodyPr rtlCol="0" anchor="ctr"/>
              <a:lstStyle/>
              <a:p>
                <a:endParaRPr lang="en-US"/>
              </a:p>
            </p:txBody>
          </p:sp>
          <p:sp>
            <p:nvSpPr>
              <p:cNvPr id="94" name="Freeform: Shape 374">
                <a:extLst>
                  <a:ext uri="{FF2B5EF4-FFF2-40B4-BE49-F238E27FC236}">
                    <a16:creationId xmlns:a16="http://schemas.microsoft.com/office/drawing/2014/main" id="{7BD4F47E-8248-46D8-B3C1-861845E0D6CB}"/>
                  </a:ext>
                </a:extLst>
              </p:cNvPr>
              <p:cNvSpPr/>
              <p:nvPr/>
            </p:nvSpPr>
            <p:spPr>
              <a:xfrm>
                <a:off x="5732621" y="3876199"/>
                <a:ext cx="180975" cy="114300"/>
              </a:xfrm>
              <a:custGeom>
                <a:avLst/>
                <a:gdLst>
                  <a:gd name="connsiteX0" fmla="*/ 15716 w 180975"/>
                  <a:gd name="connsiteY0" fmla="*/ 79534 h 114300"/>
                  <a:gd name="connsiteX1" fmla="*/ 7144 w 180975"/>
                  <a:gd name="connsiteY1" fmla="*/ 93821 h 114300"/>
                  <a:gd name="connsiteX2" fmla="*/ 23336 w 180975"/>
                  <a:gd name="connsiteY2" fmla="*/ 110014 h 114300"/>
                  <a:gd name="connsiteX3" fmla="*/ 29051 w 180975"/>
                  <a:gd name="connsiteY3" fmla="*/ 109061 h 114300"/>
                  <a:gd name="connsiteX4" fmla="*/ 49054 w 180975"/>
                  <a:gd name="connsiteY4" fmla="*/ 115729 h 114300"/>
                  <a:gd name="connsiteX5" fmla="*/ 82391 w 180975"/>
                  <a:gd name="connsiteY5" fmla="*/ 82391 h 114300"/>
                  <a:gd name="connsiteX6" fmla="*/ 77629 w 180975"/>
                  <a:gd name="connsiteY6" fmla="*/ 66199 h 114300"/>
                  <a:gd name="connsiteX7" fmla="*/ 81439 w 180975"/>
                  <a:gd name="connsiteY7" fmla="*/ 65246 h 114300"/>
                  <a:gd name="connsiteX8" fmla="*/ 119539 w 180975"/>
                  <a:gd name="connsiteY8" fmla="*/ 98584 h 114300"/>
                  <a:gd name="connsiteX9" fmla="*/ 155734 w 180975"/>
                  <a:gd name="connsiteY9" fmla="*/ 73819 h 114300"/>
                  <a:gd name="connsiteX10" fmla="*/ 159544 w 180975"/>
                  <a:gd name="connsiteY10" fmla="*/ 72866 h 114300"/>
                  <a:gd name="connsiteX11" fmla="*/ 168116 w 180975"/>
                  <a:gd name="connsiteY11" fmla="*/ 77629 h 114300"/>
                  <a:gd name="connsiteX12" fmla="*/ 178594 w 180975"/>
                  <a:gd name="connsiteY12" fmla="*/ 67151 h 114300"/>
                  <a:gd name="connsiteX13" fmla="*/ 172879 w 180975"/>
                  <a:gd name="connsiteY13" fmla="*/ 58579 h 114300"/>
                  <a:gd name="connsiteX14" fmla="*/ 179546 w 180975"/>
                  <a:gd name="connsiteY14" fmla="*/ 48101 h 114300"/>
                  <a:gd name="connsiteX15" fmla="*/ 169069 w 180975"/>
                  <a:gd name="connsiteY15" fmla="*/ 36671 h 114300"/>
                  <a:gd name="connsiteX16" fmla="*/ 153829 w 180975"/>
                  <a:gd name="connsiteY16" fmla="*/ 27146 h 114300"/>
                  <a:gd name="connsiteX17" fmla="*/ 154781 w 180975"/>
                  <a:gd name="connsiteY17" fmla="*/ 24289 h 114300"/>
                  <a:gd name="connsiteX18" fmla="*/ 148114 w 180975"/>
                  <a:gd name="connsiteY18" fmla="*/ 17621 h 114300"/>
                  <a:gd name="connsiteX19" fmla="*/ 141446 w 180975"/>
                  <a:gd name="connsiteY19" fmla="*/ 24289 h 114300"/>
                  <a:gd name="connsiteX20" fmla="*/ 142399 w 180975"/>
                  <a:gd name="connsiteY20" fmla="*/ 28099 h 114300"/>
                  <a:gd name="connsiteX21" fmla="*/ 140494 w 180975"/>
                  <a:gd name="connsiteY21" fmla="*/ 29051 h 114300"/>
                  <a:gd name="connsiteX22" fmla="*/ 125254 w 180975"/>
                  <a:gd name="connsiteY22" fmla="*/ 22384 h 114300"/>
                  <a:gd name="connsiteX23" fmla="*/ 110966 w 180975"/>
                  <a:gd name="connsiteY23" fmla="*/ 14764 h 114300"/>
                  <a:gd name="connsiteX24" fmla="*/ 95726 w 180975"/>
                  <a:gd name="connsiteY24" fmla="*/ 24289 h 114300"/>
                  <a:gd name="connsiteX25" fmla="*/ 69056 w 180975"/>
                  <a:gd name="connsiteY25" fmla="*/ 7144 h 114300"/>
                  <a:gd name="connsiteX26" fmla="*/ 38576 w 180975"/>
                  <a:gd name="connsiteY26" fmla="*/ 37624 h 114300"/>
                  <a:gd name="connsiteX27" fmla="*/ 41434 w 180975"/>
                  <a:gd name="connsiteY27" fmla="*/ 50959 h 114300"/>
                  <a:gd name="connsiteX28" fmla="*/ 15716 w 180975"/>
                  <a:gd name="connsiteY28" fmla="*/ 7953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80975" h="114300">
                    <a:moveTo>
                      <a:pt x="15716" y="79534"/>
                    </a:moveTo>
                    <a:cubicBezTo>
                      <a:pt x="10954" y="82391"/>
                      <a:pt x="7144" y="88106"/>
                      <a:pt x="7144" y="93821"/>
                    </a:cubicBezTo>
                    <a:cubicBezTo>
                      <a:pt x="7144" y="103346"/>
                      <a:pt x="14764" y="110014"/>
                      <a:pt x="23336" y="110014"/>
                    </a:cubicBezTo>
                    <a:cubicBezTo>
                      <a:pt x="25241" y="110014"/>
                      <a:pt x="27146" y="110014"/>
                      <a:pt x="29051" y="109061"/>
                    </a:cubicBezTo>
                    <a:cubicBezTo>
                      <a:pt x="34766" y="112871"/>
                      <a:pt x="41434" y="115729"/>
                      <a:pt x="49054" y="115729"/>
                    </a:cubicBezTo>
                    <a:cubicBezTo>
                      <a:pt x="67151" y="115729"/>
                      <a:pt x="82391" y="100489"/>
                      <a:pt x="82391" y="82391"/>
                    </a:cubicBezTo>
                    <a:cubicBezTo>
                      <a:pt x="82391" y="76676"/>
                      <a:pt x="80486" y="70961"/>
                      <a:pt x="77629" y="66199"/>
                    </a:cubicBezTo>
                    <a:cubicBezTo>
                      <a:pt x="78581" y="66199"/>
                      <a:pt x="79534" y="65246"/>
                      <a:pt x="81439" y="65246"/>
                    </a:cubicBezTo>
                    <a:cubicBezTo>
                      <a:pt x="84296" y="84296"/>
                      <a:pt x="100489" y="98584"/>
                      <a:pt x="119539" y="98584"/>
                    </a:cubicBezTo>
                    <a:cubicBezTo>
                      <a:pt x="135731" y="98584"/>
                      <a:pt x="150019" y="88106"/>
                      <a:pt x="155734" y="73819"/>
                    </a:cubicBezTo>
                    <a:cubicBezTo>
                      <a:pt x="157639" y="73819"/>
                      <a:pt x="158591" y="72866"/>
                      <a:pt x="159544" y="72866"/>
                    </a:cubicBezTo>
                    <a:cubicBezTo>
                      <a:pt x="161449" y="75724"/>
                      <a:pt x="164306" y="77629"/>
                      <a:pt x="168116" y="77629"/>
                    </a:cubicBezTo>
                    <a:cubicBezTo>
                      <a:pt x="173831" y="77629"/>
                      <a:pt x="178594" y="72866"/>
                      <a:pt x="178594" y="67151"/>
                    </a:cubicBezTo>
                    <a:cubicBezTo>
                      <a:pt x="178594" y="63341"/>
                      <a:pt x="176689" y="59531"/>
                      <a:pt x="172879" y="58579"/>
                    </a:cubicBezTo>
                    <a:cubicBezTo>
                      <a:pt x="176689" y="56674"/>
                      <a:pt x="179546" y="52864"/>
                      <a:pt x="179546" y="48101"/>
                    </a:cubicBezTo>
                    <a:cubicBezTo>
                      <a:pt x="179546" y="42386"/>
                      <a:pt x="174784" y="37624"/>
                      <a:pt x="169069" y="36671"/>
                    </a:cubicBezTo>
                    <a:cubicBezTo>
                      <a:pt x="165259" y="31909"/>
                      <a:pt x="160496" y="28099"/>
                      <a:pt x="153829" y="27146"/>
                    </a:cubicBezTo>
                    <a:cubicBezTo>
                      <a:pt x="154781" y="26194"/>
                      <a:pt x="154781" y="25241"/>
                      <a:pt x="154781" y="24289"/>
                    </a:cubicBezTo>
                    <a:cubicBezTo>
                      <a:pt x="154781" y="20479"/>
                      <a:pt x="151924" y="17621"/>
                      <a:pt x="148114" y="17621"/>
                    </a:cubicBezTo>
                    <a:cubicBezTo>
                      <a:pt x="144304" y="17621"/>
                      <a:pt x="141446" y="20479"/>
                      <a:pt x="141446" y="24289"/>
                    </a:cubicBezTo>
                    <a:cubicBezTo>
                      <a:pt x="141446" y="26194"/>
                      <a:pt x="142399" y="27146"/>
                      <a:pt x="142399" y="28099"/>
                    </a:cubicBezTo>
                    <a:cubicBezTo>
                      <a:pt x="141446" y="28099"/>
                      <a:pt x="141446" y="28099"/>
                      <a:pt x="140494" y="29051"/>
                    </a:cubicBezTo>
                    <a:cubicBezTo>
                      <a:pt x="135731" y="26194"/>
                      <a:pt x="130969" y="23336"/>
                      <a:pt x="125254" y="22384"/>
                    </a:cubicBezTo>
                    <a:cubicBezTo>
                      <a:pt x="122396" y="17621"/>
                      <a:pt x="116681" y="14764"/>
                      <a:pt x="110966" y="14764"/>
                    </a:cubicBezTo>
                    <a:cubicBezTo>
                      <a:pt x="104299" y="14764"/>
                      <a:pt x="98584" y="18574"/>
                      <a:pt x="95726" y="24289"/>
                    </a:cubicBezTo>
                    <a:cubicBezTo>
                      <a:pt x="90964" y="14764"/>
                      <a:pt x="80486" y="7144"/>
                      <a:pt x="69056" y="7144"/>
                    </a:cubicBezTo>
                    <a:cubicBezTo>
                      <a:pt x="52864" y="7144"/>
                      <a:pt x="38576" y="20479"/>
                      <a:pt x="38576" y="37624"/>
                    </a:cubicBezTo>
                    <a:cubicBezTo>
                      <a:pt x="38576" y="42386"/>
                      <a:pt x="39529" y="46196"/>
                      <a:pt x="41434" y="50959"/>
                    </a:cubicBezTo>
                    <a:cubicBezTo>
                      <a:pt x="28099" y="52864"/>
                      <a:pt x="16669" y="64294"/>
                      <a:pt x="15716" y="79534"/>
                    </a:cubicBezTo>
                    <a:close/>
                  </a:path>
                </a:pathLst>
              </a:custGeom>
              <a:grpFill/>
              <a:ln w="9525" cap="flat">
                <a:noFill/>
                <a:prstDash val="solid"/>
                <a:miter/>
              </a:ln>
            </p:spPr>
            <p:txBody>
              <a:bodyPr rtlCol="0" anchor="ctr"/>
              <a:lstStyle/>
              <a:p>
                <a:endParaRPr lang="en-US"/>
              </a:p>
            </p:txBody>
          </p:sp>
          <p:sp>
            <p:nvSpPr>
              <p:cNvPr id="95" name="Freeform: Shape 375">
                <a:extLst>
                  <a:ext uri="{FF2B5EF4-FFF2-40B4-BE49-F238E27FC236}">
                    <a16:creationId xmlns:a16="http://schemas.microsoft.com/office/drawing/2014/main" id="{9497B12B-2CE7-45E8-9A98-6A857C939E3F}"/>
                  </a:ext>
                </a:extLst>
              </p:cNvPr>
              <p:cNvSpPr/>
              <p:nvPr/>
            </p:nvSpPr>
            <p:spPr>
              <a:xfrm>
                <a:off x="5716429" y="4020026"/>
                <a:ext cx="28575" cy="28575"/>
              </a:xfrm>
              <a:custGeom>
                <a:avLst/>
                <a:gdLst>
                  <a:gd name="connsiteX0" fmla="*/ 24289 w 28575"/>
                  <a:gd name="connsiteY0" fmla="*/ 15716 h 28575"/>
                  <a:gd name="connsiteX1" fmla="*/ 15716 w 28575"/>
                  <a:gd name="connsiteY1" fmla="*/ 7144 h 28575"/>
                  <a:gd name="connsiteX2" fmla="*/ 7144 w 28575"/>
                  <a:gd name="connsiteY2" fmla="*/ 15716 h 28575"/>
                  <a:gd name="connsiteX3" fmla="*/ 15716 w 28575"/>
                  <a:gd name="connsiteY3" fmla="*/ 24289 h 28575"/>
                  <a:gd name="connsiteX4" fmla="*/ 24289 w 28575"/>
                  <a:gd name="connsiteY4" fmla="*/ 15716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4289" y="15716"/>
                    </a:moveTo>
                    <a:cubicBezTo>
                      <a:pt x="24289" y="10954"/>
                      <a:pt x="20479" y="7144"/>
                      <a:pt x="15716" y="7144"/>
                    </a:cubicBezTo>
                    <a:cubicBezTo>
                      <a:pt x="10954" y="7144"/>
                      <a:pt x="7144" y="10954"/>
                      <a:pt x="7144" y="15716"/>
                    </a:cubicBezTo>
                    <a:cubicBezTo>
                      <a:pt x="7144" y="20479"/>
                      <a:pt x="10954" y="24289"/>
                      <a:pt x="15716" y="24289"/>
                    </a:cubicBezTo>
                    <a:cubicBezTo>
                      <a:pt x="20479" y="23336"/>
                      <a:pt x="24289" y="19526"/>
                      <a:pt x="24289" y="15716"/>
                    </a:cubicBezTo>
                    <a:close/>
                  </a:path>
                </a:pathLst>
              </a:custGeom>
              <a:grpFill/>
              <a:ln w="9525" cap="flat">
                <a:noFill/>
                <a:prstDash val="solid"/>
                <a:miter/>
              </a:ln>
            </p:spPr>
            <p:txBody>
              <a:bodyPr rtlCol="0" anchor="ctr"/>
              <a:lstStyle/>
              <a:p>
                <a:endParaRPr lang="en-US"/>
              </a:p>
            </p:txBody>
          </p:sp>
          <p:sp>
            <p:nvSpPr>
              <p:cNvPr id="96" name="Freeform: Shape 376">
                <a:extLst>
                  <a:ext uri="{FF2B5EF4-FFF2-40B4-BE49-F238E27FC236}">
                    <a16:creationId xmlns:a16="http://schemas.microsoft.com/office/drawing/2014/main" id="{DB63420C-33A0-4D9B-9735-2E38DCA9BD2A}"/>
                  </a:ext>
                </a:extLst>
              </p:cNvPr>
              <p:cNvSpPr/>
              <p:nvPr/>
            </p:nvSpPr>
            <p:spPr>
              <a:xfrm>
                <a:off x="6147911" y="2889318"/>
                <a:ext cx="66675" cy="57150"/>
              </a:xfrm>
              <a:custGeom>
                <a:avLst/>
                <a:gdLst>
                  <a:gd name="connsiteX0" fmla="*/ 7144 w 66675"/>
                  <a:gd name="connsiteY0" fmla="*/ 21522 h 57150"/>
                  <a:gd name="connsiteX1" fmla="*/ 15716 w 66675"/>
                  <a:gd name="connsiteY1" fmla="*/ 35809 h 57150"/>
                  <a:gd name="connsiteX2" fmla="*/ 39529 w 66675"/>
                  <a:gd name="connsiteY2" fmla="*/ 58670 h 57150"/>
                  <a:gd name="connsiteX3" fmla="*/ 63341 w 66675"/>
                  <a:gd name="connsiteY3" fmla="*/ 34857 h 57150"/>
                  <a:gd name="connsiteX4" fmla="*/ 39529 w 66675"/>
                  <a:gd name="connsiteY4" fmla="*/ 11045 h 57150"/>
                  <a:gd name="connsiteX5" fmla="*/ 33814 w 66675"/>
                  <a:gd name="connsiteY5" fmla="*/ 11997 h 57150"/>
                  <a:gd name="connsiteX6" fmla="*/ 22384 w 66675"/>
                  <a:gd name="connsiteY6" fmla="*/ 7234 h 57150"/>
                  <a:gd name="connsiteX7" fmla="*/ 7144 w 66675"/>
                  <a:gd name="connsiteY7" fmla="*/ 21522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675" h="57150">
                    <a:moveTo>
                      <a:pt x="7144" y="21522"/>
                    </a:moveTo>
                    <a:cubicBezTo>
                      <a:pt x="7144" y="28189"/>
                      <a:pt x="10954" y="32952"/>
                      <a:pt x="15716" y="35809"/>
                    </a:cubicBezTo>
                    <a:cubicBezTo>
                      <a:pt x="16669" y="48192"/>
                      <a:pt x="27146" y="58670"/>
                      <a:pt x="39529" y="58670"/>
                    </a:cubicBezTo>
                    <a:cubicBezTo>
                      <a:pt x="52864" y="58670"/>
                      <a:pt x="63341" y="48192"/>
                      <a:pt x="63341" y="34857"/>
                    </a:cubicBezTo>
                    <a:cubicBezTo>
                      <a:pt x="63341" y="21522"/>
                      <a:pt x="52864" y="11045"/>
                      <a:pt x="39529" y="11045"/>
                    </a:cubicBezTo>
                    <a:cubicBezTo>
                      <a:pt x="37624" y="11045"/>
                      <a:pt x="35719" y="11045"/>
                      <a:pt x="33814" y="11997"/>
                    </a:cubicBezTo>
                    <a:cubicBezTo>
                      <a:pt x="30956" y="9139"/>
                      <a:pt x="27146" y="7234"/>
                      <a:pt x="22384" y="7234"/>
                    </a:cubicBezTo>
                    <a:cubicBezTo>
                      <a:pt x="14764" y="6282"/>
                      <a:pt x="7144" y="12950"/>
                      <a:pt x="7144" y="21522"/>
                    </a:cubicBezTo>
                    <a:close/>
                  </a:path>
                </a:pathLst>
              </a:custGeom>
              <a:grpFill/>
              <a:ln w="9525" cap="flat">
                <a:noFill/>
                <a:prstDash val="solid"/>
                <a:miter/>
              </a:ln>
            </p:spPr>
            <p:txBody>
              <a:bodyPr rtlCol="0" anchor="ctr"/>
              <a:lstStyle/>
              <a:p>
                <a:endParaRPr lang="en-US"/>
              </a:p>
            </p:txBody>
          </p:sp>
          <p:sp>
            <p:nvSpPr>
              <p:cNvPr id="97" name="Freeform: Shape 377">
                <a:extLst>
                  <a:ext uri="{FF2B5EF4-FFF2-40B4-BE49-F238E27FC236}">
                    <a16:creationId xmlns:a16="http://schemas.microsoft.com/office/drawing/2014/main" id="{C9CCCC68-9774-4E05-8F7D-A64FD11B03AF}"/>
                  </a:ext>
                </a:extLst>
              </p:cNvPr>
              <p:cNvSpPr/>
              <p:nvPr/>
            </p:nvSpPr>
            <p:spPr>
              <a:xfrm>
                <a:off x="5862161" y="3860959"/>
                <a:ext cx="19050" cy="19050"/>
              </a:xfrm>
              <a:custGeom>
                <a:avLst/>
                <a:gdLst>
                  <a:gd name="connsiteX0" fmla="*/ 20479 w 19050"/>
                  <a:gd name="connsiteY0" fmla="*/ 13811 h 19050"/>
                  <a:gd name="connsiteX1" fmla="*/ 13811 w 19050"/>
                  <a:gd name="connsiteY1" fmla="*/ 7144 h 19050"/>
                  <a:gd name="connsiteX2" fmla="*/ 7144 w 19050"/>
                  <a:gd name="connsiteY2" fmla="*/ 13811 h 19050"/>
                  <a:gd name="connsiteX3" fmla="*/ 13811 w 19050"/>
                  <a:gd name="connsiteY3" fmla="*/ 20479 h 19050"/>
                  <a:gd name="connsiteX4" fmla="*/ 20479 w 19050"/>
                  <a:gd name="connsiteY4" fmla="*/ 13811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20479" y="13811"/>
                    </a:moveTo>
                    <a:cubicBezTo>
                      <a:pt x="20479" y="10001"/>
                      <a:pt x="17621" y="7144"/>
                      <a:pt x="13811" y="7144"/>
                    </a:cubicBezTo>
                    <a:cubicBezTo>
                      <a:pt x="10001" y="7144"/>
                      <a:pt x="7144" y="10001"/>
                      <a:pt x="7144" y="13811"/>
                    </a:cubicBezTo>
                    <a:cubicBezTo>
                      <a:pt x="7144" y="17621"/>
                      <a:pt x="10001" y="20479"/>
                      <a:pt x="13811" y="20479"/>
                    </a:cubicBezTo>
                    <a:cubicBezTo>
                      <a:pt x="17621" y="20479"/>
                      <a:pt x="20479" y="17621"/>
                      <a:pt x="20479" y="13811"/>
                    </a:cubicBezTo>
                    <a:close/>
                  </a:path>
                </a:pathLst>
              </a:custGeom>
              <a:grpFill/>
              <a:ln w="9525" cap="flat">
                <a:noFill/>
                <a:prstDash val="solid"/>
                <a:miter/>
              </a:ln>
            </p:spPr>
            <p:txBody>
              <a:bodyPr rtlCol="0" anchor="ctr"/>
              <a:lstStyle/>
              <a:p>
                <a:endParaRPr lang="en-US"/>
              </a:p>
            </p:txBody>
          </p:sp>
          <p:sp>
            <p:nvSpPr>
              <p:cNvPr id="98" name="Freeform: Shape 378">
                <a:extLst>
                  <a:ext uri="{FF2B5EF4-FFF2-40B4-BE49-F238E27FC236}">
                    <a16:creationId xmlns:a16="http://schemas.microsoft.com/office/drawing/2014/main" id="{71233854-B215-4004-8910-346084042C21}"/>
                  </a:ext>
                </a:extLst>
              </p:cNvPr>
              <p:cNvSpPr/>
              <p:nvPr/>
            </p:nvSpPr>
            <p:spPr>
              <a:xfrm>
                <a:off x="5269706" y="3384709"/>
                <a:ext cx="38100" cy="38100"/>
              </a:xfrm>
              <a:custGeom>
                <a:avLst/>
                <a:gdLst>
                  <a:gd name="connsiteX0" fmla="*/ 21431 w 38100"/>
                  <a:gd name="connsiteY0" fmla="*/ 7144 h 38100"/>
                  <a:gd name="connsiteX1" fmla="*/ 7144 w 38100"/>
                  <a:gd name="connsiteY1" fmla="*/ 21431 h 38100"/>
                  <a:gd name="connsiteX2" fmla="*/ 21431 w 38100"/>
                  <a:gd name="connsiteY2" fmla="*/ 35719 h 38100"/>
                  <a:gd name="connsiteX3" fmla="*/ 35719 w 38100"/>
                  <a:gd name="connsiteY3" fmla="*/ 21431 h 38100"/>
                  <a:gd name="connsiteX4" fmla="*/ 21431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1431" y="7144"/>
                    </a:moveTo>
                    <a:cubicBezTo>
                      <a:pt x="13811" y="7144"/>
                      <a:pt x="7144" y="13811"/>
                      <a:pt x="7144" y="21431"/>
                    </a:cubicBezTo>
                    <a:cubicBezTo>
                      <a:pt x="7144" y="29051"/>
                      <a:pt x="13811" y="35719"/>
                      <a:pt x="21431" y="35719"/>
                    </a:cubicBezTo>
                    <a:cubicBezTo>
                      <a:pt x="29051" y="35719"/>
                      <a:pt x="35719" y="29051"/>
                      <a:pt x="35719" y="21431"/>
                    </a:cubicBezTo>
                    <a:cubicBezTo>
                      <a:pt x="35719" y="13811"/>
                      <a:pt x="29051" y="7144"/>
                      <a:pt x="21431" y="7144"/>
                    </a:cubicBezTo>
                    <a:close/>
                  </a:path>
                </a:pathLst>
              </a:custGeom>
              <a:grpFill/>
              <a:ln w="9525" cap="flat">
                <a:noFill/>
                <a:prstDash val="solid"/>
                <a:miter/>
              </a:ln>
            </p:spPr>
            <p:txBody>
              <a:bodyPr rtlCol="0" anchor="ctr"/>
              <a:lstStyle/>
              <a:p>
                <a:endParaRPr lang="en-US"/>
              </a:p>
            </p:txBody>
          </p:sp>
          <p:sp>
            <p:nvSpPr>
              <p:cNvPr id="99" name="Freeform: Shape 379">
                <a:extLst>
                  <a:ext uri="{FF2B5EF4-FFF2-40B4-BE49-F238E27FC236}">
                    <a16:creationId xmlns:a16="http://schemas.microsoft.com/office/drawing/2014/main" id="{D6E973B4-B609-48B7-97B0-95754E528726}"/>
                  </a:ext>
                </a:extLst>
              </p:cNvPr>
              <p:cNvSpPr/>
              <p:nvPr/>
            </p:nvSpPr>
            <p:spPr>
              <a:xfrm>
                <a:off x="5923121" y="3529489"/>
                <a:ext cx="28575" cy="28575"/>
              </a:xfrm>
              <a:custGeom>
                <a:avLst/>
                <a:gdLst>
                  <a:gd name="connsiteX0" fmla="*/ 17621 w 28575"/>
                  <a:gd name="connsiteY0" fmla="*/ 28099 h 28575"/>
                  <a:gd name="connsiteX1" fmla="*/ 28099 w 28575"/>
                  <a:gd name="connsiteY1" fmla="*/ 17621 h 28575"/>
                  <a:gd name="connsiteX2" fmla="*/ 17621 w 28575"/>
                  <a:gd name="connsiteY2" fmla="*/ 7144 h 28575"/>
                  <a:gd name="connsiteX3" fmla="*/ 7144 w 28575"/>
                  <a:gd name="connsiteY3" fmla="*/ 17621 h 28575"/>
                  <a:gd name="connsiteX4" fmla="*/ 17621 w 28575"/>
                  <a:gd name="connsiteY4" fmla="*/ 28099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7621" y="28099"/>
                    </a:moveTo>
                    <a:cubicBezTo>
                      <a:pt x="23336" y="28099"/>
                      <a:pt x="28099" y="23336"/>
                      <a:pt x="28099" y="17621"/>
                    </a:cubicBezTo>
                    <a:cubicBezTo>
                      <a:pt x="28099" y="11906"/>
                      <a:pt x="23336" y="7144"/>
                      <a:pt x="17621" y="7144"/>
                    </a:cubicBezTo>
                    <a:cubicBezTo>
                      <a:pt x="11906" y="7144"/>
                      <a:pt x="7144" y="11906"/>
                      <a:pt x="7144" y="17621"/>
                    </a:cubicBezTo>
                    <a:cubicBezTo>
                      <a:pt x="7144" y="23336"/>
                      <a:pt x="11906" y="28099"/>
                      <a:pt x="17621" y="28099"/>
                    </a:cubicBezTo>
                    <a:close/>
                  </a:path>
                </a:pathLst>
              </a:custGeom>
              <a:grpFill/>
              <a:ln w="9525" cap="flat">
                <a:noFill/>
                <a:prstDash val="solid"/>
                <a:miter/>
              </a:ln>
            </p:spPr>
            <p:txBody>
              <a:bodyPr rtlCol="0" anchor="ctr"/>
              <a:lstStyle/>
              <a:p>
                <a:endParaRPr lang="en-US"/>
              </a:p>
            </p:txBody>
          </p:sp>
          <p:sp>
            <p:nvSpPr>
              <p:cNvPr id="100" name="Freeform: Shape 380">
                <a:extLst>
                  <a:ext uri="{FF2B5EF4-FFF2-40B4-BE49-F238E27FC236}">
                    <a16:creationId xmlns:a16="http://schemas.microsoft.com/office/drawing/2014/main" id="{2EE197F0-1E8F-4402-A8EA-60A76ECA31EB}"/>
                  </a:ext>
                </a:extLst>
              </p:cNvPr>
              <p:cNvSpPr/>
              <p:nvPr/>
            </p:nvSpPr>
            <p:spPr>
              <a:xfrm>
                <a:off x="6133624" y="2769394"/>
                <a:ext cx="38100" cy="38100"/>
              </a:xfrm>
              <a:custGeom>
                <a:avLst/>
                <a:gdLst>
                  <a:gd name="connsiteX0" fmla="*/ 33814 w 38100"/>
                  <a:gd name="connsiteY0" fmla="*/ 20479 h 38100"/>
                  <a:gd name="connsiteX1" fmla="*/ 20479 w 38100"/>
                  <a:gd name="connsiteY1" fmla="*/ 7144 h 38100"/>
                  <a:gd name="connsiteX2" fmla="*/ 7144 w 38100"/>
                  <a:gd name="connsiteY2" fmla="*/ 20479 h 38100"/>
                  <a:gd name="connsiteX3" fmla="*/ 20479 w 38100"/>
                  <a:gd name="connsiteY3" fmla="*/ 33814 h 38100"/>
                  <a:gd name="connsiteX4" fmla="*/ 33814 w 38100"/>
                  <a:gd name="connsiteY4" fmla="*/ 2047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3814" y="20479"/>
                    </a:moveTo>
                    <a:cubicBezTo>
                      <a:pt x="33814" y="12859"/>
                      <a:pt x="28099" y="7144"/>
                      <a:pt x="20479" y="7144"/>
                    </a:cubicBezTo>
                    <a:cubicBezTo>
                      <a:pt x="12859" y="7144"/>
                      <a:pt x="7144" y="12859"/>
                      <a:pt x="7144" y="20479"/>
                    </a:cubicBezTo>
                    <a:cubicBezTo>
                      <a:pt x="7144" y="28099"/>
                      <a:pt x="12859" y="33814"/>
                      <a:pt x="20479" y="33814"/>
                    </a:cubicBezTo>
                    <a:cubicBezTo>
                      <a:pt x="28099" y="33814"/>
                      <a:pt x="33814" y="27146"/>
                      <a:pt x="33814" y="20479"/>
                    </a:cubicBezTo>
                    <a:close/>
                  </a:path>
                </a:pathLst>
              </a:custGeom>
              <a:grpFill/>
              <a:ln w="9525" cap="flat">
                <a:noFill/>
                <a:prstDash val="solid"/>
                <a:miter/>
              </a:ln>
            </p:spPr>
            <p:txBody>
              <a:bodyPr rtlCol="0" anchor="ctr"/>
              <a:lstStyle/>
              <a:p>
                <a:endParaRPr lang="en-US"/>
              </a:p>
            </p:txBody>
          </p:sp>
          <p:sp>
            <p:nvSpPr>
              <p:cNvPr id="101" name="Freeform: Shape 381">
                <a:extLst>
                  <a:ext uri="{FF2B5EF4-FFF2-40B4-BE49-F238E27FC236}">
                    <a16:creationId xmlns:a16="http://schemas.microsoft.com/office/drawing/2014/main" id="{C40FE8D7-082E-4343-B938-0BD5E048172B}"/>
                  </a:ext>
                </a:extLst>
              </p:cNvPr>
              <p:cNvSpPr/>
              <p:nvPr/>
            </p:nvSpPr>
            <p:spPr>
              <a:xfrm>
                <a:off x="5578316" y="3253264"/>
                <a:ext cx="28575" cy="28575"/>
              </a:xfrm>
              <a:custGeom>
                <a:avLst/>
                <a:gdLst>
                  <a:gd name="connsiteX0" fmla="*/ 18574 w 28575"/>
                  <a:gd name="connsiteY0" fmla="*/ 7144 h 28575"/>
                  <a:gd name="connsiteX1" fmla="*/ 7144 w 28575"/>
                  <a:gd name="connsiteY1" fmla="*/ 18574 h 28575"/>
                  <a:gd name="connsiteX2" fmla="*/ 18574 w 28575"/>
                  <a:gd name="connsiteY2" fmla="*/ 30004 h 28575"/>
                  <a:gd name="connsiteX3" fmla="*/ 30004 w 28575"/>
                  <a:gd name="connsiteY3" fmla="*/ 18574 h 28575"/>
                  <a:gd name="connsiteX4" fmla="*/ 18574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8574" y="7144"/>
                    </a:moveTo>
                    <a:cubicBezTo>
                      <a:pt x="11906" y="7144"/>
                      <a:pt x="7144" y="11906"/>
                      <a:pt x="7144" y="18574"/>
                    </a:cubicBezTo>
                    <a:cubicBezTo>
                      <a:pt x="7144" y="25241"/>
                      <a:pt x="11906" y="30004"/>
                      <a:pt x="18574" y="30004"/>
                    </a:cubicBezTo>
                    <a:cubicBezTo>
                      <a:pt x="25241" y="30004"/>
                      <a:pt x="30004" y="25241"/>
                      <a:pt x="30004" y="18574"/>
                    </a:cubicBezTo>
                    <a:cubicBezTo>
                      <a:pt x="30004" y="11906"/>
                      <a:pt x="25241" y="7144"/>
                      <a:pt x="18574" y="7144"/>
                    </a:cubicBezTo>
                    <a:close/>
                  </a:path>
                </a:pathLst>
              </a:custGeom>
              <a:grpFill/>
              <a:ln w="9525" cap="flat">
                <a:noFill/>
                <a:prstDash val="solid"/>
                <a:miter/>
              </a:ln>
            </p:spPr>
            <p:txBody>
              <a:bodyPr rtlCol="0" anchor="ctr"/>
              <a:lstStyle/>
              <a:p>
                <a:endParaRPr lang="en-US"/>
              </a:p>
            </p:txBody>
          </p:sp>
          <p:sp>
            <p:nvSpPr>
              <p:cNvPr id="102" name="Freeform: Shape 382">
                <a:extLst>
                  <a:ext uri="{FF2B5EF4-FFF2-40B4-BE49-F238E27FC236}">
                    <a16:creationId xmlns:a16="http://schemas.microsoft.com/office/drawing/2014/main" id="{AC83BD06-8CD1-4D48-8B1A-A071D8E5A6F1}"/>
                  </a:ext>
                </a:extLst>
              </p:cNvPr>
              <p:cNvSpPr/>
              <p:nvPr/>
            </p:nvSpPr>
            <p:spPr>
              <a:xfrm>
                <a:off x="5571649" y="3619024"/>
                <a:ext cx="28575" cy="28575"/>
              </a:xfrm>
              <a:custGeom>
                <a:avLst/>
                <a:gdLst>
                  <a:gd name="connsiteX0" fmla="*/ 22384 w 28575"/>
                  <a:gd name="connsiteY0" fmla="*/ 14764 h 28575"/>
                  <a:gd name="connsiteX1" fmla="*/ 14764 w 28575"/>
                  <a:gd name="connsiteY1" fmla="*/ 7144 h 28575"/>
                  <a:gd name="connsiteX2" fmla="*/ 7144 w 28575"/>
                  <a:gd name="connsiteY2" fmla="*/ 14764 h 28575"/>
                  <a:gd name="connsiteX3" fmla="*/ 14764 w 28575"/>
                  <a:gd name="connsiteY3" fmla="*/ 22384 h 28575"/>
                  <a:gd name="connsiteX4" fmla="*/ 22384 w 28575"/>
                  <a:gd name="connsiteY4" fmla="*/ 1476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2384" y="14764"/>
                    </a:moveTo>
                    <a:cubicBezTo>
                      <a:pt x="22384" y="10954"/>
                      <a:pt x="19526" y="7144"/>
                      <a:pt x="14764" y="7144"/>
                    </a:cubicBezTo>
                    <a:cubicBezTo>
                      <a:pt x="10954" y="7144"/>
                      <a:pt x="7144" y="10001"/>
                      <a:pt x="7144" y="14764"/>
                    </a:cubicBezTo>
                    <a:cubicBezTo>
                      <a:pt x="7144" y="18574"/>
                      <a:pt x="10001" y="22384"/>
                      <a:pt x="14764" y="22384"/>
                    </a:cubicBezTo>
                    <a:cubicBezTo>
                      <a:pt x="19526" y="21431"/>
                      <a:pt x="22384" y="18574"/>
                      <a:pt x="22384" y="14764"/>
                    </a:cubicBezTo>
                    <a:close/>
                  </a:path>
                </a:pathLst>
              </a:custGeom>
              <a:grpFill/>
              <a:ln w="9525" cap="flat">
                <a:noFill/>
                <a:prstDash val="solid"/>
                <a:miter/>
              </a:ln>
            </p:spPr>
            <p:txBody>
              <a:bodyPr rtlCol="0" anchor="ctr"/>
              <a:lstStyle/>
              <a:p>
                <a:endParaRPr lang="en-US"/>
              </a:p>
            </p:txBody>
          </p:sp>
          <p:sp>
            <p:nvSpPr>
              <p:cNvPr id="103" name="Freeform: Shape 383">
                <a:extLst>
                  <a:ext uri="{FF2B5EF4-FFF2-40B4-BE49-F238E27FC236}">
                    <a16:creationId xmlns:a16="http://schemas.microsoft.com/office/drawing/2014/main" id="{B26FBCAF-00D9-4598-B7CF-DFE3C0B57ABD}"/>
                  </a:ext>
                </a:extLst>
              </p:cNvPr>
              <p:cNvSpPr/>
              <p:nvPr/>
            </p:nvSpPr>
            <p:spPr>
              <a:xfrm>
                <a:off x="5941219" y="4137184"/>
                <a:ext cx="28575" cy="28575"/>
              </a:xfrm>
              <a:custGeom>
                <a:avLst/>
                <a:gdLst>
                  <a:gd name="connsiteX0" fmla="*/ 16669 w 28575"/>
                  <a:gd name="connsiteY0" fmla="*/ 7144 h 28575"/>
                  <a:gd name="connsiteX1" fmla="*/ 7144 w 28575"/>
                  <a:gd name="connsiteY1" fmla="*/ 16669 h 28575"/>
                  <a:gd name="connsiteX2" fmla="*/ 16669 w 28575"/>
                  <a:gd name="connsiteY2" fmla="*/ 26194 h 28575"/>
                  <a:gd name="connsiteX3" fmla="*/ 26194 w 28575"/>
                  <a:gd name="connsiteY3" fmla="*/ 16669 h 28575"/>
                  <a:gd name="connsiteX4" fmla="*/ 16669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7144"/>
                    </a:moveTo>
                    <a:cubicBezTo>
                      <a:pt x="10954" y="7144"/>
                      <a:pt x="7144" y="11906"/>
                      <a:pt x="7144" y="16669"/>
                    </a:cubicBezTo>
                    <a:cubicBezTo>
                      <a:pt x="7144" y="21431"/>
                      <a:pt x="11906" y="26194"/>
                      <a:pt x="16669" y="26194"/>
                    </a:cubicBezTo>
                    <a:cubicBezTo>
                      <a:pt x="22384" y="26194"/>
                      <a:pt x="26194" y="21431"/>
                      <a:pt x="26194" y="16669"/>
                    </a:cubicBezTo>
                    <a:cubicBezTo>
                      <a:pt x="26194" y="11906"/>
                      <a:pt x="22384" y="7144"/>
                      <a:pt x="16669" y="7144"/>
                    </a:cubicBezTo>
                    <a:close/>
                  </a:path>
                </a:pathLst>
              </a:custGeom>
              <a:grpFill/>
              <a:ln w="9525" cap="flat">
                <a:noFill/>
                <a:prstDash val="solid"/>
                <a:miter/>
              </a:ln>
            </p:spPr>
            <p:txBody>
              <a:bodyPr rtlCol="0" anchor="ctr"/>
              <a:lstStyle/>
              <a:p>
                <a:endParaRPr lang="en-US"/>
              </a:p>
            </p:txBody>
          </p:sp>
          <p:sp>
            <p:nvSpPr>
              <p:cNvPr id="104" name="Freeform: Shape 384">
                <a:extLst>
                  <a:ext uri="{FF2B5EF4-FFF2-40B4-BE49-F238E27FC236}">
                    <a16:creationId xmlns:a16="http://schemas.microsoft.com/office/drawing/2014/main" id="{A1929300-02FD-4928-BE42-F8ED658C1158}"/>
                  </a:ext>
                </a:extLst>
              </p:cNvPr>
              <p:cNvSpPr/>
              <p:nvPr/>
            </p:nvSpPr>
            <p:spPr>
              <a:xfrm>
                <a:off x="6075521" y="3037999"/>
                <a:ext cx="38100" cy="38100"/>
              </a:xfrm>
              <a:custGeom>
                <a:avLst/>
                <a:gdLst>
                  <a:gd name="connsiteX0" fmla="*/ 7144 w 38100"/>
                  <a:gd name="connsiteY0" fmla="*/ 20479 h 38100"/>
                  <a:gd name="connsiteX1" fmla="*/ 20479 w 38100"/>
                  <a:gd name="connsiteY1" fmla="*/ 33814 h 38100"/>
                  <a:gd name="connsiteX2" fmla="*/ 33814 w 38100"/>
                  <a:gd name="connsiteY2" fmla="*/ 20479 h 38100"/>
                  <a:gd name="connsiteX3" fmla="*/ 20479 w 38100"/>
                  <a:gd name="connsiteY3" fmla="*/ 7144 h 38100"/>
                  <a:gd name="connsiteX4" fmla="*/ 7144 w 38100"/>
                  <a:gd name="connsiteY4" fmla="*/ 20479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7144" y="20479"/>
                    </a:moveTo>
                    <a:cubicBezTo>
                      <a:pt x="7144" y="28099"/>
                      <a:pt x="12859" y="33814"/>
                      <a:pt x="20479" y="33814"/>
                    </a:cubicBezTo>
                    <a:cubicBezTo>
                      <a:pt x="28099" y="33814"/>
                      <a:pt x="33814" y="28099"/>
                      <a:pt x="33814" y="20479"/>
                    </a:cubicBezTo>
                    <a:cubicBezTo>
                      <a:pt x="33814" y="12859"/>
                      <a:pt x="28099" y="7144"/>
                      <a:pt x="20479" y="7144"/>
                    </a:cubicBezTo>
                    <a:cubicBezTo>
                      <a:pt x="13811" y="7144"/>
                      <a:pt x="7144" y="13811"/>
                      <a:pt x="7144" y="20479"/>
                    </a:cubicBezTo>
                    <a:close/>
                  </a:path>
                </a:pathLst>
              </a:custGeom>
              <a:grpFill/>
              <a:ln w="9525" cap="flat">
                <a:noFill/>
                <a:prstDash val="solid"/>
                <a:miter/>
              </a:ln>
            </p:spPr>
            <p:txBody>
              <a:bodyPr rtlCol="0" anchor="ctr"/>
              <a:lstStyle/>
              <a:p>
                <a:endParaRPr lang="en-US"/>
              </a:p>
            </p:txBody>
          </p:sp>
          <p:sp>
            <p:nvSpPr>
              <p:cNvPr id="105" name="Freeform: Shape 385">
                <a:extLst>
                  <a:ext uri="{FF2B5EF4-FFF2-40B4-BE49-F238E27FC236}">
                    <a16:creationId xmlns:a16="http://schemas.microsoft.com/office/drawing/2014/main" id="{A7A6391F-3FE7-4DBF-A6AF-85577460A144}"/>
                  </a:ext>
                </a:extLst>
              </p:cNvPr>
              <p:cNvSpPr/>
              <p:nvPr/>
            </p:nvSpPr>
            <p:spPr>
              <a:xfrm>
                <a:off x="5909786" y="3152299"/>
                <a:ext cx="38100" cy="38100"/>
              </a:xfrm>
              <a:custGeom>
                <a:avLst/>
                <a:gdLst>
                  <a:gd name="connsiteX0" fmla="*/ 35719 w 38100"/>
                  <a:gd name="connsiteY0" fmla="*/ 21431 h 38100"/>
                  <a:gd name="connsiteX1" fmla="*/ 21431 w 38100"/>
                  <a:gd name="connsiteY1" fmla="*/ 7144 h 38100"/>
                  <a:gd name="connsiteX2" fmla="*/ 7144 w 38100"/>
                  <a:gd name="connsiteY2" fmla="*/ 21431 h 38100"/>
                  <a:gd name="connsiteX3" fmla="*/ 21431 w 38100"/>
                  <a:gd name="connsiteY3" fmla="*/ 35719 h 38100"/>
                  <a:gd name="connsiteX4" fmla="*/ 35719 w 38100"/>
                  <a:gd name="connsiteY4" fmla="*/ 21431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5719" y="21431"/>
                    </a:moveTo>
                    <a:cubicBezTo>
                      <a:pt x="35719" y="13811"/>
                      <a:pt x="29051" y="7144"/>
                      <a:pt x="21431" y="7144"/>
                    </a:cubicBezTo>
                    <a:cubicBezTo>
                      <a:pt x="13811" y="7144"/>
                      <a:pt x="7144" y="13811"/>
                      <a:pt x="7144" y="21431"/>
                    </a:cubicBezTo>
                    <a:cubicBezTo>
                      <a:pt x="7144" y="29051"/>
                      <a:pt x="13811" y="35719"/>
                      <a:pt x="21431" y="35719"/>
                    </a:cubicBezTo>
                    <a:cubicBezTo>
                      <a:pt x="29051" y="35719"/>
                      <a:pt x="35719" y="29051"/>
                      <a:pt x="35719" y="21431"/>
                    </a:cubicBezTo>
                    <a:close/>
                  </a:path>
                </a:pathLst>
              </a:custGeom>
              <a:grpFill/>
              <a:ln w="9525" cap="flat">
                <a:noFill/>
                <a:prstDash val="solid"/>
                <a:miter/>
              </a:ln>
            </p:spPr>
            <p:txBody>
              <a:bodyPr rtlCol="0" anchor="ctr"/>
              <a:lstStyle/>
              <a:p>
                <a:endParaRPr lang="en-US"/>
              </a:p>
            </p:txBody>
          </p:sp>
          <p:sp>
            <p:nvSpPr>
              <p:cNvPr id="106" name="Freeform: Shape 386">
                <a:extLst>
                  <a:ext uri="{FF2B5EF4-FFF2-40B4-BE49-F238E27FC236}">
                    <a16:creationId xmlns:a16="http://schemas.microsoft.com/office/drawing/2014/main" id="{51580E20-0EDA-4298-B418-60966E07EB0D}"/>
                  </a:ext>
                </a:extLst>
              </p:cNvPr>
              <p:cNvSpPr/>
              <p:nvPr/>
            </p:nvSpPr>
            <p:spPr>
              <a:xfrm>
                <a:off x="5516404" y="3698081"/>
                <a:ext cx="28575" cy="28575"/>
              </a:xfrm>
              <a:custGeom>
                <a:avLst/>
                <a:gdLst>
                  <a:gd name="connsiteX0" fmla="*/ 15716 w 28575"/>
                  <a:gd name="connsiteY0" fmla="*/ 7144 h 28575"/>
                  <a:gd name="connsiteX1" fmla="*/ 7144 w 28575"/>
                  <a:gd name="connsiteY1" fmla="*/ 15716 h 28575"/>
                  <a:gd name="connsiteX2" fmla="*/ 15716 w 28575"/>
                  <a:gd name="connsiteY2" fmla="*/ 24289 h 28575"/>
                  <a:gd name="connsiteX3" fmla="*/ 24289 w 28575"/>
                  <a:gd name="connsiteY3" fmla="*/ 15716 h 28575"/>
                  <a:gd name="connsiteX4" fmla="*/ 15716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5716" y="7144"/>
                    </a:moveTo>
                    <a:cubicBezTo>
                      <a:pt x="10954" y="7144"/>
                      <a:pt x="7144" y="10954"/>
                      <a:pt x="7144" y="15716"/>
                    </a:cubicBezTo>
                    <a:cubicBezTo>
                      <a:pt x="7144" y="20479"/>
                      <a:pt x="10954" y="24289"/>
                      <a:pt x="15716" y="24289"/>
                    </a:cubicBezTo>
                    <a:cubicBezTo>
                      <a:pt x="20479" y="24289"/>
                      <a:pt x="24289" y="20479"/>
                      <a:pt x="24289" y="15716"/>
                    </a:cubicBezTo>
                    <a:cubicBezTo>
                      <a:pt x="24289" y="10001"/>
                      <a:pt x="20479" y="7144"/>
                      <a:pt x="15716" y="7144"/>
                    </a:cubicBezTo>
                    <a:close/>
                  </a:path>
                </a:pathLst>
              </a:custGeom>
              <a:grpFill/>
              <a:ln w="9525" cap="flat">
                <a:noFill/>
                <a:prstDash val="solid"/>
                <a:miter/>
              </a:ln>
            </p:spPr>
            <p:txBody>
              <a:bodyPr rtlCol="0" anchor="ctr"/>
              <a:lstStyle/>
              <a:p>
                <a:endParaRPr lang="en-US"/>
              </a:p>
            </p:txBody>
          </p:sp>
          <p:sp>
            <p:nvSpPr>
              <p:cNvPr id="107" name="Freeform: Shape 387">
                <a:extLst>
                  <a:ext uri="{FF2B5EF4-FFF2-40B4-BE49-F238E27FC236}">
                    <a16:creationId xmlns:a16="http://schemas.microsoft.com/office/drawing/2014/main" id="{BFBC6B18-4ADB-4AA5-97E4-E6627CF8AC41}"/>
                  </a:ext>
                </a:extLst>
              </p:cNvPr>
              <p:cNvSpPr/>
              <p:nvPr/>
            </p:nvSpPr>
            <p:spPr>
              <a:xfrm>
                <a:off x="5679281" y="3343751"/>
                <a:ext cx="28575" cy="28575"/>
              </a:xfrm>
              <a:custGeom>
                <a:avLst/>
                <a:gdLst>
                  <a:gd name="connsiteX0" fmla="*/ 30004 w 28575"/>
                  <a:gd name="connsiteY0" fmla="*/ 18574 h 28575"/>
                  <a:gd name="connsiteX1" fmla="*/ 18574 w 28575"/>
                  <a:gd name="connsiteY1" fmla="*/ 7144 h 28575"/>
                  <a:gd name="connsiteX2" fmla="*/ 7144 w 28575"/>
                  <a:gd name="connsiteY2" fmla="*/ 18574 h 28575"/>
                  <a:gd name="connsiteX3" fmla="*/ 18574 w 28575"/>
                  <a:gd name="connsiteY3" fmla="*/ 30004 h 28575"/>
                  <a:gd name="connsiteX4" fmla="*/ 30004 w 28575"/>
                  <a:gd name="connsiteY4" fmla="*/ 1857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0004" y="18574"/>
                    </a:moveTo>
                    <a:cubicBezTo>
                      <a:pt x="30004" y="12859"/>
                      <a:pt x="25241" y="7144"/>
                      <a:pt x="18574" y="7144"/>
                    </a:cubicBezTo>
                    <a:cubicBezTo>
                      <a:pt x="12859" y="7144"/>
                      <a:pt x="7144" y="11906"/>
                      <a:pt x="7144" y="18574"/>
                    </a:cubicBezTo>
                    <a:cubicBezTo>
                      <a:pt x="7144" y="24289"/>
                      <a:pt x="11906" y="30004"/>
                      <a:pt x="18574" y="30004"/>
                    </a:cubicBezTo>
                    <a:cubicBezTo>
                      <a:pt x="25241" y="30004"/>
                      <a:pt x="30004" y="25241"/>
                      <a:pt x="30004" y="18574"/>
                    </a:cubicBezTo>
                    <a:close/>
                  </a:path>
                </a:pathLst>
              </a:custGeom>
              <a:grpFill/>
              <a:ln w="9525" cap="flat">
                <a:noFill/>
                <a:prstDash val="solid"/>
                <a:miter/>
              </a:ln>
            </p:spPr>
            <p:txBody>
              <a:bodyPr rtlCol="0" anchor="ctr"/>
              <a:lstStyle/>
              <a:p>
                <a:endParaRPr lang="en-US"/>
              </a:p>
            </p:txBody>
          </p:sp>
          <p:sp>
            <p:nvSpPr>
              <p:cNvPr id="108" name="Freeform: Shape 388">
                <a:extLst>
                  <a:ext uri="{FF2B5EF4-FFF2-40B4-BE49-F238E27FC236}">
                    <a16:creationId xmlns:a16="http://schemas.microsoft.com/office/drawing/2014/main" id="{5B80EB03-1F92-4806-8508-9C2077D09C99}"/>
                  </a:ext>
                </a:extLst>
              </p:cNvPr>
              <p:cNvSpPr/>
              <p:nvPr/>
            </p:nvSpPr>
            <p:spPr>
              <a:xfrm>
                <a:off x="5951696" y="3265646"/>
                <a:ext cx="28575" cy="28575"/>
              </a:xfrm>
              <a:custGeom>
                <a:avLst/>
                <a:gdLst>
                  <a:gd name="connsiteX0" fmla="*/ 30004 w 28575"/>
                  <a:gd name="connsiteY0" fmla="*/ 18574 h 28575"/>
                  <a:gd name="connsiteX1" fmla="*/ 18574 w 28575"/>
                  <a:gd name="connsiteY1" fmla="*/ 7144 h 28575"/>
                  <a:gd name="connsiteX2" fmla="*/ 7144 w 28575"/>
                  <a:gd name="connsiteY2" fmla="*/ 18574 h 28575"/>
                  <a:gd name="connsiteX3" fmla="*/ 18574 w 28575"/>
                  <a:gd name="connsiteY3" fmla="*/ 30004 h 28575"/>
                  <a:gd name="connsiteX4" fmla="*/ 30004 w 28575"/>
                  <a:gd name="connsiteY4" fmla="*/ 1857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30004" y="18574"/>
                    </a:moveTo>
                    <a:cubicBezTo>
                      <a:pt x="30004" y="12859"/>
                      <a:pt x="25241" y="7144"/>
                      <a:pt x="18574" y="7144"/>
                    </a:cubicBezTo>
                    <a:cubicBezTo>
                      <a:pt x="12859" y="7144"/>
                      <a:pt x="7144" y="11906"/>
                      <a:pt x="7144" y="18574"/>
                    </a:cubicBezTo>
                    <a:cubicBezTo>
                      <a:pt x="7144" y="24289"/>
                      <a:pt x="11906" y="30004"/>
                      <a:pt x="18574" y="30004"/>
                    </a:cubicBezTo>
                    <a:cubicBezTo>
                      <a:pt x="25241" y="30004"/>
                      <a:pt x="30004" y="25241"/>
                      <a:pt x="30004" y="18574"/>
                    </a:cubicBezTo>
                    <a:close/>
                  </a:path>
                </a:pathLst>
              </a:custGeom>
              <a:grpFill/>
              <a:ln w="9525" cap="flat">
                <a:noFill/>
                <a:prstDash val="solid"/>
                <a:miter/>
              </a:ln>
            </p:spPr>
            <p:txBody>
              <a:bodyPr rtlCol="0" anchor="ctr"/>
              <a:lstStyle/>
              <a:p>
                <a:endParaRPr lang="en-US"/>
              </a:p>
            </p:txBody>
          </p:sp>
          <p:sp>
            <p:nvSpPr>
              <p:cNvPr id="109" name="Freeform: Shape 389">
                <a:extLst>
                  <a:ext uri="{FF2B5EF4-FFF2-40B4-BE49-F238E27FC236}">
                    <a16:creationId xmlns:a16="http://schemas.microsoft.com/office/drawing/2014/main" id="{6EB45AC3-8AB7-4945-89C4-247EACE3E275}"/>
                  </a:ext>
                </a:extLst>
              </p:cNvPr>
              <p:cNvSpPr/>
              <p:nvPr/>
            </p:nvSpPr>
            <p:spPr>
              <a:xfrm>
                <a:off x="5435441" y="3113246"/>
                <a:ext cx="28575" cy="28575"/>
              </a:xfrm>
              <a:custGeom>
                <a:avLst/>
                <a:gdLst>
                  <a:gd name="connsiteX0" fmla="*/ 18574 w 28575"/>
                  <a:gd name="connsiteY0" fmla="*/ 30004 h 28575"/>
                  <a:gd name="connsiteX1" fmla="*/ 30004 w 28575"/>
                  <a:gd name="connsiteY1" fmla="*/ 18574 h 28575"/>
                  <a:gd name="connsiteX2" fmla="*/ 18574 w 28575"/>
                  <a:gd name="connsiteY2" fmla="*/ 7144 h 28575"/>
                  <a:gd name="connsiteX3" fmla="*/ 7144 w 28575"/>
                  <a:gd name="connsiteY3" fmla="*/ 18574 h 28575"/>
                  <a:gd name="connsiteX4" fmla="*/ 18574 w 28575"/>
                  <a:gd name="connsiteY4" fmla="*/ 3000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8574" y="30004"/>
                    </a:moveTo>
                    <a:cubicBezTo>
                      <a:pt x="24289" y="30004"/>
                      <a:pt x="30004" y="25241"/>
                      <a:pt x="30004" y="18574"/>
                    </a:cubicBezTo>
                    <a:cubicBezTo>
                      <a:pt x="30004" y="12859"/>
                      <a:pt x="25241" y="7144"/>
                      <a:pt x="18574" y="7144"/>
                    </a:cubicBezTo>
                    <a:cubicBezTo>
                      <a:pt x="12859" y="7144"/>
                      <a:pt x="7144" y="11906"/>
                      <a:pt x="7144" y="18574"/>
                    </a:cubicBezTo>
                    <a:cubicBezTo>
                      <a:pt x="8096" y="25241"/>
                      <a:pt x="12859" y="30004"/>
                      <a:pt x="18574" y="30004"/>
                    </a:cubicBezTo>
                    <a:close/>
                  </a:path>
                </a:pathLst>
              </a:custGeom>
              <a:grpFill/>
              <a:ln w="9525" cap="flat">
                <a:noFill/>
                <a:prstDash val="solid"/>
                <a:miter/>
              </a:ln>
            </p:spPr>
            <p:txBody>
              <a:bodyPr rtlCol="0" anchor="ctr"/>
              <a:lstStyle/>
              <a:p>
                <a:endParaRPr lang="en-US"/>
              </a:p>
            </p:txBody>
          </p:sp>
          <p:sp>
            <p:nvSpPr>
              <p:cNvPr id="110" name="Freeform: Shape 390">
                <a:extLst>
                  <a:ext uri="{FF2B5EF4-FFF2-40B4-BE49-F238E27FC236}">
                    <a16:creationId xmlns:a16="http://schemas.microsoft.com/office/drawing/2014/main" id="{538619CE-4323-478F-9188-53F2BE32C077}"/>
                  </a:ext>
                </a:extLst>
              </p:cNvPr>
              <p:cNvSpPr/>
              <p:nvPr/>
            </p:nvSpPr>
            <p:spPr>
              <a:xfrm>
                <a:off x="6027896" y="3622834"/>
                <a:ext cx="28575" cy="28575"/>
              </a:xfrm>
              <a:custGeom>
                <a:avLst/>
                <a:gdLst>
                  <a:gd name="connsiteX0" fmla="*/ 16669 w 28575"/>
                  <a:gd name="connsiteY0" fmla="*/ 7144 h 28575"/>
                  <a:gd name="connsiteX1" fmla="*/ 7144 w 28575"/>
                  <a:gd name="connsiteY1" fmla="*/ 16669 h 28575"/>
                  <a:gd name="connsiteX2" fmla="*/ 16669 w 28575"/>
                  <a:gd name="connsiteY2" fmla="*/ 26194 h 28575"/>
                  <a:gd name="connsiteX3" fmla="*/ 26194 w 28575"/>
                  <a:gd name="connsiteY3" fmla="*/ 16669 h 28575"/>
                  <a:gd name="connsiteX4" fmla="*/ 16669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7144"/>
                    </a:moveTo>
                    <a:cubicBezTo>
                      <a:pt x="11906" y="7144"/>
                      <a:pt x="7144" y="10954"/>
                      <a:pt x="7144" y="16669"/>
                    </a:cubicBezTo>
                    <a:cubicBezTo>
                      <a:pt x="7144" y="22384"/>
                      <a:pt x="10954" y="26194"/>
                      <a:pt x="16669" y="26194"/>
                    </a:cubicBezTo>
                    <a:cubicBezTo>
                      <a:pt x="22384" y="26194"/>
                      <a:pt x="26194" y="22384"/>
                      <a:pt x="26194" y="16669"/>
                    </a:cubicBezTo>
                    <a:cubicBezTo>
                      <a:pt x="26194" y="10954"/>
                      <a:pt x="21431" y="7144"/>
                      <a:pt x="16669" y="7144"/>
                    </a:cubicBezTo>
                    <a:close/>
                  </a:path>
                </a:pathLst>
              </a:custGeom>
              <a:grpFill/>
              <a:ln w="9525" cap="flat">
                <a:noFill/>
                <a:prstDash val="solid"/>
                <a:miter/>
              </a:ln>
            </p:spPr>
            <p:txBody>
              <a:bodyPr rtlCol="0" anchor="ctr"/>
              <a:lstStyle/>
              <a:p>
                <a:endParaRPr lang="en-US"/>
              </a:p>
            </p:txBody>
          </p:sp>
          <p:sp>
            <p:nvSpPr>
              <p:cNvPr id="111" name="Freeform: Shape 391">
                <a:extLst>
                  <a:ext uri="{FF2B5EF4-FFF2-40B4-BE49-F238E27FC236}">
                    <a16:creationId xmlns:a16="http://schemas.microsoft.com/office/drawing/2014/main" id="{EEEB5A46-0332-4399-AF65-DECA5C171748}"/>
                  </a:ext>
                </a:extLst>
              </p:cNvPr>
              <p:cNvSpPr/>
              <p:nvPr/>
            </p:nvSpPr>
            <p:spPr>
              <a:xfrm>
                <a:off x="5681186" y="2920841"/>
                <a:ext cx="66675" cy="66675"/>
              </a:xfrm>
              <a:custGeom>
                <a:avLst/>
                <a:gdLst>
                  <a:gd name="connsiteX0" fmla="*/ 35719 w 66675"/>
                  <a:gd name="connsiteY0" fmla="*/ 64294 h 66675"/>
                  <a:gd name="connsiteX1" fmla="*/ 64294 w 66675"/>
                  <a:gd name="connsiteY1" fmla="*/ 35719 h 66675"/>
                  <a:gd name="connsiteX2" fmla="*/ 35719 w 66675"/>
                  <a:gd name="connsiteY2" fmla="*/ 7144 h 66675"/>
                  <a:gd name="connsiteX3" fmla="*/ 7144 w 66675"/>
                  <a:gd name="connsiteY3" fmla="*/ 35719 h 66675"/>
                  <a:gd name="connsiteX4" fmla="*/ 35719 w 66675"/>
                  <a:gd name="connsiteY4" fmla="*/ 64294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6675">
                    <a:moveTo>
                      <a:pt x="35719" y="64294"/>
                    </a:moveTo>
                    <a:cubicBezTo>
                      <a:pt x="50959" y="64294"/>
                      <a:pt x="64294" y="51911"/>
                      <a:pt x="64294" y="35719"/>
                    </a:cubicBezTo>
                    <a:cubicBezTo>
                      <a:pt x="64294" y="19526"/>
                      <a:pt x="51911" y="7144"/>
                      <a:pt x="35719" y="7144"/>
                    </a:cubicBezTo>
                    <a:cubicBezTo>
                      <a:pt x="20479" y="7144"/>
                      <a:pt x="7144" y="19526"/>
                      <a:pt x="7144" y="35719"/>
                    </a:cubicBezTo>
                    <a:cubicBezTo>
                      <a:pt x="7144" y="51911"/>
                      <a:pt x="19526" y="64294"/>
                      <a:pt x="35719" y="64294"/>
                    </a:cubicBezTo>
                    <a:close/>
                  </a:path>
                </a:pathLst>
              </a:custGeom>
              <a:grpFill/>
              <a:ln w="9525" cap="flat">
                <a:noFill/>
                <a:prstDash val="solid"/>
                <a:miter/>
              </a:ln>
            </p:spPr>
            <p:txBody>
              <a:bodyPr rtlCol="0" anchor="ctr"/>
              <a:lstStyle/>
              <a:p>
                <a:endParaRPr lang="en-US"/>
              </a:p>
            </p:txBody>
          </p:sp>
          <p:sp>
            <p:nvSpPr>
              <p:cNvPr id="112" name="Freeform: Shape 392">
                <a:extLst>
                  <a:ext uri="{FF2B5EF4-FFF2-40B4-BE49-F238E27FC236}">
                    <a16:creationId xmlns:a16="http://schemas.microsoft.com/office/drawing/2014/main" id="{4B77F5EB-83DD-44A0-9CD8-B049EA372206}"/>
                  </a:ext>
                </a:extLst>
              </p:cNvPr>
              <p:cNvSpPr/>
              <p:nvPr/>
            </p:nvSpPr>
            <p:spPr>
              <a:xfrm>
                <a:off x="6041231" y="4157186"/>
                <a:ext cx="19050" cy="19050"/>
              </a:xfrm>
              <a:custGeom>
                <a:avLst/>
                <a:gdLst>
                  <a:gd name="connsiteX0" fmla="*/ 18574 w 19050"/>
                  <a:gd name="connsiteY0" fmla="*/ 12859 h 19050"/>
                  <a:gd name="connsiteX1" fmla="*/ 12859 w 19050"/>
                  <a:gd name="connsiteY1" fmla="*/ 7144 h 19050"/>
                  <a:gd name="connsiteX2" fmla="*/ 7144 w 19050"/>
                  <a:gd name="connsiteY2" fmla="*/ 12859 h 19050"/>
                  <a:gd name="connsiteX3" fmla="*/ 12859 w 19050"/>
                  <a:gd name="connsiteY3" fmla="*/ 18574 h 19050"/>
                  <a:gd name="connsiteX4" fmla="*/ 1857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8574" y="12859"/>
                    </a:moveTo>
                    <a:cubicBezTo>
                      <a:pt x="18574" y="10001"/>
                      <a:pt x="15716" y="7144"/>
                      <a:pt x="12859" y="7144"/>
                    </a:cubicBezTo>
                    <a:cubicBezTo>
                      <a:pt x="10001" y="7144"/>
                      <a:pt x="7144" y="10001"/>
                      <a:pt x="7144" y="12859"/>
                    </a:cubicBezTo>
                    <a:cubicBezTo>
                      <a:pt x="7144" y="15716"/>
                      <a:pt x="10001" y="18574"/>
                      <a:pt x="12859" y="18574"/>
                    </a:cubicBezTo>
                    <a:cubicBezTo>
                      <a:pt x="16669" y="18574"/>
                      <a:pt x="18574" y="15716"/>
                      <a:pt x="18574" y="12859"/>
                    </a:cubicBezTo>
                    <a:close/>
                  </a:path>
                </a:pathLst>
              </a:custGeom>
              <a:grpFill/>
              <a:ln w="9525" cap="flat">
                <a:noFill/>
                <a:prstDash val="solid"/>
                <a:miter/>
              </a:ln>
            </p:spPr>
            <p:txBody>
              <a:bodyPr rtlCol="0" anchor="ctr"/>
              <a:lstStyle/>
              <a:p>
                <a:endParaRPr lang="en-US"/>
              </a:p>
            </p:txBody>
          </p:sp>
          <p:sp>
            <p:nvSpPr>
              <p:cNvPr id="113" name="Freeform: Shape 393">
                <a:extLst>
                  <a:ext uri="{FF2B5EF4-FFF2-40B4-BE49-F238E27FC236}">
                    <a16:creationId xmlns:a16="http://schemas.microsoft.com/office/drawing/2014/main" id="{9619FFB6-74FC-4416-9DF9-CD3280D68C96}"/>
                  </a:ext>
                </a:extLst>
              </p:cNvPr>
              <p:cNvSpPr/>
              <p:nvPr/>
            </p:nvSpPr>
            <p:spPr>
              <a:xfrm>
                <a:off x="6189821" y="2763679"/>
                <a:ext cx="38100" cy="38100"/>
              </a:xfrm>
              <a:custGeom>
                <a:avLst/>
                <a:gdLst>
                  <a:gd name="connsiteX0" fmla="*/ 31909 w 38100"/>
                  <a:gd name="connsiteY0" fmla="*/ 19526 h 38100"/>
                  <a:gd name="connsiteX1" fmla="*/ 19526 w 38100"/>
                  <a:gd name="connsiteY1" fmla="*/ 7144 h 38100"/>
                  <a:gd name="connsiteX2" fmla="*/ 7144 w 38100"/>
                  <a:gd name="connsiteY2" fmla="*/ 19526 h 38100"/>
                  <a:gd name="connsiteX3" fmla="*/ 19526 w 38100"/>
                  <a:gd name="connsiteY3" fmla="*/ 31909 h 38100"/>
                  <a:gd name="connsiteX4" fmla="*/ 31909 w 38100"/>
                  <a:gd name="connsiteY4" fmla="*/ 1952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1909" y="19526"/>
                    </a:moveTo>
                    <a:cubicBezTo>
                      <a:pt x="31909" y="12859"/>
                      <a:pt x="26194" y="7144"/>
                      <a:pt x="19526" y="7144"/>
                    </a:cubicBezTo>
                    <a:cubicBezTo>
                      <a:pt x="12859" y="7144"/>
                      <a:pt x="7144" y="12859"/>
                      <a:pt x="7144" y="19526"/>
                    </a:cubicBezTo>
                    <a:cubicBezTo>
                      <a:pt x="7144" y="26194"/>
                      <a:pt x="12859" y="31909"/>
                      <a:pt x="19526" y="31909"/>
                    </a:cubicBezTo>
                    <a:cubicBezTo>
                      <a:pt x="26194" y="31909"/>
                      <a:pt x="31909" y="26194"/>
                      <a:pt x="31909" y="19526"/>
                    </a:cubicBezTo>
                    <a:close/>
                  </a:path>
                </a:pathLst>
              </a:custGeom>
              <a:grpFill/>
              <a:ln w="9525" cap="flat">
                <a:noFill/>
                <a:prstDash val="solid"/>
                <a:miter/>
              </a:ln>
            </p:spPr>
            <p:txBody>
              <a:bodyPr rtlCol="0" anchor="ctr"/>
              <a:lstStyle/>
              <a:p>
                <a:endParaRPr lang="en-US"/>
              </a:p>
            </p:txBody>
          </p:sp>
          <p:sp>
            <p:nvSpPr>
              <p:cNvPr id="114" name="Freeform: Shape 394">
                <a:extLst>
                  <a:ext uri="{FF2B5EF4-FFF2-40B4-BE49-F238E27FC236}">
                    <a16:creationId xmlns:a16="http://schemas.microsoft.com/office/drawing/2014/main" id="{B5DDF07E-F852-459C-BF3D-B6701D9C7C95}"/>
                  </a:ext>
                </a:extLst>
              </p:cNvPr>
              <p:cNvSpPr/>
              <p:nvPr/>
            </p:nvSpPr>
            <p:spPr>
              <a:xfrm>
                <a:off x="5636419" y="3418046"/>
                <a:ext cx="28575" cy="28575"/>
              </a:xfrm>
              <a:custGeom>
                <a:avLst/>
                <a:gdLst>
                  <a:gd name="connsiteX0" fmla="*/ 18574 w 28575"/>
                  <a:gd name="connsiteY0" fmla="*/ 7144 h 28575"/>
                  <a:gd name="connsiteX1" fmla="*/ 7144 w 28575"/>
                  <a:gd name="connsiteY1" fmla="*/ 18574 h 28575"/>
                  <a:gd name="connsiteX2" fmla="*/ 18574 w 28575"/>
                  <a:gd name="connsiteY2" fmla="*/ 30004 h 28575"/>
                  <a:gd name="connsiteX3" fmla="*/ 30004 w 28575"/>
                  <a:gd name="connsiteY3" fmla="*/ 18574 h 28575"/>
                  <a:gd name="connsiteX4" fmla="*/ 18574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8574" y="7144"/>
                    </a:moveTo>
                    <a:cubicBezTo>
                      <a:pt x="11906" y="7144"/>
                      <a:pt x="7144" y="11906"/>
                      <a:pt x="7144" y="18574"/>
                    </a:cubicBezTo>
                    <a:cubicBezTo>
                      <a:pt x="7144" y="25241"/>
                      <a:pt x="11906" y="30004"/>
                      <a:pt x="18574" y="30004"/>
                    </a:cubicBezTo>
                    <a:cubicBezTo>
                      <a:pt x="25241" y="30004"/>
                      <a:pt x="30004" y="25241"/>
                      <a:pt x="30004" y="18574"/>
                    </a:cubicBezTo>
                    <a:cubicBezTo>
                      <a:pt x="30004" y="11906"/>
                      <a:pt x="25241" y="7144"/>
                      <a:pt x="18574" y="7144"/>
                    </a:cubicBezTo>
                    <a:close/>
                  </a:path>
                </a:pathLst>
              </a:custGeom>
              <a:grpFill/>
              <a:ln w="9525" cap="flat">
                <a:noFill/>
                <a:prstDash val="solid"/>
                <a:miter/>
              </a:ln>
            </p:spPr>
            <p:txBody>
              <a:bodyPr rtlCol="0" anchor="ctr"/>
              <a:lstStyle/>
              <a:p>
                <a:endParaRPr lang="en-US"/>
              </a:p>
            </p:txBody>
          </p:sp>
          <p:sp>
            <p:nvSpPr>
              <p:cNvPr id="115" name="Freeform: Shape 395">
                <a:extLst>
                  <a:ext uri="{FF2B5EF4-FFF2-40B4-BE49-F238E27FC236}">
                    <a16:creationId xmlns:a16="http://schemas.microsoft.com/office/drawing/2014/main" id="{ED027421-B71B-40C8-9E5B-2CA887D1789B}"/>
                  </a:ext>
                </a:extLst>
              </p:cNvPr>
              <p:cNvSpPr/>
              <p:nvPr/>
            </p:nvSpPr>
            <p:spPr>
              <a:xfrm>
                <a:off x="5991701" y="4151471"/>
                <a:ext cx="28575" cy="28575"/>
              </a:xfrm>
              <a:custGeom>
                <a:avLst/>
                <a:gdLst>
                  <a:gd name="connsiteX0" fmla="*/ 7144 w 28575"/>
                  <a:gd name="connsiteY0" fmla="*/ 14764 h 28575"/>
                  <a:gd name="connsiteX1" fmla="*/ 14764 w 28575"/>
                  <a:gd name="connsiteY1" fmla="*/ 22384 h 28575"/>
                  <a:gd name="connsiteX2" fmla="*/ 22384 w 28575"/>
                  <a:gd name="connsiteY2" fmla="*/ 14764 h 28575"/>
                  <a:gd name="connsiteX3" fmla="*/ 14764 w 28575"/>
                  <a:gd name="connsiteY3" fmla="*/ 7144 h 28575"/>
                  <a:gd name="connsiteX4" fmla="*/ 7144 w 28575"/>
                  <a:gd name="connsiteY4" fmla="*/ 1476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7144" y="14764"/>
                    </a:moveTo>
                    <a:cubicBezTo>
                      <a:pt x="7144" y="18574"/>
                      <a:pt x="10001" y="22384"/>
                      <a:pt x="14764" y="22384"/>
                    </a:cubicBezTo>
                    <a:cubicBezTo>
                      <a:pt x="19526" y="22384"/>
                      <a:pt x="22384" y="19526"/>
                      <a:pt x="22384" y="14764"/>
                    </a:cubicBezTo>
                    <a:cubicBezTo>
                      <a:pt x="22384" y="10001"/>
                      <a:pt x="19526" y="7144"/>
                      <a:pt x="14764" y="7144"/>
                    </a:cubicBezTo>
                    <a:cubicBezTo>
                      <a:pt x="10001" y="7144"/>
                      <a:pt x="7144" y="10954"/>
                      <a:pt x="7144" y="14764"/>
                    </a:cubicBezTo>
                    <a:close/>
                  </a:path>
                </a:pathLst>
              </a:custGeom>
              <a:grpFill/>
              <a:ln w="9525" cap="flat">
                <a:noFill/>
                <a:prstDash val="solid"/>
                <a:miter/>
              </a:ln>
            </p:spPr>
            <p:txBody>
              <a:bodyPr rtlCol="0" anchor="ctr"/>
              <a:lstStyle/>
              <a:p>
                <a:endParaRPr lang="en-US"/>
              </a:p>
            </p:txBody>
          </p:sp>
          <p:sp>
            <p:nvSpPr>
              <p:cNvPr id="116" name="Freeform: Shape 396">
                <a:extLst>
                  <a:ext uri="{FF2B5EF4-FFF2-40B4-BE49-F238E27FC236}">
                    <a16:creationId xmlns:a16="http://schemas.microsoft.com/office/drawing/2014/main" id="{397D9082-C615-4168-9655-C880D787A542}"/>
                  </a:ext>
                </a:extLst>
              </p:cNvPr>
              <p:cNvSpPr/>
              <p:nvPr/>
            </p:nvSpPr>
            <p:spPr>
              <a:xfrm>
                <a:off x="5809774" y="4265771"/>
                <a:ext cx="19050" cy="19050"/>
              </a:xfrm>
              <a:custGeom>
                <a:avLst/>
                <a:gdLst>
                  <a:gd name="connsiteX0" fmla="*/ 7144 w 19050"/>
                  <a:gd name="connsiteY0" fmla="*/ 13811 h 19050"/>
                  <a:gd name="connsiteX1" fmla="*/ 13811 w 19050"/>
                  <a:gd name="connsiteY1" fmla="*/ 20479 h 19050"/>
                  <a:gd name="connsiteX2" fmla="*/ 20479 w 19050"/>
                  <a:gd name="connsiteY2" fmla="*/ 13811 h 19050"/>
                  <a:gd name="connsiteX3" fmla="*/ 13811 w 19050"/>
                  <a:gd name="connsiteY3" fmla="*/ 7144 h 19050"/>
                  <a:gd name="connsiteX4" fmla="*/ 7144 w 19050"/>
                  <a:gd name="connsiteY4" fmla="*/ 13811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7144" y="13811"/>
                    </a:moveTo>
                    <a:cubicBezTo>
                      <a:pt x="7144" y="17621"/>
                      <a:pt x="10001" y="20479"/>
                      <a:pt x="13811" y="20479"/>
                    </a:cubicBezTo>
                    <a:cubicBezTo>
                      <a:pt x="17621" y="20479"/>
                      <a:pt x="20479" y="17621"/>
                      <a:pt x="20479" y="13811"/>
                    </a:cubicBezTo>
                    <a:cubicBezTo>
                      <a:pt x="20479" y="10001"/>
                      <a:pt x="17621" y="7144"/>
                      <a:pt x="13811" y="7144"/>
                    </a:cubicBezTo>
                    <a:cubicBezTo>
                      <a:pt x="10001" y="7144"/>
                      <a:pt x="7144" y="10001"/>
                      <a:pt x="7144" y="13811"/>
                    </a:cubicBezTo>
                    <a:close/>
                  </a:path>
                </a:pathLst>
              </a:custGeom>
              <a:grpFill/>
              <a:ln w="9525" cap="flat">
                <a:noFill/>
                <a:prstDash val="solid"/>
                <a:miter/>
              </a:ln>
            </p:spPr>
            <p:txBody>
              <a:bodyPr rtlCol="0" anchor="ctr"/>
              <a:lstStyle/>
              <a:p>
                <a:endParaRPr lang="en-US"/>
              </a:p>
            </p:txBody>
          </p:sp>
          <p:sp>
            <p:nvSpPr>
              <p:cNvPr id="117" name="Freeform: Shape 397">
                <a:extLst>
                  <a:ext uri="{FF2B5EF4-FFF2-40B4-BE49-F238E27FC236}">
                    <a16:creationId xmlns:a16="http://schemas.microsoft.com/office/drawing/2014/main" id="{20B2E79C-6D36-400F-B496-8BB3DA0B56C8}"/>
                  </a:ext>
                </a:extLst>
              </p:cNvPr>
              <p:cNvSpPr/>
              <p:nvPr/>
            </p:nvSpPr>
            <p:spPr>
              <a:xfrm>
                <a:off x="5965984" y="3198971"/>
                <a:ext cx="19050" cy="19050"/>
              </a:xfrm>
              <a:custGeom>
                <a:avLst/>
                <a:gdLst>
                  <a:gd name="connsiteX0" fmla="*/ 20479 w 19050"/>
                  <a:gd name="connsiteY0" fmla="*/ 13811 h 19050"/>
                  <a:gd name="connsiteX1" fmla="*/ 13811 w 19050"/>
                  <a:gd name="connsiteY1" fmla="*/ 7144 h 19050"/>
                  <a:gd name="connsiteX2" fmla="*/ 7144 w 19050"/>
                  <a:gd name="connsiteY2" fmla="*/ 13811 h 19050"/>
                  <a:gd name="connsiteX3" fmla="*/ 13811 w 19050"/>
                  <a:gd name="connsiteY3" fmla="*/ 20479 h 19050"/>
                  <a:gd name="connsiteX4" fmla="*/ 20479 w 19050"/>
                  <a:gd name="connsiteY4" fmla="*/ 13811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20479" y="13811"/>
                    </a:moveTo>
                    <a:cubicBezTo>
                      <a:pt x="20479" y="10001"/>
                      <a:pt x="17621" y="7144"/>
                      <a:pt x="13811" y="7144"/>
                    </a:cubicBezTo>
                    <a:cubicBezTo>
                      <a:pt x="10001" y="7144"/>
                      <a:pt x="7144" y="10001"/>
                      <a:pt x="7144" y="13811"/>
                    </a:cubicBezTo>
                    <a:cubicBezTo>
                      <a:pt x="7144" y="17621"/>
                      <a:pt x="10001" y="20479"/>
                      <a:pt x="13811" y="20479"/>
                    </a:cubicBezTo>
                    <a:cubicBezTo>
                      <a:pt x="17621" y="19526"/>
                      <a:pt x="20479" y="16669"/>
                      <a:pt x="20479" y="13811"/>
                    </a:cubicBezTo>
                    <a:close/>
                  </a:path>
                </a:pathLst>
              </a:custGeom>
              <a:grpFill/>
              <a:ln w="9525" cap="flat">
                <a:noFill/>
                <a:prstDash val="solid"/>
                <a:miter/>
              </a:ln>
            </p:spPr>
            <p:txBody>
              <a:bodyPr rtlCol="0" anchor="ctr"/>
              <a:lstStyle/>
              <a:p>
                <a:endParaRPr lang="en-US"/>
              </a:p>
            </p:txBody>
          </p:sp>
          <p:sp>
            <p:nvSpPr>
              <p:cNvPr id="118" name="Freeform: Shape 398">
                <a:extLst>
                  <a:ext uri="{FF2B5EF4-FFF2-40B4-BE49-F238E27FC236}">
                    <a16:creationId xmlns:a16="http://schemas.microsoft.com/office/drawing/2014/main" id="{6C9C5F41-ABA6-41B5-BB9A-0B9E6A19C923}"/>
                  </a:ext>
                </a:extLst>
              </p:cNvPr>
              <p:cNvSpPr/>
              <p:nvPr/>
            </p:nvSpPr>
            <p:spPr>
              <a:xfrm>
                <a:off x="5540216" y="3513296"/>
                <a:ext cx="38100" cy="38100"/>
              </a:xfrm>
              <a:custGeom>
                <a:avLst/>
                <a:gdLst>
                  <a:gd name="connsiteX0" fmla="*/ 35719 w 38100"/>
                  <a:gd name="connsiteY0" fmla="*/ 21431 h 38100"/>
                  <a:gd name="connsiteX1" fmla="*/ 21431 w 38100"/>
                  <a:gd name="connsiteY1" fmla="*/ 7144 h 38100"/>
                  <a:gd name="connsiteX2" fmla="*/ 7144 w 38100"/>
                  <a:gd name="connsiteY2" fmla="*/ 21431 h 38100"/>
                  <a:gd name="connsiteX3" fmla="*/ 21431 w 38100"/>
                  <a:gd name="connsiteY3" fmla="*/ 35719 h 38100"/>
                  <a:gd name="connsiteX4" fmla="*/ 35719 w 38100"/>
                  <a:gd name="connsiteY4" fmla="*/ 21431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5719" y="21431"/>
                    </a:moveTo>
                    <a:cubicBezTo>
                      <a:pt x="35719" y="13811"/>
                      <a:pt x="29051" y="7144"/>
                      <a:pt x="21431" y="7144"/>
                    </a:cubicBezTo>
                    <a:cubicBezTo>
                      <a:pt x="13811" y="7144"/>
                      <a:pt x="7144" y="13811"/>
                      <a:pt x="7144" y="21431"/>
                    </a:cubicBezTo>
                    <a:cubicBezTo>
                      <a:pt x="7144" y="29051"/>
                      <a:pt x="13811" y="35719"/>
                      <a:pt x="21431" y="35719"/>
                    </a:cubicBezTo>
                    <a:cubicBezTo>
                      <a:pt x="29051" y="35719"/>
                      <a:pt x="35719" y="29051"/>
                      <a:pt x="35719" y="21431"/>
                    </a:cubicBezTo>
                    <a:close/>
                  </a:path>
                </a:pathLst>
              </a:custGeom>
              <a:grpFill/>
              <a:ln w="9525" cap="flat">
                <a:noFill/>
                <a:prstDash val="solid"/>
                <a:miter/>
              </a:ln>
            </p:spPr>
            <p:txBody>
              <a:bodyPr rtlCol="0" anchor="ctr"/>
              <a:lstStyle/>
              <a:p>
                <a:endParaRPr lang="en-US"/>
              </a:p>
            </p:txBody>
          </p:sp>
          <p:sp>
            <p:nvSpPr>
              <p:cNvPr id="119" name="Freeform: Shape 399">
                <a:extLst>
                  <a:ext uri="{FF2B5EF4-FFF2-40B4-BE49-F238E27FC236}">
                    <a16:creationId xmlns:a16="http://schemas.microsoft.com/office/drawing/2014/main" id="{B87E387B-9A1D-4606-9D47-34113A105F3B}"/>
                  </a:ext>
                </a:extLst>
              </p:cNvPr>
              <p:cNvSpPr/>
              <p:nvPr/>
            </p:nvSpPr>
            <p:spPr>
              <a:xfrm>
                <a:off x="5640229" y="3940016"/>
                <a:ext cx="19050" cy="19050"/>
              </a:xfrm>
              <a:custGeom>
                <a:avLst/>
                <a:gdLst>
                  <a:gd name="connsiteX0" fmla="*/ 12859 w 19050"/>
                  <a:gd name="connsiteY0" fmla="*/ 7144 h 19050"/>
                  <a:gd name="connsiteX1" fmla="*/ 7144 w 19050"/>
                  <a:gd name="connsiteY1" fmla="*/ 12859 h 19050"/>
                  <a:gd name="connsiteX2" fmla="*/ 12859 w 19050"/>
                  <a:gd name="connsiteY2" fmla="*/ 18574 h 19050"/>
                  <a:gd name="connsiteX3" fmla="*/ 18574 w 19050"/>
                  <a:gd name="connsiteY3" fmla="*/ 12859 h 19050"/>
                  <a:gd name="connsiteX4" fmla="*/ 12859 w 19050"/>
                  <a:gd name="connsiteY4" fmla="*/ 7144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2859" y="7144"/>
                    </a:moveTo>
                    <a:cubicBezTo>
                      <a:pt x="10001" y="7144"/>
                      <a:pt x="7144" y="10001"/>
                      <a:pt x="7144" y="12859"/>
                    </a:cubicBezTo>
                    <a:cubicBezTo>
                      <a:pt x="7144" y="15716"/>
                      <a:pt x="10001" y="18574"/>
                      <a:pt x="12859" y="18574"/>
                    </a:cubicBezTo>
                    <a:cubicBezTo>
                      <a:pt x="15716" y="18574"/>
                      <a:pt x="18574" y="15716"/>
                      <a:pt x="18574" y="12859"/>
                    </a:cubicBezTo>
                    <a:cubicBezTo>
                      <a:pt x="18574" y="10001"/>
                      <a:pt x="15716" y="7144"/>
                      <a:pt x="12859" y="7144"/>
                    </a:cubicBezTo>
                    <a:close/>
                  </a:path>
                </a:pathLst>
              </a:custGeom>
              <a:grpFill/>
              <a:ln w="9525" cap="flat">
                <a:noFill/>
                <a:prstDash val="solid"/>
                <a:miter/>
              </a:ln>
            </p:spPr>
            <p:txBody>
              <a:bodyPr rtlCol="0" anchor="ctr"/>
              <a:lstStyle/>
              <a:p>
                <a:endParaRPr lang="en-US"/>
              </a:p>
            </p:txBody>
          </p:sp>
          <p:sp>
            <p:nvSpPr>
              <p:cNvPr id="120" name="Freeform: Shape 400">
                <a:extLst>
                  <a:ext uri="{FF2B5EF4-FFF2-40B4-BE49-F238E27FC236}">
                    <a16:creationId xmlns:a16="http://schemas.microsoft.com/office/drawing/2014/main" id="{7B8A282C-70DD-4CED-A5A2-A671EED8EE5B}"/>
                  </a:ext>
                </a:extLst>
              </p:cNvPr>
              <p:cNvSpPr/>
              <p:nvPr/>
            </p:nvSpPr>
            <p:spPr>
              <a:xfrm>
                <a:off x="5954554" y="3885724"/>
                <a:ext cx="47625" cy="38100"/>
              </a:xfrm>
              <a:custGeom>
                <a:avLst/>
                <a:gdLst>
                  <a:gd name="connsiteX0" fmla="*/ 7144 w 47625"/>
                  <a:gd name="connsiteY0" fmla="*/ 17621 h 38100"/>
                  <a:gd name="connsiteX1" fmla="*/ 14764 w 47625"/>
                  <a:gd name="connsiteY1" fmla="*/ 25241 h 38100"/>
                  <a:gd name="connsiteX2" fmla="*/ 16669 w 47625"/>
                  <a:gd name="connsiteY2" fmla="*/ 25241 h 38100"/>
                  <a:gd name="connsiteX3" fmla="*/ 29051 w 47625"/>
                  <a:gd name="connsiteY3" fmla="*/ 33814 h 38100"/>
                  <a:gd name="connsiteX4" fmla="*/ 42386 w 47625"/>
                  <a:gd name="connsiteY4" fmla="*/ 20479 h 38100"/>
                  <a:gd name="connsiteX5" fmla="*/ 29051 w 47625"/>
                  <a:gd name="connsiteY5" fmla="*/ 7144 h 38100"/>
                  <a:gd name="connsiteX6" fmla="*/ 18574 w 47625"/>
                  <a:gd name="connsiteY6" fmla="*/ 11906 h 38100"/>
                  <a:gd name="connsiteX7" fmla="*/ 14764 w 47625"/>
                  <a:gd name="connsiteY7" fmla="*/ 10954 h 38100"/>
                  <a:gd name="connsiteX8" fmla="*/ 7144 w 47625"/>
                  <a:gd name="connsiteY8" fmla="*/ 17621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25" h="38100">
                    <a:moveTo>
                      <a:pt x="7144" y="17621"/>
                    </a:moveTo>
                    <a:cubicBezTo>
                      <a:pt x="7144" y="21431"/>
                      <a:pt x="10001" y="25241"/>
                      <a:pt x="14764" y="25241"/>
                    </a:cubicBezTo>
                    <a:cubicBezTo>
                      <a:pt x="15716" y="25241"/>
                      <a:pt x="15716" y="25241"/>
                      <a:pt x="16669" y="25241"/>
                    </a:cubicBezTo>
                    <a:cubicBezTo>
                      <a:pt x="18574" y="30004"/>
                      <a:pt x="23336" y="33814"/>
                      <a:pt x="29051" y="33814"/>
                    </a:cubicBezTo>
                    <a:cubicBezTo>
                      <a:pt x="36671" y="33814"/>
                      <a:pt x="42386" y="28099"/>
                      <a:pt x="42386" y="20479"/>
                    </a:cubicBezTo>
                    <a:cubicBezTo>
                      <a:pt x="42386" y="12859"/>
                      <a:pt x="36671" y="7144"/>
                      <a:pt x="29051" y="7144"/>
                    </a:cubicBezTo>
                    <a:cubicBezTo>
                      <a:pt x="25241" y="7144"/>
                      <a:pt x="21431" y="9049"/>
                      <a:pt x="18574" y="11906"/>
                    </a:cubicBezTo>
                    <a:cubicBezTo>
                      <a:pt x="17621" y="10954"/>
                      <a:pt x="15716" y="10954"/>
                      <a:pt x="14764" y="10954"/>
                    </a:cubicBezTo>
                    <a:cubicBezTo>
                      <a:pt x="10954" y="10001"/>
                      <a:pt x="7144" y="13811"/>
                      <a:pt x="7144" y="17621"/>
                    </a:cubicBezTo>
                    <a:close/>
                  </a:path>
                </a:pathLst>
              </a:custGeom>
              <a:grpFill/>
              <a:ln w="9525" cap="flat">
                <a:noFill/>
                <a:prstDash val="solid"/>
                <a:miter/>
              </a:ln>
            </p:spPr>
            <p:txBody>
              <a:bodyPr rtlCol="0" anchor="ctr"/>
              <a:lstStyle/>
              <a:p>
                <a:endParaRPr lang="en-US"/>
              </a:p>
            </p:txBody>
          </p:sp>
          <p:sp>
            <p:nvSpPr>
              <p:cNvPr id="121" name="Freeform: Shape 401">
                <a:extLst>
                  <a:ext uri="{FF2B5EF4-FFF2-40B4-BE49-F238E27FC236}">
                    <a16:creationId xmlns:a16="http://schemas.microsoft.com/office/drawing/2014/main" id="{E0F0A511-B11D-4D9A-9EEC-C362450DC729}"/>
                  </a:ext>
                </a:extLst>
              </p:cNvPr>
              <p:cNvSpPr/>
              <p:nvPr/>
            </p:nvSpPr>
            <p:spPr>
              <a:xfrm>
                <a:off x="6050756" y="3398044"/>
                <a:ext cx="19050" cy="19050"/>
              </a:xfrm>
              <a:custGeom>
                <a:avLst/>
                <a:gdLst>
                  <a:gd name="connsiteX0" fmla="*/ 16669 w 19050"/>
                  <a:gd name="connsiteY0" fmla="*/ 11906 h 19050"/>
                  <a:gd name="connsiteX1" fmla="*/ 11906 w 19050"/>
                  <a:gd name="connsiteY1" fmla="*/ 7144 h 19050"/>
                  <a:gd name="connsiteX2" fmla="*/ 7144 w 19050"/>
                  <a:gd name="connsiteY2" fmla="*/ 11906 h 19050"/>
                  <a:gd name="connsiteX3" fmla="*/ 11906 w 19050"/>
                  <a:gd name="connsiteY3" fmla="*/ 16669 h 19050"/>
                  <a:gd name="connsiteX4" fmla="*/ 16669 w 19050"/>
                  <a:gd name="connsiteY4" fmla="*/ 11906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6669" y="11906"/>
                    </a:moveTo>
                    <a:cubicBezTo>
                      <a:pt x="16669" y="9049"/>
                      <a:pt x="14764" y="7144"/>
                      <a:pt x="11906" y="7144"/>
                    </a:cubicBezTo>
                    <a:cubicBezTo>
                      <a:pt x="9049" y="7144"/>
                      <a:pt x="7144" y="9049"/>
                      <a:pt x="7144" y="11906"/>
                    </a:cubicBezTo>
                    <a:cubicBezTo>
                      <a:pt x="7144" y="14764"/>
                      <a:pt x="9049" y="16669"/>
                      <a:pt x="11906" y="16669"/>
                    </a:cubicBezTo>
                    <a:cubicBezTo>
                      <a:pt x="14764" y="17621"/>
                      <a:pt x="16669" y="14764"/>
                      <a:pt x="16669" y="11906"/>
                    </a:cubicBezTo>
                    <a:close/>
                  </a:path>
                </a:pathLst>
              </a:custGeom>
              <a:grpFill/>
              <a:ln w="9525" cap="flat">
                <a:noFill/>
                <a:prstDash val="solid"/>
                <a:miter/>
              </a:ln>
            </p:spPr>
            <p:txBody>
              <a:bodyPr rtlCol="0" anchor="ctr"/>
              <a:lstStyle/>
              <a:p>
                <a:endParaRPr lang="en-US"/>
              </a:p>
            </p:txBody>
          </p:sp>
          <p:sp>
            <p:nvSpPr>
              <p:cNvPr id="122" name="Freeform: Shape 402">
                <a:extLst>
                  <a:ext uri="{FF2B5EF4-FFF2-40B4-BE49-F238E27FC236}">
                    <a16:creationId xmlns:a16="http://schemas.microsoft.com/office/drawing/2014/main" id="{45E35F76-CF8C-494B-8D9E-28071764647D}"/>
                  </a:ext>
                </a:extLst>
              </p:cNvPr>
              <p:cNvSpPr/>
              <p:nvPr/>
            </p:nvSpPr>
            <p:spPr>
              <a:xfrm>
                <a:off x="5799296" y="4277201"/>
                <a:ext cx="142875" cy="123825"/>
              </a:xfrm>
              <a:custGeom>
                <a:avLst/>
                <a:gdLst>
                  <a:gd name="connsiteX0" fmla="*/ 109061 w 142875"/>
                  <a:gd name="connsiteY0" fmla="*/ 26194 h 123825"/>
                  <a:gd name="connsiteX1" fmla="*/ 95726 w 142875"/>
                  <a:gd name="connsiteY1" fmla="*/ 29051 h 123825"/>
                  <a:gd name="connsiteX2" fmla="*/ 81439 w 142875"/>
                  <a:gd name="connsiteY2" fmla="*/ 25241 h 123825"/>
                  <a:gd name="connsiteX3" fmla="*/ 79534 w 142875"/>
                  <a:gd name="connsiteY3" fmla="*/ 25241 h 123825"/>
                  <a:gd name="connsiteX4" fmla="*/ 82391 w 142875"/>
                  <a:gd name="connsiteY4" fmla="*/ 17621 h 123825"/>
                  <a:gd name="connsiteX5" fmla="*/ 71914 w 142875"/>
                  <a:gd name="connsiteY5" fmla="*/ 7144 h 123825"/>
                  <a:gd name="connsiteX6" fmla="*/ 61436 w 142875"/>
                  <a:gd name="connsiteY6" fmla="*/ 17621 h 123825"/>
                  <a:gd name="connsiteX7" fmla="*/ 69056 w 142875"/>
                  <a:gd name="connsiteY7" fmla="*/ 28099 h 123825"/>
                  <a:gd name="connsiteX8" fmla="*/ 52864 w 142875"/>
                  <a:gd name="connsiteY8" fmla="*/ 47149 h 123825"/>
                  <a:gd name="connsiteX9" fmla="*/ 49054 w 142875"/>
                  <a:gd name="connsiteY9" fmla="*/ 46196 h 123825"/>
                  <a:gd name="connsiteX10" fmla="*/ 48101 w 142875"/>
                  <a:gd name="connsiteY10" fmla="*/ 45244 h 123825"/>
                  <a:gd name="connsiteX11" fmla="*/ 55721 w 142875"/>
                  <a:gd name="connsiteY11" fmla="*/ 30956 h 123825"/>
                  <a:gd name="connsiteX12" fmla="*/ 39529 w 142875"/>
                  <a:gd name="connsiteY12" fmla="*/ 14764 h 123825"/>
                  <a:gd name="connsiteX13" fmla="*/ 23336 w 142875"/>
                  <a:gd name="connsiteY13" fmla="*/ 30956 h 123825"/>
                  <a:gd name="connsiteX14" fmla="*/ 23336 w 142875"/>
                  <a:gd name="connsiteY14" fmla="*/ 34766 h 123825"/>
                  <a:gd name="connsiteX15" fmla="*/ 7144 w 142875"/>
                  <a:gd name="connsiteY15" fmla="*/ 55721 h 123825"/>
                  <a:gd name="connsiteX16" fmla="*/ 25241 w 142875"/>
                  <a:gd name="connsiteY16" fmla="*/ 76676 h 123825"/>
                  <a:gd name="connsiteX17" fmla="*/ 34766 w 142875"/>
                  <a:gd name="connsiteY17" fmla="*/ 87154 h 123825"/>
                  <a:gd name="connsiteX18" fmla="*/ 34766 w 142875"/>
                  <a:gd name="connsiteY18" fmla="*/ 90011 h 123825"/>
                  <a:gd name="connsiteX19" fmla="*/ 58579 w 142875"/>
                  <a:gd name="connsiteY19" fmla="*/ 113824 h 123825"/>
                  <a:gd name="connsiteX20" fmla="*/ 81439 w 142875"/>
                  <a:gd name="connsiteY20" fmla="*/ 94774 h 123825"/>
                  <a:gd name="connsiteX21" fmla="*/ 82391 w 142875"/>
                  <a:gd name="connsiteY21" fmla="*/ 94774 h 123825"/>
                  <a:gd name="connsiteX22" fmla="*/ 80486 w 142875"/>
                  <a:gd name="connsiteY22" fmla="*/ 100489 h 123825"/>
                  <a:gd name="connsiteX23" fmla="*/ 79534 w 142875"/>
                  <a:gd name="connsiteY23" fmla="*/ 104299 h 123825"/>
                  <a:gd name="connsiteX24" fmla="*/ 80486 w 142875"/>
                  <a:gd name="connsiteY24" fmla="*/ 109061 h 123825"/>
                  <a:gd name="connsiteX25" fmla="*/ 99536 w 142875"/>
                  <a:gd name="connsiteY25" fmla="*/ 123349 h 123825"/>
                  <a:gd name="connsiteX26" fmla="*/ 119539 w 142875"/>
                  <a:gd name="connsiteY26" fmla="*/ 103346 h 123825"/>
                  <a:gd name="connsiteX27" fmla="*/ 110014 w 142875"/>
                  <a:gd name="connsiteY27" fmla="*/ 87154 h 123825"/>
                  <a:gd name="connsiteX28" fmla="*/ 139541 w 142875"/>
                  <a:gd name="connsiteY28" fmla="*/ 56674 h 123825"/>
                  <a:gd name="connsiteX29" fmla="*/ 109061 w 142875"/>
                  <a:gd name="connsiteY29" fmla="*/ 26194 h 123825"/>
                  <a:gd name="connsiteX30" fmla="*/ 94774 w 142875"/>
                  <a:gd name="connsiteY30" fmla="*/ 85249 h 123825"/>
                  <a:gd name="connsiteX31" fmla="*/ 94774 w 142875"/>
                  <a:gd name="connsiteY31" fmla="*/ 84296 h 123825"/>
                  <a:gd name="connsiteX32" fmla="*/ 96679 w 142875"/>
                  <a:gd name="connsiteY32" fmla="*/ 85249 h 123825"/>
                  <a:gd name="connsiteX33" fmla="*/ 94774 w 142875"/>
                  <a:gd name="connsiteY33" fmla="*/ 85249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42875" h="123825">
                    <a:moveTo>
                      <a:pt x="109061" y="26194"/>
                    </a:moveTo>
                    <a:cubicBezTo>
                      <a:pt x="104299" y="26194"/>
                      <a:pt x="99536" y="27146"/>
                      <a:pt x="95726" y="29051"/>
                    </a:cubicBezTo>
                    <a:cubicBezTo>
                      <a:pt x="91916" y="27146"/>
                      <a:pt x="87154" y="25241"/>
                      <a:pt x="81439" y="25241"/>
                    </a:cubicBezTo>
                    <a:cubicBezTo>
                      <a:pt x="80486" y="25241"/>
                      <a:pt x="79534" y="25241"/>
                      <a:pt x="79534" y="25241"/>
                    </a:cubicBezTo>
                    <a:cubicBezTo>
                      <a:pt x="81439" y="23336"/>
                      <a:pt x="82391" y="20479"/>
                      <a:pt x="82391" y="17621"/>
                    </a:cubicBezTo>
                    <a:cubicBezTo>
                      <a:pt x="82391" y="11906"/>
                      <a:pt x="77629" y="7144"/>
                      <a:pt x="71914" y="7144"/>
                    </a:cubicBezTo>
                    <a:cubicBezTo>
                      <a:pt x="66199" y="7144"/>
                      <a:pt x="61436" y="11906"/>
                      <a:pt x="61436" y="17621"/>
                    </a:cubicBezTo>
                    <a:cubicBezTo>
                      <a:pt x="61436" y="22384"/>
                      <a:pt x="65246" y="26194"/>
                      <a:pt x="69056" y="28099"/>
                    </a:cubicBezTo>
                    <a:cubicBezTo>
                      <a:pt x="61436" y="31909"/>
                      <a:pt x="55721" y="38576"/>
                      <a:pt x="52864" y="47149"/>
                    </a:cubicBezTo>
                    <a:cubicBezTo>
                      <a:pt x="51911" y="47149"/>
                      <a:pt x="50006" y="46196"/>
                      <a:pt x="49054" y="46196"/>
                    </a:cubicBezTo>
                    <a:cubicBezTo>
                      <a:pt x="49054" y="46196"/>
                      <a:pt x="49054" y="45244"/>
                      <a:pt x="48101" y="45244"/>
                    </a:cubicBezTo>
                    <a:cubicBezTo>
                      <a:pt x="52864" y="42386"/>
                      <a:pt x="55721" y="37624"/>
                      <a:pt x="55721" y="30956"/>
                    </a:cubicBezTo>
                    <a:cubicBezTo>
                      <a:pt x="55721" y="22384"/>
                      <a:pt x="48101" y="14764"/>
                      <a:pt x="39529" y="14764"/>
                    </a:cubicBezTo>
                    <a:cubicBezTo>
                      <a:pt x="30956" y="14764"/>
                      <a:pt x="23336" y="22384"/>
                      <a:pt x="23336" y="30956"/>
                    </a:cubicBezTo>
                    <a:cubicBezTo>
                      <a:pt x="23336" y="31909"/>
                      <a:pt x="23336" y="33814"/>
                      <a:pt x="23336" y="34766"/>
                    </a:cubicBezTo>
                    <a:cubicBezTo>
                      <a:pt x="13811" y="36671"/>
                      <a:pt x="7144" y="45244"/>
                      <a:pt x="7144" y="55721"/>
                    </a:cubicBezTo>
                    <a:cubicBezTo>
                      <a:pt x="7144" y="66199"/>
                      <a:pt x="14764" y="75724"/>
                      <a:pt x="25241" y="76676"/>
                    </a:cubicBezTo>
                    <a:cubicBezTo>
                      <a:pt x="27146" y="81439"/>
                      <a:pt x="30004" y="85249"/>
                      <a:pt x="34766" y="87154"/>
                    </a:cubicBezTo>
                    <a:cubicBezTo>
                      <a:pt x="34766" y="88106"/>
                      <a:pt x="34766" y="89059"/>
                      <a:pt x="34766" y="90011"/>
                    </a:cubicBezTo>
                    <a:cubicBezTo>
                      <a:pt x="34766" y="103346"/>
                      <a:pt x="45244" y="113824"/>
                      <a:pt x="58579" y="113824"/>
                    </a:cubicBezTo>
                    <a:cubicBezTo>
                      <a:pt x="70009" y="113824"/>
                      <a:pt x="79534" y="105251"/>
                      <a:pt x="81439" y="94774"/>
                    </a:cubicBezTo>
                    <a:cubicBezTo>
                      <a:pt x="81439" y="94774"/>
                      <a:pt x="82391" y="94774"/>
                      <a:pt x="82391" y="94774"/>
                    </a:cubicBezTo>
                    <a:cubicBezTo>
                      <a:pt x="81439" y="96679"/>
                      <a:pt x="80486" y="98584"/>
                      <a:pt x="80486" y="100489"/>
                    </a:cubicBezTo>
                    <a:cubicBezTo>
                      <a:pt x="79534" y="101441"/>
                      <a:pt x="79534" y="102394"/>
                      <a:pt x="79534" y="104299"/>
                    </a:cubicBezTo>
                    <a:cubicBezTo>
                      <a:pt x="79534" y="106204"/>
                      <a:pt x="80486" y="107156"/>
                      <a:pt x="80486" y="109061"/>
                    </a:cubicBezTo>
                    <a:cubicBezTo>
                      <a:pt x="82391" y="117634"/>
                      <a:pt x="90011" y="123349"/>
                      <a:pt x="99536" y="123349"/>
                    </a:cubicBezTo>
                    <a:cubicBezTo>
                      <a:pt x="110014" y="123349"/>
                      <a:pt x="119539" y="114776"/>
                      <a:pt x="119539" y="103346"/>
                    </a:cubicBezTo>
                    <a:cubicBezTo>
                      <a:pt x="119539" y="96679"/>
                      <a:pt x="115729" y="90011"/>
                      <a:pt x="110014" y="87154"/>
                    </a:cubicBezTo>
                    <a:cubicBezTo>
                      <a:pt x="126206" y="86201"/>
                      <a:pt x="139541" y="72866"/>
                      <a:pt x="139541" y="56674"/>
                    </a:cubicBezTo>
                    <a:cubicBezTo>
                      <a:pt x="140494" y="40481"/>
                      <a:pt x="126206" y="26194"/>
                      <a:pt x="109061" y="26194"/>
                    </a:cubicBezTo>
                    <a:close/>
                    <a:moveTo>
                      <a:pt x="94774" y="85249"/>
                    </a:moveTo>
                    <a:cubicBezTo>
                      <a:pt x="94774" y="85249"/>
                      <a:pt x="94774" y="84296"/>
                      <a:pt x="94774" y="84296"/>
                    </a:cubicBezTo>
                    <a:cubicBezTo>
                      <a:pt x="95726" y="84296"/>
                      <a:pt x="95726" y="85249"/>
                      <a:pt x="96679" y="85249"/>
                    </a:cubicBezTo>
                    <a:cubicBezTo>
                      <a:pt x="95726" y="85249"/>
                      <a:pt x="95726" y="85249"/>
                      <a:pt x="94774" y="85249"/>
                    </a:cubicBezTo>
                    <a:close/>
                  </a:path>
                </a:pathLst>
              </a:custGeom>
              <a:grpFill/>
              <a:ln w="9525" cap="flat">
                <a:noFill/>
                <a:prstDash val="solid"/>
                <a:miter/>
              </a:ln>
            </p:spPr>
            <p:txBody>
              <a:bodyPr rtlCol="0" anchor="ctr"/>
              <a:lstStyle/>
              <a:p>
                <a:endParaRPr lang="en-US"/>
              </a:p>
            </p:txBody>
          </p:sp>
          <p:sp>
            <p:nvSpPr>
              <p:cNvPr id="123" name="Freeform: Shape 403">
                <a:extLst>
                  <a:ext uri="{FF2B5EF4-FFF2-40B4-BE49-F238E27FC236}">
                    <a16:creationId xmlns:a16="http://schemas.microsoft.com/office/drawing/2014/main" id="{45757E72-77D6-453F-8E3E-97EC6F8403BD}"/>
                  </a:ext>
                </a:extLst>
              </p:cNvPr>
              <p:cNvSpPr/>
              <p:nvPr/>
            </p:nvSpPr>
            <p:spPr>
              <a:xfrm>
                <a:off x="5920160" y="3238976"/>
                <a:ext cx="28575" cy="28575"/>
              </a:xfrm>
              <a:custGeom>
                <a:avLst/>
                <a:gdLst>
                  <a:gd name="connsiteX0" fmla="*/ 18678 w 28575"/>
                  <a:gd name="connsiteY0" fmla="*/ 30004 h 28575"/>
                  <a:gd name="connsiteX1" fmla="*/ 30108 w 28575"/>
                  <a:gd name="connsiteY1" fmla="*/ 18574 h 28575"/>
                  <a:gd name="connsiteX2" fmla="*/ 18678 w 28575"/>
                  <a:gd name="connsiteY2" fmla="*/ 7144 h 28575"/>
                  <a:gd name="connsiteX3" fmla="*/ 7248 w 28575"/>
                  <a:gd name="connsiteY3" fmla="*/ 18574 h 28575"/>
                  <a:gd name="connsiteX4" fmla="*/ 18678 w 28575"/>
                  <a:gd name="connsiteY4" fmla="*/ 3000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8678" y="30004"/>
                    </a:moveTo>
                    <a:cubicBezTo>
                      <a:pt x="25345" y="30004"/>
                      <a:pt x="30108" y="25241"/>
                      <a:pt x="30108" y="18574"/>
                    </a:cubicBezTo>
                    <a:cubicBezTo>
                      <a:pt x="30108" y="11906"/>
                      <a:pt x="25345" y="7144"/>
                      <a:pt x="18678" y="7144"/>
                    </a:cubicBezTo>
                    <a:cubicBezTo>
                      <a:pt x="12010" y="7144"/>
                      <a:pt x="7248" y="11906"/>
                      <a:pt x="7248" y="18574"/>
                    </a:cubicBezTo>
                    <a:cubicBezTo>
                      <a:pt x="6295" y="24289"/>
                      <a:pt x="12010" y="30004"/>
                      <a:pt x="18678" y="30004"/>
                    </a:cubicBezTo>
                    <a:close/>
                  </a:path>
                </a:pathLst>
              </a:custGeom>
              <a:grpFill/>
              <a:ln w="9525" cap="flat">
                <a:noFill/>
                <a:prstDash val="solid"/>
                <a:miter/>
              </a:ln>
            </p:spPr>
            <p:txBody>
              <a:bodyPr rtlCol="0" anchor="ctr"/>
              <a:lstStyle/>
              <a:p>
                <a:endParaRPr lang="en-US"/>
              </a:p>
            </p:txBody>
          </p:sp>
          <p:sp>
            <p:nvSpPr>
              <p:cNvPr id="124" name="Freeform: Shape 404">
                <a:extLst>
                  <a:ext uri="{FF2B5EF4-FFF2-40B4-BE49-F238E27FC236}">
                    <a16:creationId xmlns:a16="http://schemas.microsoft.com/office/drawing/2014/main" id="{736F1ED9-B743-4481-91ED-2BFBD3842020}"/>
                  </a:ext>
                </a:extLst>
              </p:cNvPr>
              <p:cNvSpPr/>
              <p:nvPr/>
            </p:nvSpPr>
            <p:spPr>
              <a:xfrm>
                <a:off x="5753576" y="3219926"/>
                <a:ext cx="19050" cy="19050"/>
              </a:xfrm>
              <a:custGeom>
                <a:avLst/>
                <a:gdLst>
                  <a:gd name="connsiteX0" fmla="*/ 18574 w 19050"/>
                  <a:gd name="connsiteY0" fmla="*/ 12859 h 19050"/>
                  <a:gd name="connsiteX1" fmla="*/ 12859 w 19050"/>
                  <a:gd name="connsiteY1" fmla="*/ 7144 h 19050"/>
                  <a:gd name="connsiteX2" fmla="*/ 7144 w 19050"/>
                  <a:gd name="connsiteY2" fmla="*/ 12859 h 19050"/>
                  <a:gd name="connsiteX3" fmla="*/ 12859 w 19050"/>
                  <a:gd name="connsiteY3" fmla="*/ 18574 h 19050"/>
                  <a:gd name="connsiteX4" fmla="*/ 1857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8574" y="12859"/>
                    </a:moveTo>
                    <a:cubicBezTo>
                      <a:pt x="18574" y="10001"/>
                      <a:pt x="15716" y="7144"/>
                      <a:pt x="12859" y="7144"/>
                    </a:cubicBezTo>
                    <a:cubicBezTo>
                      <a:pt x="10001" y="7144"/>
                      <a:pt x="7144" y="10001"/>
                      <a:pt x="7144" y="12859"/>
                    </a:cubicBezTo>
                    <a:cubicBezTo>
                      <a:pt x="7144" y="15716"/>
                      <a:pt x="10001" y="18574"/>
                      <a:pt x="12859" y="18574"/>
                    </a:cubicBezTo>
                    <a:cubicBezTo>
                      <a:pt x="15716" y="18574"/>
                      <a:pt x="18574" y="16669"/>
                      <a:pt x="18574" y="12859"/>
                    </a:cubicBezTo>
                    <a:close/>
                  </a:path>
                </a:pathLst>
              </a:custGeom>
              <a:grpFill/>
              <a:ln w="9525" cap="flat">
                <a:noFill/>
                <a:prstDash val="solid"/>
                <a:miter/>
              </a:ln>
            </p:spPr>
            <p:txBody>
              <a:bodyPr rtlCol="0" anchor="ctr"/>
              <a:lstStyle/>
              <a:p>
                <a:endParaRPr lang="en-US"/>
              </a:p>
            </p:txBody>
          </p:sp>
          <p:sp>
            <p:nvSpPr>
              <p:cNvPr id="125" name="Freeform: Shape 405">
                <a:extLst>
                  <a:ext uri="{FF2B5EF4-FFF2-40B4-BE49-F238E27FC236}">
                    <a16:creationId xmlns:a16="http://schemas.microsoft.com/office/drawing/2014/main" id="{A996E013-78E8-4A37-B589-ADFD847FC230}"/>
                  </a:ext>
                </a:extLst>
              </p:cNvPr>
              <p:cNvSpPr/>
              <p:nvPr/>
            </p:nvSpPr>
            <p:spPr>
              <a:xfrm>
                <a:off x="6035516" y="2895124"/>
                <a:ext cx="38100" cy="38100"/>
              </a:xfrm>
              <a:custGeom>
                <a:avLst/>
                <a:gdLst>
                  <a:gd name="connsiteX0" fmla="*/ 21431 w 38100"/>
                  <a:gd name="connsiteY0" fmla="*/ 7144 h 38100"/>
                  <a:gd name="connsiteX1" fmla="*/ 7144 w 38100"/>
                  <a:gd name="connsiteY1" fmla="*/ 21431 h 38100"/>
                  <a:gd name="connsiteX2" fmla="*/ 21431 w 38100"/>
                  <a:gd name="connsiteY2" fmla="*/ 35719 h 38100"/>
                  <a:gd name="connsiteX3" fmla="*/ 35719 w 38100"/>
                  <a:gd name="connsiteY3" fmla="*/ 21431 h 38100"/>
                  <a:gd name="connsiteX4" fmla="*/ 21431 w 38100"/>
                  <a:gd name="connsiteY4" fmla="*/ 714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21431" y="7144"/>
                    </a:moveTo>
                    <a:cubicBezTo>
                      <a:pt x="13811" y="7144"/>
                      <a:pt x="7144" y="13811"/>
                      <a:pt x="7144" y="21431"/>
                    </a:cubicBezTo>
                    <a:cubicBezTo>
                      <a:pt x="7144" y="29051"/>
                      <a:pt x="13811" y="35719"/>
                      <a:pt x="21431" y="35719"/>
                    </a:cubicBezTo>
                    <a:cubicBezTo>
                      <a:pt x="29051" y="35719"/>
                      <a:pt x="35719" y="29051"/>
                      <a:pt x="35719" y="21431"/>
                    </a:cubicBezTo>
                    <a:cubicBezTo>
                      <a:pt x="36671" y="13811"/>
                      <a:pt x="30004" y="7144"/>
                      <a:pt x="21431" y="7144"/>
                    </a:cubicBezTo>
                    <a:close/>
                  </a:path>
                </a:pathLst>
              </a:custGeom>
              <a:grpFill/>
              <a:ln w="9525" cap="flat">
                <a:noFill/>
                <a:prstDash val="solid"/>
                <a:miter/>
              </a:ln>
            </p:spPr>
            <p:txBody>
              <a:bodyPr rtlCol="0" anchor="ctr"/>
              <a:lstStyle/>
              <a:p>
                <a:endParaRPr lang="en-US"/>
              </a:p>
            </p:txBody>
          </p:sp>
          <p:sp>
            <p:nvSpPr>
              <p:cNvPr id="126" name="Freeform: Shape 406">
                <a:extLst>
                  <a:ext uri="{FF2B5EF4-FFF2-40B4-BE49-F238E27FC236}">
                    <a16:creationId xmlns:a16="http://schemas.microsoft.com/office/drawing/2014/main" id="{1EE2E840-757D-4F7D-A703-1E86B48472E0}"/>
                  </a:ext>
                </a:extLst>
              </p:cNvPr>
              <p:cNvSpPr/>
              <p:nvPr/>
            </p:nvSpPr>
            <p:spPr>
              <a:xfrm>
                <a:off x="5612606" y="3429476"/>
                <a:ext cx="171450" cy="190500"/>
              </a:xfrm>
              <a:custGeom>
                <a:avLst/>
                <a:gdLst>
                  <a:gd name="connsiteX0" fmla="*/ 60484 w 171450"/>
                  <a:gd name="connsiteY0" fmla="*/ 172879 h 190500"/>
                  <a:gd name="connsiteX1" fmla="*/ 75724 w 171450"/>
                  <a:gd name="connsiteY1" fmla="*/ 188119 h 190500"/>
                  <a:gd name="connsiteX2" fmla="*/ 90964 w 171450"/>
                  <a:gd name="connsiteY2" fmla="*/ 172879 h 190500"/>
                  <a:gd name="connsiteX3" fmla="*/ 88106 w 171450"/>
                  <a:gd name="connsiteY3" fmla="*/ 164306 h 190500"/>
                  <a:gd name="connsiteX4" fmla="*/ 110966 w 171450"/>
                  <a:gd name="connsiteY4" fmla="*/ 131921 h 190500"/>
                  <a:gd name="connsiteX5" fmla="*/ 103346 w 171450"/>
                  <a:gd name="connsiteY5" fmla="*/ 110966 h 190500"/>
                  <a:gd name="connsiteX6" fmla="*/ 104299 w 171450"/>
                  <a:gd name="connsiteY6" fmla="*/ 102394 h 190500"/>
                  <a:gd name="connsiteX7" fmla="*/ 103346 w 171450"/>
                  <a:gd name="connsiteY7" fmla="*/ 94774 h 190500"/>
                  <a:gd name="connsiteX8" fmla="*/ 107156 w 171450"/>
                  <a:gd name="connsiteY8" fmla="*/ 94774 h 190500"/>
                  <a:gd name="connsiteX9" fmla="*/ 137636 w 171450"/>
                  <a:gd name="connsiteY9" fmla="*/ 70009 h 190500"/>
                  <a:gd name="connsiteX10" fmla="*/ 146209 w 171450"/>
                  <a:gd name="connsiteY10" fmla="*/ 71914 h 190500"/>
                  <a:gd name="connsiteX11" fmla="*/ 172879 w 171450"/>
                  <a:gd name="connsiteY11" fmla="*/ 45244 h 190500"/>
                  <a:gd name="connsiteX12" fmla="*/ 146209 w 171450"/>
                  <a:gd name="connsiteY12" fmla="*/ 18574 h 190500"/>
                  <a:gd name="connsiteX13" fmla="*/ 139541 w 171450"/>
                  <a:gd name="connsiteY13" fmla="*/ 19526 h 190500"/>
                  <a:gd name="connsiteX14" fmla="*/ 124301 w 171450"/>
                  <a:gd name="connsiteY14" fmla="*/ 7144 h 190500"/>
                  <a:gd name="connsiteX15" fmla="*/ 108109 w 171450"/>
                  <a:gd name="connsiteY15" fmla="*/ 23336 h 190500"/>
                  <a:gd name="connsiteX16" fmla="*/ 111919 w 171450"/>
                  <a:gd name="connsiteY16" fmla="*/ 33814 h 190500"/>
                  <a:gd name="connsiteX17" fmla="*/ 106204 w 171450"/>
                  <a:gd name="connsiteY17" fmla="*/ 32861 h 190500"/>
                  <a:gd name="connsiteX18" fmla="*/ 90964 w 171450"/>
                  <a:gd name="connsiteY18" fmla="*/ 36671 h 190500"/>
                  <a:gd name="connsiteX19" fmla="*/ 63341 w 171450"/>
                  <a:gd name="connsiteY19" fmla="*/ 19526 h 190500"/>
                  <a:gd name="connsiteX20" fmla="*/ 31909 w 171450"/>
                  <a:gd name="connsiteY20" fmla="*/ 50959 h 190500"/>
                  <a:gd name="connsiteX21" fmla="*/ 39529 w 171450"/>
                  <a:gd name="connsiteY21" fmla="*/ 70961 h 190500"/>
                  <a:gd name="connsiteX22" fmla="*/ 24289 w 171450"/>
                  <a:gd name="connsiteY22" fmla="*/ 101441 h 190500"/>
                  <a:gd name="connsiteX23" fmla="*/ 24289 w 171450"/>
                  <a:gd name="connsiteY23" fmla="*/ 105251 h 190500"/>
                  <a:gd name="connsiteX24" fmla="*/ 18574 w 171450"/>
                  <a:gd name="connsiteY24" fmla="*/ 103346 h 190500"/>
                  <a:gd name="connsiteX25" fmla="*/ 7144 w 171450"/>
                  <a:gd name="connsiteY25" fmla="*/ 114776 h 190500"/>
                  <a:gd name="connsiteX26" fmla="*/ 18574 w 171450"/>
                  <a:gd name="connsiteY26" fmla="*/ 126206 h 190500"/>
                  <a:gd name="connsiteX27" fmla="*/ 26194 w 171450"/>
                  <a:gd name="connsiteY27" fmla="*/ 123349 h 190500"/>
                  <a:gd name="connsiteX28" fmla="*/ 41434 w 171450"/>
                  <a:gd name="connsiteY28" fmla="*/ 140494 h 190500"/>
                  <a:gd name="connsiteX29" fmla="*/ 62389 w 171450"/>
                  <a:gd name="connsiteY29" fmla="*/ 164306 h 190500"/>
                  <a:gd name="connsiteX30" fmla="*/ 60484 w 171450"/>
                  <a:gd name="connsiteY30" fmla="*/ 172879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71450" h="190500">
                    <a:moveTo>
                      <a:pt x="60484" y="172879"/>
                    </a:moveTo>
                    <a:cubicBezTo>
                      <a:pt x="60484" y="181451"/>
                      <a:pt x="67151" y="188119"/>
                      <a:pt x="75724" y="188119"/>
                    </a:cubicBezTo>
                    <a:cubicBezTo>
                      <a:pt x="84296" y="188119"/>
                      <a:pt x="90964" y="181451"/>
                      <a:pt x="90964" y="172879"/>
                    </a:cubicBezTo>
                    <a:cubicBezTo>
                      <a:pt x="90964" y="169069"/>
                      <a:pt x="90011" y="166211"/>
                      <a:pt x="88106" y="164306"/>
                    </a:cubicBezTo>
                    <a:cubicBezTo>
                      <a:pt x="101441" y="159544"/>
                      <a:pt x="110966" y="147161"/>
                      <a:pt x="110966" y="131921"/>
                    </a:cubicBezTo>
                    <a:cubicBezTo>
                      <a:pt x="110966" y="124301"/>
                      <a:pt x="108109" y="116681"/>
                      <a:pt x="103346" y="110966"/>
                    </a:cubicBezTo>
                    <a:cubicBezTo>
                      <a:pt x="104299" y="108109"/>
                      <a:pt x="104299" y="105251"/>
                      <a:pt x="104299" y="102394"/>
                    </a:cubicBezTo>
                    <a:cubicBezTo>
                      <a:pt x="104299" y="99536"/>
                      <a:pt x="104299" y="97631"/>
                      <a:pt x="103346" y="94774"/>
                    </a:cubicBezTo>
                    <a:cubicBezTo>
                      <a:pt x="104299" y="94774"/>
                      <a:pt x="106204" y="94774"/>
                      <a:pt x="107156" y="94774"/>
                    </a:cubicBezTo>
                    <a:cubicBezTo>
                      <a:pt x="122396" y="94774"/>
                      <a:pt x="134779" y="84296"/>
                      <a:pt x="137636" y="70009"/>
                    </a:cubicBezTo>
                    <a:cubicBezTo>
                      <a:pt x="140494" y="70961"/>
                      <a:pt x="143351" y="71914"/>
                      <a:pt x="146209" y="71914"/>
                    </a:cubicBezTo>
                    <a:cubicBezTo>
                      <a:pt x="161449" y="71914"/>
                      <a:pt x="172879" y="59531"/>
                      <a:pt x="172879" y="45244"/>
                    </a:cubicBezTo>
                    <a:cubicBezTo>
                      <a:pt x="172879" y="30956"/>
                      <a:pt x="160496" y="18574"/>
                      <a:pt x="146209" y="18574"/>
                    </a:cubicBezTo>
                    <a:cubicBezTo>
                      <a:pt x="144304" y="18574"/>
                      <a:pt x="141446" y="18574"/>
                      <a:pt x="139541" y="19526"/>
                    </a:cubicBezTo>
                    <a:cubicBezTo>
                      <a:pt x="138589" y="11906"/>
                      <a:pt x="131921" y="7144"/>
                      <a:pt x="124301" y="7144"/>
                    </a:cubicBezTo>
                    <a:cubicBezTo>
                      <a:pt x="115729" y="7144"/>
                      <a:pt x="108109" y="13811"/>
                      <a:pt x="108109" y="23336"/>
                    </a:cubicBezTo>
                    <a:cubicBezTo>
                      <a:pt x="108109" y="27146"/>
                      <a:pt x="110014" y="30956"/>
                      <a:pt x="111919" y="33814"/>
                    </a:cubicBezTo>
                    <a:cubicBezTo>
                      <a:pt x="110014" y="33814"/>
                      <a:pt x="108109" y="32861"/>
                      <a:pt x="106204" y="32861"/>
                    </a:cubicBezTo>
                    <a:cubicBezTo>
                      <a:pt x="100489" y="32861"/>
                      <a:pt x="95726" y="34766"/>
                      <a:pt x="90964" y="36671"/>
                    </a:cubicBezTo>
                    <a:cubicBezTo>
                      <a:pt x="85249" y="27146"/>
                      <a:pt x="75724" y="19526"/>
                      <a:pt x="63341" y="19526"/>
                    </a:cubicBezTo>
                    <a:cubicBezTo>
                      <a:pt x="46196" y="19526"/>
                      <a:pt x="31909" y="33814"/>
                      <a:pt x="31909" y="50959"/>
                    </a:cubicBezTo>
                    <a:cubicBezTo>
                      <a:pt x="31909" y="58579"/>
                      <a:pt x="34766" y="65246"/>
                      <a:pt x="39529" y="70961"/>
                    </a:cubicBezTo>
                    <a:cubicBezTo>
                      <a:pt x="30004" y="78581"/>
                      <a:pt x="24289" y="89059"/>
                      <a:pt x="24289" y="101441"/>
                    </a:cubicBezTo>
                    <a:cubicBezTo>
                      <a:pt x="24289" y="103346"/>
                      <a:pt x="24289" y="104299"/>
                      <a:pt x="24289" y="105251"/>
                    </a:cubicBezTo>
                    <a:cubicBezTo>
                      <a:pt x="22384" y="104299"/>
                      <a:pt x="20479" y="103346"/>
                      <a:pt x="18574" y="103346"/>
                    </a:cubicBezTo>
                    <a:cubicBezTo>
                      <a:pt x="12859" y="103346"/>
                      <a:pt x="7144" y="108109"/>
                      <a:pt x="7144" y="114776"/>
                    </a:cubicBezTo>
                    <a:cubicBezTo>
                      <a:pt x="7144" y="120491"/>
                      <a:pt x="11906" y="126206"/>
                      <a:pt x="18574" y="126206"/>
                    </a:cubicBezTo>
                    <a:cubicBezTo>
                      <a:pt x="21431" y="126206"/>
                      <a:pt x="24289" y="125254"/>
                      <a:pt x="26194" y="123349"/>
                    </a:cubicBezTo>
                    <a:cubicBezTo>
                      <a:pt x="28099" y="130969"/>
                      <a:pt x="33814" y="137636"/>
                      <a:pt x="41434" y="140494"/>
                    </a:cubicBezTo>
                    <a:cubicBezTo>
                      <a:pt x="44291" y="151924"/>
                      <a:pt x="51911" y="160496"/>
                      <a:pt x="62389" y="164306"/>
                    </a:cubicBezTo>
                    <a:cubicBezTo>
                      <a:pt x="61436" y="166211"/>
                      <a:pt x="60484" y="169069"/>
                      <a:pt x="60484" y="172879"/>
                    </a:cubicBezTo>
                    <a:close/>
                  </a:path>
                </a:pathLst>
              </a:custGeom>
              <a:grpFill/>
              <a:ln w="9525" cap="flat">
                <a:noFill/>
                <a:prstDash val="solid"/>
                <a:miter/>
              </a:ln>
            </p:spPr>
            <p:txBody>
              <a:bodyPr rtlCol="0" anchor="ctr"/>
              <a:lstStyle/>
              <a:p>
                <a:endParaRPr lang="en-US"/>
              </a:p>
            </p:txBody>
          </p:sp>
          <p:sp>
            <p:nvSpPr>
              <p:cNvPr id="127" name="Freeform: Shape 407">
                <a:extLst>
                  <a:ext uri="{FF2B5EF4-FFF2-40B4-BE49-F238E27FC236}">
                    <a16:creationId xmlns:a16="http://schemas.microsoft.com/office/drawing/2014/main" id="{E35E9C7E-E1ED-4BBE-BD94-97F7011E1A96}"/>
                  </a:ext>
                </a:extLst>
              </p:cNvPr>
              <p:cNvSpPr/>
              <p:nvPr/>
            </p:nvSpPr>
            <p:spPr>
              <a:xfrm>
                <a:off x="5805011" y="4197191"/>
                <a:ext cx="66675" cy="57150"/>
              </a:xfrm>
              <a:custGeom>
                <a:avLst/>
                <a:gdLst>
                  <a:gd name="connsiteX0" fmla="*/ 39529 w 66675"/>
                  <a:gd name="connsiteY0" fmla="*/ 50959 h 57150"/>
                  <a:gd name="connsiteX1" fmla="*/ 61436 w 66675"/>
                  <a:gd name="connsiteY1" fmla="*/ 29051 h 57150"/>
                  <a:gd name="connsiteX2" fmla="*/ 39529 w 66675"/>
                  <a:gd name="connsiteY2" fmla="*/ 7144 h 57150"/>
                  <a:gd name="connsiteX3" fmla="*/ 20479 w 66675"/>
                  <a:gd name="connsiteY3" fmla="*/ 17621 h 57150"/>
                  <a:gd name="connsiteX4" fmla="*/ 19526 w 66675"/>
                  <a:gd name="connsiteY4" fmla="*/ 17621 h 57150"/>
                  <a:gd name="connsiteX5" fmla="*/ 7144 w 66675"/>
                  <a:gd name="connsiteY5" fmla="*/ 30004 h 57150"/>
                  <a:gd name="connsiteX6" fmla="*/ 19526 w 66675"/>
                  <a:gd name="connsiteY6" fmla="*/ 42386 h 57150"/>
                  <a:gd name="connsiteX7" fmla="*/ 22384 w 66675"/>
                  <a:gd name="connsiteY7" fmla="*/ 41434 h 57150"/>
                  <a:gd name="connsiteX8" fmla="*/ 39529 w 66675"/>
                  <a:gd name="connsiteY8" fmla="*/ 5095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675" h="57150">
                    <a:moveTo>
                      <a:pt x="39529" y="50959"/>
                    </a:moveTo>
                    <a:cubicBezTo>
                      <a:pt x="51911" y="50959"/>
                      <a:pt x="61436" y="41434"/>
                      <a:pt x="61436" y="29051"/>
                    </a:cubicBezTo>
                    <a:cubicBezTo>
                      <a:pt x="61436" y="16669"/>
                      <a:pt x="51911" y="7144"/>
                      <a:pt x="39529" y="7144"/>
                    </a:cubicBezTo>
                    <a:cubicBezTo>
                      <a:pt x="31909" y="7144"/>
                      <a:pt x="24289" y="11906"/>
                      <a:pt x="20479" y="17621"/>
                    </a:cubicBezTo>
                    <a:cubicBezTo>
                      <a:pt x="20479" y="17621"/>
                      <a:pt x="20479" y="17621"/>
                      <a:pt x="19526" y="17621"/>
                    </a:cubicBezTo>
                    <a:cubicBezTo>
                      <a:pt x="12859" y="17621"/>
                      <a:pt x="7144" y="23336"/>
                      <a:pt x="7144" y="30004"/>
                    </a:cubicBezTo>
                    <a:cubicBezTo>
                      <a:pt x="7144" y="36671"/>
                      <a:pt x="12859" y="42386"/>
                      <a:pt x="19526" y="42386"/>
                    </a:cubicBezTo>
                    <a:cubicBezTo>
                      <a:pt x="20479" y="42386"/>
                      <a:pt x="21431" y="42386"/>
                      <a:pt x="22384" y="41434"/>
                    </a:cubicBezTo>
                    <a:cubicBezTo>
                      <a:pt x="27146" y="48101"/>
                      <a:pt x="32861" y="50959"/>
                      <a:pt x="39529" y="50959"/>
                    </a:cubicBezTo>
                    <a:close/>
                  </a:path>
                </a:pathLst>
              </a:custGeom>
              <a:grpFill/>
              <a:ln w="9525" cap="flat">
                <a:noFill/>
                <a:prstDash val="solid"/>
                <a:miter/>
              </a:ln>
            </p:spPr>
            <p:txBody>
              <a:bodyPr rtlCol="0" anchor="ctr"/>
              <a:lstStyle/>
              <a:p>
                <a:endParaRPr lang="en-US"/>
              </a:p>
            </p:txBody>
          </p:sp>
          <p:sp>
            <p:nvSpPr>
              <p:cNvPr id="128" name="Freeform: Shape 408">
                <a:extLst>
                  <a:ext uri="{FF2B5EF4-FFF2-40B4-BE49-F238E27FC236}">
                    <a16:creationId xmlns:a16="http://schemas.microsoft.com/office/drawing/2014/main" id="{998828C1-1E6E-4C59-9886-2FE483418912}"/>
                  </a:ext>
                </a:extLst>
              </p:cNvPr>
              <p:cNvSpPr/>
              <p:nvPr/>
            </p:nvSpPr>
            <p:spPr>
              <a:xfrm>
                <a:off x="5743099" y="3115151"/>
                <a:ext cx="66675" cy="76200"/>
              </a:xfrm>
              <a:custGeom>
                <a:avLst/>
                <a:gdLst>
                  <a:gd name="connsiteX0" fmla="*/ 18574 w 66675"/>
                  <a:gd name="connsiteY0" fmla="*/ 56674 h 76200"/>
                  <a:gd name="connsiteX1" fmla="*/ 10954 w 66675"/>
                  <a:gd name="connsiteY1" fmla="*/ 67151 h 76200"/>
                  <a:gd name="connsiteX2" fmla="*/ 21431 w 66675"/>
                  <a:gd name="connsiteY2" fmla="*/ 77629 h 76200"/>
                  <a:gd name="connsiteX3" fmla="*/ 31909 w 66675"/>
                  <a:gd name="connsiteY3" fmla="*/ 67151 h 76200"/>
                  <a:gd name="connsiteX4" fmla="*/ 30956 w 66675"/>
                  <a:gd name="connsiteY4" fmla="*/ 62389 h 76200"/>
                  <a:gd name="connsiteX5" fmla="*/ 34766 w 66675"/>
                  <a:gd name="connsiteY5" fmla="*/ 62389 h 76200"/>
                  <a:gd name="connsiteX6" fmla="*/ 62389 w 66675"/>
                  <a:gd name="connsiteY6" fmla="*/ 34766 h 76200"/>
                  <a:gd name="connsiteX7" fmla="*/ 34766 w 66675"/>
                  <a:gd name="connsiteY7" fmla="*/ 7144 h 76200"/>
                  <a:gd name="connsiteX8" fmla="*/ 7144 w 66675"/>
                  <a:gd name="connsiteY8" fmla="*/ 34766 h 76200"/>
                  <a:gd name="connsiteX9" fmla="*/ 18574 w 66675"/>
                  <a:gd name="connsiteY9" fmla="*/ 56674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75" h="76200">
                    <a:moveTo>
                      <a:pt x="18574" y="56674"/>
                    </a:moveTo>
                    <a:cubicBezTo>
                      <a:pt x="13811" y="57626"/>
                      <a:pt x="10954" y="62389"/>
                      <a:pt x="10954" y="67151"/>
                    </a:cubicBezTo>
                    <a:cubicBezTo>
                      <a:pt x="10954" y="72866"/>
                      <a:pt x="15716" y="77629"/>
                      <a:pt x="21431" y="77629"/>
                    </a:cubicBezTo>
                    <a:cubicBezTo>
                      <a:pt x="27146" y="77629"/>
                      <a:pt x="31909" y="72866"/>
                      <a:pt x="31909" y="67151"/>
                    </a:cubicBezTo>
                    <a:cubicBezTo>
                      <a:pt x="31909" y="65246"/>
                      <a:pt x="30956" y="63341"/>
                      <a:pt x="30956" y="62389"/>
                    </a:cubicBezTo>
                    <a:cubicBezTo>
                      <a:pt x="31909" y="62389"/>
                      <a:pt x="33814" y="62389"/>
                      <a:pt x="34766" y="62389"/>
                    </a:cubicBezTo>
                    <a:cubicBezTo>
                      <a:pt x="50006" y="62389"/>
                      <a:pt x="62389" y="50006"/>
                      <a:pt x="62389" y="34766"/>
                    </a:cubicBezTo>
                    <a:cubicBezTo>
                      <a:pt x="62389" y="19526"/>
                      <a:pt x="50006" y="7144"/>
                      <a:pt x="34766" y="7144"/>
                    </a:cubicBezTo>
                    <a:cubicBezTo>
                      <a:pt x="19526" y="7144"/>
                      <a:pt x="7144" y="19526"/>
                      <a:pt x="7144" y="34766"/>
                    </a:cubicBezTo>
                    <a:cubicBezTo>
                      <a:pt x="7144" y="44291"/>
                      <a:pt x="11906" y="51911"/>
                      <a:pt x="18574" y="56674"/>
                    </a:cubicBezTo>
                    <a:close/>
                  </a:path>
                </a:pathLst>
              </a:custGeom>
              <a:grpFill/>
              <a:ln w="9525" cap="flat">
                <a:noFill/>
                <a:prstDash val="solid"/>
                <a:miter/>
              </a:ln>
            </p:spPr>
            <p:txBody>
              <a:bodyPr rtlCol="0" anchor="ctr"/>
              <a:lstStyle/>
              <a:p>
                <a:endParaRPr lang="en-US"/>
              </a:p>
            </p:txBody>
          </p:sp>
          <p:sp>
            <p:nvSpPr>
              <p:cNvPr id="129" name="Freeform: Shape 409">
                <a:extLst>
                  <a:ext uri="{FF2B5EF4-FFF2-40B4-BE49-F238E27FC236}">
                    <a16:creationId xmlns:a16="http://schemas.microsoft.com/office/drawing/2014/main" id="{BEB3980A-F565-4203-97FC-834771704AE5}"/>
                  </a:ext>
                </a:extLst>
              </p:cNvPr>
              <p:cNvSpPr/>
              <p:nvPr/>
            </p:nvSpPr>
            <p:spPr>
              <a:xfrm>
                <a:off x="5561171" y="3656171"/>
                <a:ext cx="28575" cy="28575"/>
              </a:xfrm>
              <a:custGeom>
                <a:avLst/>
                <a:gdLst>
                  <a:gd name="connsiteX0" fmla="*/ 17621 w 28575"/>
                  <a:gd name="connsiteY0" fmla="*/ 7144 h 28575"/>
                  <a:gd name="connsiteX1" fmla="*/ 7144 w 28575"/>
                  <a:gd name="connsiteY1" fmla="*/ 17621 h 28575"/>
                  <a:gd name="connsiteX2" fmla="*/ 17621 w 28575"/>
                  <a:gd name="connsiteY2" fmla="*/ 28099 h 28575"/>
                  <a:gd name="connsiteX3" fmla="*/ 28099 w 28575"/>
                  <a:gd name="connsiteY3" fmla="*/ 17621 h 28575"/>
                  <a:gd name="connsiteX4" fmla="*/ 17621 w 28575"/>
                  <a:gd name="connsiteY4" fmla="*/ 714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7621" y="7144"/>
                    </a:moveTo>
                    <a:cubicBezTo>
                      <a:pt x="11906" y="7144"/>
                      <a:pt x="7144" y="11906"/>
                      <a:pt x="7144" y="17621"/>
                    </a:cubicBezTo>
                    <a:cubicBezTo>
                      <a:pt x="7144" y="23336"/>
                      <a:pt x="11906" y="28099"/>
                      <a:pt x="17621" y="28099"/>
                    </a:cubicBezTo>
                    <a:cubicBezTo>
                      <a:pt x="23336" y="28099"/>
                      <a:pt x="28099" y="23336"/>
                      <a:pt x="28099" y="17621"/>
                    </a:cubicBezTo>
                    <a:cubicBezTo>
                      <a:pt x="27146" y="11906"/>
                      <a:pt x="23336" y="7144"/>
                      <a:pt x="17621" y="7144"/>
                    </a:cubicBezTo>
                    <a:close/>
                  </a:path>
                </a:pathLst>
              </a:custGeom>
              <a:grpFill/>
              <a:ln w="9525" cap="flat">
                <a:noFill/>
                <a:prstDash val="solid"/>
                <a:miter/>
              </a:ln>
            </p:spPr>
            <p:txBody>
              <a:bodyPr rtlCol="0" anchor="ctr"/>
              <a:lstStyle/>
              <a:p>
                <a:endParaRPr lang="en-US"/>
              </a:p>
            </p:txBody>
          </p:sp>
          <p:sp>
            <p:nvSpPr>
              <p:cNvPr id="130" name="Freeform: Shape 410">
                <a:extLst>
                  <a:ext uri="{FF2B5EF4-FFF2-40B4-BE49-F238E27FC236}">
                    <a16:creationId xmlns:a16="http://schemas.microsoft.com/office/drawing/2014/main" id="{EB1F604E-5640-4942-ABF4-A50CE24F2D75}"/>
                  </a:ext>
                </a:extLst>
              </p:cNvPr>
              <p:cNvSpPr/>
              <p:nvPr/>
            </p:nvSpPr>
            <p:spPr>
              <a:xfrm>
                <a:off x="5945981" y="3291038"/>
                <a:ext cx="47625" cy="38100"/>
              </a:xfrm>
              <a:custGeom>
                <a:avLst/>
                <a:gdLst>
                  <a:gd name="connsiteX0" fmla="*/ 7144 w 47625"/>
                  <a:gd name="connsiteY0" fmla="*/ 21757 h 38100"/>
                  <a:gd name="connsiteX1" fmla="*/ 23336 w 47625"/>
                  <a:gd name="connsiteY1" fmla="*/ 37950 h 38100"/>
                  <a:gd name="connsiteX2" fmla="*/ 37624 w 47625"/>
                  <a:gd name="connsiteY2" fmla="*/ 28425 h 38100"/>
                  <a:gd name="connsiteX3" fmla="*/ 47149 w 47625"/>
                  <a:gd name="connsiteY3" fmla="*/ 17947 h 38100"/>
                  <a:gd name="connsiteX4" fmla="*/ 36671 w 47625"/>
                  <a:gd name="connsiteY4" fmla="*/ 7470 h 38100"/>
                  <a:gd name="connsiteX5" fmla="*/ 30956 w 47625"/>
                  <a:gd name="connsiteY5" fmla="*/ 9375 h 38100"/>
                  <a:gd name="connsiteX6" fmla="*/ 23336 w 47625"/>
                  <a:gd name="connsiteY6" fmla="*/ 7470 h 38100"/>
                  <a:gd name="connsiteX7" fmla="*/ 7144 w 47625"/>
                  <a:gd name="connsiteY7" fmla="*/ 21757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625" h="38100">
                    <a:moveTo>
                      <a:pt x="7144" y="21757"/>
                    </a:moveTo>
                    <a:cubicBezTo>
                      <a:pt x="7144" y="30330"/>
                      <a:pt x="13811" y="37950"/>
                      <a:pt x="23336" y="37950"/>
                    </a:cubicBezTo>
                    <a:cubicBezTo>
                      <a:pt x="30004" y="37950"/>
                      <a:pt x="35719" y="34140"/>
                      <a:pt x="37624" y="28425"/>
                    </a:cubicBezTo>
                    <a:cubicBezTo>
                      <a:pt x="43339" y="27472"/>
                      <a:pt x="47149" y="23662"/>
                      <a:pt x="47149" y="17947"/>
                    </a:cubicBezTo>
                    <a:cubicBezTo>
                      <a:pt x="47149" y="12232"/>
                      <a:pt x="42386" y="7470"/>
                      <a:pt x="36671" y="7470"/>
                    </a:cubicBezTo>
                    <a:cubicBezTo>
                      <a:pt x="34766" y="7470"/>
                      <a:pt x="32861" y="8422"/>
                      <a:pt x="30956" y="9375"/>
                    </a:cubicBezTo>
                    <a:cubicBezTo>
                      <a:pt x="29051" y="8422"/>
                      <a:pt x="26194" y="7470"/>
                      <a:pt x="23336" y="7470"/>
                    </a:cubicBezTo>
                    <a:cubicBezTo>
                      <a:pt x="14764" y="5565"/>
                      <a:pt x="7144" y="12232"/>
                      <a:pt x="7144" y="21757"/>
                    </a:cubicBezTo>
                    <a:close/>
                  </a:path>
                </a:pathLst>
              </a:custGeom>
              <a:grpFill/>
              <a:ln w="9525" cap="flat">
                <a:noFill/>
                <a:prstDash val="solid"/>
                <a:miter/>
              </a:ln>
            </p:spPr>
            <p:txBody>
              <a:bodyPr rtlCol="0" anchor="ctr"/>
              <a:lstStyle/>
              <a:p>
                <a:endParaRPr lang="en-US"/>
              </a:p>
            </p:txBody>
          </p:sp>
          <p:sp>
            <p:nvSpPr>
              <p:cNvPr id="131" name="Freeform: Shape 411">
                <a:extLst>
                  <a:ext uri="{FF2B5EF4-FFF2-40B4-BE49-F238E27FC236}">
                    <a16:creationId xmlns:a16="http://schemas.microsoft.com/office/drawing/2014/main" id="{8CCF0404-DEE7-40A7-8B14-09BAE8F1B1A1}"/>
                  </a:ext>
                </a:extLst>
              </p:cNvPr>
              <p:cNvSpPr/>
              <p:nvPr/>
            </p:nvSpPr>
            <p:spPr>
              <a:xfrm>
                <a:off x="5442109" y="3480911"/>
                <a:ext cx="19050" cy="19050"/>
              </a:xfrm>
              <a:custGeom>
                <a:avLst/>
                <a:gdLst>
                  <a:gd name="connsiteX0" fmla="*/ 18574 w 19050"/>
                  <a:gd name="connsiteY0" fmla="*/ 12859 h 19050"/>
                  <a:gd name="connsiteX1" fmla="*/ 12859 w 19050"/>
                  <a:gd name="connsiteY1" fmla="*/ 7144 h 19050"/>
                  <a:gd name="connsiteX2" fmla="*/ 7144 w 19050"/>
                  <a:gd name="connsiteY2" fmla="*/ 12859 h 19050"/>
                  <a:gd name="connsiteX3" fmla="*/ 12859 w 19050"/>
                  <a:gd name="connsiteY3" fmla="*/ 18574 h 19050"/>
                  <a:gd name="connsiteX4" fmla="*/ 18574 w 19050"/>
                  <a:gd name="connsiteY4" fmla="*/ 12859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18574" y="12859"/>
                    </a:moveTo>
                    <a:cubicBezTo>
                      <a:pt x="18574" y="10001"/>
                      <a:pt x="15716" y="7144"/>
                      <a:pt x="12859" y="7144"/>
                    </a:cubicBezTo>
                    <a:cubicBezTo>
                      <a:pt x="10001" y="7144"/>
                      <a:pt x="7144" y="10001"/>
                      <a:pt x="7144" y="12859"/>
                    </a:cubicBezTo>
                    <a:cubicBezTo>
                      <a:pt x="7144" y="15716"/>
                      <a:pt x="10001" y="18574"/>
                      <a:pt x="12859" y="18574"/>
                    </a:cubicBezTo>
                    <a:cubicBezTo>
                      <a:pt x="15716" y="18574"/>
                      <a:pt x="18574" y="15716"/>
                      <a:pt x="18574" y="12859"/>
                    </a:cubicBezTo>
                    <a:close/>
                  </a:path>
                </a:pathLst>
              </a:custGeom>
              <a:grpFill/>
              <a:ln w="9525" cap="flat">
                <a:noFill/>
                <a:prstDash val="solid"/>
                <a:miter/>
              </a:ln>
            </p:spPr>
            <p:txBody>
              <a:bodyPr rtlCol="0" anchor="ctr"/>
              <a:lstStyle/>
              <a:p>
                <a:endParaRPr lang="en-US"/>
              </a:p>
            </p:txBody>
          </p:sp>
          <p:sp>
            <p:nvSpPr>
              <p:cNvPr id="132" name="Freeform: Shape 412">
                <a:extLst>
                  <a:ext uri="{FF2B5EF4-FFF2-40B4-BE49-F238E27FC236}">
                    <a16:creationId xmlns:a16="http://schemas.microsoft.com/office/drawing/2014/main" id="{A968707E-70D5-4DD9-B0ED-22B8B7E8FDB8}"/>
                  </a:ext>
                </a:extLst>
              </p:cNvPr>
              <p:cNvSpPr/>
              <p:nvPr/>
            </p:nvSpPr>
            <p:spPr>
              <a:xfrm>
                <a:off x="5835491" y="2999899"/>
                <a:ext cx="47625" cy="38100"/>
              </a:xfrm>
              <a:custGeom>
                <a:avLst/>
                <a:gdLst>
                  <a:gd name="connsiteX0" fmla="*/ 15716 w 47625"/>
                  <a:gd name="connsiteY0" fmla="*/ 15716 h 38100"/>
                  <a:gd name="connsiteX1" fmla="*/ 7144 w 47625"/>
                  <a:gd name="connsiteY1" fmla="*/ 24289 h 38100"/>
                  <a:gd name="connsiteX2" fmla="*/ 15716 w 47625"/>
                  <a:gd name="connsiteY2" fmla="*/ 32861 h 38100"/>
                  <a:gd name="connsiteX3" fmla="*/ 21431 w 47625"/>
                  <a:gd name="connsiteY3" fmla="*/ 30956 h 38100"/>
                  <a:gd name="connsiteX4" fmla="*/ 33814 w 47625"/>
                  <a:gd name="connsiteY4" fmla="*/ 37624 h 38100"/>
                  <a:gd name="connsiteX5" fmla="*/ 49054 w 47625"/>
                  <a:gd name="connsiteY5" fmla="*/ 22384 h 38100"/>
                  <a:gd name="connsiteX6" fmla="*/ 33814 w 47625"/>
                  <a:gd name="connsiteY6" fmla="*/ 7144 h 38100"/>
                  <a:gd name="connsiteX7" fmla="*/ 18574 w 47625"/>
                  <a:gd name="connsiteY7" fmla="*/ 17621 h 38100"/>
                  <a:gd name="connsiteX8" fmla="*/ 15716 w 47625"/>
                  <a:gd name="connsiteY8" fmla="*/ 15716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25" h="38100">
                    <a:moveTo>
                      <a:pt x="15716" y="15716"/>
                    </a:moveTo>
                    <a:cubicBezTo>
                      <a:pt x="10954" y="15716"/>
                      <a:pt x="7144" y="19526"/>
                      <a:pt x="7144" y="24289"/>
                    </a:cubicBezTo>
                    <a:cubicBezTo>
                      <a:pt x="7144" y="29051"/>
                      <a:pt x="10954" y="32861"/>
                      <a:pt x="15716" y="32861"/>
                    </a:cubicBezTo>
                    <a:cubicBezTo>
                      <a:pt x="17621" y="32861"/>
                      <a:pt x="19526" y="31909"/>
                      <a:pt x="21431" y="30956"/>
                    </a:cubicBezTo>
                    <a:cubicBezTo>
                      <a:pt x="24289" y="34766"/>
                      <a:pt x="29051" y="37624"/>
                      <a:pt x="33814" y="37624"/>
                    </a:cubicBezTo>
                    <a:cubicBezTo>
                      <a:pt x="42386" y="37624"/>
                      <a:pt x="49054" y="30956"/>
                      <a:pt x="49054" y="22384"/>
                    </a:cubicBezTo>
                    <a:cubicBezTo>
                      <a:pt x="49054" y="13811"/>
                      <a:pt x="42386" y="7144"/>
                      <a:pt x="33814" y="7144"/>
                    </a:cubicBezTo>
                    <a:cubicBezTo>
                      <a:pt x="27146" y="7144"/>
                      <a:pt x="21431" y="11906"/>
                      <a:pt x="18574" y="17621"/>
                    </a:cubicBezTo>
                    <a:cubicBezTo>
                      <a:pt x="17621" y="15716"/>
                      <a:pt x="16669" y="15716"/>
                      <a:pt x="15716" y="15716"/>
                    </a:cubicBezTo>
                    <a:close/>
                  </a:path>
                </a:pathLst>
              </a:custGeom>
              <a:grpFill/>
              <a:ln w="9525" cap="flat">
                <a:noFill/>
                <a:prstDash val="solid"/>
                <a:miter/>
              </a:ln>
            </p:spPr>
            <p:txBody>
              <a:bodyPr rtlCol="0" anchor="ctr"/>
              <a:lstStyle/>
              <a:p>
                <a:endParaRPr lang="en-US"/>
              </a:p>
            </p:txBody>
          </p:sp>
          <p:sp>
            <p:nvSpPr>
              <p:cNvPr id="133" name="Freeform: Shape 413">
                <a:extLst>
                  <a:ext uri="{FF2B5EF4-FFF2-40B4-BE49-F238E27FC236}">
                    <a16:creationId xmlns:a16="http://schemas.microsoft.com/office/drawing/2014/main" id="{BC95C992-A2A3-4E74-BE61-8BBB6A2D1B71}"/>
                  </a:ext>
                </a:extLst>
              </p:cNvPr>
              <p:cNvSpPr/>
              <p:nvPr/>
            </p:nvSpPr>
            <p:spPr>
              <a:xfrm>
                <a:off x="5748814" y="3547586"/>
                <a:ext cx="57150" cy="57150"/>
              </a:xfrm>
              <a:custGeom>
                <a:avLst/>
                <a:gdLst>
                  <a:gd name="connsiteX0" fmla="*/ 7144 w 57150"/>
                  <a:gd name="connsiteY0" fmla="*/ 30956 h 57150"/>
                  <a:gd name="connsiteX1" fmla="*/ 30956 w 57150"/>
                  <a:gd name="connsiteY1" fmla="*/ 54769 h 57150"/>
                  <a:gd name="connsiteX2" fmla="*/ 54769 w 57150"/>
                  <a:gd name="connsiteY2" fmla="*/ 30956 h 57150"/>
                  <a:gd name="connsiteX3" fmla="*/ 30956 w 57150"/>
                  <a:gd name="connsiteY3" fmla="*/ 7144 h 57150"/>
                  <a:gd name="connsiteX4" fmla="*/ 7144 w 57150"/>
                  <a:gd name="connsiteY4" fmla="*/ 30956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7144" y="30956"/>
                    </a:moveTo>
                    <a:cubicBezTo>
                      <a:pt x="7144" y="44291"/>
                      <a:pt x="17621" y="54769"/>
                      <a:pt x="30956" y="54769"/>
                    </a:cubicBezTo>
                    <a:cubicBezTo>
                      <a:pt x="44291" y="54769"/>
                      <a:pt x="54769" y="44291"/>
                      <a:pt x="54769" y="30956"/>
                    </a:cubicBezTo>
                    <a:cubicBezTo>
                      <a:pt x="54769" y="17621"/>
                      <a:pt x="44291" y="7144"/>
                      <a:pt x="30956" y="7144"/>
                    </a:cubicBezTo>
                    <a:cubicBezTo>
                      <a:pt x="17621" y="7144"/>
                      <a:pt x="7144" y="17621"/>
                      <a:pt x="7144" y="30956"/>
                    </a:cubicBezTo>
                    <a:close/>
                  </a:path>
                </a:pathLst>
              </a:custGeom>
              <a:grpFill/>
              <a:ln w="9525" cap="flat">
                <a:noFill/>
                <a:prstDash val="solid"/>
                <a:miter/>
              </a:ln>
            </p:spPr>
            <p:txBody>
              <a:bodyPr rtlCol="0" anchor="ctr"/>
              <a:lstStyle/>
              <a:p>
                <a:endParaRPr lang="en-US"/>
              </a:p>
            </p:txBody>
          </p:sp>
          <p:sp>
            <p:nvSpPr>
              <p:cNvPr id="134" name="Freeform: Shape 414">
                <a:extLst>
                  <a:ext uri="{FF2B5EF4-FFF2-40B4-BE49-F238E27FC236}">
                    <a16:creationId xmlns:a16="http://schemas.microsoft.com/office/drawing/2014/main" id="{1838710F-8D8E-485A-9E4A-D9200062374A}"/>
                  </a:ext>
                </a:extLst>
              </p:cNvPr>
              <p:cNvSpPr/>
              <p:nvPr/>
            </p:nvSpPr>
            <p:spPr>
              <a:xfrm>
                <a:off x="6052661" y="2749336"/>
                <a:ext cx="57150" cy="57150"/>
              </a:xfrm>
              <a:custGeom>
                <a:avLst/>
                <a:gdLst>
                  <a:gd name="connsiteX0" fmla="*/ 7144 w 57150"/>
                  <a:gd name="connsiteY0" fmla="*/ 31012 h 57150"/>
                  <a:gd name="connsiteX1" fmla="*/ 30956 w 57150"/>
                  <a:gd name="connsiteY1" fmla="*/ 54824 h 57150"/>
                  <a:gd name="connsiteX2" fmla="*/ 54769 w 57150"/>
                  <a:gd name="connsiteY2" fmla="*/ 31012 h 57150"/>
                  <a:gd name="connsiteX3" fmla="*/ 30956 w 57150"/>
                  <a:gd name="connsiteY3" fmla="*/ 7199 h 57150"/>
                  <a:gd name="connsiteX4" fmla="*/ 7144 w 57150"/>
                  <a:gd name="connsiteY4" fmla="*/ 31012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7144" y="31012"/>
                    </a:moveTo>
                    <a:cubicBezTo>
                      <a:pt x="7144" y="44347"/>
                      <a:pt x="17621" y="54824"/>
                      <a:pt x="30956" y="54824"/>
                    </a:cubicBezTo>
                    <a:cubicBezTo>
                      <a:pt x="44291" y="54824"/>
                      <a:pt x="54769" y="44347"/>
                      <a:pt x="54769" y="31012"/>
                    </a:cubicBezTo>
                    <a:cubicBezTo>
                      <a:pt x="54769" y="17677"/>
                      <a:pt x="44291" y="7199"/>
                      <a:pt x="30956" y="7199"/>
                    </a:cubicBezTo>
                    <a:cubicBezTo>
                      <a:pt x="17621" y="6247"/>
                      <a:pt x="7144" y="17677"/>
                      <a:pt x="7144" y="31012"/>
                    </a:cubicBezTo>
                    <a:close/>
                  </a:path>
                </a:pathLst>
              </a:custGeom>
              <a:grpFill/>
              <a:ln w="9525" cap="flat">
                <a:noFill/>
                <a:prstDash val="solid"/>
                <a:miter/>
              </a:ln>
            </p:spPr>
            <p:txBody>
              <a:bodyPr rtlCol="0" anchor="ctr"/>
              <a:lstStyle/>
              <a:p>
                <a:endParaRPr lang="en-US"/>
              </a:p>
            </p:txBody>
          </p:sp>
          <p:sp>
            <p:nvSpPr>
              <p:cNvPr id="135" name="Freeform: Shape 415">
                <a:extLst>
                  <a:ext uri="{FF2B5EF4-FFF2-40B4-BE49-F238E27FC236}">
                    <a16:creationId xmlns:a16="http://schemas.microsoft.com/office/drawing/2014/main" id="{78BA0140-84B5-4FEA-A035-7F2DA16BE38E}"/>
                  </a:ext>
                </a:extLst>
              </p:cNvPr>
              <p:cNvSpPr/>
              <p:nvPr/>
            </p:nvSpPr>
            <p:spPr>
              <a:xfrm>
                <a:off x="5403056" y="3395186"/>
                <a:ext cx="38100" cy="38100"/>
              </a:xfrm>
              <a:custGeom>
                <a:avLst/>
                <a:gdLst>
                  <a:gd name="connsiteX0" fmla="*/ 37624 w 38100"/>
                  <a:gd name="connsiteY0" fmla="*/ 22384 h 38100"/>
                  <a:gd name="connsiteX1" fmla="*/ 22384 w 38100"/>
                  <a:gd name="connsiteY1" fmla="*/ 37624 h 38100"/>
                  <a:gd name="connsiteX2" fmla="*/ 7144 w 38100"/>
                  <a:gd name="connsiteY2" fmla="*/ 22384 h 38100"/>
                  <a:gd name="connsiteX3" fmla="*/ 22384 w 38100"/>
                  <a:gd name="connsiteY3" fmla="*/ 7144 h 38100"/>
                  <a:gd name="connsiteX4" fmla="*/ 37624 w 38100"/>
                  <a:gd name="connsiteY4" fmla="*/ 22384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7624" y="22384"/>
                    </a:moveTo>
                    <a:cubicBezTo>
                      <a:pt x="37624" y="30801"/>
                      <a:pt x="30801" y="37624"/>
                      <a:pt x="22384" y="37624"/>
                    </a:cubicBezTo>
                    <a:cubicBezTo>
                      <a:pt x="13967" y="37624"/>
                      <a:pt x="7144" y="30801"/>
                      <a:pt x="7144" y="22384"/>
                    </a:cubicBezTo>
                    <a:cubicBezTo>
                      <a:pt x="7144" y="13967"/>
                      <a:pt x="13967" y="7144"/>
                      <a:pt x="22384" y="7144"/>
                    </a:cubicBezTo>
                    <a:cubicBezTo>
                      <a:pt x="30801" y="7144"/>
                      <a:pt x="37624" y="13967"/>
                      <a:pt x="37624" y="22384"/>
                    </a:cubicBezTo>
                    <a:close/>
                  </a:path>
                </a:pathLst>
              </a:custGeom>
              <a:grpFill/>
              <a:ln w="9525" cap="flat">
                <a:noFill/>
                <a:prstDash val="solid"/>
                <a:miter/>
              </a:ln>
            </p:spPr>
            <p:txBody>
              <a:bodyPr rtlCol="0" anchor="ctr"/>
              <a:lstStyle/>
              <a:p>
                <a:endParaRPr lang="en-US"/>
              </a:p>
            </p:txBody>
          </p:sp>
          <p:sp>
            <p:nvSpPr>
              <p:cNvPr id="136" name="Freeform: Shape 416">
                <a:extLst>
                  <a:ext uri="{FF2B5EF4-FFF2-40B4-BE49-F238E27FC236}">
                    <a16:creationId xmlns:a16="http://schemas.microsoft.com/office/drawing/2014/main" id="{3DB5922D-D882-46AA-989B-926B3DA1AE3C}"/>
                  </a:ext>
                </a:extLst>
              </p:cNvPr>
              <p:cNvSpPr/>
              <p:nvPr/>
            </p:nvSpPr>
            <p:spPr>
              <a:xfrm>
                <a:off x="5899309" y="3254216"/>
                <a:ext cx="28575" cy="28575"/>
              </a:xfrm>
              <a:custGeom>
                <a:avLst/>
                <a:gdLst>
                  <a:gd name="connsiteX0" fmla="*/ 16669 w 28575"/>
                  <a:gd name="connsiteY0" fmla="*/ 26194 h 28575"/>
                  <a:gd name="connsiteX1" fmla="*/ 26194 w 28575"/>
                  <a:gd name="connsiteY1" fmla="*/ 16669 h 28575"/>
                  <a:gd name="connsiteX2" fmla="*/ 16669 w 28575"/>
                  <a:gd name="connsiteY2" fmla="*/ 7144 h 28575"/>
                  <a:gd name="connsiteX3" fmla="*/ 7144 w 28575"/>
                  <a:gd name="connsiteY3" fmla="*/ 16669 h 28575"/>
                  <a:gd name="connsiteX4" fmla="*/ 16669 w 28575"/>
                  <a:gd name="connsiteY4" fmla="*/ 26194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16669" y="26194"/>
                    </a:moveTo>
                    <a:cubicBezTo>
                      <a:pt x="22384" y="26194"/>
                      <a:pt x="26194" y="22384"/>
                      <a:pt x="26194" y="16669"/>
                    </a:cubicBezTo>
                    <a:cubicBezTo>
                      <a:pt x="26194" y="10954"/>
                      <a:pt x="22384" y="7144"/>
                      <a:pt x="16669" y="7144"/>
                    </a:cubicBezTo>
                    <a:cubicBezTo>
                      <a:pt x="10954" y="7144"/>
                      <a:pt x="7144" y="10954"/>
                      <a:pt x="7144" y="16669"/>
                    </a:cubicBezTo>
                    <a:cubicBezTo>
                      <a:pt x="7144" y="22384"/>
                      <a:pt x="10954" y="26194"/>
                      <a:pt x="16669" y="26194"/>
                    </a:cubicBezTo>
                    <a:close/>
                  </a:path>
                </a:pathLst>
              </a:custGeom>
              <a:grpFill/>
              <a:ln w="9525" cap="flat">
                <a:noFill/>
                <a:prstDash val="solid"/>
                <a:miter/>
              </a:ln>
            </p:spPr>
            <p:txBody>
              <a:bodyPr rtlCol="0" anchor="ctr"/>
              <a:lstStyle/>
              <a:p>
                <a:endParaRPr lang="en-US"/>
              </a:p>
            </p:txBody>
          </p:sp>
          <p:sp>
            <p:nvSpPr>
              <p:cNvPr id="137" name="Freeform: Shape 417">
                <a:extLst>
                  <a:ext uri="{FF2B5EF4-FFF2-40B4-BE49-F238E27FC236}">
                    <a16:creationId xmlns:a16="http://schemas.microsoft.com/office/drawing/2014/main" id="{45D8ED50-E067-4A7B-905F-6E2EACE26A55}"/>
                  </a:ext>
                </a:extLst>
              </p:cNvPr>
              <p:cNvSpPr/>
              <p:nvPr/>
            </p:nvSpPr>
            <p:spPr>
              <a:xfrm>
                <a:off x="5721191" y="4040029"/>
                <a:ext cx="38100" cy="38100"/>
              </a:xfrm>
              <a:custGeom>
                <a:avLst/>
                <a:gdLst>
                  <a:gd name="connsiteX0" fmla="*/ 39529 w 38100"/>
                  <a:gd name="connsiteY0" fmla="*/ 23336 h 38100"/>
                  <a:gd name="connsiteX1" fmla="*/ 23336 w 38100"/>
                  <a:gd name="connsiteY1" fmla="*/ 7144 h 38100"/>
                  <a:gd name="connsiteX2" fmla="*/ 7144 w 38100"/>
                  <a:gd name="connsiteY2" fmla="*/ 23336 h 38100"/>
                  <a:gd name="connsiteX3" fmla="*/ 23336 w 38100"/>
                  <a:gd name="connsiteY3" fmla="*/ 39529 h 38100"/>
                  <a:gd name="connsiteX4" fmla="*/ 39529 w 38100"/>
                  <a:gd name="connsiteY4" fmla="*/ 23336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9529" y="23336"/>
                    </a:moveTo>
                    <a:cubicBezTo>
                      <a:pt x="39529" y="14764"/>
                      <a:pt x="31909" y="7144"/>
                      <a:pt x="23336" y="7144"/>
                    </a:cubicBezTo>
                    <a:cubicBezTo>
                      <a:pt x="14764" y="7144"/>
                      <a:pt x="7144" y="14764"/>
                      <a:pt x="7144" y="23336"/>
                    </a:cubicBezTo>
                    <a:cubicBezTo>
                      <a:pt x="7144" y="31909"/>
                      <a:pt x="14764" y="39529"/>
                      <a:pt x="23336" y="39529"/>
                    </a:cubicBezTo>
                    <a:cubicBezTo>
                      <a:pt x="31909" y="39529"/>
                      <a:pt x="39529" y="31909"/>
                      <a:pt x="39529" y="23336"/>
                    </a:cubicBezTo>
                    <a:close/>
                  </a:path>
                </a:pathLst>
              </a:custGeom>
              <a:grpFill/>
              <a:ln w="9525" cap="flat">
                <a:noFill/>
                <a:prstDash val="solid"/>
                <a:miter/>
              </a:ln>
            </p:spPr>
            <p:txBody>
              <a:bodyPr rtlCol="0" anchor="ctr"/>
              <a:lstStyle/>
              <a:p>
                <a:endParaRPr lang="en-US"/>
              </a:p>
            </p:txBody>
          </p:sp>
          <p:sp>
            <p:nvSpPr>
              <p:cNvPr id="138" name="Freeform: Shape 418">
                <a:extLst>
                  <a:ext uri="{FF2B5EF4-FFF2-40B4-BE49-F238E27FC236}">
                    <a16:creationId xmlns:a16="http://schemas.microsoft.com/office/drawing/2014/main" id="{74A2DDED-28FB-4826-A650-30C17B4D54B3}"/>
                  </a:ext>
                </a:extLst>
              </p:cNvPr>
              <p:cNvSpPr/>
              <p:nvPr/>
            </p:nvSpPr>
            <p:spPr>
              <a:xfrm>
                <a:off x="5850731" y="3401854"/>
                <a:ext cx="28575" cy="28575"/>
              </a:xfrm>
              <a:custGeom>
                <a:avLst/>
                <a:gdLst>
                  <a:gd name="connsiteX0" fmla="*/ 28099 w 28575"/>
                  <a:gd name="connsiteY0" fmla="*/ 17621 h 28575"/>
                  <a:gd name="connsiteX1" fmla="*/ 17621 w 28575"/>
                  <a:gd name="connsiteY1" fmla="*/ 28099 h 28575"/>
                  <a:gd name="connsiteX2" fmla="*/ 7144 w 28575"/>
                  <a:gd name="connsiteY2" fmla="*/ 17621 h 28575"/>
                  <a:gd name="connsiteX3" fmla="*/ 17621 w 28575"/>
                  <a:gd name="connsiteY3" fmla="*/ 7144 h 28575"/>
                  <a:gd name="connsiteX4" fmla="*/ 28099 w 28575"/>
                  <a:gd name="connsiteY4" fmla="*/ 17621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 h="28575">
                    <a:moveTo>
                      <a:pt x="28099" y="17621"/>
                    </a:moveTo>
                    <a:cubicBezTo>
                      <a:pt x="28099" y="23408"/>
                      <a:pt x="23408" y="28099"/>
                      <a:pt x="17621" y="28099"/>
                    </a:cubicBezTo>
                    <a:cubicBezTo>
                      <a:pt x="11835" y="28099"/>
                      <a:pt x="7144" y="23408"/>
                      <a:pt x="7144" y="17621"/>
                    </a:cubicBezTo>
                    <a:cubicBezTo>
                      <a:pt x="7144" y="11835"/>
                      <a:pt x="11835" y="7144"/>
                      <a:pt x="17621" y="7144"/>
                    </a:cubicBezTo>
                    <a:cubicBezTo>
                      <a:pt x="23408" y="7144"/>
                      <a:pt x="28099" y="11835"/>
                      <a:pt x="28099" y="17621"/>
                    </a:cubicBezTo>
                    <a:close/>
                  </a:path>
                </a:pathLst>
              </a:custGeom>
              <a:grpFill/>
              <a:ln w="9525" cap="flat">
                <a:noFill/>
                <a:prstDash val="solid"/>
                <a:miter/>
              </a:ln>
            </p:spPr>
            <p:txBody>
              <a:bodyPr rtlCol="0" anchor="ctr"/>
              <a:lstStyle/>
              <a:p>
                <a:endParaRPr lang="en-US"/>
              </a:p>
            </p:txBody>
          </p:sp>
          <p:sp>
            <p:nvSpPr>
              <p:cNvPr id="139" name="Freeform: Shape 419">
                <a:extLst>
                  <a:ext uri="{FF2B5EF4-FFF2-40B4-BE49-F238E27FC236}">
                    <a16:creationId xmlns:a16="http://schemas.microsoft.com/office/drawing/2014/main" id="{963F0971-34E2-44EF-ACED-2D355EE70B79}"/>
                  </a:ext>
                </a:extLst>
              </p:cNvPr>
              <p:cNvSpPr/>
              <p:nvPr/>
            </p:nvSpPr>
            <p:spPr>
              <a:xfrm>
                <a:off x="5676424" y="2450306"/>
                <a:ext cx="1247775" cy="1857375"/>
              </a:xfrm>
              <a:custGeom>
                <a:avLst/>
                <a:gdLst>
                  <a:gd name="connsiteX0" fmla="*/ 1172051 w 1247775"/>
                  <a:gd name="connsiteY0" fmla="*/ 974884 h 1857375"/>
                  <a:gd name="connsiteX1" fmla="*/ 1037749 w 1247775"/>
                  <a:gd name="connsiteY1" fmla="*/ 787241 h 1857375"/>
                  <a:gd name="connsiteX2" fmla="*/ 1026319 w 1247775"/>
                  <a:gd name="connsiteY2" fmla="*/ 764381 h 1857375"/>
                  <a:gd name="connsiteX3" fmla="*/ 1023461 w 1247775"/>
                  <a:gd name="connsiteY3" fmla="*/ 751046 h 1857375"/>
                  <a:gd name="connsiteX4" fmla="*/ 1024414 w 1247775"/>
                  <a:gd name="connsiteY4" fmla="*/ 750094 h 1857375"/>
                  <a:gd name="connsiteX5" fmla="*/ 1025366 w 1247775"/>
                  <a:gd name="connsiteY5" fmla="*/ 744379 h 1857375"/>
                  <a:gd name="connsiteX6" fmla="*/ 1022509 w 1247775"/>
                  <a:gd name="connsiteY6" fmla="*/ 731996 h 1857375"/>
                  <a:gd name="connsiteX7" fmla="*/ 1037749 w 1247775"/>
                  <a:gd name="connsiteY7" fmla="*/ 609124 h 1857375"/>
                  <a:gd name="connsiteX8" fmla="*/ 1025366 w 1247775"/>
                  <a:gd name="connsiteY8" fmla="*/ 473869 h 1857375"/>
                  <a:gd name="connsiteX9" fmla="*/ 1025366 w 1247775"/>
                  <a:gd name="connsiteY9" fmla="*/ 472916 h 1857375"/>
                  <a:gd name="connsiteX10" fmla="*/ 1023461 w 1247775"/>
                  <a:gd name="connsiteY10" fmla="*/ 463391 h 1857375"/>
                  <a:gd name="connsiteX11" fmla="*/ 1020604 w 1247775"/>
                  <a:gd name="connsiteY11" fmla="*/ 450056 h 1857375"/>
                  <a:gd name="connsiteX12" fmla="*/ 1021556 w 1247775"/>
                  <a:gd name="connsiteY12" fmla="*/ 442436 h 1857375"/>
                  <a:gd name="connsiteX13" fmla="*/ 1014889 w 1247775"/>
                  <a:gd name="connsiteY13" fmla="*/ 424339 h 1857375"/>
                  <a:gd name="connsiteX14" fmla="*/ 1000601 w 1247775"/>
                  <a:gd name="connsiteY14" fmla="*/ 362426 h 1857375"/>
                  <a:gd name="connsiteX15" fmla="*/ 996791 w 1247775"/>
                  <a:gd name="connsiteY15" fmla="*/ 347186 h 1857375"/>
                  <a:gd name="connsiteX16" fmla="*/ 994886 w 1247775"/>
                  <a:gd name="connsiteY16" fmla="*/ 339566 h 1857375"/>
                  <a:gd name="connsiteX17" fmla="*/ 892969 w 1247775"/>
                  <a:gd name="connsiteY17" fmla="*/ 148114 h 1857375"/>
                  <a:gd name="connsiteX18" fmla="*/ 891064 w 1247775"/>
                  <a:gd name="connsiteY18" fmla="*/ 144304 h 1857375"/>
                  <a:gd name="connsiteX19" fmla="*/ 891064 w 1247775"/>
                  <a:gd name="connsiteY19" fmla="*/ 144304 h 1857375"/>
                  <a:gd name="connsiteX20" fmla="*/ 886301 w 1247775"/>
                  <a:gd name="connsiteY20" fmla="*/ 137636 h 1857375"/>
                  <a:gd name="connsiteX21" fmla="*/ 842486 w 1247775"/>
                  <a:gd name="connsiteY21" fmla="*/ 97631 h 1857375"/>
                  <a:gd name="connsiteX22" fmla="*/ 821531 w 1247775"/>
                  <a:gd name="connsiteY22" fmla="*/ 103346 h 1857375"/>
                  <a:gd name="connsiteX23" fmla="*/ 803434 w 1247775"/>
                  <a:gd name="connsiteY23" fmla="*/ 80486 h 1857375"/>
                  <a:gd name="connsiteX24" fmla="*/ 784384 w 1247775"/>
                  <a:gd name="connsiteY24" fmla="*/ 63341 h 1857375"/>
                  <a:gd name="connsiteX25" fmla="*/ 751046 w 1247775"/>
                  <a:gd name="connsiteY25" fmla="*/ 40481 h 1857375"/>
                  <a:gd name="connsiteX26" fmla="*/ 719614 w 1247775"/>
                  <a:gd name="connsiteY26" fmla="*/ 58579 h 1857375"/>
                  <a:gd name="connsiteX27" fmla="*/ 708184 w 1247775"/>
                  <a:gd name="connsiteY27" fmla="*/ 55721 h 1857375"/>
                  <a:gd name="connsiteX28" fmla="*/ 704374 w 1247775"/>
                  <a:gd name="connsiteY28" fmla="*/ 55721 h 1857375"/>
                  <a:gd name="connsiteX29" fmla="*/ 698659 w 1247775"/>
                  <a:gd name="connsiteY29" fmla="*/ 48101 h 1857375"/>
                  <a:gd name="connsiteX30" fmla="*/ 703421 w 1247775"/>
                  <a:gd name="connsiteY30" fmla="*/ 37624 h 1857375"/>
                  <a:gd name="connsiteX31" fmla="*/ 688181 w 1247775"/>
                  <a:gd name="connsiteY31" fmla="*/ 22384 h 1857375"/>
                  <a:gd name="connsiteX32" fmla="*/ 679609 w 1247775"/>
                  <a:gd name="connsiteY32" fmla="*/ 25241 h 1857375"/>
                  <a:gd name="connsiteX33" fmla="*/ 667226 w 1247775"/>
                  <a:gd name="connsiteY33" fmla="*/ 16669 h 1857375"/>
                  <a:gd name="connsiteX34" fmla="*/ 667226 w 1247775"/>
                  <a:gd name="connsiteY34" fmla="*/ 16669 h 1857375"/>
                  <a:gd name="connsiteX35" fmla="*/ 652939 w 1247775"/>
                  <a:gd name="connsiteY35" fmla="*/ 7144 h 1857375"/>
                  <a:gd name="connsiteX36" fmla="*/ 637699 w 1247775"/>
                  <a:gd name="connsiteY36" fmla="*/ 22384 h 1857375"/>
                  <a:gd name="connsiteX37" fmla="*/ 652939 w 1247775"/>
                  <a:gd name="connsiteY37" fmla="*/ 37624 h 1857375"/>
                  <a:gd name="connsiteX38" fmla="*/ 658654 w 1247775"/>
                  <a:gd name="connsiteY38" fmla="*/ 36671 h 1857375"/>
                  <a:gd name="connsiteX39" fmla="*/ 667226 w 1247775"/>
                  <a:gd name="connsiteY39" fmla="*/ 40481 h 1857375"/>
                  <a:gd name="connsiteX40" fmla="*/ 671989 w 1247775"/>
                  <a:gd name="connsiteY40" fmla="*/ 39529 h 1857375"/>
                  <a:gd name="connsiteX41" fmla="*/ 673894 w 1247775"/>
                  <a:gd name="connsiteY41" fmla="*/ 45244 h 1857375"/>
                  <a:gd name="connsiteX42" fmla="*/ 667226 w 1247775"/>
                  <a:gd name="connsiteY42" fmla="*/ 50006 h 1857375"/>
                  <a:gd name="connsiteX43" fmla="*/ 652939 w 1247775"/>
                  <a:gd name="connsiteY43" fmla="*/ 65246 h 1857375"/>
                  <a:gd name="connsiteX44" fmla="*/ 664369 w 1247775"/>
                  <a:gd name="connsiteY44" fmla="*/ 80486 h 1857375"/>
                  <a:gd name="connsiteX45" fmla="*/ 666274 w 1247775"/>
                  <a:gd name="connsiteY45" fmla="*/ 83344 h 1857375"/>
                  <a:gd name="connsiteX46" fmla="*/ 661511 w 1247775"/>
                  <a:gd name="connsiteY46" fmla="*/ 94774 h 1857375"/>
                  <a:gd name="connsiteX47" fmla="*/ 662464 w 1247775"/>
                  <a:gd name="connsiteY47" fmla="*/ 101441 h 1857375"/>
                  <a:gd name="connsiteX48" fmla="*/ 661511 w 1247775"/>
                  <a:gd name="connsiteY48" fmla="*/ 101441 h 1857375"/>
                  <a:gd name="connsiteX49" fmla="*/ 640556 w 1247775"/>
                  <a:gd name="connsiteY49" fmla="*/ 122396 h 1857375"/>
                  <a:gd name="connsiteX50" fmla="*/ 651034 w 1247775"/>
                  <a:gd name="connsiteY50" fmla="*/ 140494 h 1857375"/>
                  <a:gd name="connsiteX51" fmla="*/ 649129 w 1247775"/>
                  <a:gd name="connsiteY51" fmla="*/ 146209 h 1857375"/>
                  <a:gd name="connsiteX52" fmla="*/ 659606 w 1247775"/>
                  <a:gd name="connsiteY52" fmla="*/ 156686 h 1857375"/>
                  <a:gd name="connsiteX53" fmla="*/ 670084 w 1247775"/>
                  <a:gd name="connsiteY53" fmla="*/ 146209 h 1857375"/>
                  <a:gd name="connsiteX54" fmla="*/ 669131 w 1247775"/>
                  <a:gd name="connsiteY54" fmla="*/ 142399 h 1857375"/>
                  <a:gd name="connsiteX55" fmla="*/ 672941 w 1247775"/>
                  <a:gd name="connsiteY55" fmla="*/ 140494 h 1857375"/>
                  <a:gd name="connsiteX56" fmla="*/ 671989 w 1247775"/>
                  <a:gd name="connsiteY56" fmla="*/ 145256 h 1857375"/>
                  <a:gd name="connsiteX57" fmla="*/ 685324 w 1247775"/>
                  <a:gd name="connsiteY57" fmla="*/ 158591 h 1857375"/>
                  <a:gd name="connsiteX58" fmla="*/ 698659 w 1247775"/>
                  <a:gd name="connsiteY58" fmla="*/ 145256 h 1857375"/>
                  <a:gd name="connsiteX59" fmla="*/ 685324 w 1247775"/>
                  <a:gd name="connsiteY59" fmla="*/ 131921 h 1857375"/>
                  <a:gd name="connsiteX60" fmla="*/ 679609 w 1247775"/>
                  <a:gd name="connsiteY60" fmla="*/ 132874 h 1857375"/>
                  <a:gd name="connsiteX61" fmla="*/ 681514 w 1247775"/>
                  <a:gd name="connsiteY61" fmla="*/ 125254 h 1857375"/>
                  <a:gd name="connsiteX62" fmla="*/ 682466 w 1247775"/>
                  <a:gd name="connsiteY62" fmla="*/ 125254 h 1857375"/>
                  <a:gd name="connsiteX63" fmla="*/ 699611 w 1247775"/>
                  <a:gd name="connsiteY63" fmla="*/ 110014 h 1857375"/>
                  <a:gd name="connsiteX64" fmla="*/ 706279 w 1247775"/>
                  <a:gd name="connsiteY64" fmla="*/ 111919 h 1857375"/>
                  <a:gd name="connsiteX65" fmla="*/ 706279 w 1247775"/>
                  <a:gd name="connsiteY65" fmla="*/ 113824 h 1857375"/>
                  <a:gd name="connsiteX66" fmla="*/ 711994 w 1247775"/>
                  <a:gd name="connsiteY66" fmla="*/ 122396 h 1857375"/>
                  <a:gd name="connsiteX67" fmla="*/ 738664 w 1247775"/>
                  <a:gd name="connsiteY67" fmla="*/ 146209 h 1857375"/>
                  <a:gd name="connsiteX68" fmla="*/ 763429 w 1247775"/>
                  <a:gd name="connsiteY68" fmla="*/ 130969 h 1857375"/>
                  <a:gd name="connsiteX69" fmla="*/ 770096 w 1247775"/>
                  <a:gd name="connsiteY69" fmla="*/ 132874 h 1857375"/>
                  <a:gd name="connsiteX70" fmla="*/ 778669 w 1247775"/>
                  <a:gd name="connsiteY70" fmla="*/ 140494 h 1857375"/>
                  <a:gd name="connsiteX71" fmla="*/ 773906 w 1247775"/>
                  <a:gd name="connsiteY71" fmla="*/ 145256 h 1857375"/>
                  <a:gd name="connsiteX72" fmla="*/ 765334 w 1247775"/>
                  <a:gd name="connsiteY72" fmla="*/ 138589 h 1857375"/>
                  <a:gd name="connsiteX73" fmla="*/ 756761 w 1247775"/>
                  <a:gd name="connsiteY73" fmla="*/ 147161 h 1857375"/>
                  <a:gd name="connsiteX74" fmla="*/ 761524 w 1247775"/>
                  <a:gd name="connsiteY74" fmla="*/ 154781 h 1857375"/>
                  <a:gd name="connsiteX75" fmla="*/ 757714 w 1247775"/>
                  <a:gd name="connsiteY75" fmla="*/ 161449 h 1857375"/>
                  <a:gd name="connsiteX76" fmla="*/ 759619 w 1247775"/>
                  <a:gd name="connsiteY76" fmla="*/ 167164 h 1857375"/>
                  <a:gd name="connsiteX77" fmla="*/ 759619 w 1247775"/>
                  <a:gd name="connsiteY77" fmla="*/ 169069 h 1857375"/>
                  <a:gd name="connsiteX78" fmla="*/ 738664 w 1247775"/>
                  <a:gd name="connsiteY78" fmla="*/ 155734 h 1857375"/>
                  <a:gd name="connsiteX79" fmla="*/ 735806 w 1247775"/>
                  <a:gd name="connsiteY79" fmla="*/ 155734 h 1857375"/>
                  <a:gd name="connsiteX80" fmla="*/ 729139 w 1247775"/>
                  <a:gd name="connsiteY80" fmla="*/ 152876 h 1857375"/>
                  <a:gd name="connsiteX81" fmla="*/ 719614 w 1247775"/>
                  <a:gd name="connsiteY81" fmla="*/ 162401 h 1857375"/>
                  <a:gd name="connsiteX82" fmla="*/ 720566 w 1247775"/>
                  <a:gd name="connsiteY82" fmla="*/ 165259 h 1857375"/>
                  <a:gd name="connsiteX83" fmla="*/ 716756 w 1247775"/>
                  <a:gd name="connsiteY83" fmla="*/ 173831 h 1857375"/>
                  <a:gd name="connsiteX84" fmla="*/ 711994 w 1247775"/>
                  <a:gd name="connsiteY84" fmla="*/ 172879 h 1857375"/>
                  <a:gd name="connsiteX85" fmla="*/ 691991 w 1247775"/>
                  <a:gd name="connsiteY85" fmla="*/ 178594 h 1857375"/>
                  <a:gd name="connsiteX86" fmla="*/ 680561 w 1247775"/>
                  <a:gd name="connsiteY86" fmla="*/ 175736 h 1857375"/>
                  <a:gd name="connsiteX87" fmla="*/ 673894 w 1247775"/>
                  <a:gd name="connsiteY87" fmla="*/ 176689 h 1857375"/>
                  <a:gd name="connsiteX88" fmla="*/ 675799 w 1247775"/>
                  <a:gd name="connsiteY88" fmla="*/ 172879 h 1857375"/>
                  <a:gd name="connsiteX89" fmla="*/ 668179 w 1247775"/>
                  <a:gd name="connsiteY89" fmla="*/ 165259 h 1857375"/>
                  <a:gd name="connsiteX90" fmla="*/ 660559 w 1247775"/>
                  <a:gd name="connsiteY90" fmla="*/ 172879 h 1857375"/>
                  <a:gd name="connsiteX91" fmla="*/ 667226 w 1247775"/>
                  <a:gd name="connsiteY91" fmla="*/ 180499 h 1857375"/>
                  <a:gd name="connsiteX92" fmla="*/ 657701 w 1247775"/>
                  <a:gd name="connsiteY92" fmla="*/ 199549 h 1857375"/>
                  <a:gd name="connsiteX93" fmla="*/ 659606 w 1247775"/>
                  <a:gd name="connsiteY93" fmla="*/ 207169 h 1857375"/>
                  <a:gd name="connsiteX94" fmla="*/ 654844 w 1247775"/>
                  <a:gd name="connsiteY94" fmla="*/ 208121 h 1857375"/>
                  <a:gd name="connsiteX95" fmla="*/ 648176 w 1247775"/>
                  <a:gd name="connsiteY95" fmla="*/ 205264 h 1857375"/>
                  <a:gd name="connsiteX96" fmla="*/ 639604 w 1247775"/>
                  <a:gd name="connsiteY96" fmla="*/ 213836 h 1857375"/>
                  <a:gd name="connsiteX97" fmla="*/ 640556 w 1247775"/>
                  <a:gd name="connsiteY97" fmla="*/ 217646 h 1857375"/>
                  <a:gd name="connsiteX98" fmla="*/ 634841 w 1247775"/>
                  <a:gd name="connsiteY98" fmla="*/ 226219 h 1857375"/>
                  <a:gd name="connsiteX99" fmla="*/ 627221 w 1247775"/>
                  <a:gd name="connsiteY99" fmla="*/ 223361 h 1857375"/>
                  <a:gd name="connsiteX100" fmla="*/ 613886 w 1247775"/>
                  <a:gd name="connsiteY100" fmla="*/ 205264 h 1857375"/>
                  <a:gd name="connsiteX101" fmla="*/ 623411 w 1247775"/>
                  <a:gd name="connsiteY101" fmla="*/ 203359 h 1857375"/>
                  <a:gd name="connsiteX102" fmla="*/ 632936 w 1247775"/>
                  <a:gd name="connsiteY102" fmla="*/ 209074 h 1857375"/>
                  <a:gd name="connsiteX103" fmla="*/ 644366 w 1247775"/>
                  <a:gd name="connsiteY103" fmla="*/ 197644 h 1857375"/>
                  <a:gd name="connsiteX104" fmla="*/ 640556 w 1247775"/>
                  <a:gd name="connsiteY104" fmla="*/ 189071 h 1857375"/>
                  <a:gd name="connsiteX105" fmla="*/ 646271 w 1247775"/>
                  <a:gd name="connsiteY105" fmla="*/ 170021 h 1857375"/>
                  <a:gd name="connsiteX106" fmla="*/ 619601 w 1247775"/>
                  <a:gd name="connsiteY106" fmla="*/ 135731 h 1857375"/>
                  <a:gd name="connsiteX107" fmla="*/ 612934 w 1247775"/>
                  <a:gd name="connsiteY107" fmla="*/ 132874 h 1857375"/>
                  <a:gd name="connsiteX108" fmla="*/ 607219 w 1247775"/>
                  <a:gd name="connsiteY108" fmla="*/ 134779 h 1857375"/>
                  <a:gd name="connsiteX109" fmla="*/ 600551 w 1247775"/>
                  <a:gd name="connsiteY109" fmla="*/ 135731 h 1857375"/>
                  <a:gd name="connsiteX110" fmla="*/ 601504 w 1247775"/>
                  <a:gd name="connsiteY110" fmla="*/ 129064 h 1857375"/>
                  <a:gd name="connsiteX111" fmla="*/ 607219 w 1247775"/>
                  <a:gd name="connsiteY111" fmla="*/ 130969 h 1857375"/>
                  <a:gd name="connsiteX112" fmla="*/ 616744 w 1247775"/>
                  <a:gd name="connsiteY112" fmla="*/ 121444 h 1857375"/>
                  <a:gd name="connsiteX113" fmla="*/ 607219 w 1247775"/>
                  <a:gd name="connsiteY113" fmla="*/ 111919 h 1857375"/>
                  <a:gd name="connsiteX114" fmla="*/ 599599 w 1247775"/>
                  <a:gd name="connsiteY114" fmla="*/ 116681 h 1857375"/>
                  <a:gd name="connsiteX115" fmla="*/ 591979 w 1247775"/>
                  <a:gd name="connsiteY115" fmla="*/ 107156 h 1857375"/>
                  <a:gd name="connsiteX116" fmla="*/ 598646 w 1247775"/>
                  <a:gd name="connsiteY116" fmla="*/ 108109 h 1857375"/>
                  <a:gd name="connsiteX117" fmla="*/ 626269 w 1247775"/>
                  <a:gd name="connsiteY117" fmla="*/ 84296 h 1857375"/>
                  <a:gd name="connsiteX118" fmla="*/ 631031 w 1247775"/>
                  <a:gd name="connsiteY118" fmla="*/ 85249 h 1857375"/>
                  <a:gd name="connsiteX119" fmla="*/ 644366 w 1247775"/>
                  <a:gd name="connsiteY119" fmla="*/ 71914 h 1857375"/>
                  <a:gd name="connsiteX120" fmla="*/ 631031 w 1247775"/>
                  <a:gd name="connsiteY120" fmla="*/ 58579 h 1857375"/>
                  <a:gd name="connsiteX121" fmla="*/ 620554 w 1247775"/>
                  <a:gd name="connsiteY121" fmla="*/ 64294 h 1857375"/>
                  <a:gd name="connsiteX122" fmla="*/ 598646 w 1247775"/>
                  <a:gd name="connsiteY122" fmla="*/ 53816 h 1857375"/>
                  <a:gd name="connsiteX123" fmla="*/ 578644 w 1247775"/>
                  <a:gd name="connsiteY123" fmla="*/ 62389 h 1857375"/>
                  <a:gd name="connsiteX124" fmla="*/ 578644 w 1247775"/>
                  <a:gd name="connsiteY124" fmla="*/ 58579 h 1857375"/>
                  <a:gd name="connsiteX125" fmla="*/ 557689 w 1247775"/>
                  <a:gd name="connsiteY125" fmla="*/ 37624 h 1857375"/>
                  <a:gd name="connsiteX126" fmla="*/ 536734 w 1247775"/>
                  <a:gd name="connsiteY126" fmla="*/ 58579 h 1857375"/>
                  <a:gd name="connsiteX127" fmla="*/ 557689 w 1247775"/>
                  <a:gd name="connsiteY127" fmla="*/ 79534 h 1857375"/>
                  <a:gd name="connsiteX128" fmla="*/ 571024 w 1247775"/>
                  <a:gd name="connsiteY128" fmla="*/ 74771 h 1857375"/>
                  <a:gd name="connsiteX129" fmla="*/ 570071 w 1247775"/>
                  <a:gd name="connsiteY129" fmla="*/ 83344 h 1857375"/>
                  <a:gd name="connsiteX130" fmla="*/ 582454 w 1247775"/>
                  <a:gd name="connsiteY130" fmla="*/ 106204 h 1857375"/>
                  <a:gd name="connsiteX131" fmla="*/ 577691 w 1247775"/>
                  <a:gd name="connsiteY131" fmla="*/ 105251 h 1857375"/>
                  <a:gd name="connsiteX132" fmla="*/ 559594 w 1247775"/>
                  <a:gd name="connsiteY132" fmla="*/ 113824 h 1857375"/>
                  <a:gd name="connsiteX133" fmla="*/ 541496 w 1247775"/>
                  <a:gd name="connsiteY133" fmla="*/ 103346 h 1857375"/>
                  <a:gd name="connsiteX134" fmla="*/ 519589 w 1247775"/>
                  <a:gd name="connsiteY134" fmla="*/ 125254 h 1857375"/>
                  <a:gd name="connsiteX135" fmla="*/ 541496 w 1247775"/>
                  <a:gd name="connsiteY135" fmla="*/ 147161 h 1857375"/>
                  <a:gd name="connsiteX136" fmla="*/ 556736 w 1247775"/>
                  <a:gd name="connsiteY136" fmla="*/ 140494 h 1857375"/>
                  <a:gd name="connsiteX137" fmla="*/ 578644 w 1247775"/>
                  <a:gd name="connsiteY137" fmla="*/ 153829 h 1857375"/>
                  <a:gd name="connsiteX138" fmla="*/ 581501 w 1247775"/>
                  <a:gd name="connsiteY138" fmla="*/ 153829 h 1857375"/>
                  <a:gd name="connsiteX139" fmla="*/ 576739 w 1247775"/>
                  <a:gd name="connsiteY139" fmla="*/ 170974 h 1857375"/>
                  <a:gd name="connsiteX140" fmla="*/ 577691 w 1247775"/>
                  <a:gd name="connsiteY140" fmla="*/ 176689 h 1857375"/>
                  <a:gd name="connsiteX141" fmla="*/ 557689 w 1247775"/>
                  <a:gd name="connsiteY141" fmla="*/ 170974 h 1857375"/>
                  <a:gd name="connsiteX142" fmla="*/ 526256 w 1247775"/>
                  <a:gd name="connsiteY142" fmla="*/ 186214 h 1857375"/>
                  <a:gd name="connsiteX143" fmla="*/ 512921 w 1247775"/>
                  <a:gd name="connsiteY143" fmla="*/ 177641 h 1857375"/>
                  <a:gd name="connsiteX144" fmla="*/ 497681 w 1247775"/>
                  <a:gd name="connsiteY144" fmla="*/ 192881 h 1857375"/>
                  <a:gd name="connsiteX145" fmla="*/ 512921 w 1247775"/>
                  <a:gd name="connsiteY145" fmla="*/ 208121 h 1857375"/>
                  <a:gd name="connsiteX146" fmla="*/ 518636 w 1247775"/>
                  <a:gd name="connsiteY146" fmla="*/ 207169 h 1857375"/>
                  <a:gd name="connsiteX147" fmla="*/ 518636 w 1247775"/>
                  <a:gd name="connsiteY147" fmla="*/ 210026 h 1857375"/>
                  <a:gd name="connsiteX148" fmla="*/ 532924 w 1247775"/>
                  <a:gd name="connsiteY148" fmla="*/ 239554 h 1857375"/>
                  <a:gd name="connsiteX149" fmla="*/ 530066 w 1247775"/>
                  <a:gd name="connsiteY149" fmla="*/ 249079 h 1857375"/>
                  <a:gd name="connsiteX150" fmla="*/ 530066 w 1247775"/>
                  <a:gd name="connsiteY150" fmla="*/ 250984 h 1857375"/>
                  <a:gd name="connsiteX151" fmla="*/ 514826 w 1247775"/>
                  <a:gd name="connsiteY151" fmla="*/ 270034 h 1857375"/>
                  <a:gd name="connsiteX152" fmla="*/ 503396 w 1247775"/>
                  <a:gd name="connsiteY152" fmla="*/ 291941 h 1857375"/>
                  <a:gd name="connsiteX153" fmla="*/ 531019 w 1247775"/>
                  <a:gd name="connsiteY153" fmla="*/ 319564 h 1857375"/>
                  <a:gd name="connsiteX154" fmla="*/ 540544 w 1247775"/>
                  <a:gd name="connsiteY154" fmla="*/ 317659 h 1857375"/>
                  <a:gd name="connsiteX155" fmla="*/ 549116 w 1247775"/>
                  <a:gd name="connsiteY155" fmla="*/ 318611 h 1857375"/>
                  <a:gd name="connsiteX156" fmla="*/ 582454 w 1247775"/>
                  <a:gd name="connsiteY156" fmla="*/ 295751 h 1857375"/>
                  <a:gd name="connsiteX157" fmla="*/ 584359 w 1247775"/>
                  <a:gd name="connsiteY157" fmla="*/ 294799 h 1857375"/>
                  <a:gd name="connsiteX158" fmla="*/ 585311 w 1247775"/>
                  <a:gd name="connsiteY158" fmla="*/ 294799 h 1857375"/>
                  <a:gd name="connsiteX159" fmla="*/ 596741 w 1247775"/>
                  <a:gd name="connsiteY159" fmla="*/ 310991 h 1857375"/>
                  <a:gd name="connsiteX160" fmla="*/ 596741 w 1247775"/>
                  <a:gd name="connsiteY160" fmla="*/ 311944 h 1857375"/>
                  <a:gd name="connsiteX161" fmla="*/ 596741 w 1247775"/>
                  <a:gd name="connsiteY161" fmla="*/ 313849 h 1857375"/>
                  <a:gd name="connsiteX162" fmla="*/ 595789 w 1247775"/>
                  <a:gd name="connsiteY162" fmla="*/ 321469 h 1857375"/>
                  <a:gd name="connsiteX163" fmla="*/ 603409 w 1247775"/>
                  <a:gd name="connsiteY163" fmla="*/ 337661 h 1857375"/>
                  <a:gd name="connsiteX164" fmla="*/ 603409 w 1247775"/>
                  <a:gd name="connsiteY164" fmla="*/ 339566 h 1857375"/>
                  <a:gd name="connsiteX165" fmla="*/ 614839 w 1247775"/>
                  <a:gd name="connsiteY165" fmla="*/ 354806 h 1857375"/>
                  <a:gd name="connsiteX166" fmla="*/ 611029 w 1247775"/>
                  <a:gd name="connsiteY166" fmla="*/ 363379 h 1857375"/>
                  <a:gd name="connsiteX167" fmla="*/ 586264 w 1247775"/>
                  <a:gd name="connsiteY167" fmla="*/ 352901 h 1857375"/>
                  <a:gd name="connsiteX168" fmla="*/ 551974 w 1247775"/>
                  <a:gd name="connsiteY168" fmla="*/ 387191 h 1857375"/>
                  <a:gd name="connsiteX169" fmla="*/ 552926 w 1247775"/>
                  <a:gd name="connsiteY169" fmla="*/ 395764 h 1857375"/>
                  <a:gd name="connsiteX170" fmla="*/ 541496 w 1247775"/>
                  <a:gd name="connsiteY170" fmla="*/ 385286 h 1857375"/>
                  <a:gd name="connsiteX171" fmla="*/ 527209 w 1247775"/>
                  <a:gd name="connsiteY171" fmla="*/ 375761 h 1857375"/>
                  <a:gd name="connsiteX172" fmla="*/ 511969 w 1247775"/>
                  <a:gd name="connsiteY172" fmla="*/ 391001 h 1857375"/>
                  <a:gd name="connsiteX173" fmla="*/ 511969 w 1247775"/>
                  <a:gd name="connsiteY173" fmla="*/ 392906 h 1857375"/>
                  <a:gd name="connsiteX174" fmla="*/ 506254 w 1247775"/>
                  <a:gd name="connsiteY174" fmla="*/ 409099 h 1857375"/>
                  <a:gd name="connsiteX175" fmla="*/ 511969 w 1247775"/>
                  <a:gd name="connsiteY175" fmla="*/ 425291 h 1857375"/>
                  <a:gd name="connsiteX176" fmla="*/ 511016 w 1247775"/>
                  <a:gd name="connsiteY176" fmla="*/ 430054 h 1857375"/>
                  <a:gd name="connsiteX177" fmla="*/ 524351 w 1247775"/>
                  <a:gd name="connsiteY177" fmla="*/ 443389 h 1857375"/>
                  <a:gd name="connsiteX178" fmla="*/ 537686 w 1247775"/>
                  <a:gd name="connsiteY178" fmla="*/ 433864 h 1857375"/>
                  <a:gd name="connsiteX179" fmla="*/ 537686 w 1247775"/>
                  <a:gd name="connsiteY179" fmla="*/ 433864 h 1857375"/>
                  <a:gd name="connsiteX180" fmla="*/ 539591 w 1247775"/>
                  <a:gd name="connsiteY180" fmla="*/ 441484 h 1857375"/>
                  <a:gd name="connsiteX181" fmla="*/ 531971 w 1247775"/>
                  <a:gd name="connsiteY181" fmla="*/ 450056 h 1857375"/>
                  <a:gd name="connsiteX182" fmla="*/ 540544 w 1247775"/>
                  <a:gd name="connsiteY182" fmla="*/ 458629 h 1857375"/>
                  <a:gd name="connsiteX183" fmla="*/ 549116 w 1247775"/>
                  <a:gd name="connsiteY183" fmla="*/ 451009 h 1857375"/>
                  <a:gd name="connsiteX184" fmla="*/ 557689 w 1247775"/>
                  <a:gd name="connsiteY184" fmla="*/ 452914 h 1857375"/>
                  <a:gd name="connsiteX185" fmla="*/ 563404 w 1247775"/>
                  <a:gd name="connsiteY185" fmla="*/ 451961 h 1857375"/>
                  <a:gd name="connsiteX186" fmla="*/ 565309 w 1247775"/>
                  <a:gd name="connsiteY186" fmla="*/ 454819 h 1857375"/>
                  <a:gd name="connsiteX187" fmla="*/ 560546 w 1247775"/>
                  <a:gd name="connsiteY187" fmla="*/ 464344 h 1857375"/>
                  <a:gd name="connsiteX188" fmla="*/ 560546 w 1247775"/>
                  <a:gd name="connsiteY188" fmla="*/ 467201 h 1857375"/>
                  <a:gd name="connsiteX189" fmla="*/ 551974 w 1247775"/>
                  <a:gd name="connsiteY189" fmla="*/ 487204 h 1857375"/>
                  <a:gd name="connsiteX190" fmla="*/ 551974 w 1247775"/>
                  <a:gd name="connsiteY190" fmla="*/ 488156 h 1857375"/>
                  <a:gd name="connsiteX191" fmla="*/ 548164 w 1247775"/>
                  <a:gd name="connsiteY191" fmla="*/ 499586 h 1857375"/>
                  <a:gd name="connsiteX192" fmla="*/ 566261 w 1247775"/>
                  <a:gd name="connsiteY192" fmla="*/ 517684 h 1857375"/>
                  <a:gd name="connsiteX193" fmla="*/ 573881 w 1247775"/>
                  <a:gd name="connsiteY193" fmla="*/ 515779 h 1857375"/>
                  <a:gd name="connsiteX194" fmla="*/ 571024 w 1247775"/>
                  <a:gd name="connsiteY194" fmla="*/ 523399 h 1857375"/>
                  <a:gd name="connsiteX195" fmla="*/ 574834 w 1247775"/>
                  <a:gd name="connsiteY195" fmla="*/ 531971 h 1857375"/>
                  <a:gd name="connsiteX196" fmla="*/ 574834 w 1247775"/>
                  <a:gd name="connsiteY196" fmla="*/ 532924 h 1857375"/>
                  <a:gd name="connsiteX197" fmla="*/ 586264 w 1247775"/>
                  <a:gd name="connsiteY197" fmla="*/ 544354 h 1857375"/>
                  <a:gd name="connsiteX198" fmla="*/ 596741 w 1247775"/>
                  <a:gd name="connsiteY198" fmla="*/ 537686 h 1857375"/>
                  <a:gd name="connsiteX199" fmla="*/ 598646 w 1247775"/>
                  <a:gd name="connsiteY199" fmla="*/ 536734 h 1857375"/>
                  <a:gd name="connsiteX200" fmla="*/ 611981 w 1247775"/>
                  <a:gd name="connsiteY200" fmla="*/ 542449 h 1857375"/>
                  <a:gd name="connsiteX201" fmla="*/ 631984 w 1247775"/>
                  <a:gd name="connsiteY201" fmla="*/ 522446 h 1857375"/>
                  <a:gd name="connsiteX202" fmla="*/ 643414 w 1247775"/>
                  <a:gd name="connsiteY202" fmla="*/ 525304 h 1857375"/>
                  <a:gd name="connsiteX203" fmla="*/ 632936 w 1247775"/>
                  <a:gd name="connsiteY203" fmla="*/ 538639 h 1857375"/>
                  <a:gd name="connsiteX204" fmla="*/ 633889 w 1247775"/>
                  <a:gd name="connsiteY204" fmla="*/ 542449 h 1857375"/>
                  <a:gd name="connsiteX205" fmla="*/ 626269 w 1247775"/>
                  <a:gd name="connsiteY205" fmla="*/ 554831 h 1857375"/>
                  <a:gd name="connsiteX206" fmla="*/ 626269 w 1247775"/>
                  <a:gd name="connsiteY206" fmla="*/ 555784 h 1857375"/>
                  <a:gd name="connsiteX207" fmla="*/ 614839 w 1247775"/>
                  <a:gd name="connsiteY207" fmla="*/ 548164 h 1857375"/>
                  <a:gd name="connsiteX208" fmla="*/ 602456 w 1247775"/>
                  <a:gd name="connsiteY208" fmla="*/ 560546 h 1857375"/>
                  <a:gd name="connsiteX209" fmla="*/ 614839 w 1247775"/>
                  <a:gd name="connsiteY209" fmla="*/ 572929 h 1857375"/>
                  <a:gd name="connsiteX210" fmla="*/ 627221 w 1247775"/>
                  <a:gd name="connsiteY210" fmla="*/ 560546 h 1857375"/>
                  <a:gd name="connsiteX211" fmla="*/ 627221 w 1247775"/>
                  <a:gd name="connsiteY211" fmla="*/ 560546 h 1857375"/>
                  <a:gd name="connsiteX212" fmla="*/ 631031 w 1247775"/>
                  <a:gd name="connsiteY212" fmla="*/ 566261 h 1857375"/>
                  <a:gd name="connsiteX213" fmla="*/ 628174 w 1247775"/>
                  <a:gd name="connsiteY213" fmla="*/ 571024 h 1857375"/>
                  <a:gd name="connsiteX214" fmla="*/ 633889 w 1247775"/>
                  <a:gd name="connsiteY214" fmla="*/ 576739 h 1857375"/>
                  <a:gd name="connsiteX215" fmla="*/ 639604 w 1247775"/>
                  <a:gd name="connsiteY215" fmla="*/ 571024 h 1857375"/>
                  <a:gd name="connsiteX216" fmla="*/ 639604 w 1247775"/>
                  <a:gd name="connsiteY216" fmla="*/ 569119 h 1857375"/>
                  <a:gd name="connsiteX217" fmla="*/ 640556 w 1247775"/>
                  <a:gd name="connsiteY217" fmla="*/ 569119 h 1857375"/>
                  <a:gd name="connsiteX218" fmla="*/ 646271 w 1247775"/>
                  <a:gd name="connsiteY218" fmla="*/ 568166 h 1857375"/>
                  <a:gd name="connsiteX219" fmla="*/ 648176 w 1247775"/>
                  <a:gd name="connsiteY219" fmla="*/ 570071 h 1857375"/>
                  <a:gd name="connsiteX220" fmla="*/ 647224 w 1247775"/>
                  <a:gd name="connsiteY220" fmla="*/ 573881 h 1857375"/>
                  <a:gd name="connsiteX221" fmla="*/ 650081 w 1247775"/>
                  <a:gd name="connsiteY221" fmla="*/ 579596 h 1857375"/>
                  <a:gd name="connsiteX222" fmla="*/ 642461 w 1247775"/>
                  <a:gd name="connsiteY222" fmla="*/ 589121 h 1857375"/>
                  <a:gd name="connsiteX223" fmla="*/ 648176 w 1247775"/>
                  <a:gd name="connsiteY223" fmla="*/ 597694 h 1857375"/>
                  <a:gd name="connsiteX224" fmla="*/ 656749 w 1247775"/>
                  <a:gd name="connsiteY224" fmla="*/ 605314 h 1857375"/>
                  <a:gd name="connsiteX225" fmla="*/ 656749 w 1247775"/>
                  <a:gd name="connsiteY225" fmla="*/ 608171 h 1857375"/>
                  <a:gd name="connsiteX226" fmla="*/ 647224 w 1247775"/>
                  <a:gd name="connsiteY226" fmla="*/ 603409 h 1857375"/>
                  <a:gd name="connsiteX227" fmla="*/ 635794 w 1247775"/>
                  <a:gd name="connsiteY227" fmla="*/ 614839 h 1857375"/>
                  <a:gd name="connsiteX228" fmla="*/ 636746 w 1247775"/>
                  <a:gd name="connsiteY228" fmla="*/ 617696 h 1857375"/>
                  <a:gd name="connsiteX229" fmla="*/ 634841 w 1247775"/>
                  <a:gd name="connsiteY229" fmla="*/ 617696 h 1857375"/>
                  <a:gd name="connsiteX230" fmla="*/ 614839 w 1247775"/>
                  <a:gd name="connsiteY230" fmla="*/ 623411 h 1857375"/>
                  <a:gd name="connsiteX231" fmla="*/ 613886 w 1247775"/>
                  <a:gd name="connsiteY231" fmla="*/ 623411 h 1857375"/>
                  <a:gd name="connsiteX232" fmla="*/ 609124 w 1247775"/>
                  <a:gd name="connsiteY232" fmla="*/ 624364 h 1857375"/>
                  <a:gd name="connsiteX233" fmla="*/ 609124 w 1247775"/>
                  <a:gd name="connsiteY233" fmla="*/ 624364 h 1857375"/>
                  <a:gd name="connsiteX234" fmla="*/ 596741 w 1247775"/>
                  <a:gd name="connsiteY234" fmla="*/ 611981 h 1857375"/>
                  <a:gd name="connsiteX235" fmla="*/ 587216 w 1247775"/>
                  <a:gd name="connsiteY235" fmla="*/ 617696 h 1857375"/>
                  <a:gd name="connsiteX236" fmla="*/ 564356 w 1247775"/>
                  <a:gd name="connsiteY236" fmla="*/ 605314 h 1857375"/>
                  <a:gd name="connsiteX237" fmla="*/ 542449 w 1247775"/>
                  <a:gd name="connsiteY237" fmla="*/ 616744 h 1857375"/>
                  <a:gd name="connsiteX238" fmla="*/ 540544 w 1247775"/>
                  <a:gd name="connsiteY238" fmla="*/ 615791 h 1857375"/>
                  <a:gd name="connsiteX239" fmla="*/ 536734 w 1247775"/>
                  <a:gd name="connsiteY239" fmla="*/ 609124 h 1857375"/>
                  <a:gd name="connsiteX240" fmla="*/ 556736 w 1247775"/>
                  <a:gd name="connsiteY240" fmla="*/ 593884 h 1857375"/>
                  <a:gd name="connsiteX241" fmla="*/ 563404 w 1247775"/>
                  <a:gd name="connsiteY241" fmla="*/ 579596 h 1857375"/>
                  <a:gd name="connsiteX242" fmla="*/ 563404 w 1247775"/>
                  <a:gd name="connsiteY242" fmla="*/ 575786 h 1857375"/>
                  <a:gd name="connsiteX243" fmla="*/ 564356 w 1247775"/>
                  <a:gd name="connsiteY243" fmla="*/ 575786 h 1857375"/>
                  <a:gd name="connsiteX244" fmla="*/ 572929 w 1247775"/>
                  <a:gd name="connsiteY244" fmla="*/ 573881 h 1857375"/>
                  <a:gd name="connsiteX245" fmla="*/ 569119 w 1247775"/>
                  <a:gd name="connsiteY245" fmla="*/ 585311 h 1857375"/>
                  <a:gd name="connsiteX246" fmla="*/ 591026 w 1247775"/>
                  <a:gd name="connsiteY246" fmla="*/ 607219 h 1857375"/>
                  <a:gd name="connsiteX247" fmla="*/ 612934 w 1247775"/>
                  <a:gd name="connsiteY247" fmla="*/ 585311 h 1857375"/>
                  <a:gd name="connsiteX248" fmla="*/ 591026 w 1247775"/>
                  <a:gd name="connsiteY248" fmla="*/ 563404 h 1857375"/>
                  <a:gd name="connsiteX249" fmla="*/ 579596 w 1247775"/>
                  <a:gd name="connsiteY249" fmla="*/ 567214 h 1857375"/>
                  <a:gd name="connsiteX250" fmla="*/ 581501 w 1247775"/>
                  <a:gd name="connsiteY250" fmla="*/ 558641 h 1857375"/>
                  <a:gd name="connsiteX251" fmla="*/ 564356 w 1247775"/>
                  <a:gd name="connsiteY251" fmla="*/ 541496 h 1857375"/>
                  <a:gd name="connsiteX252" fmla="*/ 547211 w 1247775"/>
                  <a:gd name="connsiteY252" fmla="*/ 558641 h 1857375"/>
                  <a:gd name="connsiteX253" fmla="*/ 547211 w 1247775"/>
                  <a:gd name="connsiteY253" fmla="*/ 560546 h 1857375"/>
                  <a:gd name="connsiteX254" fmla="*/ 543401 w 1247775"/>
                  <a:gd name="connsiteY254" fmla="*/ 560546 h 1857375"/>
                  <a:gd name="connsiteX255" fmla="*/ 528161 w 1247775"/>
                  <a:gd name="connsiteY255" fmla="*/ 567214 h 1857375"/>
                  <a:gd name="connsiteX256" fmla="*/ 526256 w 1247775"/>
                  <a:gd name="connsiteY256" fmla="*/ 568166 h 1857375"/>
                  <a:gd name="connsiteX257" fmla="*/ 526256 w 1247775"/>
                  <a:gd name="connsiteY257" fmla="*/ 566261 h 1857375"/>
                  <a:gd name="connsiteX258" fmla="*/ 508159 w 1247775"/>
                  <a:gd name="connsiteY258" fmla="*/ 548164 h 1857375"/>
                  <a:gd name="connsiteX259" fmla="*/ 490061 w 1247775"/>
                  <a:gd name="connsiteY259" fmla="*/ 566261 h 1857375"/>
                  <a:gd name="connsiteX260" fmla="*/ 508159 w 1247775"/>
                  <a:gd name="connsiteY260" fmla="*/ 584359 h 1857375"/>
                  <a:gd name="connsiteX261" fmla="*/ 513874 w 1247775"/>
                  <a:gd name="connsiteY261" fmla="*/ 583406 h 1857375"/>
                  <a:gd name="connsiteX262" fmla="*/ 512921 w 1247775"/>
                  <a:gd name="connsiteY262" fmla="*/ 588169 h 1857375"/>
                  <a:gd name="connsiteX263" fmla="*/ 515779 w 1247775"/>
                  <a:gd name="connsiteY263" fmla="*/ 599599 h 1857375"/>
                  <a:gd name="connsiteX264" fmla="*/ 511969 w 1247775"/>
                  <a:gd name="connsiteY264" fmla="*/ 599599 h 1857375"/>
                  <a:gd name="connsiteX265" fmla="*/ 506254 w 1247775"/>
                  <a:gd name="connsiteY265" fmla="*/ 600551 h 1857375"/>
                  <a:gd name="connsiteX266" fmla="*/ 497681 w 1247775"/>
                  <a:gd name="connsiteY266" fmla="*/ 594836 h 1857375"/>
                  <a:gd name="connsiteX267" fmla="*/ 489109 w 1247775"/>
                  <a:gd name="connsiteY267" fmla="*/ 602456 h 1857375"/>
                  <a:gd name="connsiteX268" fmla="*/ 487204 w 1247775"/>
                  <a:gd name="connsiteY268" fmla="*/ 603409 h 1857375"/>
                  <a:gd name="connsiteX269" fmla="*/ 475774 w 1247775"/>
                  <a:gd name="connsiteY269" fmla="*/ 599599 h 1857375"/>
                  <a:gd name="connsiteX270" fmla="*/ 454819 w 1247775"/>
                  <a:gd name="connsiteY270" fmla="*/ 620554 h 1857375"/>
                  <a:gd name="connsiteX271" fmla="*/ 455771 w 1247775"/>
                  <a:gd name="connsiteY271" fmla="*/ 625316 h 1857375"/>
                  <a:gd name="connsiteX272" fmla="*/ 450056 w 1247775"/>
                  <a:gd name="connsiteY272" fmla="*/ 633889 h 1857375"/>
                  <a:gd name="connsiteX273" fmla="*/ 459581 w 1247775"/>
                  <a:gd name="connsiteY273" fmla="*/ 643414 h 1857375"/>
                  <a:gd name="connsiteX274" fmla="*/ 484346 w 1247775"/>
                  <a:gd name="connsiteY274" fmla="*/ 668179 h 1857375"/>
                  <a:gd name="connsiteX275" fmla="*/ 498634 w 1247775"/>
                  <a:gd name="connsiteY275" fmla="*/ 663416 h 1857375"/>
                  <a:gd name="connsiteX276" fmla="*/ 503396 w 1247775"/>
                  <a:gd name="connsiteY276" fmla="*/ 662464 h 1857375"/>
                  <a:gd name="connsiteX277" fmla="*/ 511016 w 1247775"/>
                  <a:gd name="connsiteY277" fmla="*/ 664369 h 1857375"/>
                  <a:gd name="connsiteX278" fmla="*/ 511969 w 1247775"/>
                  <a:gd name="connsiteY278" fmla="*/ 667226 h 1857375"/>
                  <a:gd name="connsiteX279" fmla="*/ 511969 w 1247775"/>
                  <a:gd name="connsiteY279" fmla="*/ 668179 h 1857375"/>
                  <a:gd name="connsiteX280" fmla="*/ 513874 w 1247775"/>
                  <a:gd name="connsiteY280" fmla="*/ 677704 h 1857375"/>
                  <a:gd name="connsiteX281" fmla="*/ 511969 w 1247775"/>
                  <a:gd name="connsiteY281" fmla="*/ 678656 h 1857375"/>
                  <a:gd name="connsiteX282" fmla="*/ 498634 w 1247775"/>
                  <a:gd name="connsiteY282" fmla="*/ 671036 h 1857375"/>
                  <a:gd name="connsiteX283" fmla="*/ 487204 w 1247775"/>
                  <a:gd name="connsiteY283" fmla="*/ 675799 h 1857375"/>
                  <a:gd name="connsiteX284" fmla="*/ 481489 w 1247775"/>
                  <a:gd name="connsiteY284" fmla="*/ 673894 h 1857375"/>
                  <a:gd name="connsiteX285" fmla="*/ 470059 w 1247775"/>
                  <a:gd name="connsiteY285" fmla="*/ 685324 h 1857375"/>
                  <a:gd name="connsiteX286" fmla="*/ 481489 w 1247775"/>
                  <a:gd name="connsiteY286" fmla="*/ 696754 h 1857375"/>
                  <a:gd name="connsiteX287" fmla="*/ 484346 w 1247775"/>
                  <a:gd name="connsiteY287" fmla="*/ 695801 h 1857375"/>
                  <a:gd name="connsiteX288" fmla="*/ 488156 w 1247775"/>
                  <a:gd name="connsiteY288" fmla="*/ 700564 h 1857375"/>
                  <a:gd name="connsiteX289" fmla="*/ 486251 w 1247775"/>
                  <a:gd name="connsiteY289" fmla="*/ 712946 h 1857375"/>
                  <a:gd name="connsiteX290" fmla="*/ 486251 w 1247775"/>
                  <a:gd name="connsiteY290" fmla="*/ 715804 h 1857375"/>
                  <a:gd name="connsiteX291" fmla="*/ 460534 w 1247775"/>
                  <a:gd name="connsiteY291" fmla="*/ 701516 h 1857375"/>
                  <a:gd name="connsiteX292" fmla="*/ 435769 w 1247775"/>
                  <a:gd name="connsiteY292" fmla="*/ 714851 h 1857375"/>
                  <a:gd name="connsiteX293" fmla="*/ 426244 w 1247775"/>
                  <a:gd name="connsiteY293" fmla="*/ 711041 h 1857375"/>
                  <a:gd name="connsiteX294" fmla="*/ 432911 w 1247775"/>
                  <a:gd name="connsiteY294" fmla="*/ 701516 h 1857375"/>
                  <a:gd name="connsiteX295" fmla="*/ 437674 w 1247775"/>
                  <a:gd name="connsiteY295" fmla="*/ 691039 h 1857375"/>
                  <a:gd name="connsiteX296" fmla="*/ 431006 w 1247775"/>
                  <a:gd name="connsiteY296" fmla="*/ 679609 h 1857375"/>
                  <a:gd name="connsiteX297" fmla="*/ 410051 w 1247775"/>
                  <a:gd name="connsiteY297" fmla="*/ 668179 h 1857375"/>
                  <a:gd name="connsiteX298" fmla="*/ 404336 w 1247775"/>
                  <a:gd name="connsiteY298" fmla="*/ 669131 h 1857375"/>
                  <a:gd name="connsiteX299" fmla="*/ 401479 w 1247775"/>
                  <a:gd name="connsiteY299" fmla="*/ 661511 h 1857375"/>
                  <a:gd name="connsiteX300" fmla="*/ 409099 w 1247775"/>
                  <a:gd name="connsiteY300" fmla="*/ 650081 h 1857375"/>
                  <a:gd name="connsiteX301" fmla="*/ 410051 w 1247775"/>
                  <a:gd name="connsiteY301" fmla="*/ 647224 h 1857375"/>
                  <a:gd name="connsiteX302" fmla="*/ 410051 w 1247775"/>
                  <a:gd name="connsiteY302" fmla="*/ 647224 h 1857375"/>
                  <a:gd name="connsiteX303" fmla="*/ 411956 w 1247775"/>
                  <a:gd name="connsiteY303" fmla="*/ 634841 h 1857375"/>
                  <a:gd name="connsiteX304" fmla="*/ 370046 w 1247775"/>
                  <a:gd name="connsiteY304" fmla="*/ 592931 h 1857375"/>
                  <a:gd name="connsiteX305" fmla="*/ 360521 w 1247775"/>
                  <a:gd name="connsiteY305" fmla="*/ 593884 h 1857375"/>
                  <a:gd name="connsiteX306" fmla="*/ 362426 w 1247775"/>
                  <a:gd name="connsiteY306" fmla="*/ 588169 h 1857375"/>
                  <a:gd name="connsiteX307" fmla="*/ 350996 w 1247775"/>
                  <a:gd name="connsiteY307" fmla="*/ 576739 h 1857375"/>
                  <a:gd name="connsiteX308" fmla="*/ 342424 w 1247775"/>
                  <a:gd name="connsiteY308" fmla="*/ 580549 h 1857375"/>
                  <a:gd name="connsiteX309" fmla="*/ 335756 w 1247775"/>
                  <a:gd name="connsiteY309" fmla="*/ 578644 h 1857375"/>
                  <a:gd name="connsiteX310" fmla="*/ 324326 w 1247775"/>
                  <a:gd name="connsiteY310" fmla="*/ 590074 h 1857375"/>
                  <a:gd name="connsiteX311" fmla="*/ 335756 w 1247775"/>
                  <a:gd name="connsiteY311" fmla="*/ 601504 h 1857375"/>
                  <a:gd name="connsiteX312" fmla="*/ 344329 w 1247775"/>
                  <a:gd name="connsiteY312" fmla="*/ 597694 h 1857375"/>
                  <a:gd name="connsiteX313" fmla="*/ 348139 w 1247775"/>
                  <a:gd name="connsiteY313" fmla="*/ 599599 h 1857375"/>
                  <a:gd name="connsiteX314" fmla="*/ 324326 w 1247775"/>
                  <a:gd name="connsiteY314" fmla="*/ 625316 h 1857375"/>
                  <a:gd name="connsiteX315" fmla="*/ 324326 w 1247775"/>
                  <a:gd name="connsiteY315" fmla="*/ 627221 h 1857375"/>
                  <a:gd name="connsiteX316" fmla="*/ 316706 w 1247775"/>
                  <a:gd name="connsiteY316" fmla="*/ 633889 h 1857375"/>
                  <a:gd name="connsiteX317" fmla="*/ 316706 w 1247775"/>
                  <a:gd name="connsiteY317" fmla="*/ 633889 h 1857375"/>
                  <a:gd name="connsiteX318" fmla="*/ 316706 w 1247775"/>
                  <a:gd name="connsiteY318" fmla="*/ 631031 h 1857375"/>
                  <a:gd name="connsiteX319" fmla="*/ 310039 w 1247775"/>
                  <a:gd name="connsiteY319" fmla="*/ 616744 h 1857375"/>
                  <a:gd name="connsiteX320" fmla="*/ 294799 w 1247775"/>
                  <a:gd name="connsiteY320" fmla="*/ 602456 h 1857375"/>
                  <a:gd name="connsiteX321" fmla="*/ 279559 w 1247775"/>
                  <a:gd name="connsiteY321" fmla="*/ 617696 h 1857375"/>
                  <a:gd name="connsiteX322" fmla="*/ 280511 w 1247775"/>
                  <a:gd name="connsiteY322" fmla="*/ 623411 h 1857375"/>
                  <a:gd name="connsiteX323" fmla="*/ 278606 w 1247775"/>
                  <a:gd name="connsiteY323" fmla="*/ 631031 h 1857375"/>
                  <a:gd name="connsiteX324" fmla="*/ 297656 w 1247775"/>
                  <a:gd name="connsiteY324" fmla="*/ 650081 h 1857375"/>
                  <a:gd name="connsiteX325" fmla="*/ 310039 w 1247775"/>
                  <a:gd name="connsiteY325" fmla="*/ 645319 h 1857375"/>
                  <a:gd name="connsiteX326" fmla="*/ 310991 w 1247775"/>
                  <a:gd name="connsiteY326" fmla="*/ 645319 h 1857375"/>
                  <a:gd name="connsiteX327" fmla="*/ 310039 w 1247775"/>
                  <a:gd name="connsiteY327" fmla="*/ 652939 h 1857375"/>
                  <a:gd name="connsiteX328" fmla="*/ 312896 w 1247775"/>
                  <a:gd name="connsiteY328" fmla="*/ 666274 h 1857375"/>
                  <a:gd name="connsiteX329" fmla="*/ 308134 w 1247775"/>
                  <a:gd name="connsiteY329" fmla="*/ 665321 h 1857375"/>
                  <a:gd name="connsiteX330" fmla="*/ 304324 w 1247775"/>
                  <a:gd name="connsiteY330" fmla="*/ 666274 h 1857375"/>
                  <a:gd name="connsiteX331" fmla="*/ 304324 w 1247775"/>
                  <a:gd name="connsiteY331" fmla="*/ 664369 h 1857375"/>
                  <a:gd name="connsiteX332" fmla="*/ 290036 w 1247775"/>
                  <a:gd name="connsiteY332" fmla="*/ 650081 h 1857375"/>
                  <a:gd name="connsiteX333" fmla="*/ 275749 w 1247775"/>
                  <a:gd name="connsiteY333" fmla="*/ 664369 h 1857375"/>
                  <a:gd name="connsiteX334" fmla="*/ 290036 w 1247775"/>
                  <a:gd name="connsiteY334" fmla="*/ 678656 h 1857375"/>
                  <a:gd name="connsiteX335" fmla="*/ 289084 w 1247775"/>
                  <a:gd name="connsiteY335" fmla="*/ 685324 h 1857375"/>
                  <a:gd name="connsiteX336" fmla="*/ 309086 w 1247775"/>
                  <a:gd name="connsiteY336" fmla="*/ 705326 h 1857375"/>
                  <a:gd name="connsiteX337" fmla="*/ 329089 w 1247775"/>
                  <a:gd name="connsiteY337" fmla="*/ 685324 h 1857375"/>
                  <a:gd name="connsiteX338" fmla="*/ 328136 w 1247775"/>
                  <a:gd name="connsiteY338" fmla="*/ 679609 h 1857375"/>
                  <a:gd name="connsiteX339" fmla="*/ 337661 w 1247775"/>
                  <a:gd name="connsiteY339" fmla="*/ 682466 h 1857375"/>
                  <a:gd name="connsiteX340" fmla="*/ 342424 w 1247775"/>
                  <a:gd name="connsiteY340" fmla="*/ 690086 h 1857375"/>
                  <a:gd name="connsiteX341" fmla="*/ 345281 w 1247775"/>
                  <a:gd name="connsiteY341" fmla="*/ 698659 h 1857375"/>
                  <a:gd name="connsiteX342" fmla="*/ 344329 w 1247775"/>
                  <a:gd name="connsiteY342" fmla="*/ 698659 h 1857375"/>
                  <a:gd name="connsiteX343" fmla="*/ 329089 w 1247775"/>
                  <a:gd name="connsiteY343" fmla="*/ 713899 h 1857375"/>
                  <a:gd name="connsiteX344" fmla="*/ 329089 w 1247775"/>
                  <a:gd name="connsiteY344" fmla="*/ 715804 h 1857375"/>
                  <a:gd name="connsiteX345" fmla="*/ 327184 w 1247775"/>
                  <a:gd name="connsiteY345" fmla="*/ 719614 h 1857375"/>
                  <a:gd name="connsiteX346" fmla="*/ 316706 w 1247775"/>
                  <a:gd name="connsiteY346" fmla="*/ 715804 h 1857375"/>
                  <a:gd name="connsiteX347" fmla="*/ 300514 w 1247775"/>
                  <a:gd name="connsiteY347" fmla="*/ 731996 h 1857375"/>
                  <a:gd name="connsiteX348" fmla="*/ 316706 w 1247775"/>
                  <a:gd name="connsiteY348" fmla="*/ 748189 h 1857375"/>
                  <a:gd name="connsiteX349" fmla="*/ 328136 w 1247775"/>
                  <a:gd name="connsiteY349" fmla="*/ 743426 h 1857375"/>
                  <a:gd name="connsiteX350" fmla="*/ 333851 w 1247775"/>
                  <a:gd name="connsiteY350" fmla="*/ 750094 h 1857375"/>
                  <a:gd name="connsiteX351" fmla="*/ 333851 w 1247775"/>
                  <a:gd name="connsiteY351" fmla="*/ 750094 h 1857375"/>
                  <a:gd name="connsiteX352" fmla="*/ 324326 w 1247775"/>
                  <a:gd name="connsiteY352" fmla="*/ 759619 h 1857375"/>
                  <a:gd name="connsiteX353" fmla="*/ 333851 w 1247775"/>
                  <a:gd name="connsiteY353" fmla="*/ 769144 h 1857375"/>
                  <a:gd name="connsiteX354" fmla="*/ 341471 w 1247775"/>
                  <a:gd name="connsiteY354" fmla="*/ 765334 h 1857375"/>
                  <a:gd name="connsiteX355" fmla="*/ 339566 w 1247775"/>
                  <a:gd name="connsiteY355" fmla="*/ 774859 h 1857375"/>
                  <a:gd name="connsiteX356" fmla="*/ 342424 w 1247775"/>
                  <a:gd name="connsiteY356" fmla="*/ 788194 h 1857375"/>
                  <a:gd name="connsiteX357" fmla="*/ 332899 w 1247775"/>
                  <a:gd name="connsiteY357" fmla="*/ 794861 h 1857375"/>
                  <a:gd name="connsiteX358" fmla="*/ 332899 w 1247775"/>
                  <a:gd name="connsiteY358" fmla="*/ 792956 h 1857375"/>
                  <a:gd name="connsiteX359" fmla="*/ 313849 w 1247775"/>
                  <a:gd name="connsiteY359" fmla="*/ 772954 h 1857375"/>
                  <a:gd name="connsiteX360" fmla="*/ 309086 w 1247775"/>
                  <a:gd name="connsiteY360" fmla="*/ 772001 h 1857375"/>
                  <a:gd name="connsiteX361" fmla="*/ 299561 w 1247775"/>
                  <a:gd name="connsiteY361" fmla="*/ 777716 h 1857375"/>
                  <a:gd name="connsiteX362" fmla="*/ 292894 w 1247775"/>
                  <a:gd name="connsiteY362" fmla="*/ 792956 h 1857375"/>
                  <a:gd name="connsiteX363" fmla="*/ 312896 w 1247775"/>
                  <a:gd name="connsiteY363" fmla="*/ 812959 h 1857375"/>
                  <a:gd name="connsiteX364" fmla="*/ 328136 w 1247775"/>
                  <a:gd name="connsiteY364" fmla="*/ 806291 h 1857375"/>
                  <a:gd name="connsiteX365" fmla="*/ 328136 w 1247775"/>
                  <a:gd name="connsiteY365" fmla="*/ 808196 h 1857375"/>
                  <a:gd name="connsiteX366" fmla="*/ 331946 w 1247775"/>
                  <a:gd name="connsiteY366" fmla="*/ 820579 h 1857375"/>
                  <a:gd name="connsiteX367" fmla="*/ 314801 w 1247775"/>
                  <a:gd name="connsiteY367" fmla="*/ 844391 h 1857375"/>
                  <a:gd name="connsiteX368" fmla="*/ 340519 w 1247775"/>
                  <a:gd name="connsiteY368" fmla="*/ 870109 h 1857375"/>
                  <a:gd name="connsiteX369" fmla="*/ 351949 w 1247775"/>
                  <a:gd name="connsiteY369" fmla="*/ 867251 h 1857375"/>
                  <a:gd name="connsiteX370" fmla="*/ 353854 w 1247775"/>
                  <a:gd name="connsiteY370" fmla="*/ 867251 h 1857375"/>
                  <a:gd name="connsiteX371" fmla="*/ 352901 w 1247775"/>
                  <a:gd name="connsiteY371" fmla="*/ 871061 h 1857375"/>
                  <a:gd name="connsiteX372" fmla="*/ 367189 w 1247775"/>
                  <a:gd name="connsiteY372" fmla="*/ 885349 h 1857375"/>
                  <a:gd name="connsiteX373" fmla="*/ 368141 w 1247775"/>
                  <a:gd name="connsiteY373" fmla="*/ 885349 h 1857375"/>
                  <a:gd name="connsiteX374" fmla="*/ 371951 w 1247775"/>
                  <a:gd name="connsiteY374" fmla="*/ 890111 h 1857375"/>
                  <a:gd name="connsiteX375" fmla="*/ 372904 w 1247775"/>
                  <a:gd name="connsiteY375" fmla="*/ 892016 h 1857375"/>
                  <a:gd name="connsiteX376" fmla="*/ 367189 w 1247775"/>
                  <a:gd name="connsiteY376" fmla="*/ 890111 h 1857375"/>
                  <a:gd name="connsiteX377" fmla="*/ 358616 w 1247775"/>
                  <a:gd name="connsiteY377" fmla="*/ 898684 h 1857375"/>
                  <a:gd name="connsiteX378" fmla="*/ 367189 w 1247775"/>
                  <a:gd name="connsiteY378" fmla="*/ 907256 h 1857375"/>
                  <a:gd name="connsiteX379" fmla="*/ 375761 w 1247775"/>
                  <a:gd name="connsiteY379" fmla="*/ 898684 h 1857375"/>
                  <a:gd name="connsiteX380" fmla="*/ 373856 w 1247775"/>
                  <a:gd name="connsiteY380" fmla="*/ 892969 h 1857375"/>
                  <a:gd name="connsiteX381" fmla="*/ 386239 w 1247775"/>
                  <a:gd name="connsiteY381" fmla="*/ 899636 h 1857375"/>
                  <a:gd name="connsiteX382" fmla="*/ 386239 w 1247775"/>
                  <a:gd name="connsiteY382" fmla="*/ 899636 h 1857375"/>
                  <a:gd name="connsiteX383" fmla="*/ 417671 w 1247775"/>
                  <a:gd name="connsiteY383" fmla="*/ 920591 h 1857375"/>
                  <a:gd name="connsiteX384" fmla="*/ 417671 w 1247775"/>
                  <a:gd name="connsiteY384" fmla="*/ 920591 h 1857375"/>
                  <a:gd name="connsiteX385" fmla="*/ 425291 w 1247775"/>
                  <a:gd name="connsiteY385" fmla="*/ 926306 h 1857375"/>
                  <a:gd name="connsiteX386" fmla="*/ 431006 w 1247775"/>
                  <a:gd name="connsiteY386" fmla="*/ 923449 h 1857375"/>
                  <a:gd name="connsiteX387" fmla="*/ 435769 w 1247775"/>
                  <a:gd name="connsiteY387" fmla="*/ 924401 h 1857375"/>
                  <a:gd name="connsiteX388" fmla="*/ 447199 w 1247775"/>
                  <a:gd name="connsiteY388" fmla="*/ 916781 h 1857375"/>
                  <a:gd name="connsiteX389" fmla="*/ 450056 w 1247775"/>
                  <a:gd name="connsiteY389" fmla="*/ 917734 h 1857375"/>
                  <a:gd name="connsiteX390" fmla="*/ 449104 w 1247775"/>
                  <a:gd name="connsiteY390" fmla="*/ 922496 h 1857375"/>
                  <a:gd name="connsiteX391" fmla="*/ 454819 w 1247775"/>
                  <a:gd name="connsiteY391" fmla="*/ 935831 h 1857375"/>
                  <a:gd name="connsiteX392" fmla="*/ 454819 w 1247775"/>
                  <a:gd name="connsiteY392" fmla="*/ 935831 h 1857375"/>
                  <a:gd name="connsiteX393" fmla="*/ 449104 w 1247775"/>
                  <a:gd name="connsiteY393" fmla="*/ 936784 h 1857375"/>
                  <a:gd name="connsiteX394" fmla="*/ 438626 w 1247775"/>
                  <a:gd name="connsiteY394" fmla="*/ 934879 h 1857375"/>
                  <a:gd name="connsiteX395" fmla="*/ 415766 w 1247775"/>
                  <a:gd name="connsiteY395" fmla="*/ 942499 h 1857375"/>
                  <a:gd name="connsiteX396" fmla="*/ 415766 w 1247775"/>
                  <a:gd name="connsiteY396" fmla="*/ 939641 h 1857375"/>
                  <a:gd name="connsiteX397" fmla="*/ 401479 w 1247775"/>
                  <a:gd name="connsiteY397" fmla="*/ 925354 h 1857375"/>
                  <a:gd name="connsiteX398" fmla="*/ 387191 w 1247775"/>
                  <a:gd name="connsiteY398" fmla="*/ 939641 h 1857375"/>
                  <a:gd name="connsiteX399" fmla="*/ 401479 w 1247775"/>
                  <a:gd name="connsiteY399" fmla="*/ 953929 h 1857375"/>
                  <a:gd name="connsiteX400" fmla="*/ 405289 w 1247775"/>
                  <a:gd name="connsiteY400" fmla="*/ 953929 h 1857375"/>
                  <a:gd name="connsiteX401" fmla="*/ 399574 w 1247775"/>
                  <a:gd name="connsiteY401" fmla="*/ 973931 h 1857375"/>
                  <a:gd name="connsiteX402" fmla="*/ 392906 w 1247775"/>
                  <a:gd name="connsiteY402" fmla="*/ 972979 h 1857375"/>
                  <a:gd name="connsiteX403" fmla="*/ 359569 w 1247775"/>
                  <a:gd name="connsiteY403" fmla="*/ 1006316 h 1857375"/>
                  <a:gd name="connsiteX404" fmla="*/ 392906 w 1247775"/>
                  <a:gd name="connsiteY404" fmla="*/ 1039654 h 1857375"/>
                  <a:gd name="connsiteX405" fmla="*/ 404336 w 1247775"/>
                  <a:gd name="connsiteY405" fmla="*/ 1037749 h 1857375"/>
                  <a:gd name="connsiteX406" fmla="*/ 409099 w 1247775"/>
                  <a:gd name="connsiteY406" fmla="*/ 1038701 h 1857375"/>
                  <a:gd name="connsiteX407" fmla="*/ 418624 w 1247775"/>
                  <a:gd name="connsiteY407" fmla="*/ 1029176 h 1857375"/>
                  <a:gd name="connsiteX408" fmla="*/ 418624 w 1247775"/>
                  <a:gd name="connsiteY408" fmla="*/ 1028224 h 1857375"/>
                  <a:gd name="connsiteX409" fmla="*/ 421481 w 1247775"/>
                  <a:gd name="connsiteY409" fmla="*/ 1024414 h 1857375"/>
                  <a:gd name="connsiteX410" fmla="*/ 424339 w 1247775"/>
                  <a:gd name="connsiteY410" fmla="*/ 1026319 h 1857375"/>
                  <a:gd name="connsiteX411" fmla="*/ 432911 w 1247775"/>
                  <a:gd name="connsiteY411" fmla="*/ 1035844 h 1857375"/>
                  <a:gd name="connsiteX412" fmla="*/ 429101 w 1247775"/>
                  <a:gd name="connsiteY412" fmla="*/ 1042511 h 1857375"/>
                  <a:gd name="connsiteX413" fmla="*/ 436721 w 1247775"/>
                  <a:gd name="connsiteY413" fmla="*/ 1050131 h 1857375"/>
                  <a:gd name="connsiteX414" fmla="*/ 444341 w 1247775"/>
                  <a:gd name="connsiteY414" fmla="*/ 1042511 h 1857375"/>
                  <a:gd name="connsiteX415" fmla="*/ 442436 w 1247775"/>
                  <a:gd name="connsiteY415" fmla="*/ 1037749 h 1857375"/>
                  <a:gd name="connsiteX416" fmla="*/ 447199 w 1247775"/>
                  <a:gd name="connsiteY416" fmla="*/ 1036796 h 1857375"/>
                  <a:gd name="connsiteX417" fmla="*/ 452914 w 1247775"/>
                  <a:gd name="connsiteY417" fmla="*/ 1042511 h 1857375"/>
                  <a:gd name="connsiteX418" fmla="*/ 447199 w 1247775"/>
                  <a:gd name="connsiteY418" fmla="*/ 1048226 h 1857375"/>
                  <a:gd name="connsiteX419" fmla="*/ 447199 w 1247775"/>
                  <a:gd name="connsiteY419" fmla="*/ 1048226 h 1857375"/>
                  <a:gd name="connsiteX420" fmla="*/ 424339 w 1247775"/>
                  <a:gd name="connsiteY420" fmla="*/ 1071086 h 1857375"/>
                  <a:gd name="connsiteX421" fmla="*/ 425291 w 1247775"/>
                  <a:gd name="connsiteY421" fmla="*/ 1076801 h 1857375"/>
                  <a:gd name="connsiteX422" fmla="*/ 412909 w 1247775"/>
                  <a:gd name="connsiteY422" fmla="*/ 1072991 h 1857375"/>
                  <a:gd name="connsiteX423" fmla="*/ 389096 w 1247775"/>
                  <a:gd name="connsiteY423" fmla="*/ 1096804 h 1857375"/>
                  <a:gd name="connsiteX424" fmla="*/ 389096 w 1247775"/>
                  <a:gd name="connsiteY424" fmla="*/ 1098709 h 1857375"/>
                  <a:gd name="connsiteX425" fmla="*/ 389096 w 1247775"/>
                  <a:gd name="connsiteY425" fmla="*/ 1098709 h 1857375"/>
                  <a:gd name="connsiteX426" fmla="*/ 377666 w 1247775"/>
                  <a:gd name="connsiteY426" fmla="*/ 1091089 h 1857375"/>
                  <a:gd name="connsiteX427" fmla="*/ 371951 w 1247775"/>
                  <a:gd name="connsiteY427" fmla="*/ 1092994 h 1857375"/>
                  <a:gd name="connsiteX428" fmla="*/ 374809 w 1247775"/>
                  <a:gd name="connsiteY428" fmla="*/ 1082516 h 1857375"/>
                  <a:gd name="connsiteX429" fmla="*/ 371951 w 1247775"/>
                  <a:gd name="connsiteY429" fmla="*/ 1072039 h 1857375"/>
                  <a:gd name="connsiteX430" fmla="*/ 375761 w 1247775"/>
                  <a:gd name="connsiteY430" fmla="*/ 1072991 h 1857375"/>
                  <a:gd name="connsiteX431" fmla="*/ 388144 w 1247775"/>
                  <a:gd name="connsiteY431" fmla="*/ 1060609 h 1857375"/>
                  <a:gd name="connsiteX432" fmla="*/ 388144 w 1247775"/>
                  <a:gd name="connsiteY432" fmla="*/ 1060609 h 1857375"/>
                  <a:gd name="connsiteX433" fmla="*/ 390049 w 1247775"/>
                  <a:gd name="connsiteY433" fmla="*/ 1054894 h 1857375"/>
                  <a:gd name="connsiteX434" fmla="*/ 381476 w 1247775"/>
                  <a:gd name="connsiteY434" fmla="*/ 1046321 h 1857375"/>
                  <a:gd name="connsiteX435" fmla="*/ 375761 w 1247775"/>
                  <a:gd name="connsiteY435" fmla="*/ 1048226 h 1857375"/>
                  <a:gd name="connsiteX436" fmla="*/ 374809 w 1247775"/>
                  <a:gd name="connsiteY436" fmla="*/ 1048226 h 1857375"/>
                  <a:gd name="connsiteX437" fmla="*/ 362426 w 1247775"/>
                  <a:gd name="connsiteY437" fmla="*/ 1060609 h 1857375"/>
                  <a:gd name="connsiteX438" fmla="*/ 363379 w 1247775"/>
                  <a:gd name="connsiteY438" fmla="*/ 1065371 h 1857375"/>
                  <a:gd name="connsiteX439" fmla="*/ 353854 w 1247775"/>
                  <a:gd name="connsiteY439" fmla="*/ 1062514 h 1857375"/>
                  <a:gd name="connsiteX440" fmla="*/ 333851 w 1247775"/>
                  <a:gd name="connsiteY440" fmla="*/ 1082516 h 1857375"/>
                  <a:gd name="connsiteX441" fmla="*/ 338614 w 1247775"/>
                  <a:gd name="connsiteY441" fmla="*/ 1094899 h 1857375"/>
                  <a:gd name="connsiteX442" fmla="*/ 336709 w 1247775"/>
                  <a:gd name="connsiteY442" fmla="*/ 1094899 h 1857375"/>
                  <a:gd name="connsiteX443" fmla="*/ 327184 w 1247775"/>
                  <a:gd name="connsiteY443" fmla="*/ 1104424 h 1857375"/>
                  <a:gd name="connsiteX444" fmla="*/ 328136 w 1247775"/>
                  <a:gd name="connsiteY444" fmla="*/ 1107281 h 1857375"/>
                  <a:gd name="connsiteX445" fmla="*/ 324326 w 1247775"/>
                  <a:gd name="connsiteY445" fmla="*/ 1108234 h 1857375"/>
                  <a:gd name="connsiteX446" fmla="*/ 324326 w 1247775"/>
                  <a:gd name="connsiteY446" fmla="*/ 1108234 h 1857375"/>
                  <a:gd name="connsiteX447" fmla="*/ 323374 w 1247775"/>
                  <a:gd name="connsiteY447" fmla="*/ 1108234 h 1857375"/>
                  <a:gd name="connsiteX448" fmla="*/ 326231 w 1247775"/>
                  <a:gd name="connsiteY448" fmla="*/ 1100614 h 1857375"/>
                  <a:gd name="connsiteX449" fmla="*/ 311944 w 1247775"/>
                  <a:gd name="connsiteY449" fmla="*/ 1086326 h 1857375"/>
                  <a:gd name="connsiteX450" fmla="*/ 307181 w 1247775"/>
                  <a:gd name="connsiteY450" fmla="*/ 1087279 h 1857375"/>
                  <a:gd name="connsiteX451" fmla="*/ 310991 w 1247775"/>
                  <a:gd name="connsiteY451" fmla="*/ 1080611 h 1857375"/>
                  <a:gd name="connsiteX452" fmla="*/ 312896 w 1247775"/>
                  <a:gd name="connsiteY452" fmla="*/ 1080611 h 1857375"/>
                  <a:gd name="connsiteX453" fmla="*/ 343376 w 1247775"/>
                  <a:gd name="connsiteY453" fmla="*/ 1050131 h 1857375"/>
                  <a:gd name="connsiteX454" fmla="*/ 342424 w 1247775"/>
                  <a:gd name="connsiteY454" fmla="*/ 1044416 h 1857375"/>
                  <a:gd name="connsiteX455" fmla="*/ 350996 w 1247775"/>
                  <a:gd name="connsiteY455" fmla="*/ 1032034 h 1857375"/>
                  <a:gd name="connsiteX456" fmla="*/ 337661 w 1247775"/>
                  <a:gd name="connsiteY456" fmla="*/ 1018699 h 1857375"/>
                  <a:gd name="connsiteX457" fmla="*/ 327184 w 1247775"/>
                  <a:gd name="connsiteY457" fmla="*/ 1023461 h 1857375"/>
                  <a:gd name="connsiteX458" fmla="*/ 322421 w 1247775"/>
                  <a:gd name="connsiteY458" fmla="*/ 1021556 h 1857375"/>
                  <a:gd name="connsiteX459" fmla="*/ 322421 w 1247775"/>
                  <a:gd name="connsiteY459" fmla="*/ 1020604 h 1857375"/>
                  <a:gd name="connsiteX460" fmla="*/ 330041 w 1247775"/>
                  <a:gd name="connsiteY460" fmla="*/ 1005364 h 1857375"/>
                  <a:gd name="connsiteX461" fmla="*/ 312896 w 1247775"/>
                  <a:gd name="connsiteY461" fmla="*/ 987266 h 1857375"/>
                  <a:gd name="connsiteX462" fmla="*/ 317659 w 1247775"/>
                  <a:gd name="connsiteY462" fmla="*/ 978694 h 1857375"/>
                  <a:gd name="connsiteX463" fmla="*/ 328136 w 1247775"/>
                  <a:gd name="connsiteY463" fmla="*/ 971074 h 1857375"/>
                  <a:gd name="connsiteX464" fmla="*/ 345281 w 1247775"/>
                  <a:gd name="connsiteY464" fmla="*/ 976789 h 1857375"/>
                  <a:gd name="connsiteX465" fmla="*/ 374809 w 1247775"/>
                  <a:gd name="connsiteY465" fmla="*/ 947261 h 1857375"/>
                  <a:gd name="connsiteX466" fmla="*/ 350996 w 1247775"/>
                  <a:gd name="connsiteY466" fmla="*/ 918686 h 1857375"/>
                  <a:gd name="connsiteX467" fmla="*/ 350044 w 1247775"/>
                  <a:gd name="connsiteY467" fmla="*/ 915829 h 1857375"/>
                  <a:gd name="connsiteX468" fmla="*/ 357664 w 1247775"/>
                  <a:gd name="connsiteY468" fmla="*/ 903446 h 1857375"/>
                  <a:gd name="connsiteX469" fmla="*/ 344329 w 1247775"/>
                  <a:gd name="connsiteY469" fmla="*/ 890111 h 1857375"/>
                  <a:gd name="connsiteX470" fmla="*/ 330994 w 1247775"/>
                  <a:gd name="connsiteY470" fmla="*/ 903446 h 1857375"/>
                  <a:gd name="connsiteX471" fmla="*/ 331946 w 1247775"/>
                  <a:gd name="connsiteY471" fmla="*/ 908209 h 1857375"/>
                  <a:gd name="connsiteX472" fmla="*/ 323374 w 1247775"/>
                  <a:gd name="connsiteY472" fmla="*/ 918686 h 1857375"/>
                  <a:gd name="connsiteX473" fmla="*/ 304324 w 1247775"/>
                  <a:gd name="connsiteY473" fmla="*/ 912971 h 1857375"/>
                  <a:gd name="connsiteX474" fmla="*/ 281464 w 1247775"/>
                  <a:gd name="connsiteY474" fmla="*/ 921544 h 1857375"/>
                  <a:gd name="connsiteX475" fmla="*/ 281464 w 1247775"/>
                  <a:gd name="connsiteY475" fmla="*/ 920591 h 1857375"/>
                  <a:gd name="connsiteX476" fmla="*/ 256699 w 1247775"/>
                  <a:gd name="connsiteY476" fmla="*/ 895826 h 1857375"/>
                  <a:gd name="connsiteX477" fmla="*/ 251936 w 1247775"/>
                  <a:gd name="connsiteY477" fmla="*/ 896779 h 1857375"/>
                  <a:gd name="connsiteX478" fmla="*/ 234791 w 1247775"/>
                  <a:gd name="connsiteY478" fmla="*/ 872966 h 1857375"/>
                  <a:gd name="connsiteX479" fmla="*/ 234791 w 1247775"/>
                  <a:gd name="connsiteY479" fmla="*/ 872966 h 1857375"/>
                  <a:gd name="connsiteX480" fmla="*/ 250984 w 1247775"/>
                  <a:gd name="connsiteY480" fmla="*/ 856774 h 1857375"/>
                  <a:gd name="connsiteX481" fmla="*/ 234791 w 1247775"/>
                  <a:gd name="connsiteY481" fmla="*/ 840581 h 1857375"/>
                  <a:gd name="connsiteX482" fmla="*/ 218599 w 1247775"/>
                  <a:gd name="connsiteY482" fmla="*/ 856774 h 1857375"/>
                  <a:gd name="connsiteX483" fmla="*/ 227171 w 1247775"/>
                  <a:gd name="connsiteY483" fmla="*/ 871061 h 1857375"/>
                  <a:gd name="connsiteX484" fmla="*/ 223361 w 1247775"/>
                  <a:gd name="connsiteY484" fmla="*/ 871061 h 1857375"/>
                  <a:gd name="connsiteX485" fmla="*/ 216694 w 1247775"/>
                  <a:gd name="connsiteY485" fmla="*/ 872014 h 1857375"/>
                  <a:gd name="connsiteX486" fmla="*/ 213836 w 1247775"/>
                  <a:gd name="connsiteY486" fmla="*/ 870109 h 1857375"/>
                  <a:gd name="connsiteX487" fmla="*/ 200501 w 1247775"/>
                  <a:gd name="connsiteY487" fmla="*/ 859631 h 1857375"/>
                  <a:gd name="connsiteX488" fmla="*/ 196691 w 1247775"/>
                  <a:gd name="connsiteY488" fmla="*/ 860584 h 1857375"/>
                  <a:gd name="connsiteX489" fmla="*/ 196691 w 1247775"/>
                  <a:gd name="connsiteY489" fmla="*/ 860584 h 1857375"/>
                  <a:gd name="connsiteX490" fmla="*/ 194786 w 1247775"/>
                  <a:gd name="connsiteY490" fmla="*/ 849154 h 1857375"/>
                  <a:gd name="connsiteX491" fmla="*/ 198596 w 1247775"/>
                  <a:gd name="connsiteY491" fmla="*/ 842486 h 1857375"/>
                  <a:gd name="connsiteX492" fmla="*/ 203359 w 1247775"/>
                  <a:gd name="connsiteY492" fmla="*/ 827246 h 1857375"/>
                  <a:gd name="connsiteX493" fmla="*/ 200501 w 1247775"/>
                  <a:gd name="connsiteY493" fmla="*/ 815816 h 1857375"/>
                  <a:gd name="connsiteX494" fmla="*/ 205264 w 1247775"/>
                  <a:gd name="connsiteY494" fmla="*/ 816769 h 1857375"/>
                  <a:gd name="connsiteX495" fmla="*/ 226219 w 1247775"/>
                  <a:gd name="connsiteY495" fmla="*/ 795814 h 1857375"/>
                  <a:gd name="connsiteX496" fmla="*/ 205264 w 1247775"/>
                  <a:gd name="connsiteY496" fmla="*/ 774859 h 1857375"/>
                  <a:gd name="connsiteX497" fmla="*/ 184309 w 1247775"/>
                  <a:gd name="connsiteY497" fmla="*/ 795814 h 1857375"/>
                  <a:gd name="connsiteX498" fmla="*/ 186214 w 1247775"/>
                  <a:gd name="connsiteY498" fmla="*/ 803434 h 1857375"/>
                  <a:gd name="connsiteX499" fmla="*/ 177641 w 1247775"/>
                  <a:gd name="connsiteY499" fmla="*/ 802481 h 1857375"/>
                  <a:gd name="connsiteX500" fmla="*/ 157639 w 1247775"/>
                  <a:gd name="connsiteY500" fmla="*/ 812006 h 1857375"/>
                  <a:gd name="connsiteX501" fmla="*/ 140494 w 1247775"/>
                  <a:gd name="connsiteY501" fmla="*/ 802481 h 1857375"/>
                  <a:gd name="connsiteX502" fmla="*/ 130969 w 1247775"/>
                  <a:gd name="connsiteY502" fmla="*/ 804386 h 1857375"/>
                  <a:gd name="connsiteX503" fmla="*/ 120491 w 1247775"/>
                  <a:gd name="connsiteY503" fmla="*/ 794861 h 1857375"/>
                  <a:gd name="connsiteX504" fmla="*/ 110966 w 1247775"/>
                  <a:gd name="connsiteY504" fmla="*/ 800576 h 1857375"/>
                  <a:gd name="connsiteX505" fmla="*/ 98584 w 1247775"/>
                  <a:gd name="connsiteY505" fmla="*/ 818674 h 1857375"/>
                  <a:gd name="connsiteX506" fmla="*/ 118586 w 1247775"/>
                  <a:gd name="connsiteY506" fmla="*/ 838676 h 1857375"/>
                  <a:gd name="connsiteX507" fmla="*/ 126206 w 1247775"/>
                  <a:gd name="connsiteY507" fmla="*/ 836771 h 1857375"/>
                  <a:gd name="connsiteX508" fmla="*/ 140494 w 1247775"/>
                  <a:gd name="connsiteY508" fmla="*/ 842486 h 1857375"/>
                  <a:gd name="connsiteX509" fmla="*/ 148114 w 1247775"/>
                  <a:gd name="connsiteY509" fmla="*/ 840581 h 1857375"/>
                  <a:gd name="connsiteX510" fmla="*/ 141446 w 1247775"/>
                  <a:gd name="connsiteY510" fmla="*/ 858679 h 1857375"/>
                  <a:gd name="connsiteX511" fmla="*/ 161449 w 1247775"/>
                  <a:gd name="connsiteY511" fmla="*/ 885349 h 1857375"/>
                  <a:gd name="connsiteX512" fmla="*/ 153829 w 1247775"/>
                  <a:gd name="connsiteY512" fmla="*/ 911066 h 1857375"/>
                  <a:gd name="connsiteX513" fmla="*/ 165259 w 1247775"/>
                  <a:gd name="connsiteY513" fmla="*/ 940594 h 1857375"/>
                  <a:gd name="connsiteX514" fmla="*/ 154781 w 1247775"/>
                  <a:gd name="connsiteY514" fmla="*/ 955834 h 1857375"/>
                  <a:gd name="connsiteX515" fmla="*/ 170974 w 1247775"/>
                  <a:gd name="connsiteY515" fmla="*/ 972026 h 1857375"/>
                  <a:gd name="connsiteX516" fmla="*/ 187166 w 1247775"/>
                  <a:gd name="connsiteY516" fmla="*/ 957739 h 1857375"/>
                  <a:gd name="connsiteX517" fmla="*/ 188119 w 1247775"/>
                  <a:gd name="connsiteY517" fmla="*/ 957739 h 1857375"/>
                  <a:gd name="connsiteX518" fmla="*/ 192881 w 1247775"/>
                  <a:gd name="connsiteY518" fmla="*/ 955834 h 1857375"/>
                  <a:gd name="connsiteX519" fmla="*/ 199549 w 1247775"/>
                  <a:gd name="connsiteY519" fmla="*/ 956786 h 1857375"/>
                  <a:gd name="connsiteX520" fmla="*/ 211931 w 1247775"/>
                  <a:gd name="connsiteY520" fmla="*/ 954881 h 1857375"/>
                  <a:gd name="connsiteX521" fmla="*/ 211931 w 1247775"/>
                  <a:gd name="connsiteY521" fmla="*/ 954881 h 1857375"/>
                  <a:gd name="connsiteX522" fmla="*/ 228124 w 1247775"/>
                  <a:gd name="connsiteY522" fmla="*/ 948214 h 1857375"/>
                  <a:gd name="connsiteX523" fmla="*/ 237649 w 1247775"/>
                  <a:gd name="connsiteY523" fmla="*/ 954881 h 1857375"/>
                  <a:gd name="connsiteX524" fmla="*/ 241459 w 1247775"/>
                  <a:gd name="connsiteY524" fmla="*/ 953929 h 1857375"/>
                  <a:gd name="connsiteX525" fmla="*/ 254794 w 1247775"/>
                  <a:gd name="connsiteY525" fmla="*/ 957739 h 1857375"/>
                  <a:gd name="connsiteX526" fmla="*/ 267176 w 1247775"/>
                  <a:gd name="connsiteY526" fmla="*/ 953929 h 1857375"/>
                  <a:gd name="connsiteX527" fmla="*/ 269081 w 1247775"/>
                  <a:gd name="connsiteY527" fmla="*/ 953929 h 1857375"/>
                  <a:gd name="connsiteX528" fmla="*/ 272891 w 1247775"/>
                  <a:gd name="connsiteY528" fmla="*/ 952976 h 1857375"/>
                  <a:gd name="connsiteX529" fmla="*/ 281464 w 1247775"/>
                  <a:gd name="connsiteY529" fmla="*/ 970121 h 1857375"/>
                  <a:gd name="connsiteX530" fmla="*/ 277654 w 1247775"/>
                  <a:gd name="connsiteY530" fmla="*/ 970121 h 1857375"/>
                  <a:gd name="connsiteX531" fmla="*/ 275749 w 1247775"/>
                  <a:gd name="connsiteY531" fmla="*/ 970121 h 1857375"/>
                  <a:gd name="connsiteX532" fmla="*/ 265271 w 1247775"/>
                  <a:gd name="connsiteY532" fmla="*/ 959644 h 1857375"/>
                  <a:gd name="connsiteX533" fmla="*/ 254794 w 1247775"/>
                  <a:gd name="connsiteY533" fmla="*/ 970121 h 1857375"/>
                  <a:gd name="connsiteX534" fmla="*/ 260509 w 1247775"/>
                  <a:gd name="connsiteY534" fmla="*/ 979646 h 1857375"/>
                  <a:gd name="connsiteX535" fmla="*/ 257651 w 1247775"/>
                  <a:gd name="connsiteY535" fmla="*/ 986314 h 1857375"/>
                  <a:gd name="connsiteX536" fmla="*/ 247174 w 1247775"/>
                  <a:gd name="connsiteY536" fmla="*/ 982504 h 1857375"/>
                  <a:gd name="connsiteX537" fmla="*/ 230029 w 1247775"/>
                  <a:gd name="connsiteY537" fmla="*/ 966311 h 1857375"/>
                  <a:gd name="connsiteX538" fmla="*/ 212884 w 1247775"/>
                  <a:gd name="connsiteY538" fmla="*/ 983456 h 1857375"/>
                  <a:gd name="connsiteX539" fmla="*/ 215741 w 1247775"/>
                  <a:gd name="connsiteY539" fmla="*/ 992029 h 1857375"/>
                  <a:gd name="connsiteX540" fmla="*/ 206216 w 1247775"/>
                  <a:gd name="connsiteY540" fmla="*/ 1014889 h 1857375"/>
                  <a:gd name="connsiteX541" fmla="*/ 207169 w 1247775"/>
                  <a:gd name="connsiteY541" fmla="*/ 1022509 h 1857375"/>
                  <a:gd name="connsiteX542" fmla="*/ 200501 w 1247775"/>
                  <a:gd name="connsiteY542" fmla="*/ 1021556 h 1857375"/>
                  <a:gd name="connsiteX543" fmla="*/ 195739 w 1247775"/>
                  <a:gd name="connsiteY543" fmla="*/ 1022509 h 1857375"/>
                  <a:gd name="connsiteX544" fmla="*/ 182404 w 1247775"/>
                  <a:gd name="connsiteY544" fmla="*/ 1015841 h 1857375"/>
                  <a:gd name="connsiteX545" fmla="*/ 165259 w 1247775"/>
                  <a:gd name="connsiteY545" fmla="*/ 1032986 h 1857375"/>
                  <a:gd name="connsiteX546" fmla="*/ 170974 w 1247775"/>
                  <a:gd name="connsiteY546" fmla="*/ 1045369 h 1857375"/>
                  <a:gd name="connsiteX547" fmla="*/ 170021 w 1247775"/>
                  <a:gd name="connsiteY547" fmla="*/ 1051084 h 1857375"/>
                  <a:gd name="connsiteX548" fmla="*/ 170974 w 1247775"/>
                  <a:gd name="connsiteY548" fmla="*/ 1057751 h 1857375"/>
                  <a:gd name="connsiteX549" fmla="*/ 164306 w 1247775"/>
                  <a:gd name="connsiteY549" fmla="*/ 1073944 h 1857375"/>
                  <a:gd name="connsiteX550" fmla="*/ 166211 w 1247775"/>
                  <a:gd name="connsiteY550" fmla="*/ 1081564 h 1857375"/>
                  <a:gd name="connsiteX551" fmla="*/ 162401 w 1247775"/>
                  <a:gd name="connsiteY551" fmla="*/ 1081564 h 1857375"/>
                  <a:gd name="connsiteX552" fmla="*/ 162401 w 1247775"/>
                  <a:gd name="connsiteY552" fmla="*/ 1080611 h 1857375"/>
                  <a:gd name="connsiteX553" fmla="*/ 161449 w 1247775"/>
                  <a:gd name="connsiteY553" fmla="*/ 1074896 h 1857375"/>
                  <a:gd name="connsiteX554" fmla="*/ 162401 w 1247775"/>
                  <a:gd name="connsiteY554" fmla="*/ 1070134 h 1857375"/>
                  <a:gd name="connsiteX555" fmla="*/ 147161 w 1247775"/>
                  <a:gd name="connsiteY555" fmla="*/ 1054894 h 1857375"/>
                  <a:gd name="connsiteX556" fmla="*/ 137636 w 1247775"/>
                  <a:gd name="connsiteY556" fmla="*/ 1057751 h 1857375"/>
                  <a:gd name="connsiteX557" fmla="*/ 116681 w 1247775"/>
                  <a:gd name="connsiteY557" fmla="*/ 1080611 h 1857375"/>
                  <a:gd name="connsiteX558" fmla="*/ 135731 w 1247775"/>
                  <a:gd name="connsiteY558" fmla="*/ 1103471 h 1857375"/>
                  <a:gd name="connsiteX559" fmla="*/ 132874 w 1247775"/>
                  <a:gd name="connsiteY559" fmla="*/ 1115854 h 1857375"/>
                  <a:gd name="connsiteX560" fmla="*/ 157639 w 1247775"/>
                  <a:gd name="connsiteY560" fmla="*/ 1149191 h 1857375"/>
                  <a:gd name="connsiteX561" fmla="*/ 151924 w 1247775"/>
                  <a:gd name="connsiteY561" fmla="*/ 1148239 h 1857375"/>
                  <a:gd name="connsiteX562" fmla="*/ 123349 w 1247775"/>
                  <a:gd name="connsiteY562" fmla="*/ 1166336 h 1857375"/>
                  <a:gd name="connsiteX563" fmla="*/ 102394 w 1247775"/>
                  <a:gd name="connsiteY563" fmla="*/ 1157764 h 1857375"/>
                  <a:gd name="connsiteX564" fmla="*/ 73819 w 1247775"/>
                  <a:gd name="connsiteY564" fmla="*/ 1186339 h 1857375"/>
                  <a:gd name="connsiteX565" fmla="*/ 85249 w 1247775"/>
                  <a:gd name="connsiteY565" fmla="*/ 1209199 h 1857375"/>
                  <a:gd name="connsiteX566" fmla="*/ 85249 w 1247775"/>
                  <a:gd name="connsiteY566" fmla="*/ 1210151 h 1857375"/>
                  <a:gd name="connsiteX567" fmla="*/ 96679 w 1247775"/>
                  <a:gd name="connsiteY567" fmla="*/ 1222534 h 1857375"/>
                  <a:gd name="connsiteX568" fmla="*/ 84296 w 1247775"/>
                  <a:gd name="connsiteY568" fmla="*/ 1237774 h 1857375"/>
                  <a:gd name="connsiteX569" fmla="*/ 100489 w 1247775"/>
                  <a:gd name="connsiteY569" fmla="*/ 1253966 h 1857375"/>
                  <a:gd name="connsiteX570" fmla="*/ 115729 w 1247775"/>
                  <a:gd name="connsiteY570" fmla="*/ 1241584 h 1857375"/>
                  <a:gd name="connsiteX571" fmla="*/ 139541 w 1247775"/>
                  <a:gd name="connsiteY571" fmla="*/ 1256824 h 1857375"/>
                  <a:gd name="connsiteX572" fmla="*/ 140494 w 1247775"/>
                  <a:gd name="connsiteY572" fmla="*/ 1256824 h 1857375"/>
                  <a:gd name="connsiteX573" fmla="*/ 140494 w 1247775"/>
                  <a:gd name="connsiteY573" fmla="*/ 1257776 h 1857375"/>
                  <a:gd name="connsiteX574" fmla="*/ 130016 w 1247775"/>
                  <a:gd name="connsiteY574" fmla="*/ 1272064 h 1857375"/>
                  <a:gd name="connsiteX575" fmla="*/ 110966 w 1247775"/>
                  <a:gd name="connsiteY575" fmla="*/ 1267301 h 1857375"/>
                  <a:gd name="connsiteX576" fmla="*/ 85249 w 1247775"/>
                  <a:gd name="connsiteY576" fmla="*/ 1276826 h 1857375"/>
                  <a:gd name="connsiteX577" fmla="*/ 77629 w 1247775"/>
                  <a:gd name="connsiteY577" fmla="*/ 1273969 h 1857375"/>
                  <a:gd name="connsiteX578" fmla="*/ 64294 w 1247775"/>
                  <a:gd name="connsiteY578" fmla="*/ 1287304 h 1857375"/>
                  <a:gd name="connsiteX579" fmla="*/ 64294 w 1247775"/>
                  <a:gd name="connsiteY579" fmla="*/ 1290161 h 1857375"/>
                  <a:gd name="connsiteX580" fmla="*/ 64294 w 1247775"/>
                  <a:gd name="connsiteY580" fmla="*/ 1291114 h 1857375"/>
                  <a:gd name="connsiteX581" fmla="*/ 59531 w 1247775"/>
                  <a:gd name="connsiteY581" fmla="*/ 1290161 h 1857375"/>
                  <a:gd name="connsiteX582" fmla="*/ 40481 w 1247775"/>
                  <a:gd name="connsiteY582" fmla="*/ 1309211 h 1857375"/>
                  <a:gd name="connsiteX583" fmla="*/ 59531 w 1247775"/>
                  <a:gd name="connsiteY583" fmla="*/ 1328261 h 1857375"/>
                  <a:gd name="connsiteX584" fmla="*/ 73819 w 1247775"/>
                  <a:gd name="connsiteY584" fmla="*/ 1322546 h 1857375"/>
                  <a:gd name="connsiteX585" fmla="*/ 111919 w 1247775"/>
                  <a:gd name="connsiteY585" fmla="*/ 1348264 h 1857375"/>
                  <a:gd name="connsiteX586" fmla="*/ 139541 w 1247775"/>
                  <a:gd name="connsiteY586" fmla="*/ 1337786 h 1857375"/>
                  <a:gd name="connsiteX587" fmla="*/ 136684 w 1247775"/>
                  <a:gd name="connsiteY587" fmla="*/ 1345406 h 1857375"/>
                  <a:gd name="connsiteX588" fmla="*/ 136684 w 1247775"/>
                  <a:gd name="connsiteY588" fmla="*/ 1345406 h 1857375"/>
                  <a:gd name="connsiteX589" fmla="*/ 116681 w 1247775"/>
                  <a:gd name="connsiteY589" fmla="*/ 1373981 h 1857375"/>
                  <a:gd name="connsiteX590" fmla="*/ 123349 w 1247775"/>
                  <a:gd name="connsiteY590" fmla="*/ 1393031 h 1857375"/>
                  <a:gd name="connsiteX591" fmla="*/ 113824 w 1247775"/>
                  <a:gd name="connsiteY591" fmla="*/ 1390174 h 1857375"/>
                  <a:gd name="connsiteX592" fmla="*/ 99536 w 1247775"/>
                  <a:gd name="connsiteY592" fmla="*/ 1398746 h 1857375"/>
                  <a:gd name="connsiteX593" fmla="*/ 98584 w 1247775"/>
                  <a:gd name="connsiteY593" fmla="*/ 1398746 h 1857375"/>
                  <a:gd name="connsiteX594" fmla="*/ 90964 w 1247775"/>
                  <a:gd name="connsiteY594" fmla="*/ 1400651 h 1857375"/>
                  <a:gd name="connsiteX595" fmla="*/ 59531 w 1247775"/>
                  <a:gd name="connsiteY595" fmla="*/ 1384459 h 1857375"/>
                  <a:gd name="connsiteX596" fmla="*/ 33814 w 1247775"/>
                  <a:gd name="connsiteY596" fmla="*/ 1393984 h 1857375"/>
                  <a:gd name="connsiteX597" fmla="*/ 32861 w 1247775"/>
                  <a:gd name="connsiteY597" fmla="*/ 1393984 h 1857375"/>
                  <a:gd name="connsiteX598" fmla="*/ 27146 w 1247775"/>
                  <a:gd name="connsiteY598" fmla="*/ 1399699 h 1857375"/>
                  <a:gd name="connsiteX599" fmla="*/ 27146 w 1247775"/>
                  <a:gd name="connsiteY599" fmla="*/ 1400651 h 1857375"/>
                  <a:gd name="connsiteX600" fmla="*/ 19526 w 1247775"/>
                  <a:gd name="connsiteY600" fmla="*/ 1420654 h 1857375"/>
                  <a:gd name="connsiteX601" fmla="*/ 7144 w 1247775"/>
                  <a:gd name="connsiteY601" fmla="*/ 1437799 h 1857375"/>
                  <a:gd name="connsiteX602" fmla="*/ 26194 w 1247775"/>
                  <a:gd name="connsiteY602" fmla="*/ 1456849 h 1857375"/>
                  <a:gd name="connsiteX603" fmla="*/ 34766 w 1247775"/>
                  <a:gd name="connsiteY603" fmla="*/ 1454944 h 1857375"/>
                  <a:gd name="connsiteX604" fmla="*/ 59531 w 1247775"/>
                  <a:gd name="connsiteY604" fmla="*/ 1463516 h 1857375"/>
                  <a:gd name="connsiteX605" fmla="*/ 98584 w 1247775"/>
                  <a:gd name="connsiteY605" fmla="*/ 1429226 h 1857375"/>
                  <a:gd name="connsiteX606" fmla="*/ 98584 w 1247775"/>
                  <a:gd name="connsiteY606" fmla="*/ 1429226 h 1857375"/>
                  <a:gd name="connsiteX607" fmla="*/ 110966 w 1247775"/>
                  <a:gd name="connsiteY607" fmla="*/ 1422559 h 1857375"/>
                  <a:gd name="connsiteX608" fmla="*/ 112871 w 1247775"/>
                  <a:gd name="connsiteY608" fmla="*/ 1422559 h 1857375"/>
                  <a:gd name="connsiteX609" fmla="*/ 129064 w 1247775"/>
                  <a:gd name="connsiteY609" fmla="*/ 1406366 h 1857375"/>
                  <a:gd name="connsiteX610" fmla="*/ 126206 w 1247775"/>
                  <a:gd name="connsiteY610" fmla="*/ 1397794 h 1857375"/>
                  <a:gd name="connsiteX611" fmla="*/ 146209 w 1247775"/>
                  <a:gd name="connsiteY611" fmla="*/ 1405414 h 1857375"/>
                  <a:gd name="connsiteX612" fmla="*/ 173831 w 1247775"/>
                  <a:gd name="connsiteY612" fmla="*/ 1388269 h 1857375"/>
                  <a:gd name="connsiteX613" fmla="*/ 176689 w 1247775"/>
                  <a:gd name="connsiteY613" fmla="*/ 1388269 h 1857375"/>
                  <a:gd name="connsiteX614" fmla="*/ 177641 w 1247775"/>
                  <a:gd name="connsiteY614" fmla="*/ 1388269 h 1857375"/>
                  <a:gd name="connsiteX615" fmla="*/ 212884 w 1247775"/>
                  <a:gd name="connsiteY615" fmla="*/ 1410176 h 1857375"/>
                  <a:gd name="connsiteX616" fmla="*/ 246221 w 1247775"/>
                  <a:gd name="connsiteY616" fmla="*/ 1391126 h 1857375"/>
                  <a:gd name="connsiteX617" fmla="*/ 247174 w 1247775"/>
                  <a:gd name="connsiteY617" fmla="*/ 1391126 h 1857375"/>
                  <a:gd name="connsiteX618" fmla="*/ 253841 w 1247775"/>
                  <a:gd name="connsiteY618" fmla="*/ 1383506 h 1857375"/>
                  <a:gd name="connsiteX619" fmla="*/ 250984 w 1247775"/>
                  <a:gd name="connsiteY619" fmla="*/ 1377791 h 1857375"/>
                  <a:gd name="connsiteX620" fmla="*/ 251936 w 1247775"/>
                  <a:gd name="connsiteY620" fmla="*/ 1370171 h 1857375"/>
                  <a:gd name="connsiteX621" fmla="*/ 212884 w 1247775"/>
                  <a:gd name="connsiteY621" fmla="*/ 1331119 h 1857375"/>
                  <a:gd name="connsiteX622" fmla="*/ 206216 w 1247775"/>
                  <a:gd name="connsiteY622" fmla="*/ 1332071 h 1857375"/>
                  <a:gd name="connsiteX623" fmla="*/ 199549 w 1247775"/>
                  <a:gd name="connsiteY623" fmla="*/ 1331119 h 1857375"/>
                  <a:gd name="connsiteX624" fmla="*/ 188119 w 1247775"/>
                  <a:gd name="connsiteY624" fmla="*/ 1320641 h 1857375"/>
                  <a:gd name="connsiteX625" fmla="*/ 176689 w 1247775"/>
                  <a:gd name="connsiteY625" fmla="*/ 1332071 h 1857375"/>
                  <a:gd name="connsiteX626" fmla="*/ 176689 w 1247775"/>
                  <a:gd name="connsiteY626" fmla="*/ 1333024 h 1857375"/>
                  <a:gd name="connsiteX627" fmla="*/ 165259 w 1247775"/>
                  <a:gd name="connsiteY627" fmla="*/ 1329214 h 1857375"/>
                  <a:gd name="connsiteX628" fmla="*/ 150019 w 1247775"/>
                  <a:gd name="connsiteY628" fmla="*/ 1334929 h 1857375"/>
                  <a:gd name="connsiteX629" fmla="*/ 147161 w 1247775"/>
                  <a:gd name="connsiteY629" fmla="*/ 1333976 h 1857375"/>
                  <a:gd name="connsiteX630" fmla="*/ 139541 w 1247775"/>
                  <a:gd name="connsiteY630" fmla="*/ 1336834 h 1857375"/>
                  <a:gd name="connsiteX631" fmla="*/ 150971 w 1247775"/>
                  <a:gd name="connsiteY631" fmla="*/ 1308259 h 1857375"/>
                  <a:gd name="connsiteX632" fmla="*/ 150019 w 1247775"/>
                  <a:gd name="connsiteY632" fmla="*/ 1303496 h 1857375"/>
                  <a:gd name="connsiteX633" fmla="*/ 151924 w 1247775"/>
                  <a:gd name="connsiteY633" fmla="*/ 1303496 h 1857375"/>
                  <a:gd name="connsiteX634" fmla="*/ 176689 w 1247775"/>
                  <a:gd name="connsiteY634" fmla="*/ 1278731 h 1857375"/>
                  <a:gd name="connsiteX635" fmla="*/ 153829 w 1247775"/>
                  <a:gd name="connsiteY635" fmla="*/ 1254919 h 1857375"/>
                  <a:gd name="connsiteX636" fmla="*/ 152876 w 1247775"/>
                  <a:gd name="connsiteY636" fmla="*/ 1253014 h 1857375"/>
                  <a:gd name="connsiteX637" fmla="*/ 156686 w 1247775"/>
                  <a:gd name="connsiteY637" fmla="*/ 1249204 h 1857375"/>
                  <a:gd name="connsiteX638" fmla="*/ 170021 w 1247775"/>
                  <a:gd name="connsiteY638" fmla="*/ 1233011 h 1857375"/>
                  <a:gd name="connsiteX639" fmla="*/ 168116 w 1247775"/>
                  <a:gd name="connsiteY639" fmla="*/ 1224439 h 1857375"/>
                  <a:gd name="connsiteX640" fmla="*/ 176689 w 1247775"/>
                  <a:gd name="connsiteY640" fmla="*/ 1213961 h 1857375"/>
                  <a:gd name="connsiteX641" fmla="*/ 170021 w 1247775"/>
                  <a:gd name="connsiteY641" fmla="*/ 1204436 h 1857375"/>
                  <a:gd name="connsiteX642" fmla="*/ 180499 w 1247775"/>
                  <a:gd name="connsiteY642" fmla="*/ 1181576 h 1857375"/>
                  <a:gd name="connsiteX643" fmla="*/ 158591 w 1247775"/>
                  <a:gd name="connsiteY643" fmla="*/ 1152049 h 1857375"/>
                  <a:gd name="connsiteX644" fmla="*/ 165259 w 1247775"/>
                  <a:gd name="connsiteY644" fmla="*/ 1153001 h 1857375"/>
                  <a:gd name="connsiteX645" fmla="*/ 169069 w 1247775"/>
                  <a:gd name="connsiteY645" fmla="*/ 1153001 h 1857375"/>
                  <a:gd name="connsiteX646" fmla="*/ 169069 w 1247775"/>
                  <a:gd name="connsiteY646" fmla="*/ 1153001 h 1857375"/>
                  <a:gd name="connsiteX647" fmla="*/ 177641 w 1247775"/>
                  <a:gd name="connsiteY647" fmla="*/ 1161574 h 1857375"/>
                  <a:gd name="connsiteX648" fmla="*/ 178594 w 1247775"/>
                  <a:gd name="connsiteY648" fmla="*/ 1161574 h 1857375"/>
                  <a:gd name="connsiteX649" fmla="*/ 178594 w 1247775"/>
                  <a:gd name="connsiteY649" fmla="*/ 1162526 h 1857375"/>
                  <a:gd name="connsiteX650" fmla="*/ 188119 w 1247775"/>
                  <a:gd name="connsiteY650" fmla="*/ 1180624 h 1857375"/>
                  <a:gd name="connsiteX651" fmla="*/ 185261 w 1247775"/>
                  <a:gd name="connsiteY651" fmla="*/ 1193006 h 1857375"/>
                  <a:gd name="connsiteX652" fmla="*/ 210026 w 1247775"/>
                  <a:gd name="connsiteY652" fmla="*/ 1221581 h 1857375"/>
                  <a:gd name="connsiteX653" fmla="*/ 205264 w 1247775"/>
                  <a:gd name="connsiteY653" fmla="*/ 1229201 h 1857375"/>
                  <a:gd name="connsiteX654" fmla="*/ 213836 w 1247775"/>
                  <a:gd name="connsiteY654" fmla="*/ 1237774 h 1857375"/>
                  <a:gd name="connsiteX655" fmla="*/ 222409 w 1247775"/>
                  <a:gd name="connsiteY655" fmla="*/ 1229201 h 1857375"/>
                  <a:gd name="connsiteX656" fmla="*/ 217646 w 1247775"/>
                  <a:gd name="connsiteY656" fmla="*/ 1221581 h 1857375"/>
                  <a:gd name="connsiteX657" fmla="*/ 219551 w 1247775"/>
                  <a:gd name="connsiteY657" fmla="*/ 1221581 h 1857375"/>
                  <a:gd name="connsiteX658" fmla="*/ 226219 w 1247775"/>
                  <a:gd name="connsiteY658" fmla="*/ 1223486 h 1857375"/>
                  <a:gd name="connsiteX659" fmla="*/ 239554 w 1247775"/>
                  <a:gd name="connsiteY659" fmla="*/ 1210151 h 1857375"/>
                  <a:gd name="connsiteX660" fmla="*/ 239554 w 1247775"/>
                  <a:gd name="connsiteY660" fmla="*/ 1209199 h 1857375"/>
                  <a:gd name="connsiteX661" fmla="*/ 244316 w 1247775"/>
                  <a:gd name="connsiteY661" fmla="*/ 1196816 h 1857375"/>
                  <a:gd name="connsiteX662" fmla="*/ 246221 w 1247775"/>
                  <a:gd name="connsiteY662" fmla="*/ 1196816 h 1857375"/>
                  <a:gd name="connsiteX663" fmla="*/ 254794 w 1247775"/>
                  <a:gd name="connsiteY663" fmla="*/ 1188244 h 1857375"/>
                  <a:gd name="connsiteX664" fmla="*/ 250984 w 1247775"/>
                  <a:gd name="connsiteY664" fmla="*/ 1181576 h 1857375"/>
                  <a:gd name="connsiteX665" fmla="*/ 259556 w 1247775"/>
                  <a:gd name="connsiteY665" fmla="*/ 1172051 h 1857375"/>
                  <a:gd name="connsiteX666" fmla="*/ 252889 w 1247775"/>
                  <a:gd name="connsiteY666" fmla="*/ 1162526 h 1857375"/>
                  <a:gd name="connsiteX667" fmla="*/ 255746 w 1247775"/>
                  <a:gd name="connsiteY667" fmla="*/ 1153001 h 1857375"/>
                  <a:gd name="connsiteX668" fmla="*/ 239554 w 1247775"/>
                  <a:gd name="connsiteY668" fmla="*/ 1136809 h 1857375"/>
                  <a:gd name="connsiteX669" fmla="*/ 223361 w 1247775"/>
                  <a:gd name="connsiteY669" fmla="*/ 1153001 h 1857375"/>
                  <a:gd name="connsiteX670" fmla="*/ 239554 w 1247775"/>
                  <a:gd name="connsiteY670" fmla="*/ 1169194 h 1857375"/>
                  <a:gd name="connsiteX671" fmla="*/ 240506 w 1247775"/>
                  <a:gd name="connsiteY671" fmla="*/ 1169194 h 1857375"/>
                  <a:gd name="connsiteX672" fmla="*/ 239554 w 1247775"/>
                  <a:gd name="connsiteY672" fmla="*/ 1172051 h 1857375"/>
                  <a:gd name="connsiteX673" fmla="*/ 244316 w 1247775"/>
                  <a:gd name="connsiteY673" fmla="*/ 1180624 h 1857375"/>
                  <a:gd name="connsiteX674" fmla="*/ 241459 w 1247775"/>
                  <a:gd name="connsiteY674" fmla="*/ 1181576 h 1857375"/>
                  <a:gd name="connsiteX675" fmla="*/ 223361 w 1247775"/>
                  <a:gd name="connsiteY675" fmla="*/ 1165384 h 1857375"/>
                  <a:gd name="connsiteX676" fmla="*/ 223361 w 1247775"/>
                  <a:gd name="connsiteY676" fmla="*/ 1162526 h 1857375"/>
                  <a:gd name="connsiteX677" fmla="*/ 201454 w 1247775"/>
                  <a:gd name="connsiteY677" fmla="*/ 1140619 h 1857375"/>
                  <a:gd name="connsiteX678" fmla="*/ 190976 w 1247775"/>
                  <a:gd name="connsiteY678" fmla="*/ 1143476 h 1857375"/>
                  <a:gd name="connsiteX679" fmla="*/ 201454 w 1247775"/>
                  <a:gd name="connsiteY679" fmla="*/ 1118711 h 1857375"/>
                  <a:gd name="connsiteX680" fmla="*/ 200501 w 1247775"/>
                  <a:gd name="connsiteY680" fmla="*/ 1111091 h 1857375"/>
                  <a:gd name="connsiteX681" fmla="*/ 205264 w 1247775"/>
                  <a:gd name="connsiteY681" fmla="*/ 1105376 h 1857375"/>
                  <a:gd name="connsiteX682" fmla="*/ 199549 w 1247775"/>
                  <a:gd name="connsiteY682" fmla="*/ 1099661 h 1857375"/>
                  <a:gd name="connsiteX683" fmla="*/ 196691 w 1247775"/>
                  <a:gd name="connsiteY683" fmla="*/ 1100614 h 1857375"/>
                  <a:gd name="connsiteX684" fmla="*/ 193834 w 1247775"/>
                  <a:gd name="connsiteY684" fmla="*/ 1096804 h 1857375"/>
                  <a:gd name="connsiteX685" fmla="*/ 207169 w 1247775"/>
                  <a:gd name="connsiteY685" fmla="*/ 1081564 h 1857375"/>
                  <a:gd name="connsiteX686" fmla="*/ 228124 w 1247775"/>
                  <a:gd name="connsiteY686" fmla="*/ 1052989 h 1857375"/>
                  <a:gd name="connsiteX687" fmla="*/ 227171 w 1247775"/>
                  <a:gd name="connsiteY687" fmla="*/ 1048226 h 1857375"/>
                  <a:gd name="connsiteX688" fmla="*/ 236696 w 1247775"/>
                  <a:gd name="connsiteY688" fmla="*/ 1050131 h 1857375"/>
                  <a:gd name="connsiteX689" fmla="*/ 257651 w 1247775"/>
                  <a:gd name="connsiteY689" fmla="*/ 1042511 h 1857375"/>
                  <a:gd name="connsiteX690" fmla="*/ 263366 w 1247775"/>
                  <a:gd name="connsiteY690" fmla="*/ 1043464 h 1857375"/>
                  <a:gd name="connsiteX691" fmla="*/ 282416 w 1247775"/>
                  <a:gd name="connsiteY691" fmla="*/ 1024414 h 1857375"/>
                  <a:gd name="connsiteX692" fmla="*/ 279559 w 1247775"/>
                  <a:gd name="connsiteY692" fmla="*/ 1013936 h 1857375"/>
                  <a:gd name="connsiteX693" fmla="*/ 295751 w 1247775"/>
                  <a:gd name="connsiteY693" fmla="*/ 1000601 h 1857375"/>
                  <a:gd name="connsiteX694" fmla="*/ 294799 w 1247775"/>
                  <a:gd name="connsiteY694" fmla="*/ 1006316 h 1857375"/>
                  <a:gd name="connsiteX695" fmla="*/ 294799 w 1247775"/>
                  <a:gd name="connsiteY695" fmla="*/ 1009174 h 1857375"/>
                  <a:gd name="connsiteX696" fmla="*/ 293846 w 1247775"/>
                  <a:gd name="connsiteY696" fmla="*/ 1015841 h 1857375"/>
                  <a:gd name="connsiteX697" fmla="*/ 297656 w 1247775"/>
                  <a:gd name="connsiteY697" fmla="*/ 1026319 h 1857375"/>
                  <a:gd name="connsiteX698" fmla="*/ 284321 w 1247775"/>
                  <a:gd name="connsiteY698" fmla="*/ 1051084 h 1857375"/>
                  <a:gd name="connsiteX699" fmla="*/ 284321 w 1247775"/>
                  <a:gd name="connsiteY699" fmla="*/ 1052989 h 1857375"/>
                  <a:gd name="connsiteX700" fmla="*/ 280511 w 1247775"/>
                  <a:gd name="connsiteY700" fmla="*/ 1052036 h 1857375"/>
                  <a:gd name="connsiteX701" fmla="*/ 268129 w 1247775"/>
                  <a:gd name="connsiteY701" fmla="*/ 1064419 h 1857375"/>
                  <a:gd name="connsiteX702" fmla="*/ 277654 w 1247775"/>
                  <a:gd name="connsiteY702" fmla="*/ 1075849 h 1857375"/>
                  <a:gd name="connsiteX703" fmla="*/ 277654 w 1247775"/>
                  <a:gd name="connsiteY703" fmla="*/ 1076801 h 1857375"/>
                  <a:gd name="connsiteX704" fmla="*/ 295751 w 1247775"/>
                  <a:gd name="connsiteY704" fmla="*/ 1094899 h 1857375"/>
                  <a:gd name="connsiteX705" fmla="*/ 303371 w 1247775"/>
                  <a:gd name="connsiteY705" fmla="*/ 1092994 h 1857375"/>
                  <a:gd name="connsiteX706" fmla="*/ 300514 w 1247775"/>
                  <a:gd name="connsiteY706" fmla="*/ 1100614 h 1857375"/>
                  <a:gd name="connsiteX707" fmla="*/ 304324 w 1247775"/>
                  <a:gd name="connsiteY707" fmla="*/ 1110139 h 1857375"/>
                  <a:gd name="connsiteX708" fmla="*/ 303371 w 1247775"/>
                  <a:gd name="connsiteY708" fmla="*/ 1110139 h 1857375"/>
                  <a:gd name="connsiteX709" fmla="*/ 270986 w 1247775"/>
                  <a:gd name="connsiteY709" fmla="*/ 1142524 h 1857375"/>
                  <a:gd name="connsiteX710" fmla="*/ 285274 w 1247775"/>
                  <a:gd name="connsiteY710" fmla="*/ 1169194 h 1857375"/>
                  <a:gd name="connsiteX711" fmla="*/ 288131 w 1247775"/>
                  <a:gd name="connsiteY711" fmla="*/ 1174909 h 1857375"/>
                  <a:gd name="connsiteX712" fmla="*/ 280511 w 1247775"/>
                  <a:gd name="connsiteY712" fmla="*/ 1193959 h 1857375"/>
                  <a:gd name="connsiteX713" fmla="*/ 266224 w 1247775"/>
                  <a:gd name="connsiteY713" fmla="*/ 1210151 h 1857375"/>
                  <a:gd name="connsiteX714" fmla="*/ 269081 w 1247775"/>
                  <a:gd name="connsiteY714" fmla="*/ 1218724 h 1857375"/>
                  <a:gd name="connsiteX715" fmla="*/ 258604 w 1247775"/>
                  <a:gd name="connsiteY715" fmla="*/ 1216819 h 1857375"/>
                  <a:gd name="connsiteX716" fmla="*/ 227171 w 1247775"/>
                  <a:gd name="connsiteY716" fmla="*/ 1248251 h 1857375"/>
                  <a:gd name="connsiteX717" fmla="*/ 258604 w 1247775"/>
                  <a:gd name="connsiteY717" fmla="*/ 1279684 h 1857375"/>
                  <a:gd name="connsiteX718" fmla="*/ 285274 w 1247775"/>
                  <a:gd name="connsiteY718" fmla="*/ 1264444 h 1857375"/>
                  <a:gd name="connsiteX719" fmla="*/ 293846 w 1247775"/>
                  <a:gd name="connsiteY719" fmla="*/ 1266349 h 1857375"/>
                  <a:gd name="connsiteX720" fmla="*/ 316706 w 1247775"/>
                  <a:gd name="connsiteY720" fmla="*/ 1253966 h 1857375"/>
                  <a:gd name="connsiteX721" fmla="*/ 321469 w 1247775"/>
                  <a:gd name="connsiteY721" fmla="*/ 1249204 h 1857375"/>
                  <a:gd name="connsiteX722" fmla="*/ 326231 w 1247775"/>
                  <a:gd name="connsiteY722" fmla="*/ 1263491 h 1857375"/>
                  <a:gd name="connsiteX723" fmla="*/ 326231 w 1247775"/>
                  <a:gd name="connsiteY723" fmla="*/ 1264444 h 1857375"/>
                  <a:gd name="connsiteX724" fmla="*/ 328136 w 1247775"/>
                  <a:gd name="connsiteY724" fmla="*/ 1275874 h 1857375"/>
                  <a:gd name="connsiteX725" fmla="*/ 322421 w 1247775"/>
                  <a:gd name="connsiteY725" fmla="*/ 1285399 h 1857375"/>
                  <a:gd name="connsiteX726" fmla="*/ 310991 w 1247775"/>
                  <a:gd name="connsiteY726" fmla="*/ 1279684 h 1857375"/>
                  <a:gd name="connsiteX727" fmla="*/ 304324 w 1247775"/>
                  <a:gd name="connsiteY727" fmla="*/ 1273016 h 1857375"/>
                  <a:gd name="connsiteX728" fmla="*/ 297656 w 1247775"/>
                  <a:gd name="connsiteY728" fmla="*/ 1279684 h 1857375"/>
                  <a:gd name="connsiteX729" fmla="*/ 299561 w 1247775"/>
                  <a:gd name="connsiteY729" fmla="*/ 1284446 h 1857375"/>
                  <a:gd name="connsiteX730" fmla="*/ 294799 w 1247775"/>
                  <a:gd name="connsiteY730" fmla="*/ 1296829 h 1857375"/>
                  <a:gd name="connsiteX731" fmla="*/ 298609 w 1247775"/>
                  <a:gd name="connsiteY731" fmla="*/ 1307306 h 1857375"/>
                  <a:gd name="connsiteX732" fmla="*/ 298609 w 1247775"/>
                  <a:gd name="connsiteY732" fmla="*/ 1307306 h 1857375"/>
                  <a:gd name="connsiteX733" fmla="*/ 308134 w 1247775"/>
                  <a:gd name="connsiteY733" fmla="*/ 1316831 h 1857375"/>
                  <a:gd name="connsiteX734" fmla="*/ 314801 w 1247775"/>
                  <a:gd name="connsiteY734" fmla="*/ 1313974 h 1857375"/>
                  <a:gd name="connsiteX735" fmla="*/ 328136 w 1247775"/>
                  <a:gd name="connsiteY735" fmla="*/ 1302544 h 1857375"/>
                  <a:gd name="connsiteX736" fmla="*/ 343376 w 1247775"/>
                  <a:gd name="connsiteY736" fmla="*/ 1310164 h 1857375"/>
                  <a:gd name="connsiteX737" fmla="*/ 353854 w 1247775"/>
                  <a:gd name="connsiteY737" fmla="*/ 1306354 h 1857375"/>
                  <a:gd name="connsiteX738" fmla="*/ 353854 w 1247775"/>
                  <a:gd name="connsiteY738" fmla="*/ 1307306 h 1857375"/>
                  <a:gd name="connsiteX739" fmla="*/ 369094 w 1247775"/>
                  <a:gd name="connsiteY739" fmla="*/ 1322546 h 1857375"/>
                  <a:gd name="connsiteX740" fmla="*/ 376714 w 1247775"/>
                  <a:gd name="connsiteY740" fmla="*/ 1320641 h 1857375"/>
                  <a:gd name="connsiteX741" fmla="*/ 384334 w 1247775"/>
                  <a:gd name="connsiteY741" fmla="*/ 1323499 h 1857375"/>
                  <a:gd name="connsiteX742" fmla="*/ 396716 w 1247775"/>
                  <a:gd name="connsiteY742" fmla="*/ 1311116 h 1857375"/>
                  <a:gd name="connsiteX743" fmla="*/ 396716 w 1247775"/>
                  <a:gd name="connsiteY743" fmla="*/ 1309211 h 1857375"/>
                  <a:gd name="connsiteX744" fmla="*/ 406241 w 1247775"/>
                  <a:gd name="connsiteY744" fmla="*/ 1293971 h 1857375"/>
                  <a:gd name="connsiteX745" fmla="*/ 397669 w 1247775"/>
                  <a:gd name="connsiteY745" fmla="*/ 1278731 h 1857375"/>
                  <a:gd name="connsiteX746" fmla="*/ 397669 w 1247775"/>
                  <a:gd name="connsiteY746" fmla="*/ 1278731 h 1857375"/>
                  <a:gd name="connsiteX747" fmla="*/ 404336 w 1247775"/>
                  <a:gd name="connsiteY747" fmla="*/ 1280636 h 1857375"/>
                  <a:gd name="connsiteX748" fmla="*/ 408146 w 1247775"/>
                  <a:gd name="connsiteY748" fmla="*/ 1279684 h 1857375"/>
                  <a:gd name="connsiteX749" fmla="*/ 421481 w 1247775"/>
                  <a:gd name="connsiteY749" fmla="*/ 1288256 h 1857375"/>
                  <a:gd name="connsiteX750" fmla="*/ 437674 w 1247775"/>
                  <a:gd name="connsiteY750" fmla="*/ 1296829 h 1857375"/>
                  <a:gd name="connsiteX751" fmla="*/ 456724 w 1247775"/>
                  <a:gd name="connsiteY751" fmla="*/ 1277779 h 1857375"/>
                  <a:gd name="connsiteX752" fmla="*/ 456724 w 1247775"/>
                  <a:gd name="connsiteY752" fmla="*/ 1276826 h 1857375"/>
                  <a:gd name="connsiteX753" fmla="*/ 471011 w 1247775"/>
                  <a:gd name="connsiteY753" fmla="*/ 1284446 h 1857375"/>
                  <a:gd name="connsiteX754" fmla="*/ 485299 w 1247775"/>
                  <a:gd name="connsiteY754" fmla="*/ 1291114 h 1857375"/>
                  <a:gd name="connsiteX755" fmla="*/ 499586 w 1247775"/>
                  <a:gd name="connsiteY755" fmla="*/ 1283494 h 1857375"/>
                  <a:gd name="connsiteX756" fmla="*/ 500539 w 1247775"/>
                  <a:gd name="connsiteY756" fmla="*/ 1284446 h 1857375"/>
                  <a:gd name="connsiteX757" fmla="*/ 498634 w 1247775"/>
                  <a:gd name="connsiteY757" fmla="*/ 1286351 h 1857375"/>
                  <a:gd name="connsiteX758" fmla="*/ 491014 w 1247775"/>
                  <a:gd name="connsiteY758" fmla="*/ 1297781 h 1857375"/>
                  <a:gd name="connsiteX759" fmla="*/ 483394 w 1247775"/>
                  <a:gd name="connsiteY759" fmla="*/ 1313974 h 1857375"/>
                  <a:gd name="connsiteX760" fmla="*/ 477679 w 1247775"/>
                  <a:gd name="connsiteY760" fmla="*/ 1317784 h 1857375"/>
                  <a:gd name="connsiteX761" fmla="*/ 471011 w 1247775"/>
                  <a:gd name="connsiteY761" fmla="*/ 1315879 h 1857375"/>
                  <a:gd name="connsiteX762" fmla="*/ 457676 w 1247775"/>
                  <a:gd name="connsiteY762" fmla="*/ 1329214 h 1857375"/>
                  <a:gd name="connsiteX763" fmla="*/ 471011 w 1247775"/>
                  <a:gd name="connsiteY763" fmla="*/ 1342549 h 1857375"/>
                  <a:gd name="connsiteX764" fmla="*/ 475774 w 1247775"/>
                  <a:gd name="connsiteY764" fmla="*/ 1341596 h 1857375"/>
                  <a:gd name="connsiteX765" fmla="*/ 475774 w 1247775"/>
                  <a:gd name="connsiteY765" fmla="*/ 1341596 h 1857375"/>
                  <a:gd name="connsiteX766" fmla="*/ 451961 w 1247775"/>
                  <a:gd name="connsiteY766" fmla="*/ 1361599 h 1857375"/>
                  <a:gd name="connsiteX767" fmla="*/ 444341 w 1247775"/>
                  <a:gd name="connsiteY767" fmla="*/ 1356836 h 1857375"/>
                  <a:gd name="connsiteX768" fmla="*/ 446246 w 1247775"/>
                  <a:gd name="connsiteY768" fmla="*/ 1349216 h 1857375"/>
                  <a:gd name="connsiteX769" fmla="*/ 430054 w 1247775"/>
                  <a:gd name="connsiteY769" fmla="*/ 1333024 h 1857375"/>
                  <a:gd name="connsiteX770" fmla="*/ 417671 w 1247775"/>
                  <a:gd name="connsiteY770" fmla="*/ 1337786 h 1857375"/>
                  <a:gd name="connsiteX771" fmla="*/ 408146 w 1247775"/>
                  <a:gd name="connsiteY771" fmla="*/ 1333024 h 1857375"/>
                  <a:gd name="connsiteX772" fmla="*/ 395764 w 1247775"/>
                  <a:gd name="connsiteY772" fmla="*/ 1345406 h 1857375"/>
                  <a:gd name="connsiteX773" fmla="*/ 401479 w 1247775"/>
                  <a:gd name="connsiteY773" fmla="*/ 1355884 h 1857375"/>
                  <a:gd name="connsiteX774" fmla="*/ 386239 w 1247775"/>
                  <a:gd name="connsiteY774" fmla="*/ 1375886 h 1857375"/>
                  <a:gd name="connsiteX775" fmla="*/ 386239 w 1247775"/>
                  <a:gd name="connsiteY775" fmla="*/ 1379696 h 1857375"/>
                  <a:gd name="connsiteX776" fmla="*/ 384334 w 1247775"/>
                  <a:gd name="connsiteY776" fmla="*/ 1387316 h 1857375"/>
                  <a:gd name="connsiteX777" fmla="*/ 379571 w 1247775"/>
                  <a:gd name="connsiteY777" fmla="*/ 1394936 h 1857375"/>
                  <a:gd name="connsiteX778" fmla="*/ 378619 w 1247775"/>
                  <a:gd name="connsiteY778" fmla="*/ 1394936 h 1857375"/>
                  <a:gd name="connsiteX779" fmla="*/ 378619 w 1247775"/>
                  <a:gd name="connsiteY779" fmla="*/ 1394936 h 1857375"/>
                  <a:gd name="connsiteX780" fmla="*/ 379571 w 1247775"/>
                  <a:gd name="connsiteY780" fmla="*/ 1389221 h 1857375"/>
                  <a:gd name="connsiteX781" fmla="*/ 379571 w 1247775"/>
                  <a:gd name="connsiteY781" fmla="*/ 1386364 h 1857375"/>
                  <a:gd name="connsiteX782" fmla="*/ 386239 w 1247775"/>
                  <a:gd name="connsiteY782" fmla="*/ 1373981 h 1857375"/>
                  <a:gd name="connsiteX783" fmla="*/ 371951 w 1247775"/>
                  <a:gd name="connsiteY783" fmla="*/ 1359694 h 1857375"/>
                  <a:gd name="connsiteX784" fmla="*/ 360521 w 1247775"/>
                  <a:gd name="connsiteY784" fmla="*/ 1365409 h 1857375"/>
                  <a:gd name="connsiteX785" fmla="*/ 354806 w 1247775"/>
                  <a:gd name="connsiteY785" fmla="*/ 1364456 h 1857375"/>
                  <a:gd name="connsiteX786" fmla="*/ 339566 w 1247775"/>
                  <a:gd name="connsiteY786" fmla="*/ 1370171 h 1857375"/>
                  <a:gd name="connsiteX787" fmla="*/ 330041 w 1247775"/>
                  <a:gd name="connsiteY787" fmla="*/ 1365409 h 1857375"/>
                  <a:gd name="connsiteX788" fmla="*/ 318611 w 1247775"/>
                  <a:gd name="connsiteY788" fmla="*/ 1373981 h 1857375"/>
                  <a:gd name="connsiteX789" fmla="*/ 313849 w 1247775"/>
                  <a:gd name="connsiteY789" fmla="*/ 1377791 h 1857375"/>
                  <a:gd name="connsiteX790" fmla="*/ 308134 w 1247775"/>
                  <a:gd name="connsiteY790" fmla="*/ 1376839 h 1857375"/>
                  <a:gd name="connsiteX791" fmla="*/ 295751 w 1247775"/>
                  <a:gd name="connsiteY791" fmla="*/ 1389221 h 1857375"/>
                  <a:gd name="connsiteX792" fmla="*/ 308134 w 1247775"/>
                  <a:gd name="connsiteY792" fmla="*/ 1401604 h 1857375"/>
                  <a:gd name="connsiteX793" fmla="*/ 320516 w 1247775"/>
                  <a:gd name="connsiteY793" fmla="*/ 1390174 h 1857375"/>
                  <a:gd name="connsiteX794" fmla="*/ 320516 w 1247775"/>
                  <a:gd name="connsiteY794" fmla="*/ 1390174 h 1857375"/>
                  <a:gd name="connsiteX795" fmla="*/ 325279 w 1247775"/>
                  <a:gd name="connsiteY795" fmla="*/ 1388269 h 1857375"/>
                  <a:gd name="connsiteX796" fmla="*/ 329089 w 1247775"/>
                  <a:gd name="connsiteY796" fmla="*/ 1389221 h 1857375"/>
                  <a:gd name="connsiteX797" fmla="*/ 329089 w 1247775"/>
                  <a:gd name="connsiteY797" fmla="*/ 1390174 h 1857375"/>
                  <a:gd name="connsiteX798" fmla="*/ 347186 w 1247775"/>
                  <a:gd name="connsiteY798" fmla="*/ 1413986 h 1857375"/>
                  <a:gd name="connsiteX799" fmla="*/ 346234 w 1247775"/>
                  <a:gd name="connsiteY799" fmla="*/ 1417796 h 1857375"/>
                  <a:gd name="connsiteX800" fmla="*/ 347186 w 1247775"/>
                  <a:gd name="connsiteY800" fmla="*/ 1420654 h 1857375"/>
                  <a:gd name="connsiteX801" fmla="*/ 343376 w 1247775"/>
                  <a:gd name="connsiteY801" fmla="*/ 1433036 h 1857375"/>
                  <a:gd name="connsiteX802" fmla="*/ 347186 w 1247775"/>
                  <a:gd name="connsiteY802" fmla="*/ 1446371 h 1857375"/>
                  <a:gd name="connsiteX803" fmla="*/ 334804 w 1247775"/>
                  <a:gd name="connsiteY803" fmla="*/ 1461611 h 1857375"/>
                  <a:gd name="connsiteX804" fmla="*/ 350044 w 1247775"/>
                  <a:gd name="connsiteY804" fmla="*/ 1476851 h 1857375"/>
                  <a:gd name="connsiteX805" fmla="*/ 359569 w 1247775"/>
                  <a:gd name="connsiteY805" fmla="*/ 1473994 h 1857375"/>
                  <a:gd name="connsiteX806" fmla="*/ 377666 w 1247775"/>
                  <a:gd name="connsiteY806" fmla="*/ 1486376 h 1857375"/>
                  <a:gd name="connsiteX807" fmla="*/ 388144 w 1247775"/>
                  <a:gd name="connsiteY807" fmla="*/ 1492091 h 1857375"/>
                  <a:gd name="connsiteX808" fmla="*/ 400526 w 1247775"/>
                  <a:gd name="connsiteY808" fmla="*/ 1479709 h 1857375"/>
                  <a:gd name="connsiteX809" fmla="*/ 400526 w 1247775"/>
                  <a:gd name="connsiteY809" fmla="*/ 1478756 h 1857375"/>
                  <a:gd name="connsiteX810" fmla="*/ 408146 w 1247775"/>
                  <a:gd name="connsiteY810" fmla="*/ 1460659 h 1857375"/>
                  <a:gd name="connsiteX811" fmla="*/ 396716 w 1247775"/>
                  <a:gd name="connsiteY811" fmla="*/ 1438751 h 1857375"/>
                  <a:gd name="connsiteX812" fmla="*/ 397669 w 1247775"/>
                  <a:gd name="connsiteY812" fmla="*/ 1433989 h 1857375"/>
                  <a:gd name="connsiteX813" fmla="*/ 395764 w 1247775"/>
                  <a:gd name="connsiteY813" fmla="*/ 1425416 h 1857375"/>
                  <a:gd name="connsiteX814" fmla="*/ 396716 w 1247775"/>
                  <a:gd name="connsiteY814" fmla="*/ 1420654 h 1857375"/>
                  <a:gd name="connsiteX815" fmla="*/ 396716 w 1247775"/>
                  <a:gd name="connsiteY815" fmla="*/ 1420654 h 1857375"/>
                  <a:gd name="connsiteX816" fmla="*/ 399574 w 1247775"/>
                  <a:gd name="connsiteY816" fmla="*/ 1423511 h 1857375"/>
                  <a:gd name="connsiteX817" fmla="*/ 395764 w 1247775"/>
                  <a:gd name="connsiteY817" fmla="*/ 1431131 h 1857375"/>
                  <a:gd name="connsiteX818" fmla="*/ 406241 w 1247775"/>
                  <a:gd name="connsiteY818" fmla="*/ 1441609 h 1857375"/>
                  <a:gd name="connsiteX819" fmla="*/ 416719 w 1247775"/>
                  <a:gd name="connsiteY819" fmla="*/ 1432084 h 1857375"/>
                  <a:gd name="connsiteX820" fmla="*/ 422434 w 1247775"/>
                  <a:gd name="connsiteY820" fmla="*/ 1433036 h 1857375"/>
                  <a:gd name="connsiteX821" fmla="*/ 420529 w 1247775"/>
                  <a:gd name="connsiteY821" fmla="*/ 1440656 h 1857375"/>
                  <a:gd name="connsiteX822" fmla="*/ 427196 w 1247775"/>
                  <a:gd name="connsiteY822" fmla="*/ 1454944 h 1857375"/>
                  <a:gd name="connsiteX823" fmla="*/ 417671 w 1247775"/>
                  <a:gd name="connsiteY823" fmla="*/ 1471136 h 1857375"/>
                  <a:gd name="connsiteX824" fmla="*/ 419576 w 1247775"/>
                  <a:gd name="connsiteY824" fmla="*/ 1478756 h 1857375"/>
                  <a:gd name="connsiteX825" fmla="*/ 408146 w 1247775"/>
                  <a:gd name="connsiteY825" fmla="*/ 1490186 h 1857375"/>
                  <a:gd name="connsiteX826" fmla="*/ 411956 w 1247775"/>
                  <a:gd name="connsiteY826" fmla="*/ 1498759 h 1857375"/>
                  <a:gd name="connsiteX827" fmla="*/ 411004 w 1247775"/>
                  <a:gd name="connsiteY827" fmla="*/ 1502569 h 1857375"/>
                  <a:gd name="connsiteX828" fmla="*/ 404336 w 1247775"/>
                  <a:gd name="connsiteY828" fmla="*/ 1500664 h 1857375"/>
                  <a:gd name="connsiteX829" fmla="*/ 393859 w 1247775"/>
                  <a:gd name="connsiteY829" fmla="*/ 1511141 h 1857375"/>
                  <a:gd name="connsiteX830" fmla="*/ 399574 w 1247775"/>
                  <a:gd name="connsiteY830" fmla="*/ 1519714 h 1857375"/>
                  <a:gd name="connsiteX831" fmla="*/ 387191 w 1247775"/>
                  <a:gd name="connsiteY831" fmla="*/ 1535906 h 1857375"/>
                  <a:gd name="connsiteX832" fmla="*/ 389096 w 1247775"/>
                  <a:gd name="connsiteY832" fmla="*/ 1544479 h 1857375"/>
                  <a:gd name="connsiteX833" fmla="*/ 384334 w 1247775"/>
                  <a:gd name="connsiteY833" fmla="*/ 1545431 h 1857375"/>
                  <a:gd name="connsiteX834" fmla="*/ 367189 w 1247775"/>
                  <a:gd name="connsiteY834" fmla="*/ 1530191 h 1857375"/>
                  <a:gd name="connsiteX835" fmla="*/ 350044 w 1247775"/>
                  <a:gd name="connsiteY835" fmla="*/ 1547336 h 1857375"/>
                  <a:gd name="connsiteX836" fmla="*/ 361474 w 1247775"/>
                  <a:gd name="connsiteY836" fmla="*/ 1563529 h 1857375"/>
                  <a:gd name="connsiteX837" fmla="*/ 359569 w 1247775"/>
                  <a:gd name="connsiteY837" fmla="*/ 1568291 h 1857375"/>
                  <a:gd name="connsiteX838" fmla="*/ 352901 w 1247775"/>
                  <a:gd name="connsiteY838" fmla="*/ 1565434 h 1857375"/>
                  <a:gd name="connsiteX839" fmla="*/ 344329 w 1247775"/>
                  <a:gd name="connsiteY839" fmla="*/ 1574006 h 1857375"/>
                  <a:gd name="connsiteX840" fmla="*/ 346234 w 1247775"/>
                  <a:gd name="connsiteY840" fmla="*/ 1578769 h 1857375"/>
                  <a:gd name="connsiteX841" fmla="*/ 338614 w 1247775"/>
                  <a:gd name="connsiteY841" fmla="*/ 1594961 h 1857375"/>
                  <a:gd name="connsiteX842" fmla="*/ 357664 w 1247775"/>
                  <a:gd name="connsiteY842" fmla="*/ 1615916 h 1857375"/>
                  <a:gd name="connsiteX843" fmla="*/ 361474 w 1247775"/>
                  <a:gd name="connsiteY843" fmla="*/ 1620679 h 1857375"/>
                  <a:gd name="connsiteX844" fmla="*/ 375761 w 1247775"/>
                  <a:gd name="connsiteY844" fmla="*/ 1637824 h 1857375"/>
                  <a:gd name="connsiteX845" fmla="*/ 376714 w 1247775"/>
                  <a:gd name="connsiteY845" fmla="*/ 1640681 h 1857375"/>
                  <a:gd name="connsiteX846" fmla="*/ 355759 w 1247775"/>
                  <a:gd name="connsiteY846" fmla="*/ 1662589 h 1857375"/>
                  <a:gd name="connsiteX847" fmla="*/ 347186 w 1247775"/>
                  <a:gd name="connsiteY847" fmla="*/ 1657826 h 1857375"/>
                  <a:gd name="connsiteX848" fmla="*/ 358616 w 1247775"/>
                  <a:gd name="connsiteY848" fmla="*/ 1637824 h 1857375"/>
                  <a:gd name="connsiteX849" fmla="*/ 341471 w 1247775"/>
                  <a:gd name="connsiteY849" fmla="*/ 1614964 h 1857375"/>
                  <a:gd name="connsiteX850" fmla="*/ 324326 w 1247775"/>
                  <a:gd name="connsiteY850" fmla="*/ 1589246 h 1857375"/>
                  <a:gd name="connsiteX851" fmla="*/ 321469 w 1247775"/>
                  <a:gd name="connsiteY851" fmla="*/ 1579721 h 1857375"/>
                  <a:gd name="connsiteX852" fmla="*/ 322421 w 1247775"/>
                  <a:gd name="connsiteY852" fmla="*/ 1575911 h 1857375"/>
                  <a:gd name="connsiteX853" fmla="*/ 309086 w 1247775"/>
                  <a:gd name="connsiteY853" fmla="*/ 1562576 h 1857375"/>
                  <a:gd name="connsiteX854" fmla="*/ 306229 w 1247775"/>
                  <a:gd name="connsiteY854" fmla="*/ 1562576 h 1857375"/>
                  <a:gd name="connsiteX855" fmla="*/ 306229 w 1247775"/>
                  <a:gd name="connsiteY855" fmla="*/ 1558766 h 1857375"/>
                  <a:gd name="connsiteX856" fmla="*/ 305276 w 1247775"/>
                  <a:gd name="connsiteY856" fmla="*/ 1552099 h 1857375"/>
                  <a:gd name="connsiteX857" fmla="*/ 308134 w 1247775"/>
                  <a:gd name="connsiteY857" fmla="*/ 1550194 h 1857375"/>
                  <a:gd name="connsiteX858" fmla="*/ 316706 w 1247775"/>
                  <a:gd name="connsiteY858" fmla="*/ 1554956 h 1857375"/>
                  <a:gd name="connsiteX859" fmla="*/ 317659 w 1247775"/>
                  <a:gd name="connsiteY859" fmla="*/ 1554956 h 1857375"/>
                  <a:gd name="connsiteX860" fmla="*/ 316706 w 1247775"/>
                  <a:gd name="connsiteY860" fmla="*/ 1558766 h 1857375"/>
                  <a:gd name="connsiteX861" fmla="*/ 327184 w 1247775"/>
                  <a:gd name="connsiteY861" fmla="*/ 1569244 h 1857375"/>
                  <a:gd name="connsiteX862" fmla="*/ 337661 w 1247775"/>
                  <a:gd name="connsiteY862" fmla="*/ 1558766 h 1857375"/>
                  <a:gd name="connsiteX863" fmla="*/ 327184 w 1247775"/>
                  <a:gd name="connsiteY863" fmla="*/ 1548289 h 1857375"/>
                  <a:gd name="connsiteX864" fmla="*/ 326231 w 1247775"/>
                  <a:gd name="connsiteY864" fmla="*/ 1548289 h 1857375"/>
                  <a:gd name="connsiteX865" fmla="*/ 327184 w 1247775"/>
                  <a:gd name="connsiteY865" fmla="*/ 1544479 h 1857375"/>
                  <a:gd name="connsiteX866" fmla="*/ 316706 w 1247775"/>
                  <a:gd name="connsiteY866" fmla="*/ 1534001 h 1857375"/>
                  <a:gd name="connsiteX867" fmla="*/ 313849 w 1247775"/>
                  <a:gd name="connsiteY867" fmla="*/ 1534954 h 1857375"/>
                  <a:gd name="connsiteX868" fmla="*/ 312896 w 1247775"/>
                  <a:gd name="connsiteY868" fmla="*/ 1533049 h 1857375"/>
                  <a:gd name="connsiteX869" fmla="*/ 335756 w 1247775"/>
                  <a:gd name="connsiteY869" fmla="*/ 1505426 h 1857375"/>
                  <a:gd name="connsiteX870" fmla="*/ 331946 w 1247775"/>
                  <a:gd name="connsiteY870" fmla="*/ 1492091 h 1857375"/>
                  <a:gd name="connsiteX871" fmla="*/ 332899 w 1247775"/>
                  <a:gd name="connsiteY871" fmla="*/ 1488281 h 1857375"/>
                  <a:gd name="connsiteX872" fmla="*/ 324326 w 1247775"/>
                  <a:gd name="connsiteY872" fmla="*/ 1479709 h 1857375"/>
                  <a:gd name="connsiteX873" fmla="*/ 320516 w 1247775"/>
                  <a:gd name="connsiteY873" fmla="*/ 1480661 h 1857375"/>
                  <a:gd name="connsiteX874" fmla="*/ 308134 w 1247775"/>
                  <a:gd name="connsiteY874" fmla="*/ 1477804 h 1857375"/>
                  <a:gd name="connsiteX875" fmla="*/ 283369 w 1247775"/>
                  <a:gd name="connsiteY875" fmla="*/ 1492091 h 1857375"/>
                  <a:gd name="connsiteX876" fmla="*/ 279559 w 1247775"/>
                  <a:gd name="connsiteY876" fmla="*/ 1491139 h 1857375"/>
                  <a:gd name="connsiteX877" fmla="*/ 265271 w 1247775"/>
                  <a:gd name="connsiteY877" fmla="*/ 1500664 h 1857375"/>
                  <a:gd name="connsiteX878" fmla="*/ 258604 w 1247775"/>
                  <a:gd name="connsiteY878" fmla="*/ 1508284 h 1857375"/>
                  <a:gd name="connsiteX879" fmla="*/ 250031 w 1247775"/>
                  <a:gd name="connsiteY879" fmla="*/ 1506379 h 1857375"/>
                  <a:gd name="connsiteX880" fmla="*/ 231934 w 1247775"/>
                  <a:gd name="connsiteY880" fmla="*/ 1524476 h 1857375"/>
                  <a:gd name="connsiteX881" fmla="*/ 243364 w 1247775"/>
                  <a:gd name="connsiteY881" fmla="*/ 1541621 h 1857375"/>
                  <a:gd name="connsiteX882" fmla="*/ 242411 w 1247775"/>
                  <a:gd name="connsiteY882" fmla="*/ 1543526 h 1857375"/>
                  <a:gd name="connsiteX883" fmla="*/ 239554 w 1247775"/>
                  <a:gd name="connsiteY883" fmla="*/ 1543526 h 1857375"/>
                  <a:gd name="connsiteX884" fmla="*/ 225266 w 1247775"/>
                  <a:gd name="connsiteY884" fmla="*/ 1548289 h 1857375"/>
                  <a:gd name="connsiteX885" fmla="*/ 210026 w 1247775"/>
                  <a:gd name="connsiteY885" fmla="*/ 1544479 h 1857375"/>
                  <a:gd name="connsiteX886" fmla="*/ 189071 w 1247775"/>
                  <a:gd name="connsiteY886" fmla="*/ 1553051 h 1857375"/>
                  <a:gd name="connsiteX887" fmla="*/ 170974 w 1247775"/>
                  <a:gd name="connsiteY887" fmla="*/ 1543526 h 1857375"/>
                  <a:gd name="connsiteX888" fmla="*/ 162401 w 1247775"/>
                  <a:gd name="connsiteY888" fmla="*/ 1545431 h 1857375"/>
                  <a:gd name="connsiteX889" fmla="*/ 152876 w 1247775"/>
                  <a:gd name="connsiteY889" fmla="*/ 1537811 h 1857375"/>
                  <a:gd name="connsiteX890" fmla="*/ 143351 w 1247775"/>
                  <a:gd name="connsiteY890" fmla="*/ 1547336 h 1857375"/>
                  <a:gd name="connsiteX891" fmla="*/ 150971 w 1247775"/>
                  <a:gd name="connsiteY891" fmla="*/ 1556861 h 1857375"/>
                  <a:gd name="connsiteX892" fmla="*/ 149066 w 1247775"/>
                  <a:gd name="connsiteY892" fmla="*/ 1566386 h 1857375"/>
                  <a:gd name="connsiteX893" fmla="*/ 153829 w 1247775"/>
                  <a:gd name="connsiteY893" fmla="*/ 1580674 h 1857375"/>
                  <a:gd name="connsiteX894" fmla="*/ 143351 w 1247775"/>
                  <a:gd name="connsiteY894" fmla="*/ 1593056 h 1857375"/>
                  <a:gd name="connsiteX895" fmla="*/ 155734 w 1247775"/>
                  <a:gd name="connsiteY895" fmla="*/ 1605439 h 1857375"/>
                  <a:gd name="connsiteX896" fmla="*/ 168116 w 1247775"/>
                  <a:gd name="connsiteY896" fmla="*/ 1593056 h 1857375"/>
                  <a:gd name="connsiteX897" fmla="*/ 167164 w 1247775"/>
                  <a:gd name="connsiteY897" fmla="*/ 1589246 h 1857375"/>
                  <a:gd name="connsiteX898" fmla="*/ 170974 w 1247775"/>
                  <a:gd name="connsiteY898" fmla="*/ 1589246 h 1857375"/>
                  <a:gd name="connsiteX899" fmla="*/ 182404 w 1247775"/>
                  <a:gd name="connsiteY899" fmla="*/ 1586389 h 1857375"/>
                  <a:gd name="connsiteX900" fmla="*/ 184309 w 1247775"/>
                  <a:gd name="connsiteY900" fmla="*/ 1589246 h 1857375"/>
                  <a:gd name="connsiteX901" fmla="*/ 183356 w 1247775"/>
                  <a:gd name="connsiteY901" fmla="*/ 1597819 h 1857375"/>
                  <a:gd name="connsiteX902" fmla="*/ 195739 w 1247775"/>
                  <a:gd name="connsiteY902" fmla="*/ 1620679 h 1857375"/>
                  <a:gd name="connsiteX903" fmla="*/ 195739 w 1247775"/>
                  <a:gd name="connsiteY903" fmla="*/ 1620679 h 1857375"/>
                  <a:gd name="connsiteX904" fmla="*/ 201454 w 1247775"/>
                  <a:gd name="connsiteY904" fmla="*/ 1626394 h 1857375"/>
                  <a:gd name="connsiteX905" fmla="*/ 206216 w 1247775"/>
                  <a:gd name="connsiteY905" fmla="*/ 1624489 h 1857375"/>
                  <a:gd name="connsiteX906" fmla="*/ 210026 w 1247775"/>
                  <a:gd name="connsiteY906" fmla="*/ 1624489 h 1857375"/>
                  <a:gd name="connsiteX907" fmla="*/ 236696 w 1247775"/>
                  <a:gd name="connsiteY907" fmla="*/ 1600676 h 1857375"/>
                  <a:gd name="connsiteX908" fmla="*/ 249079 w 1247775"/>
                  <a:gd name="connsiteY908" fmla="*/ 1604486 h 1857375"/>
                  <a:gd name="connsiteX909" fmla="*/ 247174 w 1247775"/>
                  <a:gd name="connsiteY909" fmla="*/ 1614011 h 1857375"/>
                  <a:gd name="connsiteX910" fmla="*/ 248126 w 1247775"/>
                  <a:gd name="connsiteY910" fmla="*/ 1619726 h 1857375"/>
                  <a:gd name="connsiteX911" fmla="*/ 247174 w 1247775"/>
                  <a:gd name="connsiteY911" fmla="*/ 1619726 h 1857375"/>
                  <a:gd name="connsiteX912" fmla="*/ 233839 w 1247775"/>
                  <a:gd name="connsiteY912" fmla="*/ 1633061 h 1857375"/>
                  <a:gd name="connsiteX913" fmla="*/ 246221 w 1247775"/>
                  <a:gd name="connsiteY913" fmla="*/ 1646396 h 1857375"/>
                  <a:gd name="connsiteX914" fmla="*/ 258604 w 1247775"/>
                  <a:gd name="connsiteY914" fmla="*/ 1657826 h 1857375"/>
                  <a:gd name="connsiteX915" fmla="*/ 270986 w 1247775"/>
                  <a:gd name="connsiteY915" fmla="*/ 1645444 h 1857375"/>
                  <a:gd name="connsiteX916" fmla="*/ 268129 w 1247775"/>
                  <a:gd name="connsiteY916" fmla="*/ 1637824 h 1857375"/>
                  <a:gd name="connsiteX917" fmla="*/ 270034 w 1247775"/>
                  <a:gd name="connsiteY917" fmla="*/ 1637824 h 1857375"/>
                  <a:gd name="connsiteX918" fmla="*/ 281464 w 1247775"/>
                  <a:gd name="connsiteY918" fmla="*/ 1634966 h 1857375"/>
                  <a:gd name="connsiteX919" fmla="*/ 291941 w 1247775"/>
                  <a:gd name="connsiteY919" fmla="*/ 1644491 h 1857375"/>
                  <a:gd name="connsiteX920" fmla="*/ 290036 w 1247775"/>
                  <a:gd name="connsiteY920" fmla="*/ 1651159 h 1857375"/>
                  <a:gd name="connsiteX921" fmla="*/ 303371 w 1247775"/>
                  <a:gd name="connsiteY921" fmla="*/ 1664494 h 1857375"/>
                  <a:gd name="connsiteX922" fmla="*/ 312896 w 1247775"/>
                  <a:gd name="connsiteY922" fmla="*/ 1660684 h 1857375"/>
                  <a:gd name="connsiteX923" fmla="*/ 311944 w 1247775"/>
                  <a:gd name="connsiteY923" fmla="*/ 1664494 h 1857375"/>
                  <a:gd name="connsiteX924" fmla="*/ 324326 w 1247775"/>
                  <a:gd name="connsiteY924" fmla="*/ 1676876 h 1857375"/>
                  <a:gd name="connsiteX925" fmla="*/ 330041 w 1247775"/>
                  <a:gd name="connsiteY925" fmla="*/ 1675924 h 1857375"/>
                  <a:gd name="connsiteX926" fmla="*/ 342424 w 1247775"/>
                  <a:gd name="connsiteY926" fmla="*/ 1683544 h 1857375"/>
                  <a:gd name="connsiteX927" fmla="*/ 351949 w 1247775"/>
                  <a:gd name="connsiteY927" fmla="*/ 1679734 h 1857375"/>
                  <a:gd name="connsiteX928" fmla="*/ 360521 w 1247775"/>
                  <a:gd name="connsiteY928" fmla="*/ 1694974 h 1857375"/>
                  <a:gd name="connsiteX929" fmla="*/ 358616 w 1247775"/>
                  <a:gd name="connsiteY929" fmla="*/ 1694974 h 1857375"/>
                  <a:gd name="connsiteX930" fmla="*/ 348139 w 1247775"/>
                  <a:gd name="connsiteY930" fmla="*/ 1705451 h 1857375"/>
                  <a:gd name="connsiteX931" fmla="*/ 354806 w 1247775"/>
                  <a:gd name="connsiteY931" fmla="*/ 1714976 h 1857375"/>
                  <a:gd name="connsiteX932" fmla="*/ 345281 w 1247775"/>
                  <a:gd name="connsiteY932" fmla="*/ 1729264 h 1857375"/>
                  <a:gd name="connsiteX933" fmla="*/ 360521 w 1247775"/>
                  <a:gd name="connsiteY933" fmla="*/ 1744504 h 1857375"/>
                  <a:gd name="connsiteX934" fmla="*/ 375761 w 1247775"/>
                  <a:gd name="connsiteY934" fmla="*/ 1729264 h 1857375"/>
                  <a:gd name="connsiteX935" fmla="*/ 363379 w 1247775"/>
                  <a:gd name="connsiteY935" fmla="*/ 1714024 h 1857375"/>
                  <a:gd name="connsiteX936" fmla="*/ 368141 w 1247775"/>
                  <a:gd name="connsiteY936" fmla="*/ 1705451 h 1857375"/>
                  <a:gd name="connsiteX937" fmla="*/ 367189 w 1247775"/>
                  <a:gd name="connsiteY937" fmla="*/ 1701641 h 1857375"/>
                  <a:gd name="connsiteX938" fmla="*/ 374809 w 1247775"/>
                  <a:gd name="connsiteY938" fmla="*/ 1704499 h 1857375"/>
                  <a:gd name="connsiteX939" fmla="*/ 381476 w 1247775"/>
                  <a:gd name="connsiteY939" fmla="*/ 1707356 h 1857375"/>
                  <a:gd name="connsiteX940" fmla="*/ 385286 w 1247775"/>
                  <a:gd name="connsiteY940" fmla="*/ 1706404 h 1857375"/>
                  <a:gd name="connsiteX941" fmla="*/ 386239 w 1247775"/>
                  <a:gd name="connsiteY941" fmla="*/ 1706404 h 1857375"/>
                  <a:gd name="connsiteX942" fmla="*/ 416719 w 1247775"/>
                  <a:gd name="connsiteY942" fmla="*/ 1688306 h 1857375"/>
                  <a:gd name="connsiteX943" fmla="*/ 421481 w 1247775"/>
                  <a:gd name="connsiteY943" fmla="*/ 1681639 h 1857375"/>
                  <a:gd name="connsiteX944" fmla="*/ 420529 w 1247775"/>
                  <a:gd name="connsiteY944" fmla="*/ 1678781 h 1857375"/>
                  <a:gd name="connsiteX945" fmla="*/ 420529 w 1247775"/>
                  <a:gd name="connsiteY945" fmla="*/ 1675924 h 1857375"/>
                  <a:gd name="connsiteX946" fmla="*/ 433864 w 1247775"/>
                  <a:gd name="connsiteY946" fmla="*/ 1679734 h 1857375"/>
                  <a:gd name="connsiteX947" fmla="*/ 436721 w 1247775"/>
                  <a:gd name="connsiteY947" fmla="*/ 1686401 h 1857375"/>
                  <a:gd name="connsiteX948" fmla="*/ 415766 w 1247775"/>
                  <a:gd name="connsiteY948" fmla="*/ 1702594 h 1857375"/>
                  <a:gd name="connsiteX949" fmla="*/ 414814 w 1247775"/>
                  <a:gd name="connsiteY949" fmla="*/ 1702594 h 1857375"/>
                  <a:gd name="connsiteX950" fmla="*/ 409099 w 1247775"/>
                  <a:gd name="connsiteY950" fmla="*/ 1708309 h 1857375"/>
                  <a:gd name="connsiteX951" fmla="*/ 409099 w 1247775"/>
                  <a:gd name="connsiteY951" fmla="*/ 1710214 h 1857375"/>
                  <a:gd name="connsiteX952" fmla="*/ 407194 w 1247775"/>
                  <a:gd name="connsiteY952" fmla="*/ 1711166 h 1857375"/>
                  <a:gd name="connsiteX953" fmla="*/ 399574 w 1247775"/>
                  <a:gd name="connsiteY953" fmla="*/ 1705451 h 1857375"/>
                  <a:gd name="connsiteX954" fmla="*/ 391954 w 1247775"/>
                  <a:gd name="connsiteY954" fmla="*/ 1713071 h 1857375"/>
                  <a:gd name="connsiteX955" fmla="*/ 399574 w 1247775"/>
                  <a:gd name="connsiteY955" fmla="*/ 1720691 h 1857375"/>
                  <a:gd name="connsiteX956" fmla="*/ 400526 w 1247775"/>
                  <a:gd name="connsiteY956" fmla="*/ 1720691 h 1857375"/>
                  <a:gd name="connsiteX957" fmla="*/ 400526 w 1247775"/>
                  <a:gd name="connsiteY957" fmla="*/ 1724501 h 1857375"/>
                  <a:gd name="connsiteX958" fmla="*/ 401479 w 1247775"/>
                  <a:gd name="connsiteY958" fmla="*/ 1729264 h 1857375"/>
                  <a:gd name="connsiteX959" fmla="*/ 392906 w 1247775"/>
                  <a:gd name="connsiteY959" fmla="*/ 1743551 h 1857375"/>
                  <a:gd name="connsiteX960" fmla="*/ 394811 w 1247775"/>
                  <a:gd name="connsiteY960" fmla="*/ 1752124 h 1857375"/>
                  <a:gd name="connsiteX961" fmla="*/ 380524 w 1247775"/>
                  <a:gd name="connsiteY961" fmla="*/ 1756886 h 1857375"/>
                  <a:gd name="connsiteX962" fmla="*/ 367189 w 1247775"/>
                  <a:gd name="connsiteY962" fmla="*/ 1751171 h 1857375"/>
                  <a:gd name="connsiteX963" fmla="*/ 348139 w 1247775"/>
                  <a:gd name="connsiteY963" fmla="*/ 1766411 h 1857375"/>
                  <a:gd name="connsiteX964" fmla="*/ 347186 w 1247775"/>
                  <a:gd name="connsiteY964" fmla="*/ 1767364 h 1857375"/>
                  <a:gd name="connsiteX965" fmla="*/ 348139 w 1247775"/>
                  <a:gd name="connsiteY965" fmla="*/ 1761649 h 1857375"/>
                  <a:gd name="connsiteX966" fmla="*/ 333851 w 1247775"/>
                  <a:gd name="connsiteY966" fmla="*/ 1747361 h 1857375"/>
                  <a:gd name="connsiteX967" fmla="*/ 324326 w 1247775"/>
                  <a:gd name="connsiteY967" fmla="*/ 1751171 h 1857375"/>
                  <a:gd name="connsiteX968" fmla="*/ 298609 w 1247775"/>
                  <a:gd name="connsiteY968" fmla="*/ 1736884 h 1857375"/>
                  <a:gd name="connsiteX969" fmla="*/ 268129 w 1247775"/>
                  <a:gd name="connsiteY969" fmla="*/ 1766411 h 1857375"/>
                  <a:gd name="connsiteX970" fmla="*/ 263366 w 1247775"/>
                  <a:gd name="connsiteY970" fmla="*/ 1767364 h 1857375"/>
                  <a:gd name="connsiteX971" fmla="*/ 265271 w 1247775"/>
                  <a:gd name="connsiteY971" fmla="*/ 1758791 h 1857375"/>
                  <a:gd name="connsiteX972" fmla="*/ 238601 w 1247775"/>
                  <a:gd name="connsiteY972" fmla="*/ 1732121 h 1857375"/>
                  <a:gd name="connsiteX973" fmla="*/ 211931 w 1247775"/>
                  <a:gd name="connsiteY973" fmla="*/ 1758791 h 1857375"/>
                  <a:gd name="connsiteX974" fmla="*/ 212884 w 1247775"/>
                  <a:gd name="connsiteY974" fmla="*/ 1764506 h 1857375"/>
                  <a:gd name="connsiteX975" fmla="*/ 212884 w 1247775"/>
                  <a:gd name="connsiteY975" fmla="*/ 1765459 h 1857375"/>
                  <a:gd name="connsiteX976" fmla="*/ 214789 w 1247775"/>
                  <a:gd name="connsiteY976" fmla="*/ 1773079 h 1857375"/>
                  <a:gd name="connsiteX977" fmla="*/ 207169 w 1247775"/>
                  <a:gd name="connsiteY977" fmla="*/ 1781651 h 1857375"/>
                  <a:gd name="connsiteX978" fmla="*/ 208121 w 1247775"/>
                  <a:gd name="connsiteY978" fmla="*/ 1784509 h 1857375"/>
                  <a:gd name="connsiteX979" fmla="*/ 195739 w 1247775"/>
                  <a:gd name="connsiteY979" fmla="*/ 1810226 h 1857375"/>
                  <a:gd name="connsiteX980" fmla="*/ 230029 w 1247775"/>
                  <a:gd name="connsiteY980" fmla="*/ 1847374 h 1857375"/>
                  <a:gd name="connsiteX981" fmla="*/ 260509 w 1247775"/>
                  <a:gd name="connsiteY981" fmla="*/ 1832134 h 1857375"/>
                  <a:gd name="connsiteX982" fmla="*/ 260509 w 1247775"/>
                  <a:gd name="connsiteY982" fmla="*/ 1834991 h 1857375"/>
                  <a:gd name="connsiteX983" fmla="*/ 261461 w 1247775"/>
                  <a:gd name="connsiteY983" fmla="*/ 1839754 h 1857375"/>
                  <a:gd name="connsiteX984" fmla="*/ 257651 w 1247775"/>
                  <a:gd name="connsiteY984" fmla="*/ 1844516 h 1857375"/>
                  <a:gd name="connsiteX985" fmla="*/ 263366 w 1247775"/>
                  <a:gd name="connsiteY985" fmla="*/ 1850231 h 1857375"/>
                  <a:gd name="connsiteX986" fmla="*/ 267176 w 1247775"/>
                  <a:gd name="connsiteY986" fmla="*/ 1848326 h 1857375"/>
                  <a:gd name="connsiteX987" fmla="*/ 270986 w 1247775"/>
                  <a:gd name="connsiteY987" fmla="*/ 1850231 h 1857375"/>
                  <a:gd name="connsiteX988" fmla="*/ 279559 w 1247775"/>
                  <a:gd name="connsiteY988" fmla="*/ 1855946 h 1857375"/>
                  <a:gd name="connsiteX989" fmla="*/ 288131 w 1247775"/>
                  <a:gd name="connsiteY989" fmla="*/ 1850231 h 1857375"/>
                  <a:gd name="connsiteX990" fmla="*/ 300514 w 1247775"/>
                  <a:gd name="connsiteY990" fmla="*/ 1854041 h 1857375"/>
                  <a:gd name="connsiteX991" fmla="*/ 310039 w 1247775"/>
                  <a:gd name="connsiteY991" fmla="*/ 1852136 h 1857375"/>
                  <a:gd name="connsiteX992" fmla="*/ 329089 w 1247775"/>
                  <a:gd name="connsiteY992" fmla="*/ 1834039 h 1857375"/>
                  <a:gd name="connsiteX993" fmla="*/ 334804 w 1247775"/>
                  <a:gd name="connsiteY993" fmla="*/ 1828324 h 1857375"/>
                  <a:gd name="connsiteX994" fmla="*/ 337661 w 1247775"/>
                  <a:gd name="connsiteY994" fmla="*/ 1828324 h 1857375"/>
                  <a:gd name="connsiteX995" fmla="*/ 356711 w 1247775"/>
                  <a:gd name="connsiteY995" fmla="*/ 1817846 h 1857375"/>
                  <a:gd name="connsiteX996" fmla="*/ 368141 w 1247775"/>
                  <a:gd name="connsiteY996" fmla="*/ 1819751 h 1857375"/>
                  <a:gd name="connsiteX997" fmla="*/ 380524 w 1247775"/>
                  <a:gd name="connsiteY997" fmla="*/ 1817846 h 1857375"/>
                  <a:gd name="connsiteX998" fmla="*/ 400526 w 1247775"/>
                  <a:gd name="connsiteY998" fmla="*/ 1823561 h 1857375"/>
                  <a:gd name="connsiteX999" fmla="*/ 437674 w 1247775"/>
                  <a:gd name="connsiteY999" fmla="*/ 1786414 h 1857375"/>
                  <a:gd name="connsiteX1000" fmla="*/ 437674 w 1247775"/>
                  <a:gd name="connsiteY1000" fmla="*/ 1786414 h 1857375"/>
                  <a:gd name="connsiteX1001" fmla="*/ 441484 w 1247775"/>
                  <a:gd name="connsiteY1001" fmla="*/ 1786414 h 1857375"/>
                  <a:gd name="connsiteX1002" fmla="*/ 454819 w 1247775"/>
                  <a:gd name="connsiteY1002" fmla="*/ 1782604 h 1857375"/>
                  <a:gd name="connsiteX1003" fmla="*/ 461486 w 1247775"/>
                  <a:gd name="connsiteY1003" fmla="*/ 1784509 h 1857375"/>
                  <a:gd name="connsiteX1004" fmla="*/ 475774 w 1247775"/>
                  <a:gd name="connsiteY1004" fmla="*/ 1770221 h 1857375"/>
                  <a:gd name="connsiteX1005" fmla="*/ 472916 w 1247775"/>
                  <a:gd name="connsiteY1005" fmla="*/ 1762601 h 1857375"/>
                  <a:gd name="connsiteX1006" fmla="*/ 488156 w 1247775"/>
                  <a:gd name="connsiteY1006" fmla="*/ 1753076 h 1857375"/>
                  <a:gd name="connsiteX1007" fmla="*/ 493871 w 1247775"/>
                  <a:gd name="connsiteY1007" fmla="*/ 1750219 h 1857375"/>
                  <a:gd name="connsiteX1008" fmla="*/ 493871 w 1247775"/>
                  <a:gd name="connsiteY1008" fmla="*/ 1751171 h 1857375"/>
                  <a:gd name="connsiteX1009" fmla="*/ 525304 w 1247775"/>
                  <a:gd name="connsiteY1009" fmla="*/ 1782604 h 1857375"/>
                  <a:gd name="connsiteX1010" fmla="*/ 533876 w 1247775"/>
                  <a:gd name="connsiteY1010" fmla="*/ 1780699 h 1857375"/>
                  <a:gd name="connsiteX1011" fmla="*/ 550069 w 1247775"/>
                  <a:gd name="connsiteY1011" fmla="*/ 1785461 h 1857375"/>
                  <a:gd name="connsiteX1012" fmla="*/ 567214 w 1247775"/>
                  <a:gd name="connsiteY1012" fmla="*/ 1779746 h 1857375"/>
                  <a:gd name="connsiteX1013" fmla="*/ 575786 w 1247775"/>
                  <a:gd name="connsiteY1013" fmla="*/ 1780699 h 1857375"/>
                  <a:gd name="connsiteX1014" fmla="*/ 601504 w 1247775"/>
                  <a:gd name="connsiteY1014" fmla="*/ 1769269 h 1857375"/>
                  <a:gd name="connsiteX1015" fmla="*/ 604361 w 1247775"/>
                  <a:gd name="connsiteY1015" fmla="*/ 1769269 h 1857375"/>
                  <a:gd name="connsiteX1016" fmla="*/ 615791 w 1247775"/>
                  <a:gd name="connsiteY1016" fmla="*/ 1767364 h 1857375"/>
                  <a:gd name="connsiteX1017" fmla="*/ 651034 w 1247775"/>
                  <a:gd name="connsiteY1017" fmla="*/ 1791176 h 1857375"/>
                  <a:gd name="connsiteX1018" fmla="*/ 655796 w 1247775"/>
                  <a:gd name="connsiteY1018" fmla="*/ 1791176 h 1857375"/>
                  <a:gd name="connsiteX1019" fmla="*/ 705326 w 1247775"/>
                  <a:gd name="connsiteY1019" fmla="*/ 1800701 h 1857375"/>
                  <a:gd name="connsiteX1020" fmla="*/ 1004411 w 1247775"/>
                  <a:gd name="connsiteY1020" fmla="*/ 1796891 h 1857375"/>
                  <a:gd name="connsiteX1021" fmla="*/ 1087279 w 1247775"/>
                  <a:gd name="connsiteY1021" fmla="*/ 1637824 h 1857375"/>
                  <a:gd name="connsiteX1022" fmla="*/ 1076801 w 1247775"/>
                  <a:gd name="connsiteY1022" fmla="*/ 1550194 h 1857375"/>
                  <a:gd name="connsiteX1023" fmla="*/ 1153001 w 1247775"/>
                  <a:gd name="connsiteY1023" fmla="*/ 1512094 h 1857375"/>
                  <a:gd name="connsiteX1024" fmla="*/ 1149191 w 1247775"/>
                  <a:gd name="connsiteY1024" fmla="*/ 1437799 h 1857375"/>
                  <a:gd name="connsiteX1025" fmla="*/ 1078706 w 1247775"/>
                  <a:gd name="connsiteY1025" fmla="*/ 1408271 h 1857375"/>
                  <a:gd name="connsiteX1026" fmla="*/ 1161574 w 1247775"/>
                  <a:gd name="connsiteY1026" fmla="*/ 1366361 h 1857375"/>
                  <a:gd name="connsiteX1027" fmla="*/ 1186339 w 1247775"/>
                  <a:gd name="connsiteY1027" fmla="*/ 1283494 h 1857375"/>
                  <a:gd name="connsiteX1028" fmla="*/ 1138714 w 1247775"/>
                  <a:gd name="connsiteY1028" fmla="*/ 1235869 h 1857375"/>
                  <a:gd name="connsiteX1029" fmla="*/ 1159669 w 1247775"/>
                  <a:gd name="connsiteY1029" fmla="*/ 1165384 h 1857375"/>
                  <a:gd name="connsiteX1030" fmla="*/ 1240631 w 1247775"/>
                  <a:gd name="connsiteY1030" fmla="*/ 1103471 h 1857375"/>
                  <a:gd name="connsiteX1031" fmla="*/ 1172051 w 1247775"/>
                  <a:gd name="connsiteY1031" fmla="*/ 974884 h 1857375"/>
                  <a:gd name="connsiteX1032" fmla="*/ 584359 w 1247775"/>
                  <a:gd name="connsiteY1032" fmla="*/ 250984 h 1857375"/>
                  <a:gd name="connsiteX1033" fmla="*/ 581501 w 1247775"/>
                  <a:gd name="connsiteY1033" fmla="*/ 252889 h 1857375"/>
                  <a:gd name="connsiteX1034" fmla="*/ 572929 w 1247775"/>
                  <a:gd name="connsiteY1034" fmla="*/ 250031 h 1857375"/>
                  <a:gd name="connsiteX1035" fmla="*/ 571976 w 1247775"/>
                  <a:gd name="connsiteY1035" fmla="*/ 250031 h 1857375"/>
                  <a:gd name="connsiteX1036" fmla="*/ 570071 w 1247775"/>
                  <a:gd name="connsiteY1036" fmla="*/ 249079 h 1857375"/>
                  <a:gd name="connsiteX1037" fmla="*/ 570071 w 1247775"/>
                  <a:gd name="connsiteY1037" fmla="*/ 246221 h 1857375"/>
                  <a:gd name="connsiteX1038" fmla="*/ 570071 w 1247775"/>
                  <a:gd name="connsiteY1038" fmla="*/ 243364 h 1857375"/>
                  <a:gd name="connsiteX1039" fmla="*/ 585311 w 1247775"/>
                  <a:gd name="connsiteY1039" fmla="*/ 234791 h 1857375"/>
                  <a:gd name="connsiteX1040" fmla="*/ 595789 w 1247775"/>
                  <a:gd name="connsiteY1040" fmla="*/ 244316 h 1857375"/>
                  <a:gd name="connsiteX1041" fmla="*/ 584359 w 1247775"/>
                  <a:gd name="connsiteY1041" fmla="*/ 250984 h 1857375"/>
                  <a:gd name="connsiteX1042" fmla="*/ 596741 w 1247775"/>
                  <a:gd name="connsiteY1042" fmla="*/ 201454 h 1857375"/>
                  <a:gd name="connsiteX1043" fmla="*/ 596741 w 1247775"/>
                  <a:gd name="connsiteY1043" fmla="*/ 198596 h 1857375"/>
                  <a:gd name="connsiteX1044" fmla="*/ 598646 w 1247775"/>
                  <a:gd name="connsiteY1044" fmla="*/ 199549 h 1857375"/>
                  <a:gd name="connsiteX1045" fmla="*/ 596741 w 1247775"/>
                  <a:gd name="connsiteY1045" fmla="*/ 201454 h 1857375"/>
                  <a:gd name="connsiteX1046" fmla="*/ 606266 w 1247775"/>
                  <a:gd name="connsiteY1046" fmla="*/ 250031 h 1857375"/>
                  <a:gd name="connsiteX1047" fmla="*/ 602456 w 1247775"/>
                  <a:gd name="connsiteY1047" fmla="*/ 245269 h 1857375"/>
                  <a:gd name="connsiteX1048" fmla="*/ 605314 w 1247775"/>
                  <a:gd name="connsiteY1048" fmla="*/ 245269 h 1857375"/>
                  <a:gd name="connsiteX1049" fmla="*/ 609124 w 1247775"/>
                  <a:gd name="connsiteY1049" fmla="*/ 245269 h 1857375"/>
                  <a:gd name="connsiteX1050" fmla="*/ 606266 w 1247775"/>
                  <a:gd name="connsiteY1050" fmla="*/ 250031 h 1857375"/>
                  <a:gd name="connsiteX1051" fmla="*/ 557689 w 1247775"/>
                  <a:gd name="connsiteY1051" fmla="*/ 407194 h 1857375"/>
                  <a:gd name="connsiteX1052" fmla="*/ 555784 w 1247775"/>
                  <a:gd name="connsiteY1052" fmla="*/ 407194 h 1857375"/>
                  <a:gd name="connsiteX1053" fmla="*/ 555784 w 1247775"/>
                  <a:gd name="connsiteY1053" fmla="*/ 405289 h 1857375"/>
                  <a:gd name="connsiteX1054" fmla="*/ 554831 w 1247775"/>
                  <a:gd name="connsiteY1054" fmla="*/ 400526 h 1857375"/>
                  <a:gd name="connsiteX1055" fmla="*/ 559594 w 1247775"/>
                  <a:gd name="connsiteY1055" fmla="*/ 407194 h 1857375"/>
                  <a:gd name="connsiteX1056" fmla="*/ 557689 w 1247775"/>
                  <a:gd name="connsiteY1056" fmla="*/ 407194 h 1857375"/>
                  <a:gd name="connsiteX1057" fmla="*/ 637699 w 1247775"/>
                  <a:gd name="connsiteY1057" fmla="*/ 305276 h 1857375"/>
                  <a:gd name="connsiteX1058" fmla="*/ 641509 w 1247775"/>
                  <a:gd name="connsiteY1058" fmla="*/ 309086 h 1857375"/>
                  <a:gd name="connsiteX1059" fmla="*/ 638651 w 1247775"/>
                  <a:gd name="connsiteY1059" fmla="*/ 310039 h 1857375"/>
                  <a:gd name="connsiteX1060" fmla="*/ 636746 w 1247775"/>
                  <a:gd name="connsiteY1060" fmla="*/ 306229 h 1857375"/>
                  <a:gd name="connsiteX1061" fmla="*/ 637699 w 1247775"/>
                  <a:gd name="connsiteY1061" fmla="*/ 305276 h 1857375"/>
                  <a:gd name="connsiteX1062" fmla="*/ 591979 w 1247775"/>
                  <a:gd name="connsiteY1062" fmla="*/ 417671 h 1857375"/>
                  <a:gd name="connsiteX1063" fmla="*/ 609124 w 1247775"/>
                  <a:gd name="connsiteY1063" fmla="*/ 409099 h 1857375"/>
                  <a:gd name="connsiteX1064" fmla="*/ 606266 w 1247775"/>
                  <a:gd name="connsiteY1064" fmla="*/ 418624 h 1857375"/>
                  <a:gd name="connsiteX1065" fmla="*/ 606266 w 1247775"/>
                  <a:gd name="connsiteY1065" fmla="*/ 418624 h 1857375"/>
                  <a:gd name="connsiteX1066" fmla="*/ 598646 w 1247775"/>
                  <a:gd name="connsiteY1066" fmla="*/ 426244 h 1857375"/>
                  <a:gd name="connsiteX1067" fmla="*/ 591026 w 1247775"/>
                  <a:gd name="connsiteY1067" fmla="*/ 420529 h 1857375"/>
                  <a:gd name="connsiteX1068" fmla="*/ 591979 w 1247775"/>
                  <a:gd name="connsiteY1068" fmla="*/ 417671 h 1857375"/>
                  <a:gd name="connsiteX1069" fmla="*/ 594836 w 1247775"/>
                  <a:gd name="connsiteY1069" fmla="*/ 511016 h 1857375"/>
                  <a:gd name="connsiteX1070" fmla="*/ 591979 w 1247775"/>
                  <a:gd name="connsiteY1070" fmla="*/ 510064 h 1857375"/>
                  <a:gd name="connsiteX1071" fmla="*/ 590074 w 1247775"/>
                  <a:gd name="connsiteY1071" fmla="*/ 510064 h 1857375"/>
                  <a:gd name="connsiteX1072" fmla="*/ 587216 w 1247775"/>
                  <a:gd name="connsiteY1072" fmla="*/ 508159 h 1857375"/>
                  <a:gd name="connsiteX1073" fmla="*/ 597694 w 1247775"/>
                  <a:gd name="connsiteY1073" fmla="*/ 503396 h 1857375"/>
                  <a:gd name="connsiteX1074" fmla="*/ 598646 w 1247775"/>
                  <a:gd name="connsiteY1074" fmla="*/ 505301 h 1857375"/>
                  <a:gd name="connsiteX1075" fmla="*/ 594836 w 1247775"/>
                  <a:gd name="connsiteY1075" fmla="*/ 511016 h 1857375"/>
                  <a:gd name="connsiteX1076" fmla="*/ 633889 w 1247775"/>
                  <a:gd name="connsiteY1076" fmla="*/ 447199 h 1857375"/>
                  <a:gd name="connsiteX1077" fmla="*/ 627221 w 1247775"/>
                  <a:gd name="connsiteY1077" fmla="*/ 461486 h 1857375"/>
                  <a:gd name="connsiteX1078" fmla="*/ 626269 w 1247775"/>
                  <a:gd name="connsiteY1078" fmla="*/ 461486 h 1857375"/>
                  <a:gd name="connsiteX1079" fmla="*/ 608171 w 1247775"/>
                  <a:gd name="connsiteY1079" fmla="*/ 479584 h 1857375"/>
                  <a:gd name="connsiteX1080" fmla="*/ 609124 w 1247775"/>
                  <a:gd name="connsiteY1080" fmla="*/ 484346 h 1857375"/>
                  <a:gd name="connsiteX1081" fmla="*/ 608171 w 1247775"/>
                  <a:gd name="connsiteY1081" fmla="*/ 485299 h 1857375"/>
                  <a:gd name="connsiteX1082" fmla="*/ 608171 w 1247775"/>
                  <a:gd name="connsiteY1082" fmla="*/ 483394 h 1857375"/>
                  <a:gd name="connsiteX1083" fmla="*/ 593884 w 1247775"/>
                  <a:gd name="connsiteY1083" fmla="*/ 459581 h 1857375"/>
                  <a:gd name="connsiteX1084" fmla="*/ 606266 w 1247775"/>
                  <a:gd name="connsiteY1084" fmla="*/ 444341 h 1857375"/>
                  <a:gd name="connsiteX1085" fmla="*/ 614839 w 1247775"/>
                  <a:gd name="connsiteY1085" fmla="*/ 447199 h 1857375"/>
                  <a:gd name="connsiteX1086" fmla="*/ 626269 w 1247775"/>
                  <a:gd name="connsiteY1086" fmla="*/ 440531 h 1857375"/>
                  <a:gd name="connsiteX1087" fmla="*/ 630079 w 1247775"/>
                  <a:gd name="connsiteY1087" fmla="*/ 440531 h 1857375"/>
                  <a:gd name="connsiteX1088" fmla="*/ 631984 w 1247775"/>
                  <a:gd name="connsiteY1088" fmla="*/ 440531 h 1857375"/>
                  <a:gd name="connsiteX1089" fmla="*/ 636746 w 1247775"/>
                  <a:gd name="connsiteY1089" fmla="*/ 444341 h 1857375"/>
                  <a:gd name="connsiteX1090" fmla="*/ 633889 w 1247775"/>
                  <a:gd name="connsiteY1090" fmla="*/ 447199 h 1857375"/>
                  <a:gd name="connsiteX1091" fmla="*/ 633889 w 1247775"/>
                  <a:gd name="connsiteY1091" fmla="*/ 447199 h 1857375"/>
                  <a:gd name="connsiteX1092" fmla="*/ 639604 w 1247775"/>
                  <a:gd name="connsiteY1092" fmla="*/ 402431 h 1857375"/>
                  <a:gd name="connsiteX1093" fmla="*/ 631031 w 1247775"/>
                  <a:gd name="connsiteY1093" fmla="*/ 399574 h 1857375"/>
                  <a:gd name="connsiteX1094" fmla="*/ 625316 w 1247775"/>
                  <a:gd name="connsiteY1094" fmla="*/ 391001 h 1857375"/>
                  <a:gd name="connsiteX1095" fmla="*/ 626269 w 1247775"/>
                  <a:gd name="connsiteY1095" fmla="*/ 388144 h 1857375"/>
                  <a:gd name="connsiteX1096" fmla="*/ 620554 w 1247775"/>
                  <a:gd name="connsiteY1096" fmla="*/ 382429 h 1857375"/>
                  <a:gd name="connsiteX1097" fmla="*/ 619601 w 1247775"/>
                  <a:gd name="connsiteY1097" fmla="*/ 374809 h 1857375"/>
                  <a:gd name="connsiteX1098" fmla="*/ 625316 w 1247775"/>
                  <a:gd name="connsiteY1098" fmla="*/ 375761 h 1857375"/>
                  <a:gd name="connsiteX1099" fmla="*/ 631031 w 1247775"/>
                  <a:gd name="connsiteY1099" fmla="*/ 373856 h 1857375"/>
                  <a:gd name="connsiteX1100" fmla="*/ 642461 w 1247775"/>
                  <a:gd name="connsiteY1100" fmla="*/ 380524 h 1857375"/>
                  <a:gd name="connsiteX1101" fmla="*/ 647224 w 1247775"/>
                  <a:gd name="connsiteY1101" fmla="*/ 394811 h 1857375"/>
                  <a:gd name="connsiteX1102" fmla="*/ 639604 w 1247775"/>
                  <a:gd name="connsiteY1102" fmla="*/ 402431 h 1857375"/>
                  <a:gd name="connsiteX1103" fmla="*/ 343376 w 1247775"/>
                  <a:gd name="connsiteY1103" fmla="*/ 758666 h 1857375"/>
                  <a:gd name="connsiteX1104" fmla="*/ 343376 w 1247775"/>
                  <a:gd name="connsiteY1104" fmla="*/ 758666 h 1857375"/>
                  <a:gd name="connsiteX1105" fmla="*/ 341471 w 1247775"/>
                  <a:gd name="connsiteY1105" fmla="*/ 751999 h 1857375"/>
                  <a:gd name="connsiteX1106" fmla="*/ 346234 w 1247775"/>
                  <a:gd name="connsiteY1106" fmla="*/ 752951 h 1857375"/>
                  <a:gd name="connsiteX1107" fmla="*/ 343376 w 1247775"/>
                  <a:gd name="connsiteY1107" fmla="*/ 758666 h 1857375"/>
                  <a:gd name="connsiteX1108" fmla="*/ 109061 w 1247775"/>
                  <a:gd name="connsiteY1108" fmla="*/ 1225391 h 1857375"/>
                  <a:gd name="connsiteX1109" fmla="*/ 95726 w 1247775"/>
                  <a:gd name="connsiteY1109" fmla="*/ 1217771 h 1857375"/>
                  <a:gd name="connsiteX1110" fmla="*/ 104299 w 1247775"/>
                  <a:gd name="connsiteY1110" fmla="*/ 1210151 h 1857375"/>
                  <a:gd name="connsiteX1111" fmla="*/ 122396 w 1247775"/>
                  <a:gd name="connsiteY1111" fmla="*/ 1195864 h 1857375"/>
                  <a:gd name="connsiteX1112" fmla="*/ 129064 w 1247775"/>
                  <a:gd name="connsiteY1112" fmla="*/ 1201579 h 1857375"/>
                  <a:gd name="connsiteX1113" fmla="*/ 109061 w 1247775"/>
                  <a:gd name="connsiteY1113" fmla="*/ 1225391 h 1857375"/>
                  <a:gd name="connsiteX1114" fmla="*/ 151924 w 1247775"/>
                  <a:gd name="connsiteY1114" fmla="*/ 1208246 h 1857375"/>
                  <a:gd name="connsiteX1115" fmla="*/ 150019 w 1247775"/>
                  <a:gd name="connsiteY1115" fmla="*/ 1206341 h 1857375"/>
                  <a:gd name="connsiteX1116" fmla="*/ 151924 w 1247775"/>
                  <a:gd name="connsiteY1116" fmla="*/ 1206341 h 1857375"/>
                  <a:gd name="connsiteX1117" fmla="*/ 151924 w 1247775"/>
                  <a:gd name="connsiteY1117" fmla="*/ 1208246 h 1857375"/>
                  <a:gd name="connsiteX1118" fmla="*/ 290989 w 1247775"/>
                  <a:gd name="connsiteY1118" fmla="*/ 992981 h 1857375"/>
                  <a:gd name="connsiteX1119" fmla="*/ 291941 w 1247775"/>
                  <a:gd name="connsiteY1119" fmla="*/ 986314 h 1857375"/>
                  <a:gd name="connsiteX1120" fmla="*/ 291941 w 1247775"/>
                  <a:gd name="connsiteY1120" fmla="*/ 986314 h 1857375"/>
                  <a:gd name="connsiteX1121" fmla="*/ 294799 w 1247775"/>
                  <a:gd name="connsiteY1121" fmla="*/ 987266 h 1857375"/>
                  <a:gd name="connsiteX1122" fmla="*/ 290989 w 1247775"/>
                  <a:gd name="connsiteY1122" fmla="*/ 992981 h 1857375"/>
                  <a:gd name="connsiteX1123" fmla="*/ 309086 w 1247775"/>
                  <a:gd name="connsiteY1123" fmla="*/ 1652111 h 1857375"/>
                  <a:gd name="connsiteX1124" fmla="*/ 310039 w 1247775"/>
                  <a:gd name="connsiteY1124" fmla="*/ 1649254 h 1857375"/>
                  <a:gd name="connsiteX1125" fmla="*/ 310991 w 1247775"/>
                  <a:gd name="connsiteY1125" fmla="*/ 1650206 h 1857375"/>
                  <a:gd name="connsiteX1126" fmla="*/ 309086 w 1247775"/>
                  <a:gd name="connsiteY1126" fmla="*/ 1652111 h 1857375"/>
                  <a:gd name="connsiteX1127" fmla="*/ 259556 w 1247775"/>
                  <a:gd name="connsiteY1127" fmla="*/ 1822609 h 1857375"/>
                  <a:gd name="connsiteX1128" fmla="*/ 261461 w 1247775"/>
                  <a:gd name="connsiteY1128" fmla="*/ 1816894 h 1857375"/>
                  <a:gd name="connsiteX1129" fmla="*/ 265271 w 1247775"/>
                  <a:gd name="connsiteY1129" fmla="*/ 1816894 h 1857375"/>
                  <a:gd name="connsiteX1130" fmla="*/ 266224 w 1247775"/>
                  <a:gd name="connsiteY1130" fmla="*/ 1817846 h 1857375"/>
                  <a:gd name="connsiteX1131" fmla="*/ 259556 w 1247775"/>
                  <a:gd name="connsiteY1131" fmla="*/ 1822609 h 1857375"/>
                  <a:gd name="connsiteX1132" fmla="*/ 330994 w 1247775"/>
                  <a:gd name="connsiteY1132" fmla="*/ 1783556 h 1857375"/>
                  <a:gd name="connsiteX1133" fmla="*/ 329089 w 1247775"/>
                  <a:gd name="connsiteY1133" fmla="*/ 1783556 h 1857375"/>
                  <a:gd name="connsiteX1134" fmla="*/ 326231 w 1247775"/>
                  <a:gd name="connsiteY1134" fmla="*/ 1781651 h 1857375"/>
                  <a:gd name="connsiteX1135" fmla="*/ 321469 w 1247775"/>
                  <a:gd name="connsiteY1135" fmla="*/ 1777841 h 1857375"/>
                  <a:gd name="connsiteX1136" fmla="*/ 323374 w 1247775"/>
                  <a:gd name="connsiteY1136" fmla="*/ 1772126 h 1857375"/>
                  <a:gd name="connsiteX1137" fmla="*/ 329089 w 1247775"/>
                  <a:gd name="connsiteY1137" fmla="*/ 1773079 h 1857375"/>
                  <a:gd name="connsiteX1138" fmla="*/ 335756 w 1247775"/>
                  <a:gd name="connsiteY1138" fmla="*/ 1771174 h 1857375"/>
                  <a:gd name="connsiteX1139" fmla="*/ 330994 w 1247775"/>
                  <a:gd name="connsiteY1139" fmla="*/ 1783556 h 1857375"/>
                  <a:gd name="connsiteX1140" fmla="*/ 442436 w 1247775"/>
                  <a:gd name="connsiteY1140" fmla="*/ 1450181 h 1857375"/>
                  <a:gd name="connsiteX1141" fmla="*/ 451009 w 1247775"/>
                  <a:gd name="connsiteY1141" fmla="*/ 1458754 h 1857375"/>
                  <a:gd name="connsiteX1142" fmla="*/ 444341 w 1247775"/>
                  <a:gd name="connsiteY1142" fmla="*/ 1465421 h 1857375"/>
                  <a:gd name="connsiteX1143" fmla="*/ 437674 w 1247775"/>
                  <a:gd name="connsiteY1143" fmla="*/ 1454944 h 1857375"/>
                  <a:gd name="connsiteX1144" fmla="*/ 442436 w 1247775"/>
                  <a:gd name="connsiteY1144" fmla="*/ 1450181 h 1857375"/>
                  <a:gd name="connsiteX1145" fmla="*/ 426244 w 1247775"/>
                  <a:gd name="connsiteY1145" fmla="*/ 1592104 h 1857375"/>
                  <a:gd name="connsiteX1146" fmla="*/ 420529 w 1247775"/>
                  <a:gd name="connsiteY1146" fmla="*/ 1587341 h 1857375"/>
                  <a:gd name="connsiteX1147" fmla="*/ 419576 w 1247775"/>
                  <a:gd name="connsiteY1147" fmla="*/ 1587341 h 1857375"/>
                  <a:gd name="connsiteX1148" fmla="*/ 421481 w 1247775"/>
                  <a:gd name="connsiteY1148" fmla="*/ 1576864 h 1857375"/>
                  <a:gd name="connsiteX1149" fmla="*/ 421481 w 1247775"/>
                  <a:gd name="connsiteY1149" fmla="*/ 1574959 h 1857375"/>
                  <a:gd name="connsiteX1150" fmla="*/ 422434 w 1247775"/>
                  <a:gd name="connsiteY1150" fmla="*/ 1574959 h 1857375"/>
                  <a:gd name="connsiteX1151" fmla="*/ 426244 w 1247775"/>
                  <a:gd name="connsiteY1151" fmla="*/ 1577816 h 1857375"/>
                  <a:gd name="connsiteX1152" fmla="*/ 426244 w 1247775"/>
                  <a:gd name="connsiteY1152" fmla="*/ 1580674 h 1857375"/>
                  <a:gd name="connsiteX1153" fmla="*/ 430054 w 1247775"/>
                  <a:gd name="connsiteY1153" fmla="*/ 1593056 h 1857375"/>
                  <a:gd name="connsiteX1154" fmla="*/ 426244 w 1247775"/>
                  <a:gd name="connsiteY1154" fmla="*/ 1592104 h 1857375"/>
                  <a:gd name="connsiteX1155" fmla="*/ 431959 w 1247775"/>
                  <a:gd name="connsiteY1155" fmla="*/ 1518761 h 1857375"/>
                  <a:gd name="connsiteX1156" fmla="*/ 425291 w 1247775"/>
                  <a:gd name="connsiteY1156" fmla="*/ 1517809 h 1857375"/>
                  <a:gd name="connsiteX1157" fmla="*/ 415766 w 1247775"/>
                  <a:gd name="connsiteY1157" fmla="*/ 1519714 h 1857375"/>
                  <a:gd name="connsiteX1158" fmla="*/ 416719 w 1247775"/>
                  <a:gd name="connsiteY1158" fmla="*/ 1515904 h 1857375"/>
                  <a:gd name="connsiteX1159" fmla="*/ 413861 w 1247775"/>
                  <a:gd name="connsiteY1159" fmla="*/ 1508284 h 1857375"/>
                  <a:gd name="connsiteX1160" fmla="*/ 419576 w 1247775"/>
                  <a:gd name="connsiteY1160" fmla="*/ 1499711 h 1857375"/>
                  <a:gd name="connsiteX1161" fmla="*/ 418624 w 1247775"/>
                  <a:gd name="connsiteY1161" fmla="*/ 1494949 h 1857375"/>
                  <a:gd name="connsiteX1162" fmla="*/ 422434 w 1247775"/>
                  <a:gd name="connsiteY1162" fmla="*/ 1486376 h 1857375"/>
                  <a:gd name="connsiteX1163" fmla="*/ 422434 w 1247775"/>
                  <a:gd name="connsiteY1163" fmla="*/ 1484471 h 1857375"/>
                  <a:gd name="connsiteX1164" fmla="*/ 422434 w 1247775"/>
                  <a:gd name="connsiteY1164" fmla="*/ 1484471 h 1857375"/>
                  <a:gd name="connsiteX1165" fmla="*/ 431959 w 1247775"/>
                  <a:gd name="connsiteY1165" fmla="*/ 1491139 h 1857375"/>
                  <a:gd name="connsiteX1166" fmla="*/ 435769 w 1247775"/>
                  <a:gd name="connsiteY1166" fmla="*/ 1490186 h 1857375"/>
                  <a:gd name="connsiteX1167" fmla="*/ 436721 w 1247775"/>
                  <a:gd name="connsiteY1167" fmla="*/ 1493044 h 1857375"/>
                  <a:gd name="connsiteX1168" fmla="*/ 430054 w 1247775"/>
                  <a:gd name="connsiteY1168" fmla="*/ 1505426 h 1857375"/>
                  <a:gd name="connsiteX1169" fmla="*/ 434816 w 1247775"/>
                  <a:gd name="connsiteY1169" fmla="*/ 1515904 h 1857375"/>
                  <a:gd name="connsiteX1170" fmla="*/ 431959 w 1247775"/>
                  <a:gd name="connsiteY1170" fmla="*/ 1518761 h 1857375"/>
                  <a:gd name="connsiteX1171" fmla="*/ 445294 w 1247775"/>
                  <a:gd name="connsiteY1171" fmla="*/ 1609249 h 1857375"/>
                  <a:gd name="connsiteX1172" fmla="*/ 435769 w 1247775"/>
                  <a:gd name="connsiteY1172" fmla="*/ 1603534 h 1857375"/>
                  <a:gd name="connsiteX1173" fmla="*/ 435769 w 1247775"/>
                  <a:gd name="connsiteY1173" fmla="*/ 1603534 h 1857375"/>
                  <a:gd name="connsiteX1174" fmla="*/ 434816 w 1247775"/>
                  <a:gd name="connsiteY1174" fmla="*/ 1598771 h 1857375"/>
                  <a:gd name="connsiteX1175" fmla="*/ 449104 w 1247775"/>
                  <a:gd name="connsiteY1175" fmla="*/ 1603534 h 1857375"/>
                  <a:gd name="connsiteX1176" fmla="*/ 450056 w 1247775"/>
                  <a:gd name="connsiteY1176" fmla="*/ 1603534 h 1857375"/>
                  <a:gd name="connsiteX1177" fmla="*/ 451961 w 1247775"/>
                  <a:gd name="connsiteY1177" fmla="*/ 1606391 h 1857375"/>
                  <a:gd name="connsiteX1178" fmla="*/ 445294 w 1247775"/>
                  <a:gd name="connsiteY1178" fmla="*/ 1609249 h 1857375"/>
                  <a:gd name="connsiteX1179" fmla="*/ 452914 w 1247775"/>
                  <a:gd name="connsiteY1179" fmla="*/ 1518761 h 1857375"/>
                  <a:gd name="connsiteX1180" fmla="*/ 451961 w 1247775"/>
                  <a:gd name="connsiteY1180" fmla="*/ 1517809 h 1857375"/>
                  <a:gd name="connsiteX1181" fmla="*/ 452914 w 1247775"/>
                  <a:gd name="connsiteY1181" fmla="*/ 1516856 h 1857375"/>
                  <a:gd name="connsiteX1182" fmla="*/ 454819 w 1247775"/>
                  <a:gd name="connsiteY1182" fmla="*/ 1517809 h 1857375"/>
                  <a:gd name="connsiteX1183" fmla="*/ 452914 w 1247775"/>
                  <a:gd name="connsiteY1183" fmla="*/ 1518761 h 1857375"/>
                  <a:gd name="connsiteX1184" fmla="*/ 666274 w 1247775"/>
                  <a:gd name="connsiteY1184" fmla="*/ 511969 h 1857375"/>
                  <a:gd name="connsiteX1185" fmla="*/ 668179 w 1247775"/>
                  <a:gd name="connsiteY1185" fmla="*/ 509111 h 1857375"/>
                  <a:gd name="connsiteX1186" fmla="*/ 668179 w 1247775"/>
                  <a:gd name="connsiteY1186" fmla="*/ 511969 h 1857375"/>
                  <a:gd name="connsiteX1187" fmla="*/ 666274 w 1247775"/>
                  <a:gd name="connsiteY1187" fmla="*/ 511969 h 1857375"/>
                  <a:gd name="connsiteX1188" fmla="*/ 657701 w 1247775"/>
                  <a:gd name="connsiteY1188" fmla="*/ 574834 h 1857375"/>
                  <a:gd name="connsiteX1189" fmla="*/ 659606 w 1247775"/>
                  <a:gd name="connsiteY1189" fmla="*/ 572929 h 1857375"/>
                  <a:gd name="connsiteX1190" fmla="*/ 659606 w 1247775"/>
                  <a:gd name="connsiteY1190" fmla="*/ 575786 h 1857375"/>
                  <a:gd name="connsiteX1191" fmla="*/ 657701 w 1247775"/>
                  <a:gd name="connsiteY1191" fmla="*/ 574834 h 1857375"/>
                  <a:gd name="connsiteX1192" fmla="*/ 502444 w 1247775"/>
                  <a:gd name="connsiteY1192" fmla="*/ 1197769 h 1857375"/>
                  <a:gd name="connsiteX1193" fmla="*/ 507206 w 1247775"/>
                  <a:gd name="connsiteY1193" fmla="*/ 1198721 h 1857375"/>
                  <a:gd name="connsiteX1194" fmla="*/ 511969 w 1247775"/>
                  <a:gd name="connsiteY1194" fmla="*/ 1197769 h 1857375"/>
                  <a:gd name="connsiteX1195" fmla="*/ 529114 w 1247775"/>
                  <a:gd name="connsiteY1195" fmla="*/ 1227296 h 1857375"/>
                  <a:gd name="connsiteX1196" fmla="*/ 526256 w 1247775"/>
                  <a:gd name="connsiteY1196" fmla="*/ 1230154 h 1857375"/>
                  <a:gd name="connsiteX1197" fmla="*/ 524351 w 1247775"/>
                  <a:gd name="connsiteY1197" fmla="*/ 1230154 h 1857375"/>
                  <a:gd name="connsiteX1198" fmla="*/ 504349 w 1247775"/>
                  <a:gd name="connsiteY1198" fmla="*/ 1220629 h 1857375"/>
                  <a:gd name="connsiteX1199" fmla="*/ 503396 w 1247775"/>
                  <a:gd name="connsiteY1199" fmla="*/ 1220629 h 1857375"/>
                  <a:gd name="connsiteX1200" fmla="*/ 497681 w 1247775"/>
                  <a:gd name="connsiteY1200" fmla="*/ 1213961 h 1857375"/>
                  <a:gd name="connsiteX1201" fmla="*/ 504349 w 1247775"/>
                  <a:gd name="connsiteY1201" fmla="*/ 1203484 h 1857375"/>
                  <a:gd name="connsiteX1202" fmla="*/ 502444 w 1247775"/>
                  <a:gd name="connsiteY1202" fmla="*/ 1197769 h 1857375"/>
                  <a:gd name="connsiteX1203" fmla="*/ 574834 w 1247775"/>
                  <a:gd name="connsiteY1203" fmla="*/ 1231106 h 1857375"/>
                  <a:gd name="connsiteX1204" fmla="*/ 574834 w 1247775"/>
                  <a:gd name="connsiteY1204" fmla="*/ 1231106 h 1857375"/>
                  <a:gd name="connsiteX1205" fmla="*/ 579596 w 1247775"/>
                  <a:gd name="connsiteY1205" fmla="*/ 1226344 h 1857375"/>
                  <a:gd name="connsiteX1206" fmla="*/ 579596 w 1247775"/>
                  <a:gd name="connsiteY1206" fmla="*/ 1229201 h 1857375"/>
                  <a:gd name="connsiteX1207" fmla="*/ 574834 w 1247775"/>
                  <a:gd name="connsiteY1207" fmla="*/ 1231106 h 1857375"/>
                  <a:gd name="connsiteX1208" fmla="*/ 516731 w 1247775"/>
                  <a:gd name="connsiteY1208" fmla="*/ 1371124 h 1857375"/>
                  <a:gd name="connsiteX1209" fmla="*/ 518636 w 1247775"/>
                  <a:gd name="connsiteY1209" fmla="*/ 1371124 h 1857375"/>
                  <a:gd name="connsiteX1210" fmla="*/ 516731 w 1247775"/>
                  <a:gd name="connsiteY1210" fmla="*/ 1373029 h 1857375"/>
                  <a:gd name="connsiteX1211" fmla="*/ 516731 w 1247775"/>
                  <a:gd name="connsiteY1211" fmla="*/ 1371124 h 1857375"/>
                  <a:gd name="connsiteX1212" fmla="*/ 615791 w 1247775"/>
                  <a:gd name="connsiteY1212" fmla="*/ 838676 h 1857375"/>
                  <a:gd name="connsiteX1213" fmla="*/ 627221 w 1247775"/>
                  <a:gd name="connsiteY1213" fmla="*/ 845344 h 1857375"/>
                  <a:gd name="connsiteX1214" fmla="*/ 627221 w 1247775"/>
                  <a:gd name="connsiteY1214" fmla="*/ 847249 h 1857375"/>
                  <a:gd name="connsiteX1215" fmla="*/ 626269 w 1247775"/>
                  <a:gd name="connsiteY1215" fmla="*/ 849154 h 1857375"/>
                  <a:gd name="connsiteX1216" fmla="*/ 620554 w 1247775"/>
                  <a:gd name="connsiteY1216" fmla="*/ 848201 h 1857375"/>
                  <a:gd name="connsiteX1217" fmla="*/ 610076 w 1247775"/>
                  <a:gd name="connsiteY1217" fmla="*/ 849154 h 1857375"/>
                  <a:gd name="connsiteX1218" fmla="*/ 610076 w 1247775"/>
                  <a:gd name="connsiteY1218" fmla="*/ 847249 h 1857375"/>
                  <a:gd name="connsiteX1219" fmla="*/ 609124 w 1247775"/>
                  <a:gd name="connsiteY1219" fmla="*/ 842486 h 1857375"/>
                  <a:gd name="connsiteX1220" fmla="*/ 615791 w 1247775"/>
                  <a:gd name="connsiteY1220" fmla="*/ 838676 h 1857375"/>
                  <a:gd name="connsiteX1221" fmla="*/ 571024 w 1247775"/>
                  <a:gd name="connsiteY1221" fmla="*/ 938689 h 1857375"/>
                  <a:gd name="connsiteX1222" fmla="*/ 577691 w 1247775"/>
                  <a:gd name="connsiteY1222" fmla="*/ 943451 h 1857375"/>
                  <a:gd name="connsiteX1223" fmla="*/ 575786 w 1247775"/>
                  <a:gd name="connsiteY1223" fmla="*/ 946309 h 1857375"/>
                  <a:gd name="connsiteX1224" fmla="*/ 571024 w 1247775"/>
                  <a:gd name="connsiteY1224" fmla="*/ 938689 h 1857375"/>
                  <a:gd name="connsiteX1225" fmla="*/ 571024 w 1247775"/>
                  <a:gd name="connsiteY1225" fmla="*/ 938689 h 1857375"/>
                  <a:gd name="connsiteX1226" fmla="*/ 552926 w 1247775"/>
                  <a:gd name="connsiteY1226" fmla="*/ 718661 h 1857375"/>
                  <a:gd name="connsiteX1227" fmla="*/ 566261 w 1247775"/>
                  <a:gd name="connsiteY1227" fmla="*/ 710089 h 1857375"/>
                  <a:gd name="connsiteX1228" fmla="*/ 568166 w 1247775"/>
                  <a:gd name="connsiteY1228" fmla="*/ 711041 h 1857375"/>
                  <a:gd name="connsiteX1229" fmla="*/ 567214 w 1247775"/>
                  <a:gd name="connsiteY1229" fmla="*/ 719614 h 1857375"/>
                  <a:gd name="connsiteX1230" fmla="*/ 567214 w 1247775"/>
                  <a:gd name="connsiteY1230" fmla="*/ 723424 h 1857375"/>
                  <a:gd name="connsiteX1231" fmla="*/ 565309 w 1247775"/>
                  <a:gd name="connsiteY1231" fmla="*/ 724376 h 1857375"/>
                  <a:gd name="connsiteX1232" fmla="*/ 552926 w 1247775"/>
                  <a:gd name="connsiteY1232" fmla="*/ 720566 h 1857375"/>
                  <a:gd name="connsiteX1233" fmla="*/ 552926 w 1247775"/>
                  <a:gd name="connsiteY1233" fmla="*/ 718661 h 1857375"/>
                  <a:gd name="connsiteX1234" fmla="*/ 553879 w 1247775"/>
                  <a:gd name="connsiteY1234" fmla="*/ 816769 h 1857375"/>
                  <a:gd name="connsiteX1235" fmla="*/ 559594 w 1247775"/>
                  <a:gd name="connsiteY1235" fmla="*/ 804386 h 1857375"/>
                  <a:gd name="connsiteX1236" fmla="*/ 561499 w 1247775"/>
                  <a:gd name="connsiteY1236" fmla="*/ 804386 h 1857375"/>
                  <a:gd name="connsiteX1237" fmla="*/ 569119 w 1247775"/>
                  <a:gd name="connsiteY1237" fmla="*/ 808196 h 1857375"/>
                  <a:gd name="connsiteX1238" fmla="*/ 568166 w 1247775"/>
                  <a:gd name="connsiteY1238" fmla="*/ 813911 h 1857375"/>
                  <a:gd name="connsiteX1239" fmla="*/ 563404 w 1247775"/>
                  <a:gd name="connsiteY1239" fmla="*/ 822484 h 1857375"/>
                  <a:gd name="connsiteX1240" fmla="*/ 563404 w 1247775"/>
                  <a:gd name="connsiteY1240" fmla="*/ 824389 h 1857375"/>
                  <a:gd name="connsiteX1241" fmla="*/ 550069 w 1247775"/>
                  <a:gd name="connsiteY1241" fmla="*/ 828199 h 1857375"/>
                  <a:gd name="connsiteX1242" fmla="*/ 553879 w 1247775"/>
                  <a:gd name="connsiteY1242" fmla="*/ 816769 h 1857375"/>
                  <a:gd name="connsiteX1243" fmla="*/ 547211 w 1247775"/>
                  <a:gd name="connsiteY1243" fmla="*/ 968216 h 1857375"/>
                  <a:gd name="connsiteX1244" fmla="*/ 547211 w 1247775"/>
                  <a:gd name="connsiteY1244" fmla="*/ 970121 h 1857375"/>
                  <a:gd name="connsiteX1245" fmla="*/ 552926 w 1247775"/>
                  <a:gd name="connsiteY1245" fmla="*/ 975836 h 1857375"/>
                  <a:gd name="connsiteX1246" fmla="*/ 558641 w 1247775"/>
                  <a:gd name="connsiteY1246" fmla="*/ 972026 h 1857375"/>
                  <a:gd name="connsiteX1247" fmla="*/ 558641 w 1247775"/>
                  <a:gd name="connsiteY1247" fmla="*/ 972026 h 1857375"/>
                  <a:gd name="connsiteX1248" fmla="*/ 563404 w 1247775"/>
                  <a:gd name="connsiteY1248" fmla="*/ 971074 h 1857375"/>
                  <a:gd name="connsiteX1249" fmla="*/ 562451 w 1247775"/>
                  <a:gd name="connsiteY1249" fmla="*/ 973931 h 1857375"/>
                  <a:gd name="connsiteX1250" fmla="*/ 567214 w 1247775"/>
                  <a:gd name="connsiteY1250" fmla="*/ 980599 h 1857375"/>
                  <a:gd name="connsiteX1251" fmla="*/ 571024 w 1247775"/>
                  <a:gd name="connsiteY1251" fmla="*/ 991076 h 1857375"/>
                  <a:gd name="connsiteX1252" fmla="*/ 567214 w 1247775"/>
                  <a:gd name="connsiteY1252" fmla="*/ 992029 h 1857375"/>
                  <a:gd name="connsiteX1253" fmla="*/ 559594 w 1247775"/>
                  <a:gd name="connsiteY1253" fmla="*/ 989171 h 1857375"/>
                  <a:gd name="connsiteX1254" fmla="*/ 548164 w 1247775"/>
                  <a:gd name="connsiteY1254" fmla="*/ 996791 h 1857375"/>
                  <a:gd name="connsiteX1255" fmla="*/ 545306 w 1247775"/>
                  <a:gd name="connsiteY1255" fmla="*/ 1001554 h 1857375"/>
                  <a:gd name="connsiteX1256" fmla="*/ 536734 w 1247775"/>
                  <a:gd name="connsiteY1256" fmla="*/ 994886 h 1857375"/>
                  <a:gd name="connsiteX1257" fmla="*/ 537686 w 1247775"/>
                  <a:gd name="connsiteY1257" fmla="*/ 992029 h 1857375"/>
                  <a:gd name="connsiteX1258" fmla="*/ 531019 w 1247775"/>
                  <a:gd name="connsiteY1258" fmla="*/ 985361 h 1857375"/>
                  <a:gd name="connsiteX1259" fmla="*/ 524351 w 1247775"/>
                  <a:gd name="connsiteY1259" fmla="*/ 992029 h 1857375"/>
                  <a:gd name="connsiteX1260" fmla="*/ 524351 w 1247775"/>
                  <a:gd name="connsiteY1260" fmla="*/ 993934 h 1857375"/>
                  <a:gd name="connsiteX1261" fmla="*/ 511016 w 1247775"/>
                  <a:gd name="connsiteY1261" fmla="*/ 1004411 h 1857375"/>
                  <a:gd name="connsiteX1262" fmla="*/ 504349 w 1247775"/>
                  <a:gd name="connsiteY1262" fmla="*/ 1000601 h 1857375"/>
                  <a:gd name="connsiteX1263" fmla="*/ 503396 w 1247775"/>
                  <a:gd name="connsiteY1263" fmla="*/ 1000601 h 1857375"/>
                  <a:gd name="connsiteX1264" fmla="*/ 501491 w 1247775"/>
                  <a:gd name="connsiteY1264" fmla="*/ 995839 h 1857375"/>
                  <a:gd name="connsiteX1265" fmla="*/ 502444 w 1247775"/>
                  <a:gd name="connsiteY1265" fmla="*/ 995839 h 1857375"/>
                  <a:gd name="connsiteX1266" fmla="*/ 524351 w 1247775"/>
                  <a:gd name="connsiteY1266" fmla="*/ 973931 h 1857375"/>
                  <a:gd name="connsiteX1267" fmla="*/ 524351 w 1247775"/>
                  <a:gd name="connsiteY1267" fmla="*/ 972979 h 1857375"/>
                  <a:gd name="connsiteX1268" fmla="*/ 529114 w 1247775"/>
                  <a:gd name="connsiteY1268" fmla="*/ 973931 h 1857375"/>
                  <a:gd name="connsiteX1269" fmla="*/ 541496 w 1247775"/>
                  <a:gd name="connsiteY1269" fmla="*/ 961549 h 1857375"/>
                  <a:gd name="connsiteX1270" fmla="*/ 529114 w 1247775"/>
                  <a:gd name="connsiteY1270" fmla="*/ 949166 h 1857375"/>
                  <a:gd name="connsiteX1271" fmla="*/ 519589 w 1247775"/>
                  <a:gd name="connsiteY1271" fmla="*/ 954881 h 1857375"/>
                  <a:gd name="connsiteX1272" fmla="*/ 520541 w 1247775"/>
                  <a:gd name="connsiteY1272" fmla="*/ 951071 h 1857375"/>
                  <a:gd name="connsiteX1273" fmla="*/ 500539 w 1247775"/>
                  <a:gd name="connsiteY1273" fmla="*/ 931069 h 1857375"/>
                  <a:gd name="connsiteX1274" fmla="*/ 492919 w 1247775"/>
                  <a:gd name="connsiteY1274" fmla="*/ 932974 h 1857375"/>
                  <a:gd name="connsiteX1275" fmla="*/ 484346 w 1247775"/>
                  <a:gd name="connsiteY1275" fmla="*/ 925354 h 1857375"/>
                  <a:gd name="connsiteX1276" fmla="*/ 486251 w 1247775"/>
                  <a:gd name="connsiteY1276" fmla="*/ 917734 h 1857375"/>
                  <a:gd name="connsiteX1277" fmla="*/ 485299 w 1247775"/>
                  <a:gd name="connsiteY1277" fmla="*/ 912971 h 1857375"/>
                  <a:gd name="connsiteX1278" fmla="*/ 488156 w 1247775"/>
                  <a:gd name="connsiteY1278" fmla="*/ 906304 h 1857375"/>
                  <a:gd name="connsiteX1279" fmla="*/ 486251 w 1247775"/>
                  <a:gd name="connsiteY1279" fmla="*/ 901541 h 1857375"/>
                  <a:gd name="connsiteX1280" fmla="*/ 492919 w 1247775"/>
                  <a:gd name="connsiteY1280" fmla="*/ 893921 h 1857375"/>
                  <a:gd name="connsiteX1281" fmla="*/ 505301 w 1247775"/>
                  <a:gd name="connsiteY1281" fmla="*/ 907256 h 1857375"/>
                  <a:gd name="connsiteX1282" fmla="*/ 505301 w 1247775"/>
                  <a:gd name="connsiteY1282" fmla="*/ 907256 h 1857375"/>
                  <a:gd name="connsiteX1283" fmla="*/ 525304 w 1247775"/>
                  <a:gd name="connsiteY1283" fmla="*/ 941546 h 1857375"/>
                  <a:gd name="connsiteX1284" fmla="*/ 537686 w 1247775"/>
                  <a:gd name="connsiteY1284" fmla="*/ 947261 h 1857375"/>
                  <a:gd name="connsiteX1285" fmla="*/ 538639 w 1247775"/>
                  <a:gd name="connsiteY1285" fmla="*/ 947261 h 1857375"/>
                  <a:gd name="connsiteX1286" fmla="*/ 539591 w 1247775"/>
                  <a:gd name="connsiteY1286" fmla="*/ 948214 h 1857375"/>
                  <a:gd name="connsiteX1287" fmla="*/ 539591 w 1247775"/>
                  <a:gd name="connsiteY1287" fmla="*/ 952024 h 1857375"/>
                  <a:gd name="connsiteX1288" fmla="*/ 547211 w 1247775"/>
                  <a:gd name="connsiteY1288" fmla="*/ 968216 h 1857375"/>
                  <a:gd name="connsiteX1289" fmla="*/ 549116 w 1247775"/>
                  <a:gd name="connsiteY1289" fmla="*/ 1032986 h 1857375"/>
                  <a:gd name="connsiteX1290" fmla="*/ 536734 w 1247775"/>
                  <a:gd name="connsiteY1290" fmla="*/ 1048226 h 1857375"/>
                  <a:gd name="connsiteX1291" fmla="*/ 532924 w 1247775"/>
                  <a:gd name="connsiteY1291" fmla="*/ 1048226 h 1857375"/>
                  <a:gd name="connsiteX1292" fmla="*/ 531019 w 1247775"/>
                  <a:gd name="connsiteY1292" fmla="*/ 1048226 h 1857375"/>
                  <a:gd name="connsiteX1293" fmla="*/ 531019 w 1247775"/>
                  <a:gd name="connsiteY1293" fmla="*/ 1047274 h 1857375"/>
                  <a:gd name="connsiteX1294" fmla="*/ 535781 w 1247775"/>
                  <a:gd name="connsiteY1294" fmla="*/ 1036796 h 1857375"/>
                  <a:gd name="connsiteX1295" fmla="*/ 534829 w 1247775"/>
                  <a:gd name="connsiteY1295" fmla="*/ 1032986 h 1857375"/>
                  <a:gd name="connsiteX1296" fmla="*/ 547211 w 1247775"/>
                  <a:gd name="connsiteY1296" fmla="*/ 1018699 h 1857375"/>
                  <a:gd name="connsiteX1297" fmla="*/ 548164 w 1247775"/>
                  <a:gd name="connsiteY1297" fmla="*/ 1019651 h 1857375"/>
                  <a:gd name="connsiteX1298" fmla="*/ 547211 w 1247775"/>
                  <a:gd name="connsiteY1298" fmla="*/ 1026319 h 1857375"/>
                  <a:gd name="connsiteX1299" fmla="*/ 549116 w 1247775"/>
                  <a:gd name="connsiteY1299" fmla="*/ 1032986 h 1857375"/>
                  <a:gd name="connsiteX1300" fmla="*/ 506254 w 1247775"/>
                  <a:gd name="connsiteY1300" fmla="*/ 814864 h 1857375"/>
                  <a:gd name="connsiteX1301" fmla="*/ 497681 w 1247775"/>
                  <a:gd name="connsiteY1301" fmla="*/ 812959 h 1857375"/>
                  <a:gd name="connsiteX1302" fmla="*/ 497681 w 1247775"/>
                  <a:gd name="connsiteY1302" fmla="*/ 812959 h 1857375"/>
                  <a:gd name="connsiteX1303" fmla="*/ 507206 w 1247775"/>
                  <a:gd name="connsiteY1303" fmla="*/ 806291 h 1857375"/>
                  <a:gd name="connsiteX1304" fmla="*/ 509111 w 1247775"/>
                  <a:gd name="connsiteY1304" fmla="*/ 805339 h 1857375"/>
                  <a:gd name="connsiteX1305" fmla="*/ 509111 w 1247775"/>
                  <a:gd name="connsiteY1305" fmla="*/ 806291 h 1857375"/>
                  <a:gd name="connsiteX1306" fmla="*/ 506254 w 1247775"/>
                  <a:gd name="connsiteY1306" fmla="*/ 812959 h 1857375"/>
                  <a:gd name="connsiteX1307" fmla="*/ 506254 w 1247775"/>
                  <a:gd name="connsiteY1307" fmla="*/ 814864 h 1857375"/>
                  <a:gd name="connsiteX1308" fmla="*/ 521494 w 1247775"/>
                  <a:gd name="connsiteY1308" fmla="*/ 822484 h 1857375"/>
                  <a:gd name="connsiteX1309" fmla="*/ 536734 w 1247775"/>
                  <a:gd name="connsiteY1309" fmla="*/ 832961 h 1857375"/>
                  <a:gd name="connsiteX1310" fmla="*/ 543401 w 1247775"/>
                  <a:gd name="connsiteY1310" fmla="*/ 832009 h 1857375"/>
                  <a:gd name="connsiteX1311" fmla="*/ 536734 w 1247775"/>
                  <a:gd name="connsiteY1311" fmla="*/ 842486 h 1857375"/>
                  <a:gd name="connsiteX1312" fmla="*/ 533876 w 1247775"/>
                  <a:gd name="connsiteY1312" fmla="*/ 842486 h 1857375"/>
                  <a:gd name="connsiteX1313" fmla="*/ 517684 w 1247775"/>
                  <a:gd name="connsiteY1313" fmla="*/ 854869 h 1857375"/>
                  <a:gd name="connsiteX1314" fmla="*/ 517684 w 1247775"/>
                  <a:gd name="connsiteY1314" fmla="*/ 854869 h 1857375"/>
                  <a:gd name="connsiteX1315" fmla="*/ 515779 w 1247775"/>
                  <a:gd name="connsiteY1315" fmla="*/ 854869 h 1857375"/>
                  <a:gd name="connsiteX1316" fmla="*/ 522446 w 1247775"/>
                  <a:gd name="connsiteY1316" fmla="*/ 838676 h 1857375"/>
                  <a:gd name="connsiteX1317" fmla="*/ 514826 w 1247775"/>
                  <a:gd name="connsiteY1317" fmla="*/ 820579 h 1857375"/>
                  <a:gd name="connsiteX1318" fmla="*/ 516731 w 1247775"/>
                  <a:gd name="connsiteY1318" fmla="*/ 819626 h 1857375"/>
                  <a:gd name="connsiteX1319" fmla="*/ 521494 w 1247775"/>
                  <a:gd name="connsiteY1319" fmla="*/ 822484 h 1857375"/>
                  <a:gd name="connsiteX1320" fmla="*/ 487204 w 1247775"/>
                  <a:gd name="connsiteY1320" fmla="*/ 723424 h 1857375"/>
                  <a:gd name="connsiteX1321" fmla="*/ 490061 w 1247775"/>
                  <a:gd name="connsiteY1321" fmla="*/ 728186 h 1857375"/>
                  <a:gd name="connsiteX1322" fmla="*/ 486251 w 1247775"/>
                  <a:gd name="connsiteY1322" fmla="*/ 731996 h 1857375"/>
                  <a:gd name="connsiteX1323" fmla="*/ 487204 w 1247775"/>
                  <a:gd name="connsiteY1323" fmla="*/ 723424 h 1857375"/>
                  <a:gd name="connsiteX1324" fmla="*/ 487204 w 1247775"/>
                  <a:gd name="connsiteY1324" fmla="*/ 723424 h 1857375"/>
                  <a:gd name="connsiteX1325" fmla="*/ 362426 w 1247775"/>
                  <a:gd name="connsiteY1325" fmla="*/ 708184 h 1857375"/>
                  <a:gd name="connsiteX1326" fmla="*/ 380524 w 1247775"/>
                  <a:gd name="connsiteY1326" fmla="*/ 695801 h 1857375"/>
                  <a:gd name="connsiteX1327" fmla="*/ 383381 w 1247775"/>
                  <a:gd name="connsiteY1327" fmla="*/ 694849 h 1857375"/>
                  <a:gd name="connsiteX1328" fmla="*/ 392906 w 1247775"/>
                  <a:gd name="connsiteY1328" fmla="*/ 705326 h 1857375"/>
                  <a:gd name="connsiteX1329" fmla="*/ 371951 w 1247775"/>
                  <a:gd name="connsiteY1329" fmla="*/ 726281 h 1857375"/>
                  <a:gd name="connsiteX1330" fmla="*/ 360521 w 1247775"/>
                  <a:gd name="connsiteY1330" fmla="*/ 708184 h 1857375"/>
                  <a:gd name="connsiteX1331" fmla="*/ 362426 w 1247775"/>
                  <a:gd name="connsiteY1331" fmla="*/ 708184 h 1857375"/>
                  <a:gd name="connsiteX1332" fmla="*/ 453866 w 1247775"/>
                  <a:gd name="connsiteY1332" fmla="*/ 781526 h 1857375"/>
                  <a:gd name="connsiteX1333" fmla="*/ 443389 w 1247775"/>
                  <a:gd name="connsiteY1333" fmla="*/ 791051 h 1857375"/>
                  <a:gd name="connsiteX1334" fmla="*/ 450056 w 1247775"/>
                  <a:gd name="connsiteY1334" fmla="*/ 800576 h 1857375"/>
                  <a:gd name="connsiteX1335" fmla="*/ 438626 w 1247775"/>
                  <a:gd name="connsiteY1335" fmla="*/ 809149 h 1857375"/>
                  <a:gd name="connsiteX1336" fmla="*/ 419576 w 1247775"/>
                  <a:gd name="connsiteY1336" fmla="*/ 830104 h 1857375"/>
                  <a:gd name="connsiteX1337" fmla="*/ 425291 w 1247775"/>
                  <a:gd name="connsiteY1337" fmla="*/ 844391 h 1857375"/>
                  <a:gd name="connsiteX1338" fmla="*/ 423386 w 1247775"/>
                  <a:gd name="connsiteY1338" fmla="*/ 846296 h 1857375"/>
                  <a:gd name="connsiteX1339" fmla="*/ 404336 w 1247775"/>
                  <a:gd name="connsiteY1339" fmla="*/ 832009 h 1857375"/>
                  <a:gd name="connsiteX1340" fmla="*/ 394811 w 1247775"/>
                  <a:gd name="connsiteY1340" fmla="*/ 828199 h 1857375"/>
                  <a:gd name="connsiteX1341" fmla="*/ 386239 w 1247775"/>
                  <a:gd name="connsiteY1341" fmla="*/ 831056 h 1857375"/>
                  <a:gd name="connsiteX1342" fmla="*/ 368141 w 1247775"/>
                  <a:gd name="connsiteY1342" fmla="*/ 842486 h 1857375"/>
                  <a:gd name="connsiteX1343" fmla="*/ 363379 w 1247775"/>
                  <a:gd name="connsiteY1343" fmla="*/ 837724 h 1857375"/>
                  <a:gd name="connsiteX1344" fmla="*/ 357664 w 1247775"/>
                  <a:gd name="connsiteY1344" fmla="*/ 826294 h 1857375"/>
                  <a:gd name="connsiteX1345" fmla="*/ 370046 w 1247775"/>
                  <a:gd name="connsiteY1345" fmla="*/ 807244 h 1857375"/>
                  <a:gd name="connsiteX1346" fmla="*/ 372904 w 1247775"/>
                  <a:gd name="connsiteY1346" fmla="*/ 807244 h 1857375"/>
                  <a:gd name="connsiteX1347" fmla="*/ 388144 w 1247775"/>
                  <a:gd name="connsiteY1347" fmla="*/ 803434 h 1857375"/>
                  <a:gd name="connsiteX1348" fmla="*/ 385286 w 1247775"/>
                  <a:gd name="connsiteY1348" fmla="*/ 811054 h 1857375"/>
                  <a:gd name="connsiteX1349" fmla="*/ 397669 w 1247775"/>
                  <a:gd name="connsiteY1349" fmla="*/ 823436 h 1857375"/>
                  <a:gd name="connsiteX1350" fmla="*/ 410051 w 1247775"/>
                  <a:gd name="connsiteY1350" fmla="*/ 811054 h 1857375"/>
                  <a:gd name="connsiteX1351" fmla="*/ 397669 w 1247775"/>
                  <a:gd name="connsiteY1351" fmla="*/ 798671 h 1857375"/>
                  <a:gd name="connsiteX1352" fmla="*/ 394811 w 1247775"/>
                  <a:gd name="connsiteY1352" fmla="*/ 799624 h 1857375"/>
                  <a:gd name="connsiteX1353" fmla="*/ 398621 w 1247775"/>
                  <a:gd name="connsiteY1353" fmla="*/ 795814 h 1857375"/>
                  <a:gd name="connsiteX1354" fmla="*/ 416719 w 1247775"/>
                  <a:gd name="connsiteY1354" fmla="*/ 787241 h 1857375"/>
                  <a:gd name="connsiteX1355" fmla="*/ 424339 w 1247775"/>
                  <a:gd name="connsiteY1355" fmla="*/ 788194 h 1857375"/>
                  <a:gd name="connsiteX1356" fmla="*/ 456724 w 1247775"/>
                  <a:gd name="connsiteY1356" fmla="*/ 759619 h 1857375"/>
                  <a:gd name="connsiteX1357" fmla="*/ 460534 w 1247775"/>
                  <a:gd name="connsiteY1357" fmla="*/ 759619 h 1857375"/>
                  <a:gd name="connsiteX1358" fmla="*/ 482441 w 1247775"/>
                  <a:gd name="connsiteY1358" fmla="*/ 743426 h 1857375"/>
                  <a:gd name="connsiteX1359" fmla="*/ 498634 w 1247775"/>
                  <a:gd name="connsiteY1359" fmla="*/ 757714 h 1857375"/>
                  <a:gd name="connsiteX1360" fmla="*/ 514826 w 1247775"/>
                  <a:gd name="connsiteY1360" fmla="*/ 742474 h 1857375"/>
                  <a:gd name="connsiteX1361" fmla="*/ 515779 w 1247775"/>
                  <a:gd name="connsiteY1361" fmla="*/ 742474 h 1857375"/>
                  <a:gd name="connsiteX1362" fmla="*/ 513874 w 1247775"/>
                  <a:gd name="connsiteY1362" fmla="*/ 751999 h 1857375"/>
                  <a:gd name="connsiteX1363" fmla="*/ 513874 w 1247775"/>
                  <a:gd name="connsiteY1363" fmla="*/ 755809 h 1857375"/>
                  <a:gd name="connsiteX1364" fmla="*/ 509111 w 1247775"/>
                  <a:gd name="connsiteY1364" fmla="*/ 768191 h 1857375"/>
                  <a:gd name="connsiteX1365" fmla="*/ 514826 w 1247775"/>
                  <a:gd name="connsiteY1365" fmla="*/ 781526 h 1857375"/>
                  <a:gd name="connsiteX1366" fmla="*/ 510064 w 1247775"/>
                  <a:gd name="connsiteY1366" fmla="*/ 788194 h 1857375"/>
                  <a:gd name="connsiteX1367" fmla="*/ 501491 w 1247775"/>
                  <a:gd name="connsiteY1367" fmla="*/ 783431 h 1857375"/>
                  <a:gd name="connsiteX1368" fmla="*/ 491966 w 1247775"/>
                  <a:gd name="connsiteY1368" fmla="*/ 780574 h 1857375"/>
                  <a:gd name="connsiteX1369" fmla="*/ 490061 w 1247775"/>
                  <a:gd name="connsiteY1369" fmla="*/ 780574 h 1857375"/>
                  <a:gd name="connsiteX1370" fmla="*/ 490061 w 1247775"/>
                  <a:gd name="connsiteY1370" fmla="*/ 779621 h 1857375"/>
                  <a:gd name="connsiteX1371" fmla="*/ 477679 w 1247775"/>
                  <a:gd name="connsiteY1371" fmla="*/ 767239 h 1857375"/>
                  <a:gd name="connsiteX1372" fmla="*/ 465296 w 1247775"/>
                  <a:gd name="connsiteY1372" fmla="*/ 779621 h 1857375"/>
                  <a:gd name="connsiteX1373" fmla="*/ 471011 w 1247775"/>
                  <a:gd name="connsiteY1373" fmla="*/ 790099 h 1857375"/>
                  <a:gd name="connsiteX1374" fmla="*/ 458629 w 1247775"/>
                  <a:gd name="connsiteY1374" fmla="*/ 799624 h 1857375"/>
                  <a:gd name="connsiteX1375" fmla="*/ 457676 w 1247775"/>
                  <a:gd name="connsiteY1375" fmla="*/ 799624 h 1857375"/>
                  <a:gd name="connsiteX1376" fmla="*/ 462439 w 1247775"/>
                  <a:gd name="connsiteY1376" fmla="*/ 791051 h 1857375"/>
                  <a:gd name="connsiteX1377" fmla="*/ 453866 w 1247775"/>
                  <a:gd name="connsiteY1377" fmla="*/ 781526 h 1857375"/>
                  <a:gd name="connsiteX1378" fmla="*/ 481489 w 1247775"/>
                  <a:gd name="connsiteY1378" fmla="*/ 946309 h 1857375"/>
                  <a:gd name="connsiteX1379" fmla="*/ 480536 w 1247775"/>
                  <a:gd name="connsiteY1379" fmla="*/ 951071 h 1857375"/>
                  <a:gd name="connsiteX1380" fmla="*/ 470059 w 1247775"/>
                  <a:gd name="connsiteY1380" fmla="*/ 936784 h 1857375"/>
                  <a:gd name="connsiteX1381" fmla="*/ 473869 w 1247775"/>
                  <a:gd name="connsiteY1381" fmla="*/ 935831 h 1857375"/>
                  <a:gd name="connsiteX1382" fmla="*/ 473869 w 1247775"/>
                  <a:gd name="connsiteY1382" fmla="*/ 935831 h 1857375"/>
                  <a:gd name="connsiteX1383" fmla="*/ 481489 w 1247775"/>
                  <a:gd name="connsiteY1383" fmla="*/ 946309 h 1857375"/>
                  <a:gd name="connsiteX1384" fmla="*/ 345281 w 1247775"/>
                  <a:gd name="connsiteY1384" fmla="*/ 1095851 h 1857375"/>
                  <a:gd name="connsiteX1385" fmla="*/ 345281 w 1247775"/>
                  <a:gd name="connsiteY1385" fmla="*/ 1095851 h 1857375"/>
                  <a:gd name="connsiteX1386" fmla="*/ 345281 w 1247775"/>
                  <a:gd name="connsiteY1386" fmla="*/ 1095851 h 1857375"/>
                  <a:gd name="connsiteX1387" fmla="*/ 345281 w 1247775"/>
                  <a:gd name="connsiteY1387" fmla="*/ 1095851 h 1857375"/>
                  <a:gd name="connsiteX1388" fmla="*/ 423386 w 1247775"/>
                  <a:gd name="connsiteY1388" fmla="*/ 1187291 h 1857375"/>
                  <a:gd name="connsiteX1389" fmla="*/ 421481 w 1247775"/>
                  <a:gd name="connsiteY1389" fmla="*/ 1188244 h 1857375"/>
                  <a:gd name="connsiteX1390" fmla="*/ 423386 w 1247775"/>
                  <a:gd name="connsiteY1390" fmla="*/ 1181576 h 1857375"/>
                  <a:gd name="connsiteX1391" fmla="*/ 426244 w 1247775"/>
                  <a:gd name="connsiteY1391" fmla="*/ 1182529 h 1857375"/>
                  <a:gd name="connsiteX1392" fmla="*/ 430054 w 1247775"/>
                  <a:gd name="connsiteY1392" fmla="*/ 1185386 h 1857375"/>
                  <a:gd name="connsiteX1393" fmla="*/ 423386 w 1247775"/>
                  <a:gd name="connsiteY1393" fmla="*/ 1187291 h 1857375"/>
                  <a:gd name="connsiteX1394" fmla="*/ 432911 w 1247775"/>
                  <a:gd name="connsiteY1394" fmla="*/ 1183481 h 1857375"/>
                  <a:gd name="connsiteX1395" fmla="*/ 432911 w 1247775"/>
                  <a:gd name="connsiteY1395" fmla="*/ 1183481 h 1857375"/>
                  <a:gd name="connsiteX1396" fmla="*/ 432911 w 1247775"/>
                  <a:gd name="connsiteY1396" fmla="*/ 1183481 h 1857375"/>
                  <a:gd name="connsiteX1397" fmla="*/ 432911 w 1247775"/>
                  <a:gd name="connsiteY1397" fmla="*/ 1183481 h 1857375"/>
                  <a:gd name="connsiteX1398" fmla="*/ 455771 w 1247775"/>
                  <a:gd name="connsiteY1398" fmla="*/ 1106329 h 1857375"/>
                  <a:gd name="connsiteX1399" fmla="*/ 443389 w 1247775"/>
                  <a:gd name="connsiteY1399" fmla="*/ 1117759 h 1857375"/>
                  <a:gd name="connsiteX1400" fmla="*/ 433864 w 1247775"/>
                  <a:gd name="connsiteY1400" fmla="*/ 1115854 h 1857375"/>
                  <a:gd name="connsiteX1401" fmla="*/ 400526 w 1247775"/>
                  <a:gd name="connsiteY1401" fmla="*/ 1149191 h 1857375"/>
                  <a:gd name="connsiteX1402" fmla="*/ 403384 w 1247775"/>
                  <a:gd name="connsiteY1402" fmla="*/ 1162526 h 1857375"/>
                  <a:gd name="connsiteX1403" fmla="*/ 387191 w 1247775"/>
                  <a:gd name="connsiteY1403" fmla="*/ 1179671 h 1857375"/>
                  <a:gd name="connsiteX1404" fmla="*/ 394811 w 1247775"/>
                  <a:gd name="connsiteY1404" fmla="*/ 1193959 h 1857375"/>
                  <a:gd name="connsiteX1405" fmla="*/ 389096 w 1247775"/>
                  <a:gd name="connsiteY1405" fmla="*/ 1206341 h 1857375"/>
                  <a:gd name="connsiteX1406" fmla="*/ 399574 w 1247775"/>
                  <a:gd name="connsiteY1406" fmla="*/ 1221581 h 1857375"/>
                  <a:gd name="connsiteX1407" fmla="*/ 409099 w 1247775"/>
                  <a:gd name="connsiteY1407" fmla="*/ 1231106 h 1857375"/>
                  <a:gd name="connsiteX1408" fmla="*/ 392906 w 1247775"/>
                  <a:gd name="connsiteY1408" fmla="*/ 1250156 h 1857375"/>
                  <a:gd name="connsiteX1409" fmla="*/ 390049 w 1247775"/>
                  <a:gd name="connsiteY1409" fmla="*/ 1251109 h 1857375"/>
                  <a:gd name="connsiteX1410" fmla="*/ 388144 w 1247775"/>
                  <a:gd name="connsiteY1410" fmla="*/ 1245394 h 1857375"/>
                  <a:gd name="connsiteX1411" fmla="*/ 390049 w 1247775"/>
                  <a:gd name="connsiteY1411" fmla="*/ 1241584 h 1857375"/>
                  <a:gd name="connsiteX1412" fmla="*/ 396716 w 1247775"/>
                  <a:gd name="connsiteY1412" fmla="*/ 1230154 h 1857375"/>
                  <a:gd name="connsiteX1413" fmla="*/ 388144 w 1247775"/>
                  <a:gd name="connsiteY1413" fmla="*/ 1217771 h 1857375"/>
                  <a:gd name="connsiteX1414" fmla="*/ 378619 w 1247775"/>
                  <a:gd name="connsiteY1414" fmla="*/ 1207294 h 1857375"/>
                  <a:gd name="connsiteX1415" fmla="*/ 362426 w 1247775"/>
                  <a:gd name="connsiteY1415" fmla="*/ 1199674 h 1857375"/>
                  <a:gd name="connsiteX1416" fmla="*/ 343376 w 1247775"/>
                  <a:gd name="connsiteY1416" fmla="*/ 1212056 h 1857375"/>
                  <a:gd name="connsiteX1417" fmla="*/ 339566 w 1247775"/>
                  <a:gd name="connsiteY1417" fmla="*/ 1216819 h 1857375"/>
                  <a:gd name="connsiteX1418" fmla="*/ 316706 w 1247775"/>
                  <a:gd name="connsiteY1418" fmla="*/ 1233964 h 1857375"/>
                  <a:gd name="connsiteX1419" fmla="*/ 315754 w 1247775"/>
                  <a:gd name="connsiteY1419" fmla="*/ 1231106 h 1857375"/>
                  <a:gd name="connsiteX1420" fmla="*/ 315754 w 1247775"/>
                  <a:gd name="connsiteY1420" fmla="*/ 1229201 h 1857375"/>
                  <a:gd name="connsiteX1421" fmla="*/ 310991 w 1247775"/>
                  <a:gd name="connsiteY1421" fmla="*/ 1213961 h 1857375"/>
                  <a:gd name="connsiteX1422" fmla="*/ 331946 w 1247775"/>
                  <a:gd name="connsiteY1422" fmla="*/ 1186339 h 1857375"/>
                  <a:gd name="connsiteX1423" fmla="*/ 316706 w 1247775"/>
                  <a:gd name="connsiteY1423" fmla="*/ 1161574 h 1857375"/>
                  <a:gd name="connsiteX1424" fmla="*/ 316706 w 1247775"/>
                  <a:gd name="connsiteY1424" fmla="*/ 1160621 h 1857375"/>
                  <a:gd name="connsiteX1425" fmla="*/ 320516 w 1247775"/>
                  <a:gd name="connsiteY1425" fmla="*/ 1156811 h 1857375"/>
                  <a:gd name="connsiteX1426" fmla="*/ 323374 w 1247775"/>
                  <a:gd name="connsiteY1426" fmla="*/ 1157764 h 1857375"/>
                  <a:gd name="connsiteX1427" fmla="*/ 322421 w 1247775"/>
                  <a:gd name="connsiteY1427" fmla="*/ 1160621 h 1857375"/>
                  <a:gd name="connsiteX1428" fmla="*/ 328136 w 1247775"/>
                  <a:gd name="connsiteY1428" fmla="*/ 1166336 h 1857375"/>
                  <a:gd name="connsiteX1429" fmla="*/ 330041 w 1247775"/>
                  <a:gd name="connsiteY1429" fmla="*/ 1166336 h 1857375"/>
                  <a:gd name="connsiteX1430" fmla="*/ 335756 w 1247775"/>
                  <a:gd name="connsiteY1430" fmla="*/ 1168241 h 1857375"/>
                  <a:gd name="connsiteX1431" fmla="*/ 346234 w 1247775"/>
                  <a:gd name="connsiteY1431" fmla="*/ 1157764 h 1857375"/>
                  <a:gd name="connsiteX1432" fmla="*/ 345281 w 1247775"/>
                  <a:gd name="connsiteY1432" fmla="*/ 1153954 h 1857375"/>
                  <a:gd name="connsiteX1433" fmla="*/ 353854 w 1247775"/>
                  <a:gd name="connsiteY1433" fmla="*/ 1146334 h 1857375"/>
                  <a:gd name="connsiteX1434" fmla="*/ 366236 w 1247775"/>
                  <a:gd name="connsiteY1434" fmla="*/ 1151096 h 1857375"/>
                  <a:gd name="connsiteX1435" fmla="*/ 382429 w 1247775"/>
                  <a:gd name="connsiteY1435" fmla="*/ 1140619 h 1857375"/>
                  <a:gd name="connsiteX1436" fmla="*/ 386239 w 1247775"/>
                  <a:gd name="connsiteY1436" fmla="*/ 1142524 h 1857375"/>
                  <a:gd name="connsiteX1437" fmla="*/ 391001 w 1247775"/>
                  <a:gd name="connsiteY1437" fmla="*/ 1137761 h 1857375"/>
                  <a:gd name="connsiteX1438" fmla="*/ 386239 w 1247775"/>
                  <a:gd name="connsiteY1438" fmla="*/ 1132999 h 1857375"/>
                  <a:gd name="connsiteX1439" fmla="*/ 384334 w 1247775"/>
                  <a:gd name="connsiteY1439" fmla="*/ 1133951 h 1857375"/>
                  <a:gd name="connsiteX1440" fmla="*/ 384334 w 1247775"/>
                  <a:gd name="connsiteY1440" fmla="*/ 1133951 h 1857375"/>
                  <a:gd name="connsiteX1441" fmla="*/ 383381 w 1247775"/>
                  <a:gd name="connsiteY1441" fmla="*/ 1129189 h 1857375"/>
                  <a:gd name="connsiteX1442" fmla="*/ 385286 w 1247775"/>
                  <a:gd name="connsiteY1442" fmla="*/ 1122521 h 1857375"/>
                  <a:gd name="connsiteX1443" fmla="*/ 378619 w 1247775"/>
                  <a:gd name="connsiteY1443" fmla="*/ 1109186 h 1857375"/>
                  <a:gd name="connsiteX1444" fmla="*/ 388144 w 1247775"/>
                  <a:gd name="connsiteY1444" fmla="*/ 1101566 h 1857375"/>
                  <a:gd name="connsiteX1445" fmla="*/ 390049 w 1247775"/>
                  <a:gd name="connsiteY1445" fmla="*/ 1100614 h 1857375"/>
                  <a:gd name="connsiteX1446" fmla="*/ 411004 w 1247775"/>
                  <a:gd name="connsiteY1446" fmla="*/ 1113949 h 1857375"/>
                  <a:gd name="connsiteX1447" fmla="*/ 434816 w 1247775"/>
                  <a:gd name="connsiteY1447" fmla="*/ 1090136 h 1857375"/>
                  <a:gd name="connsiteX1448" fmla="*/ 433864 w 1247775"/>
                  <a:gd name="connsiteY1448" fmla="*/ 1083469 h 1857375"/>
                  <a:gd name="connsiteX1449" fmla="*/ 443389 w 1247775"/>
                  <a:gd name="connsiteY1449" fmla="*/ 1086326 h 1857375"/>
                  <a:gd name="connsiteX1450" fmla="*/ 442436 w 1247775"/>
                  <a:gd name="connsiteY1450" fmla="*/ 1090136 h 1857375"/>
                  <a:gd name="connsiteX1451" fmla="*/ 450056 w 1247775"/>
                  <a:gd name="connsiteY1451" fmla="*/ 1097756 h 1857375"/>
                  <a:gd name="connsiteX1452" fmla="*/ 457676 w 1247775"/>
                  <a:gd name="connsiteY1452" fmla="*/ 1090136 h 1857375"/>
                  <a:gd name="connsiteX1453" fmla="*/ 454819 w 1247775"/>
                  <a:gd name="connsiteY1453" fmla="*/ 1084421 h 1857375"/>
                  <a:gd name="connsiteX1454" fmla="*/ 466249 w 1247775"/>
                  <a:gd name="connsiteY1454" fmla="*/ 1073944 h 1857375"/>
                  <a:gd name="connsiteX1455" fmla="*/ 473869 w 1247775"/>
                  <a:gd name="connsiteY1455" fmla="*/ 1076801 h 1857375"/>
                  <a:gd name="connsiteX1456" fmla="*/ 479584 w 1247775"/>
                  <a:gd name="connsiteY1456" fmla="*/ 1074896 h 1857375"/>
                  <a:gd name="connsiteX1457" fmla="*/ 480536 w 1247775"/>
                  <a:gd name="connsiteY1457" fmla="*/ 1075849 h 1857375"/>
                  <a:gd name="connsiteX1458" fmla="*/ 491014 w 1247775"/>
                  <a:gd name="connsiteY1458" fmla="*/ 1085374 h 1857375"/>
                  <a:gd name="connsiteX1459" fmla="*/ 500539 w 1247775"/>
                  <a:gd name="connsiteY1459" fmla="*/ 1078706 h 1857375"/>
                  <a:gd name="connsiteX1460" fmla="*/ 505301 w 1247775"/>
                  <a:gd name="connsiteY1460" fmla="*/ 1077754 h 1857375"/>
                  <a:gd name="connsiteX1461" fmla="*/ 515779 w 1247775"/>
                  <a:gd name="connsiteY1461" fmla="*/ 1084421 h 1857375"/>
                  <a:gd name="connsiteX1462" fmla="*/ 518636 w 1247775"/>
                  <a:gd name="connsiteY1462" fmla="*/ 1083469 h 1857375"/>
                  <a:gd name="connsiteX1463" fmla="*/ 521494 w 1247775"/>
                  <a:gd name="connsiteY1463" fmla="*/ 1087279 h 1857375"/>
                  <a:gd name="connsiteX1464" fmla="*/ 521494 w 1247775"/>
                  <a:gd name="connsiteY1464" fmla="*/ 1090136 h 1857375"/>
                  <a:gd name="connsiteX1465" fmla="*/ 538639 w 1247775"/>
                  <a:gd name="connsiteY1465" fmla="*/ 1107281 h 1857375"/>
                  <a:gd name="connsiteX1466" fmla="*/ 549116 w 1247775"/>
                  <a:gd name="connsiteY1466" fmla="*/ 1103471 h 1857375"/>
                  <a:gd name="connsiteX1467" fmla="*/ 553879 w 1247775"/>
                  <a:gd name="connsiteY1467" fmla="*/ 1106329 h 1857375"/>
                  <a:gd name="connsiteX1468" fmla="*/ 563404 w 1247775"/>
                  <a:gd name="connsiteY1468" fmla="*/ 1113949 h 1857375"/>
                  <a:gd name="connsiteX1469" fmla="*/ 559594 w 1247775"/>
                  <a:gd name="connsiteY1469" fmla="*/ 1118711 h 1857375"/>
                  <a:gd name="connsiteX1470" fmla="*/ 557689 w 1247775"/>
                  <a:gd name="connsiteY1470" fmla="*/ 1118711 h 1857375"/>
                  <a:gd name="connsiteX1471" fmla="*/ 547211 w 1247775"/>
                  <a:gd name="connsiteY1471" fmla="*/ 1120616 h 1857375"/>
                  <a:gd name="connsiteX1472" fmla="*/ 542449 w 1247775"/>
                  <a:gd name="connsiteY1472" fmla="*/ 1118711 h 1857375"/>
                  <a:gd name="connsiteX1473" fmla="*/ 538639 w 1247775"/>
                  <a:gd name="connsiteY1473" fmla="*/ 1119664 h 1857375"/>
                  <a:gd name="connsiteX1474" fmla="*/ 518636 w 1247775"/>
                  <a:gd name="connsiteY1474" fmla="*/ 1104424 h 1857375"/>
                  <a:gd name="connsiteX1475" fmla="*/ 486251 w 1247775"/>
                  <a:gd name="connsiteY1475" fmla="*/ 1087279 h 1857375"/>
                  <a:gd name="connsiteX1476" fmla="*/ 455771 w 1247775"/>
                  <a:gd name="connsiteY1476" fmla="*/ 1106329 h 1857375"/>
                  <a:gd name="connsiteX1477" fmla="*/ 483394 w 1247775"/>
                  <a:gd name="connsiteY1477" fmla="*/ 1196816 h 1857375"/>
                  <a:gd name="connsiteX1478" fmla="*/ 469106 w 1247775"/>
                  <a:gd name="connsiteY1478" fmla="*/ 1192054 h 1857375"/>
                  <a:gd name="connsiteX1479" fmla="*/ 465296 w 1247775"/>
                  <a:gd name="connsiteY1479" fmla="*/ 1192054 h 1857375"/>
                  <a:gd name="connsiteX1480" fmla="*/ 462439 w 1247775"/>
                  <a:gd name="connsiteY1480" fmla="*/ 1189196 h 1857375"/>
                  <a:gd name="connsiteX1481" fmla="*/ 466249 w 1247775"/>
                  <a:gd name="connsiteY1481" fmla="*/ 1178719 h 1857375"/>
                  <a:gd name="connsiteX1482" fmla="*/ 462439 w 1247775"/>
                  <a:gd name="connsiteY1482" fmla="*/ 1167289 h 1857375"/>
                  <a:gd name="connsiteX1483" fmla="*/ 462439 w 1247775"/>
                  <a:gd name="connsiteY1483" fmla="*/ 1167289 h 1857375"/>
                  <a:gd name="connsiteX1484" fmla="*/ 475774 w 1247775"/>
                  <a:gd name="connsiteY1484" fmla="*/ 1170146 h 1857375"/>
                  <a:gd name="connsiteX1485" fmla="*/ 491014 w 1247775"/>
                  <a:gd name="connsiteY1485" fmla="*/ 1165384 h 1857375"/>
                  <a:gd name="connsiteX1486" fmla="*/ 502444 w 1247775"/>
                  <a:gd name="connsiteY1486" fmla="*/ 1162526 h 1857375"/>
                  <a:gd name="connsiteX1487" fmla="*/ 507206 w 1247775"/>
                  <a:gd name="connsiteY1487" fmla="*/ 1165384 h 1857375"/>
                  <a:gd name="connsiteX1488" fmla="*/ 513874 w 1247775"/>
                  <a:gd name="connsiteY1488" fmla="*/ 1158716 h 1857375"/>
                  <a:gd name="connsiteX1489" fmla="*/ 512921 w 1247775"/>
                  <a:gd name="connsiteY1489" fmla="*/ 1155859 h 1857375"/>
                  <a:gd name="connsiteX1490" fmla="*/ 517684 w 1247775"/>
                  <a:gd name="connsiteY1490" fmla="*/ 1150144 h 1857375"/>
                  <a:gd name="connsiteX1491" fmla="*/ 525304 w 1247775"/>
                  <a:gd name="connsiteY1491" fmla="*/ 1153001 h 1857375"/>
                  <a:gd name="connsiteX1492" fmla="*/ 528161 w 1247775"/>
                  <a:gd name="connsiteY1492" fmla="*/ 1152049 h 1857375"/>
                  <a:gd name="connsiteX1493" fmla="*/ 526256 w 1247775"/>
                  <a:gd name="connsiteY1493" fmla="*/ 1160621 h 1857375"/>
                  <a:gd name="connsiteX1494" fmla="*/ 526256 w 1247775"/>
                  <a:gd name="connsiteY1494" fmla="*/ 1161574 h 1857375"/>
                  <a:gd name="connsiteX1495" fmla="*/ 514826 w 1247775"/>
                  <a:gd name="connsiteY1495" fmla="*/ 1177766 h 1857375"/>
                  <a:gd name="connsiteX1496" fmla="*/ 507206 w 1247775"/>
                  <a:gd name="connsiteY1496" fmla="*/ 1174909 h 1857375"/>
                  <a:gd name="connsiteX1497" fmla="*/ 495776 w 1247775"/>
                  <a:gd name="connsiteY1497" fmla="*/ 1186339 h 1857375"/>
                  <a:gd name="connsiteX1498" fmla="*/ 497681 w 1247775"/>
                  <a:gd name="connsiteY1498" fmla="*/ 1192054 h 1857375"/>
                  <a:gd name="connsiteX1499" fmla="*/ 491966 w 1247775"/>
                  <a:gd name="connsiteY1499" fmla="*/ 1190149 h 1857375"/>
                  <a:gd name="connsiteX1500" fmla="*/ 483394 w 1247775"/>
                  <a:gd name="connsiteY1500" fmla="*/ 1196816 h 1857375"/>
                  <a:gd name="connsiteX1501" fmla="*/ 507206 w 1247775"/>
                  <a:gd name="connsiteY1501" fmla="*/ 1716881 h 1857375"/>
                  <a:gd name="connsiteX1502" fmla="*/ 506254 w 1247775"/>
                  <a:gd name="connsiteY1502" fmla="*/ 1714976 h 1857375"/>
                  <a:gd name="connsiteX1503" fmla="*/ 508159 w 1247775"/>
                  <a:gd name="connsiteY1503" fmla="*/ 1714976 h 1857375"/>
                  <a:gd name="connsiteX1504" fmla="*/ 510064 w 1247775"/>
                  <a:gd name="connsiteY1504" fmla="*/ 1714976 h 1857375"/>
                  <a:gd name="connsiteX1505" fmla="*/ 510064 w 1247775"/>
                  <a:gd name="connsiteY1505" fmla="*/ 1714976 h 1857375"/>
                  <a:gd name="connsiteX1506" fmla="*/ 507206 w 1247775"/>
                  <a:gd name="connsiteY1506" fmla="*/ 1716881 h 1857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Lst>
                <a:rect l="l" t="t" r="r" b="b"/>
                <a:pathLst>
                  <a:path w="1247775" h="1857375">
                    <a:moveTo>
                      <a:pt x="1172051" y="974884"/>
                    </a:moveTo>
                    <a:cubicBezTo>
                      <a:pt x="1133951" y="944404"/>
                      <a:pt x="1065371" y="835819"/>
                      <a:pt x="1037749" y="787241"/>
                    </a:cubicBezTo>
                    <a:lnTo>
                      <a:pt x="1026319" y="764381"/>
                    </a:lnTo>
                    <a:cubicBezTo>
                      <a:pt x="1025366" y="760571"/>
                      <a:pt x="1024414" y="755809"/>
                      <a:pt x="1023461" y="751046"/>
                    </a:cubicBezTo>
                    <a:cubicBezTo>
                      <a:pt x="1024414" y="751046"/>
                      <a:pt x="1024414" y="750094"/>
                      <a:pt x="1024414" y="750094"/>
                    </a:cubicBezTo>
                    <a:cubicBezTo>
                      <a:pt x="1024414" y="748189"/>
                      <a:pt x="1025366" y="746284"/>
                      <a:pt x="1025366" y="744379"/>
                    </a:cubicBezTo>
                    <a:cubicBezTo>
                      <a:pt x="1025366" y="739616"/>
                      <a:pt x="1024414" y="735806"/>
                      <a:pt x="1022509" y="731996"/>
                    </a:cubicBezTo>
                    <a:cubicBezTo>
                      <a:pt x="1021556" y="691039"/>
                      <a:pt x="1032986" y="639604"/>
                      <a:pt x="1037749" y="609124"/>
                    </a:cubicBezTo>
                    <a:cubicBezTo>
                      <a:pt x="1041559" y="583406"/>
                      <a:pt x="1035844" y="532924"/>
                      <a:pt x="1025366" y="473869"/>
                    </a:cubicBezTo>
                    <a:cubicBezTo>
                      <a:pt x="1025366" y="473869"/>
                      <a:pt x="1025366" y="472916"/>
                      <a:pt x="1025366" y="472916"/>
                    </a:cubicBezTo>
                    <a:cubicBezTo>
                      <a:pt x="1025366" y="469106"/>
                      <a:pt x="1024414" y="466249"/>
                      <a:pt x="1023461" y="463391"/>
                    </a:cubicBezTo>
                    <a:cubicBezTo>
                      <a:pt x="1022509" y="459581"/>
                      <a:pt x="1021556" y="454819"/>
                      <a:pt x="1020604" y="450056"/>
                    </a:cubicBezTo>
                    <a:cubicBezTo>
                      <a:pt x="1021556" y="447199"/>
                      <a:pt x="1021556" y="445294"/>
                      <a:pt x="1021556" y="442436"/>
                    </a:cubicBezTo>
                    <a:cubicBezTo>
                      <a:pt x="1021556" y="435769"/>
                      <a:pt x="1018699" y="429101"/>
                      <a:pt x="1014889" y="424339"/>
                    </a:cubicBezTo>
                    <a:cubicBezTo>
                      <a:pt x="1010126" y="404336"/>
                      <a:pt x="1005364" y="383381"/>
                      <a:pt x="1000601" y="362426"/>
                    </a:cubicBezTo>
                    <a:cubicBezTo>
                      <a:pt x="999649" y="357664"/>
                      <a:pt x="997744" y="351949"/>
                      <a:pt x="996791" y="347186"/>
                    </a:cubicBezTo>
                    <a:cubicBezTo>
                      <a:pt x="996791" y="344329"/>
                      <a:pt x="995839" y="342424"/>
                      <a:pt x="994886" y="339566"/>
                    </a:cubicBezTo>
                    <a:cubicBezTo>
                      <a:pt x="967264" y="254794"/>
                      <a:pt x="902494" y="161449"/>
                      <a:pt x="892969" y="148114"/>
                    </a:cubicBezTo>
                    <a:cubicBezTo>
                      <a:pt x="892016" y="147161"/>
                      <a:pt x="892016" y="146209"/>
                      <a:pt x="891064" y="144304"/>
                    </a:cubicBezTo>
                    <a:cubicBezTo>
                      <a:pt x="891064" y="144304"/>
                      <a:pt x="891064" y="144304"/>
                      <a:pt x="891064" y="144304"/>
                    </a:cubicBezTo>
                    <a:cubicBezTo>
                      <a:pt x="890111" y="141446"/>
                      <a:pt x="888206" y="139541"/>
                      <a:pt x="886301" y="137636"/>
                    </a:cubicBezTo>
                    <a:cubicBezTo>
                      <a:pt x="884396" y="114776"/>
                      <a:pt x="865346" y="97631"/>
                      <a:pt x="842486" y="97631"/>
                    </a:cubicBezTo>
                    <a:cubicBezTo>
                      <a:pt x="834866" y="97631"/>
                      <a:pt x="828199" y="99536"/>
                      <a:pt x="821531" y="103346"/>
                    </a:cubicBezTo>
                    <a:cubicBezTo>
                      <a:pt x="820579" y="92869"/>
                      <a:pt x="812959" y="83344"/>
                      <a:pt x="803434" y="80486"/>
                    </a:cubicBezTo>
                    <a:cubicBezTo>
                      <a:pt x="799624" y="72866"/>
                      <a:pt x="792956" y="66199"/>
                      <a:pt x="784384" y="63341"/>
                    </a:cubicBezTo>
                    <a:cubicBezTo>
                      <a:pt x="779621" y="50006"/>
                      <a:pt x="766286" y="40481"/>
                      <a:pt x="751046" y="40481"/>
                    </a:cubicBezTo>
                    <a:cubicBezTo>
                      <a:pt x="737711" y="40481"/>
                      <a:pt x="726281" y="48101"/>
                      <a:pt x="719614" y="58579"/>
                    </a:cubicBezTo>
                    <a:cubicBezTo>
                      <a:pt x="715804" y="56674"/>
                      <a:pt x="712946" y="55721"/>
                      <a:pt x="708184" y="55721"/>
                    </a:cubicBezTo>
                    <a:cubicBezTo>
                      <a:pt x="707231" y="55721"/>
                      <a:pt x="705326" y="55721"/>
                      <a:pt x="704374" y="55721"/>
                    </a:cubicBezTo>
                    <a:cubicBezTo>
                      <a:pt x="703421" y="52864"/>
                      <a:pt x="700564" y="50006"/>
                      <a:pt x="698659" y="48101"/>
                    </a:cubicBezTo>
                    <a:cubicBezTo>
                      <a:pt x="701516" y="45244"/>
                      <a:pt x="703421" y="41434"/>
                      <a:pt x="703421" y="37624"/>
                    </a:cubicBezTo>
                    <a:cubicBezTo>
                      <a:pt x="703421" y="29051"/>
                      <a:pt x="696754" y="22384"/>
                      <a:pt x="688181" y="22384"/>
                    </a:cubicBezTo>
                    <a:cubicBezTo>
                      <a:pt x="685324" y="22384"/>
                      <a:pt x="681514" y="23336"/>
                      <a:pt x="679609" y="25241"/>
                    </a:cubicBezTo>
                    <a:cubicBezTo>
                      <a:pt x="676751" y="20479"/>
                      <a:pt x="672941" y="16669"/>
                      <a:pt x="667226" y="16669"/>
                    </a:cubicBezTo>
                    <a:cubicBezTo>
                      <a:pt x="667226" y="16669"/>
                      <a:pt x="667226" y="16669"/>
                      <a:pt x="667226" y="16669"/>
                    </a:cubicBezTo>
                    <a:cubicBezTo>
                      <a:pt x="665321" y="10954"/>
                      <a:pt x="659606" y="7144"/>
                      <a:pt x="652939" y="7144"/>
                    </a:cubicBezTo>
                    <a:cubicBezTo>
                      <a:pt x="644366" y="7144"/>
                      <a:pt x="637699" y="13811"/>
                      <a:pt x="637699" y="22384"/>
                    </a:cubicBezTo>
                    <a:cubicBezTo>
                      <a:pt x="637699" y="30956"/>
                      <a:pt x="644366" y="37624"/>
                      <a:pt x="652939" y="37624"/>
                    </a:cubicBezTo>
                    <a:cubicBezTo>
                      <a:pt x="654844" y="37624"/>
                      <a:pt x="656749" y="37624"/>
                      <a:pt x="658654" y="36671"/>
                    </a:cubicBezTo>
                    <a:cubicBezTo>
                      <a:pt x="660559" y="38576"/>
                      <a:pt x="663416" y="40481"/>
                      <a:pt x="667226" y="40481"/>
                    </a:cubicBezTo>
                    <a:cubicBezTo>
                      <a:pt x="669131" y="40481"/>
                      <a:pt x="670084" y="40481"/>
                      <a:pt x="671989" y="39529"/>
                    </a:cubicBezTo>
                    <a:cubicBezTo>
                      <a:pt x="671989" y="41434"/>
                      <a:pt x="672941" y="43339"/>
                      <a:pt x="673894" y="45244"/>
                    </a:cubicBezTo>
                    <a:cubicBezTo>
                      <a:pt x="671036" y="46196"/>
                      <a:pt x="669131" y="48101"/>
                      <a:pt x="667226" y="50006"/>
                    </a:cubicBezTo>
                    <a:cubicBezTo>
                      <a:pt x="659606" y="50959"/>
                      <a:pt x="652939" y="57626"/>
                      <a:pt x="652939" y="65246"/>
                    </a:cubicBezTo>
                    <a:cubicBezTo>
                      <a:pt x="652939" y="72866"/>
                      <a:pt x="657701" y="78581"/>
                      <a:pt x="664369" y="80486"/>
                    </a:cubicBezTo>
                    <a:cubicBezTo>
                      <a:pt x="665321" y="81439"/>
                      <a:pt x="666274" y="82391"/>
                      <a:pt x="666274" y="83344"/>
                    </a:cubicBezTo>
                    <a:cubicBezTo>
                      <a:pt x="663416" y="86201"/>
                      <a:pt x="661511" y="90011"/>
                      <a:pt x="661511" y="94774"/>
                    </a:cubicBezTo>
                    <a:cubicBezTo>
                      <a:pt x="661511" y="96679"/>
                      <a:pt x="661511" y="99536"/>
                      <a:pt x="662464" y="101441"/>
                    </a:cubicBezTo>
                    <a:cubicBezTo>
                      <a:pt x="662464" y="101441"/>
                      <a:pt x="661511" y="101441"/>
                      <a:pt x="661511" y="101441"/>
                    </a:cubicBezTo>
                    <a:cubicBezTo>
                      <a:pt x="650081" y="101441"/>
                      <a:pt x="640556" y="110966"/>
                      <a:pt x="640556" y="122396"/>
                    </a:cubicBezTo>
                    <a:cubicBezTo>
                      <a:pt x="640556" y="130016"/>
                      <a:pt x="644366" y="136684"/>
                      <a:pt x="651034" y="140494"/>
                    </a:cubicBezTo>
                    <a:cubicBezTo>
                      <a:pt x="650081" y="142399"/>
                      <a:pt x="649129" y="144304"/>
                      <a:pt x="649129" y="146209"/>
                    </a:cubicBezTo>
                    <a:cubicBezTo>
                      <a:pt x="649129" y="151924"/>
                      <a:pt x="653891" y="156686"/>
                      <a:pt x="659606" y="156686"/>
                    </a:cubicBezTo>
                    <a:cubicBezTo>
                      <a:pt x="665321" y="156686"/>
                      <a:pt x="670084" y="151924"/>
                      <a:pt x="670084" y="146209"/>
                    </a:cubicBezTo>
                    <a:cubicBezTo>
                      <a:pt x="670084" y="145256"/>
                      <a:pt x="670084" y="143351"/>
                      <a:pt x="669131" y="142399"/>
                    </a:cubicBezTo>
                    <a:cubicBezTo>
                      <a:pt x="670084" y="141446"/>
                      <a:pt x="671989" y="141446"/>
                      <a:pt x="672941" y="140494"/>
                    </a:cubicBezTo>
                    <a:cubicBezTo>
                      <a:pt x="672941" y="141446"/>
                      <a:pt x="671989" y="143351"/>
                      <a:pt x="671989" y="145256"/>
                    </a:cubicBezTo>
                    <a:cubicBezTo>
                      <a:pt x="671989" y="152876"/>
                      <a:pt x="677704" y="158591"/>
                      <a:pt x="685324" y="158591"/>
                    </a:cubicBezTo>
                    <a:cubicBezTo>
                      <a:pt x="692944" y="158591"/>
                      <a:pt x="698659" y="152876"/>
                      <a:pt x="698659" y="145256"/>
                    </a:cubicBezTo>
                    <a:cubicBezTo>
                      <a:pt x="698659" y="137636"/>
                      <a:pt x="692944" y="131921"/>
                      <a:pt x="685324" y="131921"/>
                    </a:cubicBezTo>
                    <a:cubicBezTo>
                      <a:pt x="683419" y="131921"/>
                      <a:pt x="681514" y="132874"/>
                      <a:pt x="679609" y="132874"/>
                    </a:cubicBezTo>
                    <a:cubicBezTo>
                      <a:pt x="680561" y="130016"/>
                      <a:pt x="681514" y="128111"/>
                      <a:pt x="681514" y="125254"/>
                    </a:cubicBezTo>
                    <a:cubicBezTo>
                      <a:pt x="681514" y="125254"/>
                      <a:pt x="682466" y="125254"/>
                      <a:pt x="682466" y="125254"/>
                    </a:cubicBezTo>
                    <a:cubicBezTo>
                      <a:pt x="691039" y="125254"/>
                      <a:pt x="698659" y="118586"/>
                      <a:pt x="699611" y="110014"/>
                    </a:cubicBezTo>
                    <a:cubicBezTo>
                      <a:pt x="701516" y="110966"/>
                      <a:pt x="704374" y="111919"/>
                      <a:pt x="706279" y="111919"/>
                    </a:cubicBezTo>
                    <a:cubicBezTo>
                      <a:pt x="706279" y="112871"/>
                      <a:pt x="706279" y="112871"/>
                      <a:pt x="706279" y="113824"/>
                    </a:cubicBezTo>
                    <a:cubicBezTo>
                      <a:pt x="706279" y="117634"/>
                      <a:pt x="709136" y="120491"/>
                      <a:pt x="711994" y="122396"/>
                    </a:cubicBezTo>
                    <a:cubicBezTo>
                      <a:pt x="712946" y="135731"/>
                      <a:pt x="724376" y="146209"/>
                      <a:pt x="738664" y="146209"/>
                    </a:cubicBezTo>
                    <a:cubicBezTo>
                      <a:pt x="749141" y="146209"/>
                      <a:pt x="758666" y="139541"/>
                      <a:pt x="763429" y="130969"/>
                    </a:cubicBezTo>
                    <a:cubicBezTo>
                      <a:pt x="765334" y="131921"/>
                      <a:pt x="767239" y="131921"/>
                      <a:pt x="770096" y="132874"/>
                    </a:cubicBezTo>
                    <a:cubicBezTo>
                      <a:pt x="772001" y="135731"/>
                      <a:pt x="774859" y="138589"/>
                      <a:pt x="778669" y="140494"/>
                    </a:cubicBezTo>
                    <a:cubicBezTo>
                      <a:pt x="776764" y="141446"/>
                      <a:pt x="774859" y="143351"/>
                      <a:pt x="773906" y="145256"/>
                    </a:cubicBezTo>
                    <a:cubicBezTo>
                      <a:pt x="772954" y="141446"/>
                      <a:pt x="770096" y="138589"/>
                      <a:pt x="765334" y="138589"/>
                    </a:cubicBezTo>
                    <a:cubicBezTo>
                      <a:pt x="760571" y="138589"/>
                      <a:pt x="756761" y="142399"/>
                      <a:pt x="756761" y="147161"/>
                    </a:cubicBezTo>
                    <a:cubicBezTo>
                      <a:pt x="756761" y="150971"/>
                      <a:pt x="758666" y="153829"/>
                      <a:pt x="761524" y="154781"/>
                    </a:cubicBezTo>
                    <a:cubicBezTo>
                      <a:pt x="759619" y="156686"/>
                      <a:pt x="757714" y="158591"/>
                      <a:pt x="757714" y="161449"/>
                    </a:cubicBezTo>
                    <a:cubicBezTo>
                      <a:pt x="757714" y="163354"/>
                      <a:pt x="758666" y="165259"/>
                      <a:pt x="759619" y="167164"/>
                    </a:cubicBezTo>
                    <a:cubicBezTo>
                      <a:pt x="759619" y="168116"/>
                      <a:pt x="759619" y="168116"/>
                      <a:pt x="759619" y="169069"/>
                    </a:cubicBezTo>
                    <a:cubicBezTo>
                      <a:pt x="755809" y="161449"/>
                      <a:pt x="748189" y="155734"/>
                      <a:pt x="738664" y="155734"/>
                    </a:cubicBezTo>
                    <a:cubicBezTo>
                      <a:pt x="737711" y="155734"/>
                      <a:pt x="736759" y="155734"/>
                      <a:pt x="735806" y="155734"/>
                    </a:cubicBezTo>
                    <a:cubicBezTo>
                      <a:pt x="733901" y="153829"/>
                      <a:pt x="731996" y="152876"/>
                      <a:pt x="729139" y="152876"/>
                    </a:cubicBezTo>
                    <a:cubicBezTo>
                      <a:pt x="724376" y="152876"/>
                      <a:pt x="719614" y="156686"/>
                      <a:pt x="719614" y="162401"/>
                    </a:cubicBezTo>
                    <a:cubicBezTo>
                      <a:pt x="719614" y="163354"/>
                      <a:pt x="719614" y="164306"/>
                      <a:pt x="720566" y="165259"/>
                    </a:cubicBezTo>
                    <a:cubicBezTo>
                      <a:pt x="718661" y="168116"/>
                      <a:pt x="716756" y="170974"/>
                      <a:pt x="716756" y="173831"/>
                    </a:cubicBezTo>
                    <a:cubicBezTo>
                      <a:pt x="714851" y="173831"/>
                      <a:pt x="713899" y="172879"/>
                      <a:pt x="711994" y="172879"/>
                    </a:cubicBezTo>
                    <a:cubicBezTo>
                      <a:pt x="704374" y="172879"/>
                      <a:pt x="697706" y="174784"/>
                      <a:pt x="691991" y="178594"/>
                    </a:cubicBezTo>
                    <a:cubicBezTo>
                      <a:pt x="688181" y="176689"/>
                      <a:pt x="684371" y="175736"/>
                      <a:pt x="680561" y="175736"/>
                    </a:cubicBezTo>
                    <a:cubicBezTo>
                      <a:pt x="678656" y="175736"/>
                      <a:pt x="675799" y="175736"/>
                      <a:pt x="673894" y="176689"/>
                    </a:cubicBezTo>
                    <a:cubicBezTo>
                      <a:pt x="674846" y="175736"/>
                      <a:pt x="675799" y="173831"/>
                      <a:pt x="675799" y="172879"/>
                    </a:cubicBezTo>
                    <a:cubicBezTo>
                      <a:pt x="675799" y="169069"/>
                      <a:pt x="671989" y="165259"/>
                      <a:pt x="668179" y="165259"/>
                    </a:cubicBezTo>
                    <a:cubicBezTo>
                      <a:pt x="664369" y="165259"/>
                      <a:pt x="660559" y="169069"/>
                      <a:pt x="660559" y="172879"/>
                    </a:cubicBezTo>
                    <a:cubicBezTo>
                      <a:pt x="660559" y="176689"/>
                      <a:pt x="663416" y="179546"/>
                      <a:pt x="667226" y="180499"/>
                    </a:cubicBezTo>
                    <a:cubicBezTo>
                      <a:pt x="661511" y="184309"/>
                      <a:pt x="657701" y="191929"/>
                      <a:pt x="657701" y="199549"/>
                    </a:cubicBezTo>
                    <a:cubicBezTo>
                      <a:pt x="657701" y="202406"/>
                      <a:pt x="658654" y="205264"/>
                      <a:pt x="659606" y="207169"/>
                    </a:cubicBezTo>
                    <a:cubicBezTo>
                      <a:pt x="657701" y="207169"/>
                      <a:pt x="655796" y="207169"/>
                      <a:pt x="654844" y="208121"/>
                    </a:cubicBezTo>
                    <a:cubicBezTo>
                      <a:pt x="652939" y="206216"/>
                      <a:pt x="651034" y="205264"/>
                      <a:pt x="648176" y="205264"/>
                    </a:cubicBezTo>
                    <a:cubicBezTo>
                      <a:pt x="643414" y="205264"/>
                      <a:pt x="639604" y="209074"/>
                      <a:pt x="639604" y="213836"/>
                    </a:cubicBezTo>
                    <a:cubicBezTo>
                      <a:pt x="639604" y="215741"/>
                      <a:pt x="640556" y="216694"/>
                      <a:pt x="640556" y="217646"/>
                    </a:cubicBezTo>
                    <a:cubicBezTo>
                      <a:pt x="637699" y="219551"/>
                      <a:pt x="635794" y="222409"/>
                      <a:pt x="634841" y="226219"/>
                    </a:cubicBezTo>
                    <a:cubicBezTo>
                      <a:pt x="632936" y="224314"/>
                      <a:pt x="630079" y="223361"/>
                      <a:pt x="627221" y="223361"/>
                    </a:cubicBezTo>
                    <a:cubicBezTo>
                      <a:pt x="626269" y="215741"/>
                      <a:pt x="621506" y="209074"/>
                      <a:pt x="613886" y="205264"/>
                    </a:cubicBezTo>
                    <a:cubicBezTo>
                      <a:pt x="617696" y="205264"/>
                      <a:pt x="620554" y="204311"/>
                      <a:pt x="623411" y="203359"/>
                    </a:cubicBezTo>
                    <a:cubicBezTo>
                      <a:pt x="625316" y="206216"/>
                      <a:pt x="629126" y="209074"/>
                      <a:pt x="632936" y="209074"/>
                    </a:cubicBezTo>
                    <a:cubicBezTo>
                      <a:pt x="639604" y="209074"/>
                      <a:pt x="644366" y="204311"/>
                      <a:pt x="644366" y="197644"/>
                    </a:cubicBezTo>
                    <a:cubicBezTo>
                      <a:pt x="644366" y="194786"/>
                      <a:pt x="643414" y="191929"/>
                      <a:pt x="640556" y="189071"/>
                    </a:cubicBezTo>
                    <a:cubicBezTo>
                      <a:pt x="644366" y="183356"/>
                      <a:pt x="646271" y="176689"/>
                      <a:pt x="646271" y="170021"/>
                    </a:cubicBezTo>
                    <a:cubicBezTo>
                      <a:pt x="646271" y="153829"/>
                      <a:pt x="634841" y="139541"/>
                      <a:pt x="619601" y="135731"/>
                    </a:cubicBezTo>
                    <a:cubicBezTo>
                      <a:pt x="617696" y="133826"/>
                      <a:pt x="615791" y="132874"/>
                      <a:pt x="612934" y="132874"/>
                    </a:cubicBezTo>
                    <a:cubicBezTo>
                      <a:pt x="611029" y="132874"/>
                      <a:pt x="609124" y="133826"/>
                      <a:pt x="607219" y="134779"/>
                    </a:cubicBezTo>
                    <a:cubicBezTo>
                      <a:pt x="605314" y="134779"/>
                      <a:pt x="602456" y="135731"/>
                      <a:pt x="600551" y="135731"/>
                    </a:cubicBezTo>
                    <a:cubicBezTo>
                      <a:pt x="601504" y="133826"/>
                      <a:pt x="601504" y="131921"/>
                      <a:pt x="601504" y="129064"/>
                    </a:cubicBezTo>
                    <a:cubicBezTo>
                      <a:pt x="603409" y="130016"/>
                      <a:pt x="605314" y="130969"/>
                      <a:pt x="607219" y="130969"/>
                    </a:cubicBezTo>
                    <a:cubicBezTo>
                      <a:pt x="611981" y="130969"/>
                      <a:pt x="616744" y="127159"/>
                      <a:pt x="616744" y="121444"/>
                    </a:cubicBezTo>
                    <a:cubicBezTo>
                      <a:pt x="616744" y="115729"/>
                      <a:pt x="612934" y="111919"/>
                      <a:pt x="607219" y="111919"/>
                    </a:cubicBezTo>
                    <a:cubicBezTo>
                      <a:pt x="604361" y="111919"/>
                      <a:pt x="601504" y="113824"/>
                      <a:pt x="599599" y="116681"/>
                    </a:cubicBezTo>
                    <a:cubicBezTo>
                      <a:pt x="597694" y="112871"/>
                      <a:pt x="594836" y="110014"/>
                      <a:pt x="591979" y="107156"/>
                    </a:cubicBezTo>
                    <a:cubicBezTo>
                      <a:pt x="593884" y="108109"/>
                      <a:pt x="596741" y="108109"/>
                      <a:pt x="598646" y="108109"/>
                    </a:cubicBezTo>
                    <a:cubicBezTo>
                      <a:pt x="612934" y="108109"/>
                      <a:pt x="624364" y="97631"/>
                      <a:pt x="626269" y="84296"/>
                    </a:cubicBezTo>
                    <a:cubicBezTo>
                      <a:pt x="628174" y="85249"/>
                      <a:pt x="629126" y="85249"/>
                      <a:pt x="631031" y="85249"/>
                    </a:cubicBezTo>
                    <a:cubicBezTo>
                      <a:pt x="638651" y="85249"/>
                      <a:pt x="644366" y="79534"/>
                      <a:pt x="644366" y="71914"/>
                    </a:cubicBezTo>
                    <a:cubicBezTo>
                      <a:pt x="644366" y="64294"/>
                      <a:pt x="638651" y="58579"/>
                      <a:pt x="631031" y="58579"/>
                    </a:cubicBezTo>
                    <a:cubicBezTo>
                      <a:pt x="626269" y="58579"/>
                      <a:pt x="622459" y="60484"/>
                      <a:pt x="620554" y="64294"/>
                    </a:cubicBezTo>
                    <a:cubicBezTo>
                      <a:pt x="615791" y="57626"/>
                      <a:pt x="607219" y="53816"/>
                      <a:pt x="598646" y="53816"/>
                    </a:cubicBezTo>
                    <a:cubicBezTo>
                      <a:pt x="591026" y="53816"/>
                      <a:pt x="584359" y="56674"/>
                      <a:pt x="578644" y="62389"/>
                    </a:cubicBezTo>
                    <a:cubicBezTo>
                      <a:pt x="578644" y="61436"/>
                      <a:pt x="578644" y="59531"/>
                      <a:pt x="578644" y="58579"/>
                    </a:cubicBezTo>
                    <a:cubicBezTo>
                      <a:pt x="578644" y="47149"/>
                      <a:pt x="569119" y="37624"/>
                      <a:pt x="557689" y="37624"/>
                    </a:cubicBezTo>
                    <a:cubicBezTo>
                      <a:pt x="546259" y="37624"/>
                      <a:pt x="536734" y="47149"/>
                      <a:pt x="536734" y="58579"/>
                    </a:cubicBezTo>
                    <a:cubicBezTo>
                      <a:pt x="536734" y="70009"/>
                      <a:pt x="546259" y="79534"/>
                      <a:pt x="557689" y="79534"/>
                    </a:cubicBezTo>
                    <a:cubicBezTo>
                      <a:pt x="562451" y="79534"/>
                      <a:pt x="567214" y="77629"/>
                      <a:pt x="571024" y="74771"/>
                    </a:cubicBezTo>
                    <a:cubicBezTo>
                      <a:pt x="570071" y="77629"/>
                      <a:pt x="570071" y="80486"/>
                      <a:pt x="570071" y="83344"/>
                    </a:cubicBezTo>
                    <a:cubicBezTo>
                      <a:pt x="570071" y="92869"/>
                      <a:pt x="574834" y="101441"/>
                      <a:pt x="582454" y="106204"/>
                    </a:cubicBezTo>
                    <a:cubicBezTo>
                      <a:pt x="580549" y="106204"/>
                      <a:pt x="579596" y="105251"/>
                      <a:pt x="577691" y="105251"/>
                    </a:cubicBezTo>
                    <a:cubicBezTo>
                      <a:pt x="570071" y="105251"/>
                      <a:pt x="563404" y="109061"/>
                      <a:pt x="559594" y="113824"/>
                    </a:cubicBezTo>
                    <a:cubicBezTo>
                      <a:pt x="555784" y="107156"/>
                      <a:pt x="549116" y="103346"/>
                      <a:pt x="541496" y="103346"/>
                    </a:cubicBezTo>
                    <a:cubicBezTo>
                      <a:pt x="530066" y="103346"/>
                      <a:pt x="519589" y="112871"/>
                      <a:pt x="519589" y="125254"/>
                    </a:cubicBezTo>
                    <a:cubicBezTo>
                      <a:pt x="519589" y="137636"/>
                      <a:pt x="529114" y="147161"/>
                      <a:pt x="541496" y="147161"/>
                    </a:cubicBezTo>
                    <a:cubicBezTo>
                      <a:pt x="547211" y="147161"/>
                      <a:pt x="552926" y="144304"/>
                      <a:pt x="556736" y="140494"/>
                    </a:cubicBezTo>
                    <a:cubicBezTo>
                      <a:pt x="560546" y="148114"/>
                      <a:pt x="569119" y="153829"/>
                      <a:pt x="578644" y="153829"/>
                    </a:cubicBezTo>
                    <a:cubicBezTo>
                      <a:pt x="579596" y="153829"/>
                      <a:pt x="580549" y="153829"/>
                      <a:pt x="581501" y="153829"/>
                    </a:cubicBezTo>
                    <a:cubicBezTo>
                      <a:pt x="578644" y="158591"/>
                      <a:pt x="576739" y="165259"/>
                      <a:pt x="576739" y="170974"/>
                    </a:cubicBezTo>
                    <a:cubicBezTo>
                      <a:pt x="576739" y="172879"/>
                      <a:pt x="576739" y="174784"/>
                      <a:pt x="577691" y="176689"/>
                    </a:cubicBezTo>
                    <a:cubicBezTo>
                      <a:pt x="571976" y="172879"/>
                      <a:pt x="565309" y="170974"/>
                      <a:pt x="557689" y="170974"/>
                    </a:cubicBezTo>
                    <a:cubicBezTo>
                      <a:pt x="545306" y="170974"/>
                      <a:pt x="533876" y="176689"/>
                      <a:pt x="526256" y="186214"/>
                    </a:cubicBezTo>
                    <a:cubicBezTo>
                      <a:pt x="523399" y="181451"/>
                      <a:pt x="518636" y="177641"/>
                      <a:pt x="512921" y="177641"/>
                    </a:cubicBezTo>
                    <a:cubicBezTo>
                      <a:pt x="504349" y="177641"/>
                      <a:pt x="497681" y="184309"/>
                      <a:pt x="497681" y="192881"/>
                    </a:cubicBezTo>
                    <a:cubicBezTo>
                      <a:pt x="497681" y="201454"/>
                      <a:pt x="504349" y="208121"/>
                      <a:pt x="512921" y="208121"/>
                    </a:cubicBezTo>
                    <a:cubicBezTo>
                      <a:pt x="514826" y="208121"/>
                      <a:pt x="516731" y="208121"/>
                      <a:pt x="518636" y="207169"/>
                    </a:cubicBezTo>
                    <a:cubicBezTo>
                      <a:pt x="518636" y="208121"/>
                      <a:pt x="518636" y="209074"/>
                      <a:pt x="518636" y="210026"/>
                    </a:cubicBezTo>
                    <a:cubicBezTo>
                      <a:pt x="518636" y="222409"/>
                      <a:pt x="524351" y="232886"/>
                      <a:pt x="532924" y="239554"/>
                    </a:cubicBezTo>
                    <a:cubicBezTo>
                      <a:pt x="531019" y="242411"/>
                      <a:pt x="530066" y="246221"/>
                      <a:pt x="530066" y="249079"/>
                    </a:cubicBezTo>
                    <a:cubicBezTo>
                      <a:pt x="530066" y="250031"/>
                      <a:pt x="530066" y="250031"/>
                      <a:pt x="530066" y="250984"/>
                    </a:cubicBezTo>
                    <a:cubicBezTo>
                      <a:pt x="523399" y="255746"/>
                      <a:pt x="517684" y="261461"/>
                      <a:pt x="514826" y="270034"/>
                    </a:cubicBezTo>
                    <a:cubicBezTo>
                      <a:pt x="508159" y="274796"/>
                      <a:pt x="503396" y="283369"/>
                      <a:pt x="503396" y="291941"/>
                    </a:cubicBezTo>
                    <a:cubicBezTo>
                      <a:pt x="503396" y="307181"/>
                      <a:pt x="515779" y="319564"/>
                      <a:pt x="531019" y="319564"/>
                    </a:cubicBezTo>
                    <a:cubicBezTo>
                      <a:pt x="534829" y="319564"/>
                      <a:pt x="537686" y="318611"/>
                      <a:pt x="540544" y="317659"/>
                    </a:cubicBezTo>
                    <a:cubicBezTo>
                      <a:pt x="543401" y="318611"/>
                      <a:pt x="546259" y="318611"/>
                      <a:pt x="549116" y="318611"/>
                    </a:cubicBezTo>
                    <a:cubicBezTo>
                      <a:pt x="564356" y="318611"/>
                      <a:pt x="577691" y="309086"/>
                      <a:pt x="582454" y="295751"/>
                    </a:cubicBezTo>
                    <a:cubicBezTo>
                      <a:pt x="583406" y="295751"/>
                      <a:pt x="583406" y="294799"/>
                      <a:pt x="584359" y="294799"/>
                    </a:cubicBezTo>
                    <a:cubicBezTo>
                      <a:pt x="584359" y="294799"/>
                      <a:pt x="585311" y="294799"/>
                      <a:pt x="585311" y="294799"/>
                    </a:cubicBezTo>
                    <a:cubicBezTo>
                      <a:pt x="587216" y="301466"/>
                      <a:pt x="591026" y="306229"/>
                      <a:pt x="596741" y="310991"/>
                    </a:cubicBezTo>
                    <a:cubicBezTo>
                      <a:pt x="596741" y="310991"/>
                      <a:pt x="596741" y="311944"/>
                      <a:pt x="596741" y="311944"/>
                    </a:cubicBezTo>
                    <a:cubicBezTo>
                      <a:pt x="596741" y="312896"/>
                      <a:pt x="596741" y="312896"/>
                      <a:pt x="596741" y="313849"/>
                    </a:cubicBezTo>
                    <a:cubicBezTo>
                      <a:pt x="595789" y="315754"/>
                      <a:pt x="595789" y="318611"/>
                      <a:pt x="595789" y="321469"/>
                    </a:cubicBezTo>
                    <a:cubicBezTo>
                      <a:pt x="595789" y="328136"/>
                      <a:pt x="598646" y="333851"/>
                      <a:pt x="603409" y="337661"/>
                    </a:cubicBezTo>
                    <a:cubicBezTo>
                      <a:pt x="603409" y="338614"/>
                      <a:pt x="603409" y="339566"/>
                      <a:pt x="603409" y="339566"/>
                    </a:cubicBezTo>
                    <a:cubicBezTo>
                      <a:pt x="603409" y="347186"/>
                      <a:pt x="608171" y="352901"/>
                      <a:pt x="614839" y="354806"/>
                    </a:cubicBezTo>
                    <a:cubicBezTo>
                      <a:pt x="612934" y="356711"/>
                      <a:pt x="611029" y="359569"/>
                      <a:pt x="611029" y="363379"/>
                    </a:cubicBezTo>
                    <a:cubicBezTo>
                      <a:pt x="604361" y="356711"/>
                      <a:pt x="595789" y="352901"/>
                      <a:pt x="586264" y="352901"/>
                    </a:cubicBezTo>
                    <a:cubicBezTo>
                      <a:pt x="567214" y="352901"/>
                      <a:pt x="551974" y="368141"/>
                      <a:pt x="551974" y="387191"/>
                    </a:cubicBezTo>
                    <a:cubicBezTo>
                      <a:pt x="551974" y="390049"/>
                      <a:pt x="551974" y="392906"/>
                      <a:pt x="552926" y="395764"/>
                    </a:cubicBezTo>
                    <a:cubicBezTo>
                      <a:pt x="550069" y="391001"/>
                      <a:pt x="546259" y="387191"/>
                      <a:pt x="541496" y="385286"/>
                    </a:cubicBezTo>
                    <a:cubicBezTo>
                      <a:pt x="539591" y="379571"/>
                      <a:pt x="533876" y="375761"/>
                      <a:pt x="527209" y="375761"/>
                    </a:cubicBezTo>
                    <a:cubicBezTo>
                      <a:pt x="518636" y="375761"/>
                      <a:pt x="511969" y="382429"/>
                      <a:pt x="511969" y="391001"/>
                    </a:cubicBezTo>
                    <a:cubicBezTo>
                      <a:pt x="511969" y="391954"/>
                      <a:pt x="511969" y="391954"/>
                      <a:pt x="511969" y="392906"/>
                    </a:cubicBezTo>
                    <a:cubicBezTo>
                      <a:pt x="508159" y="397669"/>
                      <a:pt x="506254" y="402431"/>
                      <a:pt x="506254" y="409099"/>
                    </a:cubicBezTo>
                    <a:cubicBezTo>
                      <a:pt x="506254" y="414814"/>
                      <a:pt x="508159" y="420529"/>
                      <a:pt x="511969" y="425291"/>
                    </a:cubicBezTo>
                    <a:cubicBezTo>
                      <a:pt x="511016" y="427196"/>
                      <a:pt x="511016" y="428149"/>
                      <a:pt x="511016" y="430054"/>
                    </a:cubicBezTo>
                    <a:cubicBezTo>
                      <a:pt x="511016" y="437674"/>
                      <a:pt x="516731" y="443389"/>
                      <a:pt x="524351" y="443389"/>
                    </a:cubicBezTo>
                    <a:cubicBezTo>
                      <a:pt x="530066" y="443389"/>
                      <a:pt x="535781" y="439579"/>
                      <a:pt x="537686" y="433864"/>
                    </a:cubicBezTo>
                    <a:cubicBezTo>
                      <a:pt x="537686" y="433864"/>
                      <a:pt x="537686" y="433864"/>
                      <a:pt x="537686" y="433864"/>
                    </a:cubicBezTo>
                    <a:cubicBezTo>
                      <a:pt x="537686" y="436721"/>
                      <a:pt x="538639" y="439579"/>
                      <a:pt x="539591" y="441484"/>
                    </a:cubicBezTo>
                    <a:cubicBezTo>
                      <a:pt x="535781" y="442436"/>
                      <a:pt x="531971" y="445294"/>
                      <a:pt x="531971" y="450056"/>
                    </a:cubicBezTo>
                    <a:cubicBezTo>
                      <a:pt x="531971" y="454819"/>
                      <a:pt x="535781" y="458629"/>
                      <a:pt x="540544" y="458629"/>
                    </a:cubicBezTo>
                    <a:cubicBezTo>
                      <a:pt x="545306" y="458629"/>
                      <a:pt x="549116" y="454819"/>
                      <a:pt x="549116" y="451009"/>
                    </a:cubicBezTo>
                    <a:cubicBezTo>
                      <a:pt x="551974" y="451961"/>
                      <a:pt x="554831" y="452914"/>
                      <a:pt x="557689" y="452914"/>
                    </a:cubicBezTo>
                    <a:cubicBezTo>
                      <a:pt x="559594" y="452914"/>
                      <a:pt x="561499" y="452914"/>
                      <a:pt x="563404" y="451961"/>
                    </a:cubicBezTo>
                    <a:cubicBezTo>
                      <a:pt x="563404" y="452914"/>
                      <a:pt x="564356" y="453866"/>
                      <a:pt x="565309" y="454819"/>
                    </a:cubicBezTo>
                    <a:cubicBezTo>
                      <a:pt x="562451" y="456724"/>
                      <a:pt x="560546" y="460534"/>
                      <a:pt x="560546" y="464344"/>
                    </a:cubicBezTo>
                    <a:cubicBezTo>
                      <a:pt x="560546" y="465296"/>
                      <a:pt x="560546" y="466249"/>
                      <a:pt x="560546" y="467201"/>
                    </a:cubicBezTo>
                    <a:cubicBezTo>
                      <a:pt x="555784" y="471964"/>
                      <a:pt x="551974" y="478631"/>
                      <a:pt x="551974" y="487204"/>
                    </a:cubicBezTo>
                    <a:cubicBezTo>
                      <a:pt x="551974" y="487204"/>
                      <a:pt x="551974" y="488156"/>
                      <a:pt x="551974" y="488156"/>
                    </a:cubicBezTo>
                    <a:cubicBezTo>
                      <a:pt x="549116" y="491014"/>
                      <a:pt x="548164" y="494824"/>
                      <a:pt x="548164" y="499586"/>
                    </a:cubicBezTo>
                    <a:cubicBezTo>
                      <a:pt x="548164" y="509111"/>
                      <a:pt x="555784" y="517684"/>
                      <a:pt x="566261" y="517684"/>
                    </a:cubicBezTo>
                    <a:cubicBezTo>
                      <a:pt x="569119" y="517684"/>
                      <a:pt x="571976" y="516731"/>
                      <a:pt x="573881" y="515779"/>
                    </a:cubicBezTo>
                    <a:cubicBezTo>
                      <a:pt x="571976" y="517684"/>
                      <a:pt x="571024" y="520541"/>
                      <a:pt x="571024" y="523399"/>
                    </a:cubicBezTo>
                    <a:cubicBezTo>
                      <a:pt x="571024" y="527209"/>
                      <a:pt x="572929" y="530066"/>
                      <a:pt x="574834" y="531971"/>
                    </a:cubicBezTo>
                    <a:cubicBezTo>
                      <a:pt x="574834" y="531971"/>
                      <a:pt x="574834" y="532924"/>
                      <a:pt x="574834" y="532924"/>
                    </a:cubicBezTo>
                    <a:cubicBezTo>
                      <a:pt x="574834" y="539591"/>
                      <a:pt x="580549" y="544354"/>
                      <a:pt x="586264" y="544354"/>
                    </a:cubicBezTo>
                    <a:cubicBezTo>
                      <a:pt x="591026" y="544354"/>
                      <a:pt x="594836" y="541496"/>
                      <a:pt x="596741" y="537686"/>
                    </a:cubicBezTo>
                    <a:cubicBezTo>
                      <a:pt x="597694" y="537686"/>
                      <a:pt x="597694" y="536734"/>
                      <a:pt x="598646" y="536734"/>
                    </a:cubicBezTo>
                    <a:cubicBezTo>
                      <a:pt x="602456" y="540544"/>
                      <a:pt x="607219" y="542449"/>
                      <a:pt x="611981" y="542449"/>
                    </a:cubicBezTo>
                    <a:cubicBezTo>
                      <a:pt x="622459" y="542449"/>
                      <a:pt x="631984" y="533876"/>
                      <a:pt x="631984" y="522446"/>
                    </a:cubicBezTo>
                    <a:cubicBezTo>
                      <a:pt x="635794" y="524351"/>
                      <a:pt x="639604" y="525304"/>
                      <a:pt x="643414" y="525304"/>
                    </a:cubicBezTo>
                    <a:cubicBezTo>
                      <a:pt x="636746" y="526256"/>
                      <a:pt x="632936" y="531971"/>
                      <a:pt x="632936" y="538639"/>
                    </a:cubicBezTo>
                    <a:cubicBezTo>
                      <a:pt x="632936" y="539591"/>
                      <a:pt x="632936" y="541496"/>
                      <a:pt x="633889" y="542449"/>
                    </a:cubicBezTo>
                    <a:cubicBezTo>
                      <a:pt x="629126" y="544354"/>
                      <a:pt x="626269" y="549116"/>
                      <a:pt x="626269" y="554831"/>
                    </a:cubicBezTo>
                    <a:cubicBezTo>
                      <a:pt x="626269" y="554831"/>
                      <a:pt x="626269" y="554831"/>
                      <a:pt x="626269" y="555784"/>
                    </a:cubicBezTo>
                    <a:cubicBezTo>
                      <a:pt x="624364" y="551021"/>
                      <a:pt x="619601" y="548164"/>
                      <a:pt x="614839" y="548164"/>
                    </a:cubicBezTo>
                    <a:cubicBezTo>
                      <a:pt x="608171" y="548164"/>
                      <a:pt x="602456" y="553879"/>
                      <a:pt x="602456" y="560546"/>
                    </a:cubicBezTo>
                    <a:cubicBezTo>
                      <a:pt x="602456" y="567214"/>
                      <a:pt x="608171" y="572929"/>
                      <a:pt x="614839" y="572929"/>
                    </a:cubicBezTo>
                    <a:cubicBezTo>
                      <a:pt x="621506" y="572929"/>
                      <a:pt x="627221" y="567214"/>
                      <a:pt x="627221" y="560546"/>
                    </a:cubicBezTo>
                    <a:cubicBezTo>
                      <a:pt x="627221" y="560546"/>
                      <a:pt x="627221" y="560546"/>
                      <a:pt x="627221" y="560546"/>
                    </a:cubicBezTo>
                    <a:cubicBezTo>
                      <a:pt x="628174" y="562451"/>
                      <a:pt x="629126" y="564356"/>
                      <a:pt x="631031" y="566261"/>
                    </a:cubicBezTo>
                    <a:cubicBezTo>
                      <a:pt x="629126" y="567214"/>
                      <a:pt x="628174" y="569119"/>
                      <a:pt x="628174" y="571024"/>
                    </a:cubicBezTo>
                    <a:cubicBezTo>
                      <a:pt x="628174" y="573881"/>
                      <a:pt x="631031" y="576739"/>
                      <a:pt x="633889" y="576739"/>
                    </a:cubicBezTo>
                    <a:cubicBezTo>
                      <a:pt x="636746" y="576739"/>
                      <a:pt x="639604" y="573881"/>
                      <a:pt x="639604" y="571024"/>
                    </a:cubicBezTo>
                    <a:cubicBezTo>
                      <a:pt x="639604" y="570071"/>
                      <a:pt x="639604" y="570071"/>
                      <a:pt x="639604" y="569119"/>
                    </a:cubicBezTo>
                    <a:cubicBezTo>
                      <a:pt x="639604" y="569119"/>
                      <a:pt x="640556" y="569119"/>
                      <a:pt x="640556" y="569119"/>
                    </a:cubicBezTo>
                    <a:cubicBezTo>
                      <a:pt x="642461" y="569119"/>
                      <a:pt x="644366" y="568166"/>
                      <a:pt x="646271" y="568166"/>
                    </a:cubicBezTo>
                    <a:cubicBezTo>
                      <a:pt x="647224" y="569119"/>
                      <a:pt x="647224" y="569119"/>
                      <a:pt x="648176" y="570071"/>
                    </a:cubicBezTo>
                    <a:cubicBezTo>
                      <a:pt x="647224" y="571024"/>
                      <a:pt x="647224" y="571976"/>
                      <a:pt x="647224" y="573881"/>
                    </a:cubicBezTo>
                    <a:cubicBezTo>
                      <a:pt x="647224" y="575786"/>
                      <a:pt x="648176" y="577691"/>
                      <a:pt x="650081" y="579596"/>
                    </a:cubicBezTo>
                    <a:cubicBezTo>
                      <a:pt x="646271" y="580549"/>
                      <a:pt x="642461" y="584359"/>
                      <a:pt x="642461" y="589121"/>
                    </a:cubicBezTo>
                    <a:cubicBezTo>
                      <a:pt x="642461" y="592931"/>
                      <a:pt x="644366" y="595789"/>
                      <a:pt x="648176" y="597694"/>
                    </a:cubicBezTo>
                    <a:cubicBezTo>
                      <a:pt x="649129" y="601504"/>
                      <a:pt x="651986" y="604361"/>
                      <a:pt x="656749" y="605314"/>
                    </a:cubicBezTo>
                    <a:lnTo>
                      <a:pt x="656749" y="608171"/>
                    </a:lnTo>
                    <a:cubicBezTo>
                      <a:pt x="654844" y="605314"/>
                      <a:pt x="651034" y="603409"/>
                      <a:pt x="647224" y="603409"/>
                    </a:cubicBezTo>
                    <a:cubicBezTo>
                      <a:pt x="640556" y="603409"/>
                      <a:pt x="635794" y="609124"/>
                      <a:pt x="635794" y="614839"/>
                    </a:cubicBezTo>
                    <a:cubicBezTo>
                      <a:pt x="635794" y="615791"/>
                      <a:pt x="635794" y="616744"/>
                      <a:pt x="636746" y="617696"/>
                    </a:cubicBezTo>
                    <a:cubicBezTo>
                      <a:pt x="635794" y="617696"/>
                      <a:pt x="634841" y="617696"/>
                      <a:pt x="634841" y="617696"/>
                    </a:cubicBezTo>
                    <a:cubicBezTo>
                      <a:pt x="627221" y="617696"/>
                      <a:pt x="620554" y="619601"/>
                      <a:pt x="614839" y="623411"/>
                    </a:cubicBezTo>
                    <a:cubicBezTo>
                      <a:pt x="614839" y="623411"/>
                      <a:pt x="614839" y="623411"/>
                      <a:pt x="613886" y="623411"/>
                    </a:cubicBezTo>
                    <a:cubicBezTo>
                      <a:pt x="611981" y="623411"/>
                      <a:pt x="610076" y="623411"/>
                      <a:pt x="609124" y="624364"/>
                    </a:cubicBezTo>
                    <a:cubicBezTo>
                      <a:pt x="609124" y="624364"/>
                      <a:pt x="609124" y="624364"/>
                      <a:pt x="609124" y="624364"/>
                    </a:cubicBezTo>
                    <a:cubicBezTo>
                      <a:pt x="609124" y="617696"/>
                      <a:pt x="603409" y="611981"/>
                      <a:pt x="596741" y="611981"/>
                    </a:cubicBezTo>
                    <a:cubicBezTo>
                      <a:pt x="592931" y="611981"/>
                      <a:pt x="589121" y="613886"/>
                      <a:pt x="587216" y="617696"/>
                    </a:cubicBezTo>
                    <a:cubicBezTo>
                      <a:pt x="582454" y="610076"/>
                      <a:pt x="573881" y="605314"/>
                      <a:pt x="564356" y="605314"/>
                    </a:cubicBezTo>
                    <a:cubicBezTo>
                      <a:pt x="554831" y="605314"/>
                      <a:pt x="547211" y="610076"/>
                      <a:pt x="542449" y="616744"/>
                    </a:cubicBezTo>
                    <a:cubicBezTo>
                      <a:pt x="541496" y="616744"/>
                      <a:pt x="541496" y="616744"/>
                      <a:pt x="540544" y="615791"/>
                    </a:cubicBezTo>
                    <a:cubicBezTo>
                      <a:pt x="539591" y="613886"/>
                      <a:pt x="537686" y="611029"/>
                      <a:pt x="536734" y="609124"/>
                    </a:cubicBezTo>
                    <a:cubicBezTo>
                      <a:pt x="546259" y="608171"/>
                      <a:pt x="553879" y="602456"/>
                      <a:pt x="556736" y="593884"/>
                    </a:cubicBezTo>
                    <a:cubicBezTo>
                      <a:pt x="560546" y="590074"/>
                      <a:pt x="563404" y="585311"/>
                      <a:pt x="563404" y="579596"/>
                    </a:cubicBezTo>
                    <a:cubicBezTo>
                      <a:pt x="563404" y="578644"/>
                      <a:pt x="563404" y="576739"/>
                      <a:pt x="563404" y="575786"/>
                    </a:cubicBezTo>
                    <a:cubicBezTo>
                      <a:pt x="563404" y="575786"/>
                      <a:pt x="564356" y="575786"/>
                      <a:pt x="564356" y="575786"/>
                    </a:cubicBezTo>
                    <a:cubicBezTo>
                      <a:pt x="567214" y="575786"/>
                      <a:pt x="570071" y="574834"/>
                      <a:pt x="572929" y="573881"/>
                    </a:cubicBezTo>
                    <a:cubicBezTo>
                      <a:pt x="571024" y="577691"/>
                      <a:pt x="569119" y="581501"/>
                      <a:pt x="569119" y="585311"/>
                    </a:cubicBezTo>
                    <a:cubicBezTo>
                      <a:pt x="569119" y="597694"/>
                      <a:pt x="578644" y="607219"/>
                      <a:pt x="591026" y="607219"/>
                    </a:cubicBezTo>
                    <a:cubicBezTo>
                      <a:pt x="603409" y="607219"/>
                      <a:pt x="612934" y="597694"/>
                      <a:pt x="612934" y="585311"/>
                    </a:cubicBezTo>
                    <a:cubicBezTo>
                      <a:pt x="612934" y="572929"/>
                      <a:pt x="603409" y="563404"/>
                      <a:pt x="591026" y="563404"/>
                    </a:cubicBezTo>
                    <a:cubicBezTo>
                      <a:pt x="586264" y="563404"/>
                      <a:pt x="582454" y="564356"/>
                      <a:pt x="579596" y="567214"/>
                    </a:cubicBezTo>
                    <a:cubicBezTo>
                      <a:pt x="580549" y="564356"/>
                      <a:pt x="581501" y="561499"/>
                      <a:pt x="581501" y="558641"/>
                    </a:cubicBezTo>
                    <a:cubicBezTo>
                      <a:pt x="581501" y="549116"/>
                      <a:pt x="573881" y="541496"/>
                      <a:pt x="564356" y="541496"/>
                    </a:cubicBezTo>
                    <a:cubicBezTo>
                      <a:pt x="554831" y="541496"/>
                      <a:pt x="547211" y="549116"/>
                      <a:pt x="547211" y="558641"/>
                    </a:cubicBezTo>
                    <a:cubicBezTo>
                      <a:pt x="547211" y="559594"/>
                      <a:pt x="547211" y="559594"/>
                      <a:pt x="547211" y="560546"/>
                    </a:cubicBezTo>
                    <a:cubicBezTo>
                      <a:pt x="546259" y="560546"/>
                      <a:pt x="545306" y="560546"/>
                      <a:pt x="543401" y="560546"/>
                    </a:cubicBezTo>
                    <a:cubicBezTo>
                      <a:pt x="537686" y="560546"/>
                      <a:pt x="531971" y="563404"/>
                      <a:pt x="528161" y="567214"/>
                    </a:cubicBezTo>
                    <a:cubicBezTo>
                      <a:pt x="527209" y="567214"/>
                      <a:pt x="527209" y="568166"/>
                      <a:pt x="526256" y="568166"/>
                    </a:cubicBezTo>
                    <a:cubicBezTo>
                      <a:pt x="526256" y="567214"/>
                      <a:pt x="526256" y="567214"/>
                      <a:pt x="526256" y="566261"/>
                    </a:cubicBezTo>
                    <a:cubicBezTo>
                      <a:pt x="526256" y="556736"/>
                      <a:pt x="518636" y="548164"/>
                      <a:pt x="508159" y="548164"/>
                    </a:cubicBezTo>
                    <a:cubicBezTo>
                      <a:pt x="498634" y="548164"/>
                      <a:pt x="490061" y="555784"/>
                      <a:pt x="490061" y="566261"/>
                    </a:cubicBezTo>
                    <a:cubicBezTo>
                      <a:pt x="490061" y="575786"/>
                      <a:pt x="497681" y="584359"/>
                      <a:pt x="508159" y="584359"/>
                    </a:cubicBezTo>
                    <a:cubicBezTo>
                      <a:pt x="510064" y="584359"/>
                      <a:pt x="511969" y="584359"/>
                      <a:pt x="513874" y="583406"/>
                    </a:cubicBezTo>
                    <a:cubicBezTo>
                      <a:pt x="513874" y="585311"/>
                      <a:pt x="512921" y="587216"/>
                      <a:pt x="512921" y="588169"/>
                    </a:cubicBezTo>
                    <a:cubicBezTo>
                      <a:pt x="512921" y="591979"/>
                      <a:pt x="513874" y="595789"/>
                      <a:pt x="515779" y="599599"/>
                    </a:cubicBezTo>
                    <a:cubicBezTo>
                      <a:pt x="514826" y="599599"/>
                      <a:pt x="512921" y="599599"/>
                      <a:pt x="511969" y="599599"/>
                    </a:cubicBezTo>
                    <a:cubicBezTo>
                      <a:pt x="510064" y="599599"/>
                      <a:pt x="508159" y="599599"/>
                      <a:pt x="506254" y="600551"/>
                    </a:cubicBezTo>
                    <a:cubicBezTo>
                      <a:pt x="504349" y="596741"/>
                      <a:pt x="501491" y="594836"/>
                      <a:pt x="497681" y="594836"/>
                    </a:cubicBezTo>
                    <a:cubicBezTo>
                      <a:pt x="492919" y="594836"/>
                      <a:pt x="490061" y="597694"/>
                      <a:pt x="489109" y="602456"/>
                    </a:cubicBezTo>
                    <a:cubicBezTo>
                      <a:pt x="488156" y="602456"/>
                      <a:pt x="487204" y="602456"/>
                      <a:pt x="487204" y="603409"/>
                    </a:cubicBezTo>
                    <a:cubicBezTo>
                      <a:pt x="483394" y="601504"/>
                      <a:pt x="479584" y="599599"/>
                      <a:pt x="475774" y="599599"/>
                    </a:cubicBezTo>
                    <a:cubicBezTo>
                      <a:pt x="464344" y="599599"/>
                      <a:pt x="454819" y="609124"/>
                      <a:pt x="454819" y="620554"/>
                    </a:cubicBezTo>
                    <a:cubicBezTo>
                      <a:pt x="454819" y="622459"/>
                      <a:pt x="454819" y="624364"/>
                      <a:pt x="455771" y="625316"/>
                    </a:cubicBezTo>
                    <a:cubicBezTo>
                      <a:pt x="452914" y="626269"/>
                      <a:pt x="450056" y="630079"/>
                      <a:pt x="450056" y="633889"/>
                    </a:cubicBezTo>
                    <a:cubicBezTo>
                      <a:pt x="450056" y="638651"/>
                      <a:pt x="453866" y="643414"/>
                      <a:pt x="459581" y="643414"/>
                    </a:cubicBezTo>
                    <a:cubicBezTo>
                      <a:pt x="459581" y="656749"/>
                      <a:pt x="471011" y="668179"/>
                      <a:pt x="484346" y="668179"/>
                    </a:cubicBezTo>
                    <a:cubicBezTo>
                      <a:pt x="490061" y="668179"/>
                      <a:pt x="494824" y="666274"/>
                      <a:pt x="498634" y="663416"/>
                    </a:cubicBezTo>
                    <a:cubicBezTo>
                      <a:pt x="500539" y="663416"/>
                      <a:pt x="501491" y="663416"/>
                      <a:pt x="503396" y="662464"/>
                    </a:cubicBezTo>
                    <a:cubicBezTo>
                      <a:pt x="505301" y="663416"/>
                      <a:pt x="508159" y="663416"/>
                      <a:pt x="511016" y="664369"/>
                    </a:cubicBezTo>
                    <a:cubicBezTo>
                      <a:pt x="511016" y="665321"/>
                      <a:pt x="511969" y="666274"/>
                      <a:pt x="511969" y="667226"/>
                    </a:cubicBezTo>
                    <a:cubicBezTo>
                      <a:pt x="511969" y="667226"/>
                      <a:pt x="511969" y="668179"/>
                      <a:pt x="511969" y="668179"/>
                    </a:cubicBezTo>
                    <a:cubicBezTo>
                      <a:pt x="511969" y="671989"/>
                      <a:pt x="512921" y="674846"/>
                      <a:pt x="513874" y="677704"/>
                    </a:cubicBezTo>
                    <a:cubicBezTo>
                      <a:pt x="512921" y="677704"/>
                      <a:pt x="512921" y="677704"/>
                      <a:pt x="511969" y="678656"/>
                    </a:cubicBezTo>
                    <a:cubicBezTo>
                      <a:pt x="509111" y="673894"/>
                      <a:pt x="504349" y="671036"/>
                      <a:pt x="498634" y="671036"/>
                    </a:cubicBezTo>
                    <a:cubicBezTo>
                      <a:pt x="493871" y="671036"/>
                      <a:pt x="490061" y="672941"/>
                      <a:pt x="487204" y="675799"/>
                    </a:cubicBezTo>
                    <a:cubicBezTo>
                      <a:pt x="485299" y="674846"/>
                      <a:pt x="483394" y="673894"/>
                      <a:pt x="481489" y="673894"/>
                    </a:cubicBezTo>
                    <a:cubicBezTo>
                      <a:pt x="474821" y="673894"/>
                      <a:pt x="470059" y="678656"/>
                      <a:pt x="470059" y="685324"/>
                    </a:cubicBezTo>
                    <a:cubicBezTo>
                      <a:pt x="470059" y="691991"/>
                      <a:pt x="474821" y="696754"/>
                      <a:pt x="481489" y="696754"/>
                    </a:cubicBezTo>
                    <a:cubicBezTo>
                      <a:pt x="482441" y="696754"/>
                      <a:pt x="483394" y="696754"/>
                      <a:pt x="484346" y="695801"/>
                    </a:cubicBezTo>
                    <a:cubicBezTo>
                      <a:pt x="485299" y="697706"/>
                      <a:pt x="486251" y="698659"/>
                      <a:pt x="488156" y="700564"/>
                    </a:cubicBezTo>
                    <a:cubicBezTo>
                      <a:pt x="487204" y="704374"/>
                      <a:pt x="486251" y="708184"/>
                      <a:pt x="486251" y="712946"/>
                    </a:cubicBezTo>
                    <a:cubicBezTo>
                      <a:pt x="486251" y="713899"/>
                      <a:pt x="486251" y="714851"/>
                      <a:pt x="486251" y="715804"/>
                    </a:cubicBezTo>
                    <a:cubicBezTo>
                      <a:pt x="480536" y="707231"/>
                      <a:pt x="471011" y="701516"/>
                      <a:pt x="460534" y="701516"/>
                    </a:cubicBezTo>
                    <a:cubicBezTo>
                      <a:pt x="450056" y="701516"/>
                      <a:pt x="441484" y="706279"/>
                      <a:pt x="435769" y="714851"/>
                    </a:cubicBezTo>
                    <a:cubicBezTo>
                      <a:pt x="432911" y="712946"/>
                      <a:pt x="429101" y="711994"/>
                      <a:pt x="426244" y="711041"/>
                    </a:cubicBezTo>
                    <a:cubicBezTo>
                      <a:pt x="429101" y="708184"/>
                      <a:pt x="431006" y="705326"/>
                      <a:pt x="432911" y="701516"/>
                    </a:cubicBezTo>
                    <a:cubicBezTo>
                      <a:pt x="435769" y="698659"/>
                      <a:pt x="437674" y="695801"/>
                      <a:pt x="437674" y="691039"/>
                    </a:cubicBezTo>
                    <a:cubicBezTo>
                      <a:pt x="437674" y="686276"/>
                      <a:pt x="434816" y="681514"/>
                      <a:pt x="431006" y="679609"/>
                    </a:cubicBezTo>
                    <a:cubicBezTo>
                      <a:pt x="426244" y="672941"/>
                      <a:pt x="418624" y="668179"/>
                      <a:pt x="410051" y="668179"/>
                    </a:cubicBezTo>
                    <a:cubicBezTo>
                      <a:pt x="408146" y="668179"/>
                      <a:pt x="406241" y="668179"/>
                      <a:pt x="404336" y="669131"/>
                    </a:cubicBezTo>
                    <a:cubicBezTo>
                      <a:pt x="403384" y="666274"/>
                      <a:pt x="402431" y="663416"/>
                      <a:pt x="401479" y="661511"/>
                    </a:cubicBezTo>
                    <a:cubicBezTo>
                      <a:pt x="404336" y="657701"/>
                      <a:pt x="407194" y="653891"/>
                      <a:pt x="409099" y="650081"/>
                    </a:cubicBezTo>
                    <a:cubicBezTo>
                      <a:pt x="410051" y="649129"/>
                      <a:pt x="410051" y="648176"/>
                      <a:pt x="410051" y="647224"/>
                    </a:cubicBezTo>
                    <a:cubicBezTo>
                      <a:pt x="410051" y="647224"/>
                      <a:pt x="410051" y="647224"/>
                      <a:pt x="410051" y="647224"/>
                    </a:cubicBezTo>
                    <a:cubicBezTo>
                      <a:pt x="411004" y="643414"/>
                      <a:pt x="411956" y="638651"/>
                      <a:pt x="411956" y="634841"/>
                    </a:cubicBezTo>
                    <a:cubicBezTo>
                      <a:pt x="411956" y="611981"/>
                      <a:pt x="392906" y="592931"/>
                      <a:pt x="370046" y="592931"/>
                    </a:cubicBezTo>
                    <a:cubicBezTo>
                      <a:pt x="366236" y="592931"/>
                      <a:pt x="363379" y="593884"/>
                      <a:pt x="360521" y="593884"/>
                    </a:cubicBezTo>
                    <a:cubicBezTo>
                      <a:pt x="361474" y="591979"/>
                      <a:pt x="362426" y="590074"/>
                      <a:pt x="362426" y="588169"/>
                    </a:cubicBezTo>
                    <a:cubicBezTo>
                      <a:pt x="362426" y="581501"/>
                      <a:pt x="356711" y="576739"/>
                      <a:pt x="350996" y="576739"/>
                    </a:cubicBezTo>
                    <a:cubicBezTo>
                      <a:pt x="347186" y="576739"/>
                      <a:pt x="344329" y="578644"/>
                      <a:pt x="342424" y="580549"/>
                    </a:cubicBezTo>
                    <a:cubicBezTo>
                      <a:pt x="340519" y="579596"/>
                      <a:pt x="338614" y="578644"/>
                      <a:pt x="335756" y="578644"/>
                    </a:cubicBezTo>
                    <a:cubicBezTo>
                      <a:pt x="329089" y="578644"/>
                      <a:pt x="324326" y="583406"/>
                      <a:pt x="324326" y="590074"/>
                    </a:cubicBezTo>
                    <a:cubicBezTo>
                      <a:pt x="324326" y="596741"/>
                      <a:pt x="329089" y="601504"/>
                      <a:pt x="335756" y="601504"/>
                    </a:cubicBezTo>
                    <a:cubicBezTo>
                      <a:pt x="339566" y="601504"/>
                      <a:pt x="342424" y="599599"/>
                      <a:pt x="344329" y="597694"/>
                    </a:cubicBezTo>
                    <a:cubicBezTo>
                      <a:pt x="345281" y="598646"/>
                      <a:pt x="346234" y="598646"/>
                      <a:pt x="348139" y="599599"/>
                    </a:cubicBezTo>
                    <a:cubicBezTo>
                      <a:pt x="331946" y="597694"/>
                      <a:pt x="324326" y="611029"/>
                      <a:pt x="324326" y="625316"/>
                    </a:cubicBezTo>
                    <a:cubicBezTo>
                      <a:pt x="324326" y="626269"/>
                      <a:pt x="324326" y="626269"/>
                      <a:pt x="324326" y="627221"/>
                    </a:cubicBezTo>
                    <a:cubicBezTo>
                      <a:pt x="321469" y="629126"/>
                      <a:pt x="318611" y="631031"/>
                      <a:pt x="316706" y="633889"/>
                    </a:cubicBezTo>
                    <a:cubicBezTo>
                      <a:pt x="316706" y="633889"/>
                      <a:pt x="316706" y="633889"/>
                      <a:pt x="316706" y="633889"/>
                    </a:cubicBezTo>
                    <a:cubicBezTo>
                      <a:pt x="316706" y="632936"/>
                      <a:pt x="316706" y="631984"/>
                      <a:pt x="316706" y="631031"/>
                    </a:cubicBezTo>
                    <a:cubicBezTo>
                      <a:pt x="316706" y="625316"/>
                      <a:pt x="313849" y="620554"/>
                      <a:pt x="310039" y="616744"/>
                    </a:cubicBezTo>
                    <a:cubicBezTo>
                      <a:pt x="310039" y="609124"/>
                      <a:pt x="303371" y="602456"/>
                      <a:pt x="294799" y="602456"/>
                    </a:cubicBezTo>
                    <a:cubicBezTo>
                      <a:pt x="286226" y="602456"/>
                      <a:pt x="279559" y="609124"/>
                      <a:pt x="279559" y="617696"/>
                    </a:cubicBezTo>
                    <a:cubicBezTo>
                      <a:pt x="279559" y="619601"/>
                      <a:pt x="280511" y="621506"/>
                      <a:pt x="280511" y="623411"/>
                    </a:cubicBezTo>
                    <a:cubicBezTo>
                      <a:pt x="279559" y="625316"/>
                      <a:pt x="278606" y="628174"/>
                      <a:pt x="278606" y="631031"/>
                    </a:cubicBezTo>
                    <a:cubicBezTo>
                      <a:pt x="278606" y="641509"/>
                      <a:pt x="287179" y="650081"/>
                      <a:pt x="297656" y="650081"/>
                    </a:cubicBezTo>
                    <a:cubicBezTo>
                      <a:pt x="302419" y="650081"/>
                      <a:pt x="306229" y="648176"/>
                      <a:pt x="310039" y="645319"/>
                    </a:cubicBezTo>
                    <a:cubicBezTo>
                      <a:pt x="310039" y="645319"/>
                      <a:pt x="310039" y="645319"/>
                      <a:pt x="310991" y="645319"/>
                    </a:cubicBezTo>
                    <a:cubicBezTo>
                      <a:pt x="310039" y="648176"/>
                      <a:pt x="310039" y="650081"/>
                      <a:pt x="310039" y="652939"/>
                    </a:cubicBezTo>
                    <a:cubicBezTo>
                      <a:pt x="310039" y="657701"/>
                      <a:pt x="310991" y="662464"/>
                      <a:pt x="312896" y="666274"/>
                    </a:cubicBezTo>
                    <a:cubicBezTo>
                      <a:pt x="310991" y="666274"/>
                      <a:pt x="310039" y="665321"/>
                      <a:pt x="308134" y="665321"/>
                    </a:cubicBezTo>
                    <a:cubicBezTo>
                      <a:pt x="306229" y="665321"/>
                      <a:pt x="305276" y="665321"/>
                      <a:pt x="304324" y="666274"/>
                    </a:cubicBezTo>
                    <a:cubicBezTo>
                      <a:pt x="304324" y="665321"/>
                      <a:pt x="304324" y="665321"/>
                      <a:pt x="304324" y="664369"/>
                    </a:cubicBezTo>
                    <a:cubicBezTo>
                      <a:pt x="304324" y="656749"/>
                      <a:pt x="297656" y="650081"/>
                      <a:pt x="290036" y="650081"/>
                    </a:cubicBezTo>
                    <a:cubicBezTo>
                      <a:pt x="282416" y="650081"/>
                      <a:pt x="275749" y="656749"/>
                      <a:pt x="275749" y="664369"/>
                    </a:cubicBezTo>
                    <a:cubicBezTo>
                      <a:pt x="275749" y="671989"/>
                      <a:pt x="282416" y="678656"/>
                      <a:pt x="290036" y="678656"/>
                    </a:cubicBezTo>
                    <a:cubicBezTo>
                      <a:pt x="289084" y="680561"/>
                      <a:pt x="289084" y="683419"/>
                      <a:pt x="289084" y="685324"/>
                    </a:cubicBezTo>
                    <a:cubicBezTo>
                      <a:pt x="289084" y="696754"/>
                      <a:pt x="297656" y="705326"/>
                      <a:pt x="309086" y="705326"/>
                    </a:cubicBezTo>
                    <a:cubicBezTo>
                      <a:pt x="320516" y="705326"/>
                      <a:pt x="329089" y="696754"/>
                      <a:pt x="329089" y="685324"/>
                    </a:cubicBezTo>
                    <a:cubicBezTo>
                      <a:pt x="329089" y="683419"/>
                      <a:pt x="329089" y="681514"/>
                      <a:pt x="328136" y="679609"/>
                    </a:cubicBezTo>
                    <a:cubicBezTo>
                      <a:pt x="330994" y="680561"/>
                      <a:pt x="333851" y="681514"/>
                      <a:pt x="337661" y="682466"/>
                    </a:cubicBezTo>
                    <a:cubicBezTo>
                      <a:pt x="338614" y="685324"/>
                      <a:pt x="340519" y="688181"/>
                      <a:pt x="342424" y="690086"/>
                    </a:cubicBezTo>
                    <a:cubicBezTo>
                      <a:pt x="342424" y="692944"/>
                      <a:pt x="343376" y="695801"/>
                      <a:pt x="345281" y="698659"/>
                    </a:cubicBezTo>
                    <a:cubicBezTo>
                      <a:pt x="345281" y="698659"/>
                      <a:pt x="344329" y="698659"/>
                      <a:pt x="344329" y="698659"/>
                    </a:cubicBezTo>
                    <a:cubicBezTo>
                      <a:pt x="335756" y="698659"/>
                      <a:pt x="329089" y="705326"/>
                      <a:pt x="329089" y="713899"/>
                    </a:cubicBezTo>
                    <a:cubicBezTo>
                      <a:pt x="329089" y="714851"/>
                      <a:pt x="329089" y="714851"/>
                      <a:pt x="329089" y="715804"/>
                    </a:cubicBezTo>
                    <a:cubicBezTo>
                      <a:pt x="328136" y="716756"/>
                      <a:pt x="328136" y="717709"/>
                      <a:pt x="327184" y="719614"/>
                    </a:cubicBezTo>
                    <a:cubicBezTo>
                      <a:pt x="324326" y="716756"/>
                      <a:pt x="320516" y="715804"/>
                      <a:pt x="316706" y="715804"/>
                    </a:cubicBezTo>
                    <a:cubicBezTo>
                      <a:pt x="308134" y="715804"/>
                      <a:pt x="300514" y="722471"/>
                      <a:pt x="300514" y="731996"/>
                    </a:cubicBezTo>
                    <a:cubicBezTo>
                      <a:pt x="300514" y="740569"/>
                      <a:pt x="307181" y="748189"/>
                      <a:pt x="316706" y="748189"/>
                    </a:cubicBezTo>
                    <a:cubicBezTo>
                      <a:pt x="321469" y="748189"/>
                      <a:pt x="325279" y="746284"/>
                      <a:pt x="328136" y="743426"/>
                    </a:cubicBezTo>
                    <a:cubicBezTo>
                      <a:pt x="330041" y="746284"/>
                      <a:pt x="331946" y="748189"/>
                      <a:pt x="333851" y="750094"/>
                    </a:cubicBezTo>
                    <a:cubicBezTo>
                      <a:pt x="333851" y="750094"/>
                      <a:pt x="333851" y="750094"/>
                      <a:pt x="333851" y="750094"/>
                    </a:cubicBezTo>
                    <a:cubicBezTo>
                      <a:pt x="328136" y="750094"/>
                      <a:pt x="324326" y="754856"/>
                      <a:pt x="324326" y="759619"/>
                    </a:cubicBezTo>
                    <a:cubicBezTo>
                      <a:pt x="324326" y="764381"/>
                      <a:pt x="329089" y="769144"/>
                      <a:pt x="333851" y="769144"/>
                    </a:cubicBezTo>
                    <a:cubicBezTo>
                      <a:pt x="336709" y="769144"/>
                      <a:pt x="339566" y="767239"/>
                      <a:pt x="341471" y="765334"/>
                    </a:cubicBezTo>
                    <a:cubicBezTo>
                      <a:pt x="340519" y="768191"/>
                      <a:pt x="339566" y="772001"/>
                      <a:pt x="339566" y="774859"/>
                    </a:cubicBezTo>
                    <a:cubicBezTo>
                      <a:pt x="339566" y="779621"/>
                      <a:pt x="340519" y="783431"/>
                      <a:pt x="342424" y="788194"/>
                    </a:cubicBezTo>
                    <a:cubicBezTo>
                      <a:pt x="338614" y="789146"/>
                      <a:pt x="334804" y="792004"/>
                      <a:pt x="332899" y="794861"/>
                    </a:cubicBezTo>
                    <a:cubicBezTo>
                      <a:pt x="332899" y="793909"/>
                      <a:pt x="332899" y="793909"/>
                      <a:pt x="332899" y="792956"/>
                    </a:cubicBezTo>
                    <a:cubicBezTo>
                      <a:pt x="332899" y="782479"/>
                      <a:pt x="324326" y="772954"/>
                      <a:pt x="313849" y="772954"/>
                    </a:cubicBezTo>
                    <a:cubicBezTo>
                      <a:pt x="312896" y="772001"/>
                      <a:pt x="310991" y="772001"/>
                      <a:pt x="309086" y="772001"/>
                    </a:cubicBezTo>
                    <a:cubicBezTo>
                      <a:pt x="305276" y="772001"/>
                      <a:pt x="301466" y="774859"/>
                      <a:pt x="299561" y="777716"/>
                    </a:cubicBezTo>
                    <a:cubicBezTo>
                      <a:pt x="294799" y="781526"/>
                      <a:pt x="292894" y="787241"/>
                      <a:pt x="292894" y="792956"/>
                    </a:cubicBezTo>
                    <a:cubicBezTo>
                      <a:pt x="292894" y="804386"/>
                      <a:pt x="302419" y="812959"/>
                      <a:pt x="312896" y="812959"/>
                    </a:cubicBezTo>
                    <a:cubicBezTo>
                      <a:pt x="318611" y="812959"/>
                      <a:pt x="324326" y="810101"/>
                      <a:pt x="328136" y="806291"/>
                    </a:cubicBezTo>
                    <a:cubicBezTo>
                      <a:pt x="328136" y="807244"/>
                      <a:pt x="328136" y="807244"/>
                      <a:pt x="328136" y="808196"/>
                    </a:cubicBezTo>
                    <a:cubicBezTo>
                      <a:pt x="328136" y="812959"/>
                      <a:pt x="330041" y="816769"/>
                      <a:pt x="331946" y="820579"/>
                    </a:cubicBezTo>
                    <a:cubicBezTo>
                      <a:pt x="321469" y="824389"/>
                      <a:pt x="314801" y="832961"/>
                      <a:pt x="314801" y="844391"/>
                    </a:cubicBezTo>
                    <a:cubicBezTo>
                      <a:pt x="314801" y="858679"/>
                      <a:pt x="326231" y="870109"/>
                      <a:pt x="340519" y="870109"/>
                    </a:cubicBezTo>
                    <a:cubicBezTo>
                      <a:pt x="344329" y="870109"/>
                      <a:pt x="348139" y="869156"/>
                      <a:pt x="351949" y="867251"/>
                    </a:cubicBezTo>
                    <a:cubicBezTo>
                      <a:pt x="352901" y="867251"/>
                      <a:pt x="352901" y="867251"/>
                      <a:pt x="353854" y="867251"/>
                    </a:cubicBezTo>
                    <a:cubicBezTo>
                      <a:pt x="353854" y="868204"/>
                      <a:pt x="352901" y="870109"/>
                      <a:pt x="352901" y="871061"/>
                    </a:cubicBezTo>
                    <a:cubicBezTo>
                      <a:pt x="352901" y="878681"/>
                      <a:pt x="359569" y="885349"/>
                      <a:pt x="367189" y="885349"/>
                    </a:cubicBezTo>
                    <a:cubicBezTo>
                      <a:pt x="367189" y="885349"/>
                      <a:pt x="368141" y="885349"/>
                      <a:pt x="368141" y="885349"/>
                    </a:cubicBezTo>
                    <a:cubicBezTo>
                      <a:pt x="369094" y="887254"/>
                      <a:pt x="370046" y="888206"/>
                      <a:pt x="371951" y="890111"/>
                    </a:cubicBezTo>
                    <a:cubicBezTo>
                      <a:pt x="371951" y="891064"/>
                      <a:pt x="372904" y="891064"/>
                      <a:pt x="372904" y="892016"/>
                    </a:cubicBezTo>
                    <a:cubicBezTo>
                      <a:pt x="370999" y="891064"/>
                      <a:pt x="369094" y="890111"/>
                      <a:pt x="367189" y="890111"/>
                    </a:cubicBezTo>
                    <a:cubicBezTo>
                      <a:pt x="362426" y="890111"/>
                      <a:pt x="358616" y="893921"/>
                      <a:pt x="358616" y="898684"/>
                    </a:cubicBezTo>
                    <a:cubicBezTo>
                      <a:pt x="358616" y="903446"/>
                      <a:pt x="362426" y="907256"/>
                      <a:pt x="367189" y="907256"/>
                    </a:cubicBezTo>
                    <a:cubicBezTo>
                      <a:pt x="371951" y="907256"/>
                      <a:pt x="375761" y="903446"/>
                      <a:pt x="375761" y="898684"/>
                    </a:cubicBezTo>
                    <a:cubicBezTo>
                      <a:pt x="375761" y="896779"/>
                      <a:pt x="374809" y="894874"/>
                      <a:pt x="373856" y="892969"/>
                    </a:cubicBezTo>
                    <a:cubicBezTo>
                      <a:pt x="376714" y="896779"/>
                      <a:pt x="381476" y="899636"/>
                      <a:pt x="386239" y="899636"/>
                    </a:cubicBezTo>
                    <a:cubicBezTo>
                      <a:pt x="386239" y="899636"/>
                      <a:pt x="386239" y="899636"/>
                      <a:pt x="386239" y="899636"/>
                    </a:cubicBezTo>
                    <a:cubicBezTo>
                      <a:pt x="391954" y="912019"/>
                      <a:pt x="404336" y="920591"/>
                      <a:pt x="417671" y="920591"/>
                    </a:cubicBezTo>
                    <a:cubicBezTo>
                      <a:pt x="417671" y="920591"/>
                      <a:pt x="417671" y="920591"/>
                      <a:pt x="417671" y="920591"/>
                    </a:cubicBezTo>
                    <a:cubicBezTo>
                      <a:pt x="418624" y="923449"/>
                      <a:pt x="421481" y="926306"/>
                      <a:pt x="425291" y="926306"/>
                    </a:cubicBezTo>
                    <a:cubicBezTo>
                      <a:pt x="428149" y="926306"/>
                      <a:pt x="430054" y="925354"/>
                      <a:pt x="431006" y="923449"/>
                    </a:cubicBezTo>
                    <a:cubicBezTo>
                      <a:pt x="432911" y="924401"/>
                      <a:pt x="433864" y="924401"/>
                      <a:pt x="435769" y="924401"/>
                    </a:cubicBezTo>
                    <a:cubicBezTo>
                      <a:pt x="440531" y="924401"/>
                      <a:pt x="445294" y="921544"/>
                      <a:pt x="447199" y="916781"/>
                    </a:cubicBezTo>
                    <a:cubicBezTo>
                      <a:pt x="448151" y="916781"/>
                      <a:pt x="449104" y="917734"/>
                      <a:pt x="450056" y="917734"/>
                    </a:cubicBezTo>
                    <a:cubicBezTo>
                      <a:pt x="450056" y="918686"/>
                      <a:pt x="449104" y="920591"/>
                      <a:pt x="449104" y="922496"/>
                    </a:cubicBezTo>
                    <a:cubicBezTo>
                      <a:pt x="449104" y="928211"/>
                      <a:pt x="451009" y="932974"/>
                      <a:pt x="454819" y="935831"/>
                    </a:cubicBezTo>
                    <a:cubicBezTo>
                      <a:pt x="454819" y="935831"/>
                      <a:pt x="454819" y="935831"/>
                      <a:pt x="454819" y="935831"/>
                    </a:cubicBezTo>
                    <a:cubicBezTo>
                      <a:pt x="452914" y="935831"/>
                      <a:pt x="451009" y="935831"/>
                      <a:pt x="449104" y="936784"/>
                    </a:cubicBezTo>
                    <a:cubicBezTo>
                      <a:pt x="446246" y="935831"/>
                      <a:pt x="442436" y="934879"/>
                      <a:pt x="438626" y="934879"/>
                    </a:cubicBezTo>
                    <a:cubicBezTo>
                      <a:pt x="430054" y="934879"/>
                      <a:pt x="422434" y="937736"/>
                      <a:pt x="415766" y="942499"/>
                    </a:cubicBezTo>
                    <a:cubicBezTo>
                      <a:pt x="415766" y="941546"/>
                      <a:pt x="415766" y="940594"/>
                      <a:pt x="415766" y="939641"/>
                    </a:cubicBezTo>
                    <a:cubicBezTo>
                      <a:pt x="415766" y="932021"/>
                      <a:pt x="410051" y="925354"/>
                      <a:pt x="401479" y="925354"/>
                    </a:cubicBezTo>
                    <a:cubicBezTo>
                      <a:pt x="393859" y="925354"/>
                      <a:pt x="387191" y="932021"/>
                      <a:pt x="387191" y="939641"/>
                    </a:cubicBezTo>
                    <a:cubicBezTo>
                      <a:pt x="387191" y="947261"/>
                      <a:pt x="393859" y="953929"/>
                      <a:pt x="401479" y="953929"/>
                    </a:cubicBezTo>
                    <a:cubicBezTo>
                      <a:pt x="402431" y="953929"/>
                      <a:pt x="403384" y="953929"/>
                      <a:pt x="405289" y="953929"/>
                    </a:cubicBezTo>
                    <a:cubicBezTo>
                      <a:pt x="401479" y="959644"/>
                      <a:pt x="399574" y="966311"/>
                      <a:pt x="399574" y="973931"/>
                    </a:cubicBezTo>
                    <a:cubicBezTo>
                      <a:pt x="397669" y="973931"/>
                      <a:pt x="395764" y="972979"/>
                      <a:pt x="392906" y="972979"/>
                    </a:cubicBezTo>
                    <a:cubicBezTo>
                      <a:pt x="374809" y="972979"/>
                      <a:pt x="359569" y="988219"/>
                      <a:pt x="359569" y="1006316"/>
                    </a:cubicBezTo>
                    <a:cubicBezTo>
                      <a:pt x="359569" y="1024414"/>
                      <a:pt x="374809" y="1039654"/>
                      <a:pt x="392906" y="1039654"/>
                    </a:cubicBezTo>
                    <a:cubicBezTo>
                      <a:pt x="396716" y="1039654"/>
                      <a:pt x="400526" y="1038701"/>
                      <a:pt x="404336" y="1037749"/>
                    </a:cubicBezTo>
                    <a:cubicBezTo>
                      <a:pt x="405289" y="1038701"/>
                      <a:pt x="407194" y="1038701"/>
                      <a:pt x="409099" y="1038701"/>
                    </a:cubicBezTo>
                    <a:cubicBezTo>
                      <a:pt x="414814" y="1038701"/>
                      <a:pt x="418624" y="1034891"/>
                      <a:pt x="418624" y="1029176"/>
                    </a:cubicBezTo>
                    <a:cubicBezTo>
                      <a:pt x="418624" y="1029176"/>
                      <a:pt x="418624" y="1028224"/>
                      <a:pt x="418624" y="1028224"/>
                    </a:cubicBezTo>
                    <a:cubicBezTo>
                      <a:pt x="419576" y="1027271"/>
                      <a:pt x="420529" y="1025366"/>
                      <a:pt x="421481" y="1024414"/>
                    </a:cubicBezTo>
                    <a:cubicBezTo>
                      <a:pt x="422434" y="1025366"/>
                      <a:pt x="423386" y="1025366"/>
                      <a:pt x="424339" y="1026319"/>
                    </a:cubicBezTo>
                    <a:cubicBezTo>
                      <a:pt x="426244" y="1030129"/>
                      <a:pt x="429101" y="1033939"/>
                      <a:pt x="432911" y="1035844"/>
                    </a:cubicBezTo>
                    <a:cubicBezTo>
                      <a:pt x="431006" y="1036796"/>
                      <a:pt x="429101" y="1039654"/>
                      <a:pt x="429101" y="1042511"/>
                    </a:cubicBezTo>
                    <a:cubicBezTo>
                      <a:pt x="429101" y="1046321"/>
                      <a:pt x="431959" y="1050131"/>
                      <a:pt x="436721" y="1050131"/>
                    </a:cubicBezTo>
                    <a:cubicBezTo>
                      <a:pt x="440531" y="1050131"/>
                      <a:pt x="444341" y="1047274"/>
                      <a:pt x="444341" y="1042511"/>
                    </a:cubicBezTo>
                    <a:cubicBezTo>
                      <a:pt x="444341" y="1040606"/>
                      <a:pt x="443389" y="1038701"/>
                      <a:pt x="442436" y="1037749"/>
                    </a:cubicBezTo>
                    <a:cubicBezTo>
                      <a:pt x="444341" y="1037749"/>
                      <a:pt x="446246" y="1036796"/>
                      <a:pt x="447199" y="1036796"/>
                    </a:cubicBezTo>
                    <a:cubicBezTo>
                      <a:pt x="449104" y="1038701"/>
                      <a:pt x="451009" y="1040606"/>
                      <a:pt x="452914" y="1042511"/>
                    </a:cubicBezTo>
                    <a:cubicBezTo>
                      <a:pt x="451009" y="1044416"/>
                      <a:pt x="449104" y="1046321"/>
                      <a:pt x="447199" y="1048226"/>
                    </a:cubicBezTo>
                    <a:cubicBezTo>
                      <a:pt x="447199" y="1048226"/>
                      <a:pt x="447199" y="1048226"/>
                      <a:pt x="447199" y="1048226"/>
                    </a:cubicBezTo>
                    <a:cubicBezTo>
                      <a:pt x="434816" y="1048226"/>
                      <a:pt x="424339" y="1058704"/>
                      <a:pt x="424339" y="1071086"/>
                    </a:cubicBezTo>
                    <a:cubicBezTo>
                      <a:pt x="424339" y="1072991"/>
                      <a:pt x="424339" y="1074896"/>
                      <a:pt x="425291" y="1076801"/>
                    </a:cubicBezTo>
                    <a:cubicBezTo>
                      <a:pt x="421481" y="1073944"/>
                      <a:pt x="416719" y="1072991"/>
                      <a:pt x="412909" y="1072991"/>
                    </a:cubicBezTo>
                    <a:cubicBezTo>
                      <a:pt x="399574" y="1072991"/>
                      <a:pt x="389096" y="1083469"/>
                      <a:pt x="389096" y="1096804"/>
                    </a:cubicBezTo>
                    <a:cubicBezTo>
                      <a:pt x="389096" y="1097756"/>
                      <a:pt x="389096" y="1097756"/>
                      <a:pt x="389096" y="1098709"/>
                    </a:cubicBezTo>
                    <a:cubicBezTo>
                      <a:pt x="389096" y="1098709"/>
                      <a:pt x="389096" y="1098709"/>
                      <a:pt x="389096" y="1098709"/>
                    </a:cubicBezTo>
                    <a:cubicBezTo>
                      <a:pt x="387191" y="1093946"/>
                      <a:pt x="382429" y="1091089"/>
                      <a:pt x="377666" y="1091089"/>
                    </a:cubicBezTo>
                    <a:cubicBezTo>
                      <a:pt x="375761" y="1091089"/>
                      <a:pt x="373856" y="1092041"/>
                      <a:pt x="371951" y="1092994"/>
                    </a:cubicBezTo>
                    <a:cubicBezTo>
                      <a:pt x="373856" y="1090136"/>
                      <a:pt x="374809" y="1086326"/>
                      <a:pt x="374809" y="1082516"/>
                    </a:cubicBezTo>
                    <a:cubicBezTo>
                      <a:pt x="374809" y="1078706"/>
                      <a:pt x="373856" y="1074896"/>
                      <a:pt x="371951" y="1072039"/>
                    </a:cubicBezTo>
                    <a:cubicBezTo>
                      <a:pt x="372904" y="1072039"/>
                      <a:pt x="374809" y="1072991"/>
                      <a:pt x="375761" y="1072991"/>
                    </a:cubicBezTo>
                    <a:cubicBezTo>
                      <a:pt x="382429" y="1072991"/>
                      <a:pt x="388144" y="1067276"/>
                      <a:pt x="388144" y="1060609"/>
                    </a:cubicBezTo>
                    <a:cubicBezTo>
                      <a:pt x="388144" y="1060609"/>
                      <a:pt x="388144" y="1060609"/>
                      <a:pt x="388144" y="1060609"/>
                    </a:cubicBezTo>
                    <a:cubicBezTo>
                      <a:pt x="389096" y="1058704"/>
                      <a:pt x="390049" y="1056799"/>
                      <a:pt x="390049" y="1054894"/>
                    </a:cubicBezTo>
                    <a:cubicBezTo>
                      <a:pt x="390049" y="1050131"/>
                      <a:pt x="386239" y="1046321"/>
                      <a:pt x="381476" y="1046321"/>
                    </a:cubicBezTo>
                    <a:cubicBezTo>
                      <a:pt x="379571" y="1046321"/>
                      <a:pt x="377666" y="1047274"/>
                      <a:pt x="375761" y="1048226"/>
                    </a:cubicBezTo>
                    <a:cubicBezTo>
                      <a:pt x="375761" y="1048226"/>
                      <a:pt x="375761" y="1048226"/>
                      <a:pt x="374809" y="1048226"/>
                    </a:cubicBezTo>
                    <a:cubicBezTo>
                      <a:pt x="368141" y="1048226"/>
                      <a:pt x="362426" y="1053941"/>
                      <a:pt x="362426" y="1060609"/>
                    </a:cubicBezTo>
                    <a:cubicBezTo>
                      <a:pt x="362426" y="1062514"/>
                      <a:pt x="362426" y="1063466"/>
                      <a:pt x="363379" y="1065371"/>
                    </a:cubicBezTo>
                    <a:cubicBezTo>
                      <a:pt x="360521" y="1063466"/>
                      <a:pt x="357664" y="1062514"/>
                      <a:pt x="353854" y="1062514"/>
                    </a:cubicBezTo>
                    <a:cubicBezTo>
                      <a:pt x="342424" y="1062514"/>
                      <a:pt x="333851" y="1072039"/>
                      <a:pt x="333851" y="1082516"/>
                    </a:cubicBezTo>
                    <a:cubicBezTo>
                      <a:pt x="333851" y="1087279"/>
                      <a:pt x="335756" y="1091089"/>
                      <a:pt x="338614" y="1094899"/>
                    </a:cubicBezTo>
                    <a:cubicBezTo>
                      <a:pt x="337661" y="1094899"/>
                      <a:pt x="337661" y="1094899"/>
                      <a:pt x="336709" y="1094899"/>
                    </a:cubicBezTo>
                    <a:cubicBezTo>
                      <a:pt x="330994" y="1094899"/>
                      <a:pt x="327184" y="1099661"/>
                      <a:pt x="327184" y="1104424"/>
                    </a:cubicBezTo>
                    <a:cubicBezTo>
                      <a:pt x="327184" y="1105376"/>
                      <a:pt x="327184" y="1106329"/>
                      <a:pt x="328136" y="1107281"/>
                    </a:cubicBezTo>
                    <a:cubicBezTo>
                      <a:pt x="327184" y="1107281"/>
                      <a:pt x="325279" y="1107281"/>
                      <a:pt x="324326" y="1108234"/>
                    </a:cubicBezTo>
                    <a:cubicBezTo>
                      <a:pt x="324326" y="1108234"/>
                      <a:pt x="324326" y="1108234"/>
                      <a:pt x="324326" y="1108234"/>
                    </a:cubicBezTo>
                    <a:cubicBezTo>
                      <a:pt x="324326" y="1108234"/>
                      <a:pt x="323374" y="1108234"/>
                      <a:pt x="323374" y="1108234"/>
                    </a:cubicBezTo>
                    <a:cubicBezTo>
                      <a:pt x="325279" y="1106329"/>
                      <a:pt x="326231" y="1103471"/>
                      <a:pt x="326231" y="1100614"/>
                    </a:cubicBezTo>
                    <a:cubicBezTo>
                      <a:pt x="326231" y="1092994"/>
                      <a:pt x="319564" y="1086326"/>
                      <a:pt x="311944" y="1086326"/>
                    </a:cubicBezTo>
                    <a:cubicBezTo>
                      <a:pt x="310039" y="1086326"/>
                      <a:pt x="308134" y="1086326"/>
                      <a:pt x="307181" y="1087279"/>
                    </a:cubicBezTo>
                    <a:cubicBezTo>
                      <a:pt x="309086" y="1085374"/>
                      <a:pt x="310039" y="1083469"/>
                      <a:pt x="310991" y="1080611"/>
                    </a:cubicBezTo>
                    <a:cubicBezTo>
                      <a:pt x="311944" y="1080611"/>
                      <a:pt x="311944" y="1080611"/>
                      <a:pt x="312896" y="1080611"/>
                    </a:cubicBezTo>
                    <a:cubicBezTo>
                      <a:pt x="330041" y="1080611"/>
                      <a:pt x="343376" y="1067276"/>
                      <a:pt x="343376" y="1050131"/>
                    </a:cubicBezTo>
                    <a:cubicBezTo>
                      <a:pt x="343376" y="1048226"/>
                      <a:pt x="343376" y="1046321"/>
                      <a:pt x="342424" y="1044416"/>
                    </a:cubicBezTo>
                    <a:cubicBezTo>
                      <a:pt x="347186" y="1042511"/>
                      <a:pt x="350996" y="1037749"/>
                      <a:pt x="350996" y="1032034"/>
                    </a:cubicBezTo>
                    <a:cubicBezTo>
                      <a:pt x="350996" y="1024414"/>
                      <a:pt x="345281" y="1018699"/>
                      <a:pt x="337661" y="1018699"/>
                    </a:cubicBezTo>
                    <a:cubicBezTo>
                      <a:pt x="333851" y="1018699"/>
                      <a:pt x="330041" y="1020604"/>
                      <a:pt x="327184" y="1023461"/>
                    </a:cubicBezTo>
                    <a:cubicBezTo>
                      <a:pt x="325279" y="1022509"/>
                      <a:pt x="324326" y="1021556"/>
                      <a:pt x="322421" y="1021556"/>
                    </a:cubicBezTo>
                    <a:cubicBezTo>
                      <a:pt x="322421" y="1021556"/>
                      <a:pt x="322421" y="1020604"/>
                      <a:pt x="322421" y="1020604"/>
                    </a:cubicBezTo>
                    <a:cubicBezTo>
                      <a:pt x="327184" y="1016794"/>
                      <a:pt x="330041" y="1012031"/>
                      <a:pt x="330041" y="1005364"/>
                    </a:cubicBezTo>
                    <a:cubicBezTo>
                      <a:pt x="330041" y="995839"/>
                      <a:pt x="322421" y="988219"/>
                      <a:pt x="312896" y="987266"/>
                    </a:cubicBezTo>
                    <a:cubicBezTo>
                      <a:pt x="314801" y="985361"/>
                      <a:pt x="316706" y="982504"/>
                      <a:pt x="317659" y="978694"/>
                    </a:cubicBezTo>
                    <a:cubicBezTo>
                      <a:pt x="321469" y="976789"/>
                      <a:pt x="325279" y="973931"/>
                      <a:pt x="328136" y="971074"/>
                    </a:cubicBezTo>
                    <a:cubicBezTo>
                      <a:pt x="332899" y="974884"/>
                      <a:pt x="338614" y="976789"/>
                      <a:pt x="345281" y="976789"/>
                    </a:cubicBezTo>
                    <a:cubicBezTo>
                      <a:pt x="361474" y="976789"/>
                      <a:pt x="374809" y="963454"/>
                      <a:pt x="374809" y="947261"/>
                    </a:cubicBezTo>
                    <a:cubicBezTo>
                      <a:pt x="374809" y="932974"/>
                      <a:pt x="364331" y="921544"/>
                      <a:pt x="350996" y="918686"/>
                    </a:cubicBezTo>
                    <a:cubicBezTo>
                      <a:pt x="350996" y="917734"/>
                      <a:pt x="350044" y="916781"/>
                      <a:pt x="350044" y="915829"/>
                    </a:cubicBezTo>
                    <a:cubicBezTo>
                      <a:pt x="354806" y="913924"/>
                      <a:pt x="357664" y="909161"/>
                      <a:pt x="357664" y="903446"/>
                    </a:cubicBezTo>
                    <a:cubicBezTo>
                      <a:pt x="357664" y="895826"/>
                      <a:pt x="351949" y="890111"/>
                      <a:pt x="344329" y="890111"/>
                    </a:cubicBezTo>
                    <a:cubicBezTo>
                      <a:pt x="336709" y="890111"/>
                      <a:pt x="330994" y="895826"/>
                      <a:pt x="330994" y="903446"/>
                    </a:cubicBezTo>
                    <a:cubicBezTo>
                      <a:pt x="330994" y="905351"/>
                      <a:pt x="330994" y="906304"/>
                      <a:pt x="331946" y="908209"/>
                    </a:cubicBezTo>
                    <a:cubicBezTo>
                      <a:pt x="327184" y="910114"/>
                      <a:pt x="324326" y="913924"/>
                      <a:pt x="323374" y="918686"/>
                    </a:cubicBezTo>
                    <a:cubicBezTo>
                      <a:pt x="317659" y="914876"/>
                      <a:pt x="310991" y="912971"/>
                      <a:pt x="304324" y="912971"/>
                    </a:cubicBezTo>
                    <a:cubicBezTo>
                      <a:pt x="295751" y="912971"/>
                      <a:pt x="287179" y="916781"/>
                      <a:pt x="281464" y="921544"/>
                    </a:cubicBezTo>
                    <a:cubicBezTo>
                      <a:pt x="281464" y="921544"/>
                      <a:pt x="281464" y="920591"/>
                      <a:pt x="281464" y="920591"/>
                    </a:cubicBezTo>
                    <a:cubicBezTo>
                      <a:pt x="281464" y="907256"/>
                      <a:pt x="270034" y="895826"/>
                      <a:pt x="256699" y="895826"/>
                    </a:cubicBezTo>
                    <a:cubicBezTo>
                      <a:pt x="254794" y="895826"/>
                      <a:pt x="252889" y="895826"/>
                      <a:pt x="251936" y="896779"/>
                    </a:cubicBezTo>
                    <a:cubicBezTo>
                      <a:pt x="250984" y="886301"/>
                      <a:pt x="244316" y="877729"/>
                      <a:pt x="234791" y="872966"/>
                    </a:cubicBezTo>
                    <a:cubicBezTo>
                      <a:pt x="234791" y="872966"/>
                      <a:pt x="234791" y="872966"/>
                      <a:pt x="234791" y="872966"/>
                    </a:cubicBezTo>
                    <a:cubicBezTo>
                      <a:pt x="244316" y="872966"/>
                      <a:pt x="250984" y="865346"/>
                      <a:pt x="250984" y="856774"/>
                    </a:cubicBezTo>
                    <a:cubicBezTo>
                      <a:pt x="250984" y="847249"/>
                      <a:pt x="243364" y="840581"/>
                      <a:pt x="234791" y="840581"/>
                    </a:cubicBezTo>
                    <a:cubicBezTo>
                      <a:pt x="226219" y="840581"/>
                      <a:pt x="218599" y="848201"/>
                      <a:pt x="218599" y="856774"/>
                    </a:cubicBezTo>
                    <a:cubicBezTo>
                      <a:pt x="218599" y="862489"/>
                      <a:pt x="222409" y="868204"/>
                      <a:pt x="227171" y="871061"/>
                    </a:cubicBezTo>
                    <a:cubicBezTo>
                      <a:pt x="226219" y="871061"/>
                      <a:pt x="224314" y="871061"/>
                      <a:pt x="223361" y="871061"/>
                    </a:cubicBezTo>
                    <a:cubicBezTo>
                      <a:pt x="221456" y="871061"/>
                      <a:pt x="218599" y="871061"/>
                      <a:pt x="216694" y="872014"/>
                    </a:cubicBezTo>
                    <a:cubicBezTo>
                      <a:pt x="215741" y="871061"/>
                      <a:pt x="214789" y="871061"/>
                      <a:pt x="213836" y="870109"/>
                    </a:cubicBezTo>
                    <a:cubicBezTo>
                      <a:pt x="211931" y="864394"/>
                      <a:pt x="207169" y="859631"/>
                      <a:pt x="200501" y="859631"/>
                    </a:cubicBezTo>
                    <a:cubicBezTo>
                      <a:pt x="199549" y="859631"/>
                      <a:pt x="197644" y="859631"/>
                      <a:pt x="196691" y="860584"/>
                    </a:cubicBezTo>
                    <a:cubicBezTo>
                      <a:pt x="196691" y="860584"/>
                      <a:pt x="196691" y="860584"/>
                      <a:pt x="196691" y="860584"/>
                    </a:cubicBezTo>
                    <a:cubicBezTo>
                      <a:pt x="196691" y="856774"/>
                      <a:pt x="195739" y="852964"/>
                      <a:pt x="194786" y="849154"/>
                    </a:cubicBezTo>
                    <a:cubicBezTo>
                      <a:pt x="196691" y="847249"/>
                      <a:pt x="197644" y="845344"/>
                      <a:pt x="198596" y="842486"/>
                    </a:cubicBezTo>
                    <a:cubicBezTo>
                      <a:pt x="201454" y="838676"/>
                      <a:pt x="203359" y="832961"/>
                      <a:pt x="203359" y="827246"/>
                    </a:cubicBezTo>
                    <a:cubicBezTo>
                      <a:pt x="203359" y="823436"/>
                      <a:pt x="202406" y="819626"/>
                      <a:pt x="200501" y="815816"/>
                    </a:cubicBezTo>
                    <a:cubicBezTo>
                      <a:pt x="202406" y="815816"/>
                      <a:pt x="203359" y="816769"/>
                      <a:pt x="205264" y="816769"/>
                    </a:cubicBezTo>
                    <a:cubicBezTo>
                      <a:pt x="216694" y="816769"/>
                      <a:pt x="226219" y="807244"/>
                      <a:pt x="226219" y="795814"/>
                    </a:cubicBezTo>
                    <a:cubicBezTo>
                      <a:pt x="226219" y="784384"/>
                      <a:pt x="216694" y="774859"/>
                      <a:pt x="205264" y="774859"/>
                    </a:cubicBezTo>
                    <a:cubicBezTo>
                      <a:pt x="193834" y="774859"/>
                      <a:pt x="184309" y="784384"/>
                      <a:pt x="184309" y="795814"/>
                    </a:cubicBezTo>
                    <a:cubicBezTo>
                      <a:pt x="184309" y="798671"/>
                      <a:pt x="185261" y="801529"/>
                      <a:pt x="186214" y="803434"/>
                    </a:cubicBezTo>
                    <a:cubicBezTo>
                      <a:pt x="183356" y="802481"/>
                      <a:pt x="180499" y="802481"/>
                      <a:pt x="177641" y="802481"/>
                    </a:cubicBezTo>
                    <a:cubicBezTo>
                      <a:pt x="170021" y="802481"/>
                      <a:pt x="162401" y="806291"/>
                      <a:pt x="157639" y="812006"/>
                    </a:cubicBezTo>
                    <a:cubicBezTo>
                      <a:pt x="153829" y="806291"/>
                      <a:pt x="147161" y="802481"/>
                      <a:pt x="140494" y="802481"/>
                    </a:cubicBezTo>
                    <a:cubicBezTo>
                      <a:pt x="136684" y="802481"/>
                      <a:pt x="133826" y="803434"/>
                      <a:pt x="130969" y="804386"/>
                    </a:cubicBezTo>
                    <a:cubicBezTo>
                      <a:pt x="130016" y="798671"/>
                      <a:pt x="126206" y="794861"/>
                      <a:pt x="120491" y="794861"/>
                    </a:cubicBezTo>
                    <a:cubicBezTo>
                      <a:pt x="116681" y="794861"/>
                      <a:pt x="112871" y="797719"/>
                      <a:pt x="110966" y="800576"/>
                    </a:cubicBezTo>
                    <a:cubicBezTo>
                      <a:pt x="103346" y="803434"/>
                      <a:pt x="98584" y="811054"/>
                      <a:pt x="98584" y="818674"/>
                    </a:cubicBezTo>
                    <a:cubicBezTo>
                      <a:pt x="98584" y="829151"/>
                      <a:pt x="107156" y="838676"/>
                      <a:pt x="118586" y="838676"/>
                    </a:cubicBezTo>
                    <a:cubicBezTo>
                      <a:pt x="121444" y="838676"/>
                      <a:pt x="124301" y="837724"/>
                      <a:pt x="126206" y="836771"/>
                    </a:cubicBezTo>
                    <a:cubicBezTo>
                      <a:pt x="130016" y="840581"/>
                      <a:pt x="134779" y="842486"/>
                      <a:pt x="140494" y="842486"/>
                    </a:cubicBezTo>
                    <a:cubicBezTo>
                      <a:pt x="143351" y="842486"/>
                      <a:pt x="146209" y="841534"/>
                      <a:pt x="148114" y="840581"/>
                    </a:cubicBezTo>
                    <a:cubicBezTo>
                      <a:pt x="144304" y="845344"/>
                      <a:pt x="141446" y="852011"/>
                      <a:pt x="141446" y="858679"/>
                    </a:cubicBezTo>
                    <a:cubicBezTo>
                      <a:pt x="141446" y="871061"/>
                      <a:pt x="150019" y="881539"/>
                      <a:pt x="161449" y="885349"/>
                    </a:cubicBezTo>
                    <a:cubicBezTo>
                      <a:pt x="156686" y="892969"/>
                      <a:pt x="153829" y="901541"/>
                      <a:pt x="153829" y="911066"/>
                    </a:cubicBezTo>
                    <a:cubicBezTo>
                      <a:pt x="153829" y="922496"/>
                      <a:pt x="158591" y="932974"/>
                      <a:pt x="165259" y="940594"/>
                    </a:cubicBezTo>
                    <a:cubicBezTo>
                      <a:pt x="159544" y="942499"/>
                      <a:pt x="154781" y="948214"/>
                      <a:pt x="154781" y="955834"/>
                    </a:cubicBezTo>
                    <a:cubicBezTo>
                      <a:pt x="154781" y="964406"/>
                      <a:pt x="161449" y="972026"/>
                      <a:pt x="170974" y="972026"/>
                    </a:cubicBezTo>
                    <a:cubicBezTo>
                      <a:pt x="179546" y="972026"/>
                      <a:pt x="186214" y="965359"/>
                      <a:pt x="187166" y="957739"/>
                    </a:cubicBezTo>
                    <a:cubicBezTo>
                      <a:pt x="187166" y="957739"/>
                      <a:pt x="188119" y="957739"/>
                      <a:pt x="188119" y="957739"/>
                    </a:cubicBezTo>
                    <a:cubicBezTo>
                      <a:pt x="190024" y="957739"/>
                      <a:pt x="191929" y="956786"/>
                      <a:pt x="192881" y="955834"/>
                    </a:cubicBezTo>
                    <a:cubicBezTo>
                      <a:pt x="194786" y="955834"/>
                      <a:pt x="196691" y="956786"/>
                      <a:pt x="199549" y="956786"/>
                    </a:cubicBezTo>
                    <a:cubicBezTo>
                      <a:pt x="204311" y="956786"/>
                      <a:pt x="208121" y="955834"/>
                      <a:pt x="211931" y="954881"/>
                    </a:cubicBezTo>
                    <a:cubicBezTo>
                      <a:pt x="211931" y="954881"/>
                      <a:pt x="211931" y="954881"/>
                      <a:pt x="211931" y="954881"/>
                    </a:cubicBezTo>
                    <a:cubicBezTo>
                      <a:pt x="218599" y="954881"/>
                      <a:pt x="224314" y="952024"/>
                      <a:pt x="228124" y="948214"/>
                    </a:cubicBezTo>
                    <a:cubicBezTo>
                      <a:pt x="230029" y="952024"/>
                      <a:pt x="233839" y="954881"/>
                      <a:pt x="237649" y="954881"/>
                    </a:cubicBezTo>
                    <a:cubicBezTo>
                      <a:pt x="239554" y="954881"/>
                      <a:pt x="240506" y="954881"/>
                      <a:pt x="241459" y="953929"/>
                    </a:cubicBezTo>
                    <a:cubicBezTo>
                      <a:pt x="245269" y="956786"/>
                      <a:pt x="249079" y="957739"/>
                      <a:pt x="254794" y="957739"/>
                    </a:cubicBezTo>
                    <a:cubicBezTo>
                      <a:pt x="259556" y="957739"/>
                      <a:pt x="263366" y="956786"/>
                      <a:pt x="267176" y="953929"/>
                    </a:cubicBezTo>
                    <a:cubicBezTo>
                      <a:pt x="268129" y="953929"/>
                      <a:pt x="268129" y="953929"/>
                      <a:pt x="269081" y="953929"/>
                    </a:cubicBezTo>
                    <a:cubicBezTo>
                      <a:pt x="270034" y="953929"/>
                      <a:pt x="271939" y="953929"/>
                      <a:pt x="272891" y="952976"/>
                    </a:cubicBezTo>
                    <a:cubicBezTo>
                      <a:pt x="273844" y="959644"/>
                      <a:pt x="276701" y="965359"/>
                      <a:pt x="281464" y="970121"/>
                    </a:cubicBezTo>
                    <a:cubicBezTo>
                      <a:pt x="280511" y="970121"/>
                      <a:pt x="278606" y="970121"/>
                      <a:pt x="277654" y="970121"/>
                    </a:cubicBezTo>
                    <a:cubicBezTo>
                      <a:pt x="276701" y="970121"/>
                      <a:pt x="276701" y="970121"/>
                      <a:pt x="275749" y="970121"/>
                    </a:cubicBezTo>
                    <a:cubicBezTo>
                      <a:pt x="275749" y="964406"/>
                      <a:pt x="270986" y="959644"/>
                      <a:pt x="265271" y="959644"/>
                    </a:cubicBezTo>
                    <a:cubicBezTo>
                      <a:pt x="259556" y="959644"/>
                      <a:pt x="254794" y="964406"/>
                      <a:pt x="254794" y="970121"/>
                    </a:cubicBezTo>
                    <a:cubicBezTo>
                      <a:pt x="254794" y="973931"/>
                      <a:pt x="256699" y="977741"/>
                      <a:pt x="260509" y="979646"/>
                    </a:cubicBezTo>
                    <a:cubicBezTo>
                      <a:pt x="259556" y="981551"/>
                      <a:pt x="258604" y="983456"/>
                      <a:pt x="257651" y="986314"/>
                    </a:cubicBezTo>
                    <a:cubicBezTo>
                      <a:pt x="254794" y="984409"/>
                      <a:pt x="250984" y="982504"/>
                      <a:pt x="247174" y="982504"/>
                    </a:cubicBezTo>
                    <a:cubicBezTo>
                      <a:pt x="246221" y="972979"/>
                      <a:pt x="239554" y="966311"/>
                      <a:pt x="230029" y="966311"/>
                    </a:cubicBezTo>
                    <a:cubicBezTo>
                      <a:pt x="220504" y="966311"/>
                      <a:pt x="212884" y="973931"/>
                      <a:pt x="212884" y="983456"/>
                    </a:cubicBezTo>
                    <a:cubicBezTo>
                      <a:pt x="212884" y="986314"/>
                      <a:pt x="213836" y="989171"/>
                      <a:pt x="215741" y="992029"/>
                    </a:cubicBezTo>
                    <a:cubicBezTo>
                      <a:pt x="210026" y="997744"/>
                      <a:pt x="206216" y="1006316"/>
                      <a:pt x="206216" y="1014889"/>
                    </a:cubicBezTo>
                    <a:cubicBezTo>
                      <a:pt x="206216" y="1017746"/>
                      <a:pt x="206216" y="1020604"/>
                      <a:pt x="207169" y="1022509"/>
                    </a:cubicBezTo>
                    <a:cubicBezTo>
                      <a:pt x="205264" y="1022509"/>
                      <a:pt x="203359" y="1021556"/>
                      <a:pt x="200501" y="1021556"/>
                    </a:cubicBezTo>
                    <a:cubicBezTo>
                      <a:pt x="198596" y="1021556"/>
                      <a:pt x="197644" y="1021556"/>
                      <a:pt x="195739" y="1022509"/>
                    </a:cubicBezTo>
                    <a:cubicBezTo>
                      <a:pt x="192881" y="1018699"/>
                      <a:pt x="188119" y="1015841"/>
                      <a:pt x="182404" y="1015841"/>
                    </a:cubicBezTo>
                    <a:cubicBezTo>
                      <a:pt x="172879" y="1015841"/>
                      <a:pt x="165259" y="1023461"/>
                      <a:pt x="165259" y="1032986"/>
                    </a:cubicBezTo>
                    <a:cubicBezTo>
                      <a:pt x="165259" y="1037749"/>
                      <a:pt x="167164" y="1042511"/>
                      <a:pt x="170974" y="1045369"/>
                    </a:cubicBezTo>
                    <a:cubicBezTo>
                      <a:pt x="170974" y="1047274"/>
                      <a:pt x="170021" y="1049179"/>
                      <a:pt x="170021" y="1051084"/>
                    </a:cubicBezTo>
                    <a:cubicBezTo>
                      <a:pt x="170021" y="1052989"/>
                      <a:pt x="170021" y="1055846"/>
                      <a:pt x="170974" y="1057751"/>
                    </a:cubicBezTo>
                    <a:cubicBezTo>
                      <a:pt x="167164" y="1061561"/>
                      <a:pt x="164306" y="1067276"/>
                      <a:pt x="164306" y="1073944"/>
                    </a:cubicBezTo>
                    <a:cubicBezTo>
                      <a:pt x="164306" y="1076801"/>
                      <a:pt x="165259" y="1079659"/>
                      <a:pt x="166211" y="1081564"/>
                    </a:cubicBezTo>
                    <a:cubicBezTo>
                      <a:pt x="165259" y="1081564"/>
                      <a:pt x="164306" y="1081564"/>
                      <a:pt x="162401" y="1081564"/>
                    </a:cubicBezTo>
                    <a:cubicBezTo>
                      <a:pt x="162401" y="1081564"/>
                      <a:pt x="162401" y="1080611"/>
                      <a:pt x="162401" y="1080611"/>
                    </a:cubicBezTo>
                    <a:cubicBezTo>
                      <a:pt x="162401" y="1078706"/>
                      <a:pt x="162401" y="1076801"/>
                      <a:pt x="161449" y="1074896"/>
                    </a:cubicBezTo>
                    <a:cubicBezTo>
                      <a:pt x="161449" y="1072991"/>
                      <a:pt x="162401" y="1072039"/>
                      <a:pt x="162401" y="1070134"/>
                    </a:cubicBezTo>
                    <a:cubicBezTo>
                      <a:pt x="162401" y="1061561"/>
                      <a:pt x="155734" y="1054894"/>
                      <a:pt x="147161" y="1054894"/>
                    </a:cubicBezTo>
                    <a:cubicBezTo>
                      <a:pt x="143351" y="1054894"/>
                      <a:pt x="140494" y="1055846"/>
                      <a:pt x="137636" y="1057751"/>
                    </a:cubicBezTo>
                    <a:cubicBezTo>
                      <a:pt x="126206" y="1058704"/>
                      <a:pt x="116681" y="1068229"/>
                      <a:pt x="116681" y="1080611"/>
                    </a:cubicBezTo>
                    <a:cubicBezTo>
                      <a:pt x="116681" y="1092041"/>
                      <a:pt x="125254" y="1101566"/>
                      <a:pt x="135731" y="1103471"/>
                    </a:cubicBezTo>
                    <a:cubicBezTo>
                      <a:pt x="133826" y="1107281"/>
                      <a:pt x="132874" y="1112044"/>
                      <a:pt x="132874" y="1115854"/>
                    </a:cubicBezTo>
                    <a:cubicBezTo>
                      <a:pt x="132874" y="1132046"/>
                      <a:pt x="143351" y="1144429"/>
                      <a:pt x="157639" y="1149191"/>
                    </a:cubicBezTo>
                    <a:cubicBezTo>
                      <a:pt x="155734" y="1149191"/>
                      <a:pt x="153829" y="1148239"/>
                      <a:pt x="151924" y="1148239"/>
                    </a:cubicBezTo>
                    <a:cubicBezTo>
                      <a:pt x="139541" y="1148239"/>
                      <a:pt x="128111" y="1155859"/>
                      <a:pt x="123349" y="1166336"/>
                    </a:cubicBezTo>
                    <a:cubicBezTo>
                      <a:pt x="118586" y="1160621"/>
                      <a:pt x="110966" y="1157764"/>
                      <a:pt x="102394" y="1157764"/>
                    </a:cubicBezTo>
                    <a:cubicBezTo>
                      <a:pt x="86201" y="1157764"/>
                      <a:pt x="73819" y="1170146"/>
                      <a:pt x="73819" y="1186339"/>
                    </a:cubicBezTo>
                    <a:cubicBezTo>
                      <a:pt x="73819" y="1195864"/>
                      <a:pt x="78581" y="1204436"/>
                      <a:pt x="85249" y="1209199"/>
                    </a:cubicBezTo>
                    <a:cubicBezTo>
                      <a:pt x="85249" y="1209199"/>
                      <a:pt x="85249" y="1209199"/>
                      <a:pt x="85249" y="1210151"/>
                    </a:cubicBezTo>
                    <a:cubicBezTo>
                      <a:pt x="85249" y="1216819"/>
                      <a:pt x="90011" y="1221581"/>
                      <a:pt x="96679" y="1222534"/>
                    </a:cubicBezTo>
                    <a:cubicBezTo>
                      <a:pt x="90011" y="1224439"/>
                      <a:pt x="84296" y="1230154"/>
                      <a:pt x="84296" y="1237774"/>
                    </a:cubicBezTo>
                    <a:cubicBezTo>
                      <a:pt x="84296" y="1246346"/>
                      <a:pt x="90964" y="1253966"/>
                      <a:pt x="100489" y="1253966"/>
                    </a:cubicBezTo>
                    <a:cubicBezTo>
                      <a:pt x="108109" y="1253966"/>
                      <a:pt x="113824" y="1248251"/>
                      <a:pt x="115729" y="1241584"/>
                    </a:cubicBezTo>
                    <a:cubicBezTo>
                      <a:pt x="119539" y="1250156"/>
                      <a:pt x="129064" y="1256824"/>
                      <a:pt x="139541" y="1256824"/>
                    </a:cubicBezTo>
                    <a:cubicBezTo>
                      <a:pt x="139541" y="1256824"/>
                      <a:pt x="140494" y="1256824"/>
                      <a:pt x="140494" y="1256824"/>
                    </a:cubicBezTo>
                    <a:cubicBezTo>
                      <a:pt x="140494" y="1256824"/>
                      <a:pt x="140494" y="1257776"/>
                      <a:pt x="140494" y="1257776"/>
                    </a:cubicBezTo>
                    <a:cubicBezTo>
                      <a:pt x="135731" y="1260634"/>
                      <a:pt x="131921" y="1266349"/>
                      <a:pt x="130016" y="1272064"/>
                    </a:cubicBezTo>
                    <a:cubicBezTo>
                      <a:pt x="124301" y="1269206"/>
                      <a:pt x="117634" y="1267301"/>
                      <a:pt x="110966" y="1267301"/>
                    </a:cubicBezTo>
                    <a:cubicBezTo>
                      <a:pt x="101441" y="1267301"/>
                      <a:pt x="91916" y="1271111"/>
                      <a:pt x="85249" y="1276826"/>
                    </a:cubicBezTo>
                    <a:cubicBezTo>
                      <a:pt x="83344" y="1274921"/>
                      <a:pt x="80486" y="1273969"/>
                      <a:pt x="77629" y="1273969"/>
                    </a:cubicBezTo>
                    <a:cubicBezTo>
                      <a:pt x="70009" y="1273969"/>
                      <a:pt x="64294" y="1279684"/>
                      <a:pt x="64294" y="1287304"/>
                    </a:cubicBezTo>
                    <a:cubicBezTo>
                      <a:pt x="64294" y="1288256"/>
                      <a:pt x="64294" y="1289209"/>
                      <a:pt x="64294" y="1290161"/>
                    </a:cubicBezTo>
                    <a:cubicBezTo>
                      <a:pt x="64294" y="1290161"/>
                      <a:pt x="64294" y="1290161"/>
                      <a:pt x="64294" y="1291114"/>
                    </a:cubicBezTo>
                    <a:cubicBezTo>
                      <a:pt x="62389" y="1291114"/>
                      <a:pt x="61436" y="1290161"/>
                      <a:pt x="59531" y="1290161"/>
                    </a:cubicBezTo>
                    <a:cubicBezTo>
                      <a:pt x="49054" y="1290161"/>
                      <a:pt x="40481" y="1298734"/>
                      <a:pt x="40481" y="1309211"/>
                    </a:cubicBezTo>
                    <a:cubicBezTo>
                      <a:pt x="40481" y="1319689"/>
                      <a:pt x="49054" y="1328261"/>
                      <a:pt x="59531" y="1328261"/>
                    </a:cubicBezTo>
                    <a:cubicBezTo>
                      <a:pt x="65246" y="1328261"/>
                      <a:pt x="70009" y="1326356"/>
                      <a:pt x="73819" y="1322546"/>
                    </a:cubicBezTo>
                    <a:cubicBezTo>
                      <a:pt x="79534" y="1337786"/>
                      <a:pt x="94774" y="1348264"/>
                      <a:pt x="111919" y="1348264"/>
                    </a:cubicBezTo>
                    <a:cubicBezTo>
                      <a:pt x="122396" y="1348264"/>
                      <a:pt x="131921" y="1344454"/>
                      <a:pt x="139541" y="1337786"/>
                    </a:cubicBezTo>
                    <a:cubicBezTo>
                      <a:pt x="137636" y="1339691"/>
                      <a:pt x="136684" y="1342549"/>
                      <a:pt x="136684" y="1345406"/>
                    </a:cubicBezTo>
                    <a:cubicBezTo>
                      <a:pt x="136684" y="1345406"/>
                      <a:pt x="136684" y="1345406"/>
                      <a:pt x="136684" y="1345406"/>
                    </a:cubicBezTo>
                    <a:cubicBezTo>
                      <a:pt x="125254" y="1350169"/>
                      <a:pt x="116681" y="1360646"/>
                      <a:pt x="116681" y="1373981"/>
                    </a:cubicBezTo>
                    <a:cubicBezTo>
                      <a:pt x="116681" y="1380649"/>
                      <a:pt x="119539" y="1387316"/>
                      <a:pt x="123349" y="1393031"/>
                    </a:cubicBezTo>
                    <a:cubicBezTo>
                      <a:pt x="120491" y="1391126"/>
                      <a:pt x="117634" y="1390174"/>
                      <a:pt x="113824" y="1390174"/>
                    </a:cubicBezTo>
                    <a:cubicBezTo>
                      <a:pt x="108109" y="1390174"/>
                      <a:pt x="102394" y="1393984"/>
                      <a:pt x="99536" y="1398746"/>
                    </a:cubicBezTo>
                    <a:cubicBezTo>
                      <a:pt x="99536" y="1398746"/>
                      <a:pt x="99536" y="1398746"/>
                      <a:pt x="98584" y="1398746"/>
                    </a:cubicBezTo>
                    <a:cubicBezTo>
                      <a:pt x="95726" y="1398746"/>
                      <a:pt x="92869" y="1399699"/>
                      <a:pt x="90964" y="1400651"/>
                    </a:cubicBezTo>
                    <a:cubicBezTo>
                      <a:pt x="83344" y="1391126"/>
                      <a:pt x="71914" y="1384459"/>
                      <a:pt x="59531" y="1384459"/>
                    </a:cubicBezTo>
                    <a:cubicBezTo>
                      <a:pt x="50006" y="1384459"/>
                      <a:pt x="40481" y="1388269"/>
                      <a:pt x="33814" y="1393984"/>
                    </a:cubicBezTo>
                    <a:cubicBezTo>
                      <a:pt x="33814" y="1393984"/>
                      <a:pt x="32861" y="1393984"/>
                      <a:pt x="32861" y="1393984"/>
                    </a:cubicBezTo>
                    <a:cubicBezTo>
                      <a:pt x="30004" y="1393984"/>
                      <a:pt x="27146" y="1396841"/>
                      <a:pt x="27146" y="1399699"/>
                    </a:cubicBezTo>
                    <a:cubicBezTo>
                      <a:pt x="27146" y="1400651"/>
                      <a:pt x="27146" y="1400651"/>
                      <a:pt x="27146" y="1400651"/>
                    </a:cubicBezTo>
                    <a:cubicBezTo>
                      <a:pt x="23336" y="1406366"/>
                      <a:pt x="20479" y="1413034"/>
                      <a:pt x="19526" y="1420654"/>
                    </a:cubicBezTo>
                    <a:cubicBezTo>
                      <a:pt x="11906" y="1423511"/>
                      <a:pt x="7144" y="1430179"/>
                      <a:pt x="7144" y="1437799"/>
                    </a:cubicBezTo>
                    <a:cubicBezTo>
                      <a:pt x="7144" y="1448276"/>
                      <a:pt x="15716" y="1456849"/>
                      <a:pt x="26194" y="1456849"/>
                    </a:cubicBezTo>
                    <a:cubicBezTo>
                      <a:pt x="29051" y="1456849"/>
                      <a:pt x="31909" y="1455896"/>
                      <a:pt x="34766" y="1454944"/>
                    </a:cubicBezTo>
                    <a:cubicBezTo>
                      <a:pt x="41434" y="1460659"/>
                      <a:pt x="50006" y="1463516"/>
                      <a:pt x="59531" y="1463516"/>
                    </a:cubicBezTo>
                    <a:cubicBezTo>
                      <a:pt x="79534" y="1463516"/>
                      <a:pt x="96679" y="1448276"/>
                      <a:pt x="98584" y="1429226"/>
                    </a:cubicBezTo>
                    <a:cubicBezTo>
                      <a:pt x="98584" y="1429226"/>
                      <a:pt x="98584" y="1429226"/>
                      <a:pt x="98584" y="1429226"/>
                    </a:cubicBezTo>
                    <a:cubicBezTo>
                      <a:pt x="103346" y="1429226"/>
                      <a:pt x="108109" y="1426369"/>
                      <a:pt x="110966" y="1422559"/>
                    </a:cubicBezTo>
                    <a:cubicBezTo>
                      <a:pt x="111919" y="1422559"/>
                      <a:pt x="112871" y="1422559"/>
                      <a:pt x="112871" y="1422559"/>
                    </a:cubicBezTo>
                    <a:cubicBezTo>
                      <a:pt x="122396" y="1422559"/>
                      <a:pt x="129064" y="1414939"/>
                      <a:pt x="129064" y="1406366"/>
                    </a:cubicBezTo>
                    <a:cubicBezTo>
                      <a:pt x="129064" y="1403509"/>
                      <a:pt x="128111" y="1399699"/>
                      <a:pt x="126206" y="1397794"/>
                    </a:cubicBezTo>
                    <a:cubicBezTo>
                      <a:pt x="131921" y="1402556"/>
                      <a:pt x="138589" y="1405414"/>
                      <a:pt x="146209" y="1405414"/>
                    </a:cubicBezTo>
                    <a:cubicBezTo>
                      <a:pt x="158591" y="1405414"/>
                      <a:pt x="169069" y="1398746"/>
                      <a:pt x="173831" y="1388269"/>
                    </a:cubicBezTo>
                    <a:cubicBezTo>
                      <a:pt x="174784" y="1388269"/>
                      <a:pt x="175736" y="1388269"/>
                      <a:pt x="176689" y="1388269"/>
                    </a:cubicBezTo>
                    <a:cubicBezTo>
                      <a:pt x="176689" y="1388269"/>
                      <a:pt x="177641" y="1388269"/>
                      <a:pt x="177641" y="1388269"/>
                    </a:cubicBezTo>
                    <a:cubicBezTo>
                      <a:pt x="184309" y="1401604"/>
                      <a:pt x="197644" y="1410176"/>
                      <a:pt x="212884" y="1410176"/>
                    </a:cubicBezTo>
                    <a:cubicBezTo>
                      <a:pt x="227171" y="1410176"/>
                      <a:pt x="239554" y="1402556"/>
                      <a:pt x="246221" y="1391126"/>
                    </a:cubicBezTo>
                    <a:cubicBezTo>
                      <a:pt x="246221" y="1391126"/>
                      <a:pt x="247174" y="1391126"/>
                      <a:pt x="247174" y="1391126"/>
                    </a:cubicBezTo>
                    <a:cubicBezTo>
                      <a:pt x="250984" y="1391126"/>
                      <a:pt x="253841" y="1388269"/>
                      <a:pt x="253841" y="1383506"/>
                    </a:cubicBezTo>
                    <a:cubicBezTo>
                      <a:pt x="253841" y="1380649"/>
                      <a:pt x="252889" y="1378744"/>
                      <a:pt x="250984" y="1377791"/>
                    </a:cubicBezTo>
                    <a:cubicBezTo>
                      <a:pt x="251936" y="1374934"/>
                      <a:pt x="251936" y="1373029"/>
                      <a:pt x="251936" y="1370171"/>
                    </a:cubicBezTo>
                    <a:cubicBezTo>
                      <a:pt x="251936" y="1348264"/>
                      <a:pt x="234791" y="1331119"/>
                      <a:pt x="212884" y="1331119"/>
                    </a:cubicBezTo>
                    <a:cubicBezTo>
                      <a:pt x="210979" y="1331119"/>
                      <a:pt x="208121" y="1331119"/>
                      <a:pt x="206216" y="1332071"/>
                    </a:cubicBezTo>
                    <a:cubicBezTo>
                      <a:pt x="204311" y="1331119"/>
                      <a:pt x="201454" y="1331119"/>
                      <a:pt x="199549" y="1331119"/>
                    </a:cubicBezTo>
                    <a:cubicBezTo>
                      <a:pt x="199549" y="1325404"/>
                      <a:pt x="194786" y="1320641"/>
                      <a:pt x="188119" y="1320641"/>
                    </a:cubicBezTo>
                    <a:cubicBezTo>
                      <a:pt x="181451" y="1320641"/>
                      <a:pt x="176689" y="1325404"/>
                      <a:pt x="176689" y="1332071"/>
                    </a:cubicBezTo>
                    <a:cubicBezTo>
                      <a:pt x="176689" y="1332071"/>
                      <a:pt x="176689" y="1333024"/>
                      <a:pt x="176689" y="1333024"/>
                    </a:cubicBezTo>
                    <a:cubicBezTo>
                      <a:pt x="172879" y="1331119"/>
                      <a:pt x="169069" y="1329214"/>
                      <a:pt x="165259" y="1329214"/>
                    </a:cubicBezTo>
                    <a:cubicBezTo>
                      <a:pt x="159544" y="1329214"/>
                      <a:pt x="154781" y="1331119"/>
                      <a:pt x="150019" y="1334929"/>
                    </a:cubicBezTo>
                    <a:cubicBezTo>
                      <a:pt x="149066" y="1334929"/>
                      <a:pt x="148114" y="1333976"/>
                      <a:pt x="147161" y="1333976"/>
                    </a:cubicBezTo>
                    <a:cubicBezTo>
                      <a:pt x="144304" y="1333976"/>
                      <a:pt x="141446" y="1334929"/>
                      <a:pt x="139541" y="1336834"/>
                    </a:cubicBezTo>
                    <a:cubicBezTo>
                      <a:pt x="147161" y="1329214"/>
                      <a:pt x="150971" y="1319689"/>
                      <a:pt x="150971" y="1308259"/>
                    </a:cubicBezTo>
                    <a:cubicBezTo>
                      <a:pt x="150971" y="1306354"/>
                      <a:pt x="150971" y="1305401"/>
                      <a:pt x="150019" y="1303496"/>
                    </a:cubicBezTo>
                    <a:cubicBezTo>
                      <a:pt x="150971" y="1303496"/>
                      <a:pt x="150971" y="1303496"/>
                      <a:pt x="151924" y="1303496"/>
                    </a:cubicBezTo>
                    <a:cubicBezTo>
                      <a:pt x="165259" y="1303496"/>
                      <a:pt x="176689" y="1293019"/>
                      <a:pt x="176689" y="1278731"/>
                    </a:cubicBezTo>
                    <a:cubicBezTo>
                      <a:pt x="176689" y="1266349"/>
                      <a:pt x="167164" y="1255871"/>
                      <a:pt x="153829" y="1254919"/>
                    </a:cubicBezTo>
                    <a:cubicBezTo>
                      <a:pt x="153829" y="1253966"/>
                      <a:pt x="153829" y="1253014"/>
                      <a:pt x="152876" y="1253014"/>
                    </a:cubicBezTo>
                    <a:cubicBezTo>
                      <a:pt x="154781" y="1252061"/>
                      <a:pt x="155734" y="1251109"/>
                      <a:pt x="156686" y="1249204"/>
                    </a:cubicBezTo>
                    <a:cubicBezTo>
                      <a:pt x="164306" y="1247299"/>
                      <a:pt x="170021" y="1240631"/>
                      <a:pt x="170021" y="1233011"/>
                    </a:cubicBezTo>
                    <a:cubicBezTo>
                      <a:pt x="170021" y="1230154"/>
                      <a:pt x="169069" y="1227296"/>
                      <a:pt x="168116" y="1224439"/>
                    </a:cubicBezTo>
                    <a:cubicBezTo>
                      <a:pt x="172879" y="1223486"/>
                      <a:pt x="176689" y="1219676"/>
                      <a:pt x="176689" y="1213961"/>
                    </a:cubicBezTo>
                    <a:cubicBezTo>
                      <a:pt x="176689" y="1209199"/>
                      <a:pt x="173831" y="1206341"/>
                      <a:pt x="170021" y="1204436"/>
                    </a:cubicBezTo>
                    <a:cubicBezTo>
                      <a:pt x="176689" y="1198721"/>
                      <a:pt x="180499" y="1190149"/>
                      <a:pt x="180499" y="1181576"/>
                    </a:cubicBezTo>
                    <a:cubicBezTo>
                      <a:pt x="180499" y="1167289"/>
                      <a:pt x="170974" y="1155859"/>
                      <a:pt x="158591" y="1152049"/>
                    </a:cubicBezTo>
                    <a:cubicBezTo>
                      <a:pt x="160496" y="1152049"/>
                      <a:pt x="162401" y="1153001"/>
                      <a:pt x="165259" y="1153001"/>
                    </a:cubicBezTo>
                    <a:cubicBezTo>
                      <a:pt x="166211" y="1153001"/>
                      <a:pt x="167164" y="1153001"/>
                      <a:pt x="169069" y="1153001"/>
                    </a:cubicBezTo>
                    <a:cubicBezTo>
                      <a:pt x="169069" y="1153001"/>
                      <a:pt x="169069" y="1153001"/>
                      <a:pt x="169069" y="1153001"/>
                    </a:cubicBezTo>
                    <a:cubicBezTo>
                      <a:pt x="169069" y="1157764"/>
                      <a:pt x="172879" y="1161574"/>
                      <a:pt x="177641" y="1161574"/>
                    </a:cubicBezTo>
                    <a:cubicBezTo>
                      <a:pt x="177641" y="1161574"/>
                      <a:pt x="177641" y="1161574"/>
                      <a:pt x="178594" y="1161574"/>
                    </a:cubicBezTo>
                    <a:cubicBezTo>
                      <a:pt x="178594" y="1161574"/>
                      <a:pt x="178594" y="1161574"/>
                      <a:pt x="178594" y="1162526"/>
                    </a:cubicBezTo>
                    <a:cubicBezTo>
                      <a:pt x="178594" y="1170146"/>
                      <a:pt x="182404" y="1176814"/>
                      <a:pt x="188119" y="1180624"/>
                    </a:cubicBezTo>
                    <a:cubicBezTo>
                      <a:pt x="186214" y="1184434"/>
                      <a:pt x="185261" y="1188244"/>
                      <a:pt x="185261" y="1193006"/>
                    </a:cubicBezTo>
                    <a:cubicBezTo>
                      <a:pt x="185261" y="1207294"/>
                      <a:pt x="195739" y="1219676"/>
                      <a:pt x="210026" y="1221581"/>
                    </a:cubicBezTo>
                    <a:cubicBezTo>
                      <a:pt x="207169" y="1222534"/>
                      <a:pt x="205264" y="1226344"/>
                      <a:pt x="205264" y="1229201"/>
                    </a:cubicBezTo>
                    <a:cubicBezTo>
                      <a:pt x="205264" y="1233964"/>
                      <a:pt x="209074" y="1237774"/>
                      <a:pt x="213836" y="1237774"/>
                    </a:cubicBezTo>
                    <a:cubicBezTo>
                      <a:pt x="218599" y="1237774"/>
                      <a:pt x="222409" y="1233964"/>
                      <a:pt x="222409" y="1229201"/>
                    </a:cubicBezTo>
                    <a:cubicBezTo>
                      <a:pt x="222409" y="1225391"/>
                      <a:pt x="220504" y="1222534"/>
                      <a:pt x="217646" y="1221581"/>
                    </a:cubicBezTo>
                    <a:cubicBezTo>
                      <a:pt x="218599" y="1221581"/>
                      <a:pt x="218599" y="1221581"/>
                      <a:pt x="219551" y="1221581"/>
                    </a:cubicBezTo>
                    <a:cubicBezTo>
                      <a:pt x="221456" y="1222534"/>
                      <a:pt x="223361" y="1223486"/>
                      <a:pt x="226219" y="1223486"/>
                    </a:cubicBezTo>
                    <a:cubicBezTo>
                      <a:pt x="233839" y="1223486"/>
                      <a:pt x="239554" y="1217771"/>
                      <a:pt x="239554" y="1210151"/>
                    </a:cubicBezTo>
                    <a:cubicBezTo>
                      <a:pt x="239554" y="1210151"/>
                      <a:pt x="239554" y="1209199"/>
                      <a:pt x="239554" y="1209199"/>
                    </a:cubicBezTo>
                    <a:cubicBezTo>
                      <a:pt x="242411" y="1205389"/>
                      <a:pt x="243364" y="1201579"/>
                      <a:pt x="244316" y="1196816"/>
                    </a:cubicBezTo>
                    <a:cubicBezTo>
                      <a:pt x="245269" y="1196816"/>
                      <a:pt x="245269" y="1196816"/>
                      <a:pt x="246221" y="1196816"/>
                    </a:cubicBezTo>
                    <a:cubicBezTo>
                      <a:pt x="250984" y="1196816"/>
                      <a:pt x="254794" y="1193006"/>
                      <a:pt x="254794" y="1188244"/>
                    </a:cubicBezTo>
                    <a:cubicBezTo>
                      <a:pt x="254794" y="1185386"/>
                      <a:pt x="252889" y="1183481"/>
                      <a:pt x="250984" y="1181576"/>
                    </a:cubicBezTo>
                    <a:cubicBezTo>
                      <a:pt x="255746" y="1180624"/>
                      <a:pt x="259556" y="1176814"/>
                      <a:pt x="259556" y="1172051"/>
                    </a:cubicBezTo>
                    <a:cubicBezTo>
                      <a:pt x="259556" y="1167289"/>
                      <a:pt x="256699" y="1164431"/>
                      <a:pt x="252889" y="1162526"/>
                    </a:cubicBezTo>
                    <a:cubicBezTo>
                      <a:pt x="254794" y="1159669"/>
                      <a:pt x="255746" y="1156811"/>
                      <a:pt x="255746" y="1153001"/>
                    </a:cubicBezTo>
                    <a:cubicBezTo>
                      <a:pt x="255746" y="1144429"/>
                      <a:pt x="249079" y="1136809"/>
                      <a:pt x="239554" y="1136809"/>
                    </a:cubicBezTo>
                    <a:cubicBezTo>
                      <a:pt x="230981" y="1136809"/>
                      <a:pt x="223361" y="1143476"/>
                      <a:pt x="223361" y="1153001"/>
                    </a:cubicBezTo>
                    <a:cubicBezTo>
                      <a:pt x="223361" y="1161574"/>
                      <a:pt x="230029" y="1169194"/>
                      <a:pt x="239554" y="1169194"/>
                    </a:cubicBezTo>
                    <a:cubicBezTo>
                      <a:pt x="239554" y="1169194"/>
                      <a:pt x="240506" y="1169194"/>
                      <a:pt x="240506" y="1169194"/>
                    </a:cubicBezTo>
                    <a:cubicBezTo>
                      <a:pt x="240506" y="1170146"/>
                      <a:pt x="239554" y="1171099"/>
                      <a:pt x="239554" y="1172051"/>
                    </a:cubicBezTo>
                    <a:cubicBezTo>
                      <a:pt x="239554" y="1175861"/>
                      <a:pt x="241459" y="1178719"/>
                      <a:pt x="244316" y="1180624"/>
                    </a:cubicBezTo>
                    <a:cubicBezTo>
                      <a:pt x="243364" y="1180624"/>
                      <a:pt x="242411" y="1180624"/>
                      <a:pt x="241459" y="1181576"/>
                    </a:cubicBezTo>
                    <a:cubicBezTo>
                      <a:pt x="237649" y="1173956"/>
                      <a:pt x="231934" y="1168241"/>
                      <a:pt x="223361" y="1165384"/>
                    </a:cubicBezTo>
                    <a:cubicBezTo>
                      <a:pt x="223361" y="1164431"/>
                      <a:pt x="223361" y="1163479"/>
                      <a:pt x="223361" y="1162526"/>
                    </a:cubicBezTo>
                    <a:cubicBezTo>
                      <a:pt x="223361" y="1150144"/>
                      <a:pt x="213836" y="1140619"/>
                      <a:pt x="201454" y="1140619"/>
                    </a:cubicBezTo>
                    <a:cubicBezTo>
                      <a:pt x="197644" y="1140619"/>
                      <a:pt x="193834" y="1141571"/>
                      <a:pt x="190976" y="1143476"/>
                    </a:cubicBezTo>
                    <a:cubicBezTo>
                      <a:pt x="196691" y="1136809"/>
                      <a:pt x="201454" y="1128236"/>
                      <a:pt x="201454" y="1118711"/>
                    </a:cubicBezTo>
                    <a:cubicBezTo>
                      <a:pt x="201454" y="1115854"/>
                      <a:pt x="201454" y="1113949"/>
                      <a:pt x="200501" y="1111091"/>
                    </a:cubicBezTo>
                    <a:cubicBezTo>
                      <a:pt x="203359" y="1111091"/>
                      <a:pt x="205264" y="1108234"/>
                      <a:pt x="205264" y="1105376"/>
                    </a:cubicBezTo>
                    <a:cubicBezTo>
                      <a:pt x="205264" y="1102519"/>
                      <a:pt x="202406" y="1099661"/>
                      <a:pt x="199549" y="1099661"/>
                    </a:cubicBezTo>
                    <a:cubicBezTo>
                      <a:pt x="198596" y="1099661"/>
                      <a:pt x="197644" y="1099661"/>
                      <a:pt x="196691" y="1100614"/>
                    </a:cubicBezTo>
                    <a:cubicBezTo>
                      <a:pt x="195739" y="1098709"/>
                      <a:pt x="194786" y="1097756"/>
                      <a:pt x="193834" y="1096804"/>
                    </a:cubicBezTo>
                    <a:cubicBezTo>
                      <a:pt x="200501" y="1093946"/>
                      <a:pt x="205264" y="1088231"/>
                      <a:pt x="207169" y="1081564"/>
                    </a:cubicBezTo>
                    <a:cubicBezTo>
                      <a:pt x="219551" y="1077754"/>
                      <a:pt x="228124" y="1066324"/>
                      <a:pt x="228124" y="1052989"/>
                    </a:cubicBezTo>
                    <a:cubicBezTo>
                      <a:pt x="228124" y="1051084"/>
                      <a:pt x="228124" y="1049179"/>
                      <a:pt x="227171" y="1048226"/>
                    </a:cubicBezTo>
                    <a:cubicBezTo>
                      <a:pt x="230029" y="1049179"/>
                      <a:pt x="232886" y="1050131"/>
                      <a:pt x="236696" y="1050131"/>
                    </a:cubicBezTo>
                    <a:cubicBezTo>
                      <a:pt x="245269" y="1050131"/>
                      <a:pt x="251936" y="1047274"/>
                      <a:pt x="257651" y="1042511"/>
                    </a:cubicBezTo>
                    <a:cubicBezTo>
                      <a:pt x="259556" y="1043464"/>
                      <a:pt x="261461" y="1043464"/>
                      <a:pt x="263366" y="1043464"/>
                    </a:cubicBezTo>
                    <a:cubicBezTo>
                      <a:pt x="273844" y="1043464"/>
                      <a:pt x="282416" y="1034891"/>
                      <a:pt x="282416" y="1024414"/>
                    </a:cubicBezTo>
                    <a:cubicBezTo>
                      <a:pt x="282416" y="1020604"/>
                      <a:pt x="281464" y="1016794"/>
                      <a:pt x="279559" y="1013936"/>
                    </a:cubicBezTo>
                    <a:cubicBezTo>
                      <a:pt x="287179" y="1012984"/>
                      <a:pt x="292894" y="1007269"/>
                      <a:pt x="295751" y="1000601"/>
                    </a:cubicBezTo>
                    <a:cubicBezTo>
                      <a:pt x="294799" y="1002506"/>
                      <a:pt x="294799" y="1004411"/>
                      <a:pt x="294799" y="1006316"/>
                    </a:cubicBezTo>
                    <a:cubicBezTo>
                      <a:pt x="294799" y="1007269"/>
                      <a:pt x="294799" y="1008221"/>
                      <a:pt x="294799" y="1009174"/>
                    </a:cubicBezTo>
                    <a:cubicBezTo>
                      <a:pt x="293846" y="1011079"/>
                      <a:pt x="293846" y="1012984"/>
                      <a:pt x="293846" y="1015841"/>
                    </a:cubicBezTo>
                    <a:cubicBezTo>
                      <a:pt x="293846" y="1019651"/>
                      <a:pt x="295751" y="1023461"/>
                      <a:pt x="297656" y="1026319"/>
                    </a:cubicBezTo>
                    <a:cubicBezTo>
                      <a:pt x="290036" y="1032034"/>
                      <a:pt x="284321" y="1040606"/>
                      <a:pt x="284321" y="1051084"/>
                    </a:cubicBezTo>
                    <a:cubicBezTo>
                      <a:pt x="284321" y="1052036"/>
                      <a:pt x="284321" y="1052036"/>
                      <a:pt x="284321" y="1052989"/>
                    </a:cubicBezTo>
                    <a:cubicBezTo>
                      <a:pt x="283369" y="1052036"/>
                      <a:pt x="281464" y="1052036"/>
                      <a:pt x="280511" y="1052036"/>
                    </a:cubicBezTo>
                    <a:cubicBezTo>
                      <a:pt x="273844" y="1052036"/>
                      <a:pt x="268129" y="1057751"/>
                      <a:pt x="268129" y="1064419"/>
                    </a:cubicBezTo>
                    <a:cubicBezTo>
                      <a:pt x="268129" y="1070134"/>
                      <a:pt x="271939" y="1074896"/>
                      <a:pt x="277654" y="1075849"/>
                    </a:cubicBezTo>
                    <a:cubicBezTo>
                      <a:pt x="277654" y="1075849"/>
                      <a:pt x="277654" y="1076801"/>
                      <a:pt x="277654" y="1076801"/>
                    </a:cubicBezTo>
                    <a:cubicBezTo>
                      <a:pt x="277654" y="1086326"/>
                      <a:pt x="285274" y="1094899"/>
                      <a:pt x="295751" y="1094899"/>
                    </a:cubicBezTo>
                    <a:cubicBezTo>
                      <a:pt x="298609" y="1094899"/>
                      <a:pt x="300514" y="1093946"/>
                      <a:pt x="303371" y="1092994"/>
                    </a:cubicBezTo>
                    <a:cubicBezTo>
                      <a:pt x="301466" y="1094899"/>
                      <a:pt x="300514" y="1097756"/>
                      <a:pt x="300514" y="1100614"/>
                    </a:cubicBezTo>
                    <a:cubicBezTo>
                      <a:pt x="300514" y="1104424"/>
                      <a:pt x="301466" y="1107281"/>
                      <a:pt x="304324" y="1110139"/>
                    </a:cubicBezTo>
                    <a:cubicBezTo>
                      <a:pt x="304324" y="1110139"/>
                      <a:pt x="303371" y="1110139"/>
                      <a:pt x="303371" y="1110139"/>
                    </a:cubicBezTo>
                    <a:cubicBezTo>
                      <a:pt x="285274" y="1110139"/>
                      <a:pt x="270986" y="1124426"/>
                      <a:pt x="270986" y="1142524"/>
                    </a:cubicBezTo>
                    <a:cubicBezTo>
                      <a:pt x="270986" y="1153954"/>
                      <a:pt x="276701" y="1163479"/>
                      <a:pt x="285274" y="1169194"/>
                    </a:cubicBezTo>
                    <a:cubicBezTo>
                      <a:pt x="286226" y="1171099"/>
                      <a:pt x="287179" y="1173004"/>
                      <a:pt x="288131" y="1174909"/>
                    </a:cubicBezTo>
                    <a:cubicBezTo>
                      <a:pt x="283369" y="1179671"/>
                      <a:pt x="280511" y="1187291"/>
                      <a:pt x="280511" y="1193959"/>
                    </a:cubicBezTo>
                    <a:cubicBezTo>
                      <a:pt x="272891" y="1194911"/>
                      <a:pt x="266224" y="1201579"/>
                      <a:pt x="266224" y="1210151"/>
                    </a:cubicBezTo>
                    <a:cubicBezTo>
                      <a:pt x="266224" y="1213009"/>
                      <a:pt x="267176" y="1216819"/>
                      <a:pt x="269081" y="1218724"/>
                    </a:cubicBezTo>
                    <a:cubicBezTo>
                      <a:pt x="265271" y="1217771"/>
                      <a:pt x="262414" y="1216819"/>
                      <a:pt x="258604" y="1216819"/>
                    </a:cubicBezTo>
                    <a:cubicBezTo>
                      <a:pt x="241459" y="1216819"/>
                      <a:pt x="227171" y="1231106"/>
                      <a:pt x="227171" y="1248251"/>
                    </a:cubicBezTo>
                    <a:cubicBezTo>
                      <a:pt x="227171" y="1265396"/>
                      <a:pt x="241459" y="1279684"/>
                      <a:pt x="258604" y="1279684"/>
                    </a:cubicBezTo>
                    <a:cubicBezTo>
                      <a:pt x="270034" y="1279684"/>
                      <a:pt x="279559" y="1273969"/>
                      <a:pt x="285274" y="1264444"/>
                    </a:cubicBezTo>
                    <a:cubicBezTo>
                      <a:pt x="288131" y="1265396"/>
                      <a:pt x="290989" y="1266349"/>
                      <a:pt x="293846" y="1266349"/>
                    </a:cubicBezTo>
                    <a:cubicBezTo>
                      <a:pt x="303371" y="1266349"/>
                      <a:pt x="311944" y="1261586"/>
                      <a:pt x="316706" y="1253966"/>
                    </a:cubicBezTo>
                    <a:cubicBezTo>
                      <a:pt x="318611" y="1253014"/>
                      <a:pt x="320516" y="1251109"/>
                      <a:pt x="321469" y="1249204"/>
                    </a:cubicBezTo>
                    <a:cubicBezTo>
                      <a:pt x="321469" y="1254919"/>
                      <a:pt x="323374" y="1259681"/>
                      <a:pt x="326231" y="1263491"/>
                    </a:cubicBezTo>
                    <a:cubicBezTo>
                      <a:pt x="326231" y="1263491"/>
                      <a:pt x="326231" y="1264444"/>
                      <a:pt x="326231" y="1264444"/>
                    </a:cubicBezTo>
                    <a:cubicBezTo>
                      <a:pt x="326231" y="1268254"/>
                      <a:pt x="327184" y="1272064"/>
                      <a:pt x="328136" y="1275874"/>
                    </a:cubicBezTo>
                    <a:cubicBezTo>
                      <a:pt x="325279" y="1278731"/>
                      <a:pt x="323374" y="1281589"/>
                      <a:pt x="322421" y="1285399"/>
                    </a:cubicBezTo>
                    <a:cubicBezTo>
                      <a:pt x="319564" y="1282541"/>
                      <a:pt x="315754" y="1280636"/>
                      <a:pt x="310991" y="1279684"/>
                    </a:cubicBezTo>
                    <a:cubicBezTo>
                      <a:pt x="310991" y="1275874"/>
                      <a:pt x="308134" y="1273016"/>
                      <a:pt x="304324" y="1273016"/>
                    </a:cubicBezTo>
                    <a:cubicBezTo>
                      <a:pt x="300514" y="1273016"/>
                      <a:pt x="297656" y="1275874"/>
                      <a:pt x="297656" y="1279684"/>
                    </a:cubicBezTo>
                    <a:cubicBezTo>
                      <a:pt x="297656" y="1281589"/>
                      <a:pt x="298609" y="1282541"/>
                      <a:pt x="299561" y="1284446"/>
                    </a:cubicBezTo>
                    <a:cubicBezTo>
                      <a:pt x="296704" y="1287304"/>
                      <a:pt x="294799" y="1292066"/>
                      <a:pt x="294799" y="1296829"/>
                    </a:cubicBezTo>
                    <a:cubicBezTo>
                      <a:pt x="294799" y="1300639"/>
                      <a:pt x="295751" y="1304449"/>
                      <a:pt x="298609" y="1307306"/>
                    </a:cubicBezTo>
                    <a:cubicBezTo>
                      <a:pt x="298609" y="1307306"/>
                      <a:pt x="298609" y="1307306"/>
                      <a:pt x="298609" y="1307306"/>
                    </a:cubicBezTo>
                    <a:cubicBezTo>
                      <a:pt x="298609" y="1312069"/>
                      <a:pt x="302419" y="1316831"/>
                      <a:pt x="308134" y="1316831"/>
                    </a:cubicBezTo>
                    <a:cubicBezTo>
                      <a:pt x="310991" y="1316831"/>
                      <a:pt x="312896" y="1315879"/>
                      <a:pt x="314801" y="1313974"/>
                    </a:cubicBezTo>
                    <a:cubicBezTo>
                      <a:pt x="320516" y="1313021"/>
                      <a:pt x="326231" y="1308259"/>
                      <a:pt x="328136" y="1302544"/>
                    </a:cubicBezTo>
                    <a:cubicBezTo>
                      <a:pt x="331946" y="1307306"/>
                      <a:pt x="336709" y="1310164"/>
                      <a:pt x="343376" y="1310164"/>
                    </a:cubicBezTo>
                    <a:cubicBezTo>
                      <a:pt x="347186" y="1310164"/>
                      <a:pt x="350996" y="1309211"/>
                      <a:pt x="353854" y="1306354"/>
                    </a:cubicBezTo>
                    <a:cubicBezTo>
                      <a:pt x="353854" y="1306354"/>
                      <a:pt x="353854" y="1307306"/>
                      <a:pt x="353854" y="1307306"/>
                    </a:cubicBezTo>
                    <a:cubicBezTo>
                      <a:pt x="353854" y="1315879"/>
                      <a:pt x="360521" y="1322546"/>
                      <a:pt x="369094" y="1322546"/>
                    </a:cubicBezTo>
                    <a:cubicBezTo>
                      <a:pt x="371951" y="1322546"/>
                      <a:pt x="373856" y="1321594"/>
                      <a:pt x="376714" y="1320641"/>
                    </a:cubicBezTo>
                    <a:cubicBezTo>
                      <a:pt x="378619" y="1322546"/>
                      <a:pt x="381476" y="1323499"/>
                      <a:pt x="384334" y="1323499"/>
                    </a:cubicBezTo>
                    <a:cubicBezTo>
                      <a:pt x="391001" y="1323499"/>
                      <a:pt x="396716" y="1317784"/>
                      <a:pt x="396716" y="1311116"/>
                    </a:cubicBezTo>
                    <a:cubicBezTo>
                      <a:pt x="396716" y="1310164"/>
                      <a:pt x="396716" y="1310164"/>
                      <a:pt x="396716" y="1309211"/>
                    </a:cubicBezTo>
                    <a:cubicBezTo>
                      <a:pt x="402431" y="1306354"/>
                      <a:pt x="406241" y="1300639"/>
                      <a:pt x="406241" y="1293971"/>
                    </a:cubicBezTo>
                    <a:cubicBezTo>
                      <a:pt x="406241" y="1287304"/>
                      <a:pt x="402431" y="1281589"/>
                      <a:pt x="397669" y="1278731"/>
                    </a:cubicBezTo>
                    <a:cubicBezTo>
                      <a:pt x="397669" y="1278731"/>
                      <a:pt x="397669" y="1278731"/>
                      <a:pt x="397669" y="1278731"/>
                    </a:cubicBezTo>
                    <a:cubicBezTo>
                      <a:pt x="399574" y="1279684"/>
                      <a:pt x="401479" y="1280636"/>
                      <a:pt x="404336" y="1280636"/>
                    </a:cubicBezTo>
                    <a:cubicBezTo>
                      <a:pt x="405289" y="1280636"/>
                      <a:pt x="407194" y="1280636"/>
                      <a:pt x="408146" y="1279684"/>
                    </a:cubicBezTo>
                    <a:cubicBezTo>
                      <a:pt x="411956" y="1283494"/>
                      <a:pt x="415766" y="1287304"/>
                      <a:pt x="421481" y="1288256"/>
                    </a:cubicBezTo>
                    <a:cubicBezTo>
                      <a:pt x="424339" y="1293971"/>
                      <a:pt x="431006" y="1296829"/>
                      <a:pt x="437674" y="1296829"/>
                    </a:cubicBezTo>
                    <a:cubicBezTo>
                      <a:pt x="448151" y="1296829"/>
                      <a:pt x="456724" y="1288256"/>
                      <a:pt x="456724" y="1277779"/>
                    </a:cubicBezTo>
                    <a:cubicBezTo>
                      <a:pt x="456724" y="1277779"/>
                      <a:pt x="456724" y="1276826"/>
                      <a:pt x="456724" y="1276826"/>
                    </a:cubicBezTo>
                    <a:cubicBezTo>
                      <a:pt x="460534" y="1279684"/>
                      <a:pt x="465296" y="1282541"/>
                      <a:pt x="471011" y="1284446"/>
                    </a:cubicBezTo>
                    <a:cubicBezTo>
                      <a:pt x="473869" y="1288256"/>
                      <a:pt x="479584" y="1291114"/>
                      <a:pt x="485299" y="1291114"/>
                    </a:cubicBezTo>
                    <a:cubicBezTo>
                      <a:pt x="491014" y="1291114"/>
                      <a:pt x="496729" y="1288256"/>
                      <a:pt x="499586" y="1283494"/>
                    </a:cubicBezTo>
                    <a:cubicBezTo>
                      <a:pt x="499586" y="1283494"/>
                      <a:pt x="500539" y="1284446"/>
                      <a:pt x="500539" y="1284446"/>
                    </a:cubicBezTo>
                    <a:cubicBezTo>
                      <a:pt x="499586" y="1285399"/>
                      <a:pt x="499586" y="1285399"/>
                      <a:pt x="498634" y="1286351"/>
                    </a:cubicBezTo>
                    <a:cubicBezTo>
                      <a:pt x="494824" y="1288256"/>
                      <a:pt x="491014" y="1293019"/>
                      <a:pt x="491014" y="1297781"/>
                    </a:cubicBezTo>
                    <a:cubicBezTo>
                      <a:pt x="486251" y="1301591"/>
                      <a:pt x="483394" y="1307306"/>
                      <a:pt x="483394" y="1313974"/>
                    </a:cubicBezTo>
                    <a:cubicBezTo>
                      <a:pt x="481489" y="1314926"/>
                      <a:pt x="478631" y="1315879"/>
                      <a:pt x="477679" y="1317784"/>
                    </a:cubicBezTo>
                    <a:cubicBezTo>
                      <a:pt x="475774" y="1316831"/>
                      <a:pt x="473869" y="1315879"/>
                      <a:pt x="471011" y="1315879"/>
                    </a:cubicBezTo>
                    <a:cubicBezTo>
                      <a:pt x="463391" y="1315879"/>
                      <a:pt x="457676" y="1321594"/>
                      <a:pt x="457676" y="1329214"/>
                    </a:cubicBezTo>
                    <a:cubicBezTo>
                      <a:pt x="457676" y="1336834"/>
                      <a:pt x="463391" y="1342549"/>
                      <a:pt x="471011" y="1342549"/>
                    </a:cubicBezTo>
                    <a:cubicBezTo>
                      <a:pt x="472916" y="1342549"/>
                      <a:pt x="473869" y="1342549"/>
                      <a:pt x="475774" y="1341596"/>
                    </a:cubicBezTo>
                    <a:cubicBezTo>
                      <a:pt x="475774" y="1341596"/>
                      <a:pt x="475774" y="1341596"/>
                      <a:pt x="475774" y="1341596"/>
                    </a:cubicBezTo>
                    <a:cubicBezTo>
                      <a:pt x="465296" y="1344454"/>
                      <a:pt x="456724" y="1352074"/>
                      <a:pt x="451961" y="1361599"/>
                    </a:cubicBezTo>
                    <a:cubicBezTo>
                      <a:pt x="450056" y="1359694"/>
                      <a:pt x="447199" y="1357789"/>
                      <a:pt x="444341" y="1356836"/>
                    </a:cubicBezTo>
                    <a:cubicBezTo>
                      <a:pt x="445294" y="1354931"/>
                      <a:pt x="446246" y="1352074"/>
                      <a:pt x="446246" y="1349216"/>
                    </a:cubicBezTo>
                    <a:cubicBezTo>
                      <a:pt x="446246" y="1339691"/>
                      <a:pt x="438626" y="1333024"/>
                      <a:pt x="430054" y="1333024"/>
                    </a:cubicBezTo>
                    <a:cubicBezTo>
                      <a:pt x="425291" y="1333024"/>
                      <a:pt x="421481" y="1334929"/>
                      <a:pt x="417671" y="1337786"/>
                    </a:cubicBezTo>
                    <a:cubicBezTo>
                      <a:pt x="415766" y="1334929"/>
                      <a:pt x="411956" y="1333024"/>
                      <a:pt x="408146" y="1333024"/>
                    </a:cubicBezTo>
                    <a:cubicBezTo>
                      <a:pt x="401479" y="1333024"/>
                      <a:pt x="395764" y="1338739"/>
                      <a:pt x="395764" y="1345406"/>
                    </a:cubicBezTo>
                    <a:cubicBezTo>
                      <a:pt x="395764" y="1350169"/>
                      <a:pt x="398621" y="1353979"/>
                      <a:pt x="401479" y="1355884"/>
                    </a:cubicBezTo>
                    <a:cubicBezTo>
                      <a:pt x="392906" y="1358741"/>
                      <a:pt x="386239" y="1366361"/>
                      <a:pt x="386239" y="1375886"/>
                    </a:cubicBezTo>
                    <a:cubicBezTo>
                      <a:pt x="386239" y="1376839"/>
                      <a:pt x="386239" y="1377791"/>
                      <a:pt x="386239" y="1379696"/>
                    </a:cubicBezTo>
                    <a:cubicBezTo>
                      <a:pt x="385286" y="1382554"/>
                      <a:pt x="385286" y="1384459"/>
                      <a:pt x="384334" y="1387316"/>
                    </a:cubicBezTo>
                    <a:cubicBezTo>
                      <a:pt x="382429" y="1389221"/>
                      <a:pt x="380524" y="1392079"/>
                      <a:pt x="379571" y="1394936"/>
                    </a:cubicBezTo>
                    <a:cubicBezTo>
                      <a:pt x="379571" y="1394936"/>
                      <a:pt x="378619" y="1394936"/>
                      <a:pt x="378619" y="1394936"/>
                    </a:cubicBezTo>
                    <a:cubicBezTo>
                      <a:pt x="378619" y="1394936"/>
                      <a:pt x="378619" y="1394936"/>
                      <a:pt x="378619" y="1394936"/>
                    </a:cubicBezTo>
                    <a:cubicBezTo>
                      <a:pt x="378619" y="1393031"/>
                      <a:pt x="379571" y="1391126"/>
                      <a:pt x="379571" y="1389221"/>
                    </a:cubicBezTo>
                    <a:cubicBezTo>
                      <a:pt x="379571" y="1388269"/>
                      <a:pt x="379571" y="1387316"/>
                      <a:pt x="379571" y="1386364"/>
                    </a:cubicBezTo>
                    <a:cubicBezTo>
                      <a:pt x="383381" y="1383506"/>
                      <a:pt x="386239" y="1379696"/>
                      <a:pt x="386239" y="1373981"/>
                    </a:cubicBezTo>
                    <a:cubicBezTo>
                      <a:pt x="386239" y="1366361"/>
                      <a:pt x="379571" y="1359694"/>
                      <a:pt x="371951" y="1359694"/>
                    </a:cubicBezTo>
                    <a:cubicBezTo>
                      <a:pt x="367189" y="1359694"/>
                      <a:pt x="363379" y="1361599"/>
                      <a:pt x="360521" y="1365409"/>
                    </a:cubicBezTo>
                    <a:cubicBezTo>
                      <a:pt x="358616" y="1364456"/>
                      <a:pt x="356711" y="1364456"/>
                      <a:pt x="354806" y="1364456"/>
                    </a:cubicBezTo>
                    <a:cubicBezTo>
                      <a:pt x="349091" y="1364456"/>
                      <a:pt x="343376" y="1366361"/>
                      <a:pt x="339566" y="1370171"/>
                    </a:cubicBezTo>
                    <a:cubicBezTo>
                      <a:pt x="337661" y="1367314"/>
                      <a:pt x="333851" y="1365409"/>
                      <a:pt x="330041" y="1365409"/>
                    </a:cubicBezTo>
                    <a:cubicBezTo>
                      <a:pt x="324326" y="1365409"/>
                      <a:pt x="320516" y="1369219"/>
                      <a:pt x="318611" y="1373981"/>
                    </a:cubicBezTo>
                    <a:cubicBezTo>
                      <a:pt x="316706" y="1374934"/>
                      <a:pt x="314801" y="1375886"/>
                      <a:pt x="313849" y="1377791"/>
                    </a:cubicBezTo>
                    <a:cubicBezTo>
                      <a:pt x="311944" y="1376839"/>
                      <a:pt x="310039" y="1376839"/>
                      <a:pt x="308134" y="1376839"/>
                    </a:cubicBezTo>
                    <a:cubicBezTo>
                      <a:pt x="301466" y="1376839"/>
                      <a:pt x="295751" y="1382554"/>
                      <a:pt x="295751" y="1389221"/>
                    </a:cubicBezTo>
                    <a:cubicBezTo>
                      <a:pt x="295751" y="1395889"/>
                      <a:pt x="301466" y="1401604"/>
                      <a:pt x="308134" y="1401604"/>
                    </a:cubicBezTo>
                    <a:cubicBezTo>
                      <a:pt x="314801" y="1401604"/>
                      <a:pt x="319564" y="1396841"/>
                      <a:pt x="320516" y="1390174"/>
                    </a:cubicBezTo>
                    <a:cubicBezTo>
                      <a:pt x="320516" y="1390174"/>
                      <a:pt x="320516" y="1390174"/>
                      <a:pt x="320516" y="1390174"/>
                    </a:cubicBezTo>
                    <a:cubicBezTo>
                      <a:pt x="322421" y="1390174"/>
                      <a:pt x="324326" y="1389221"/>
                      <a:pt x="325279" y="1388269"/>
                    </a:cubicBezTo>
                    <a:cubicBezTo>
                      <a:pt x="326231" y="1388269"/>
                      <a:pt x="328136" y="1389221"/>
                      <a:pt x="329089" y="1389221"/>
                    </a:cubicBezTo>
                    <a:cubicBezTo>
                      <a:pt x="329089" y="1389221"/>
                      <a:pt x="329089" y="1389221"/>
                      <a:pt x="329089" y="1390174"/>
                    </a:cubicBezTo>
                    <a:cubicBezTo>
                      <a:pt x="329089" y="1401604"/>
                      <a:pt x="336709" y="1411129"/>
                      <a:pt x="347186" y="1413986"/>
                    </a:cubicBezTo>
                    <a:cubicBezTo>
                      <a:pt x="347186" y="1414939"/>
                      <a:pt x="346234" y="1415891"/>
                      <a:pt x="346234" y="1417796"/>
                    </a:cubicBezTo>
                    <a:cubicBezTo>
                      <a:pt x="346234" y="1418749"/>
                      <a:pt x="346234" y="1419701"/>
                      <a:pt x="347186" y="1420654"/>
                    </a:cubicBezTo>
                    <a:cubicBezTo>
                      <a:pt x="345281" y="1424464"/>
                      <a:pt x="343376" y="1428274"/>
                      <a:pt x="343376" y="1433036"/>
                    </a:cubicBezTo>
                    <a:cubicBezTo>
                      <a:pt x="343376" y="1437799"/>
                      <a:pt x="344329" y="1442561"/>
                      <a:pt x="347186" y="1446371"/>
                    </a:cubicBezTo>
                    <a:cubicBezTo>
                      <a:pt x="339566" y="1447324"/>
                      <a:pt x="334804" y="1453991"/>
                      <a:pt x="334804" y="1461611"/>
                    </a:cubicBezTo>
                    <a:cubicBezTo>
                      <a:pt x="334804" y="1470184"/>
                      <a:pt x="341471" y="1476851"/>
                      <a:pt x="350044" y="1476851"/>
                    </a:cubicBezTo>
                    <a:cubicBezTo>
                      <a:pt x="353854" y="1476851"/>
                      <a:pt x="356711" y="1475899"/>
                      <a:pt x="359569" y="1473994"/>
                    </a:cubicBezTo>
                    <a:cubicBezTo>
                      <a:pt x="363379" y="1480661"/>
                      <a:pt x="370046" y="1484471"/>
                      <a:pt x="377666" y="1486376"/>
                    </a:cubicBezTo>
                    <a:cubicBezTo>
                      <a:pt x="379571" y="1490186"/>
                      <a:pt x="383381" y="1492091"/>
                      <a:pt x="388144" y="1492091"/>
                    </a:cubicBezTo>
                    <a:cubicBezTo>
                      <a:pt x="394811" y="1492091"/>
                      <a:pt x="400526" y="1486376"/>
                      <a:pt x="400526" y="1479709"/>
                    </a:cubicBezTo>
                    <a:cubicBezTo>
                      <a:pt x="400526" y="1478756"/>
                      <a:pt x="400526" y="1478756"/>
                      <a:pt x="400526" y="1478756"/>
                    </a:cubicBezTo>
                    <a:cubicBezTo>
                      <a:pt x="405289" y="1473994"/>
                      <a:pt x="408146" y="1468279"/>
                      <a:pt x="408146" y="1460659"/>
                    </a:cubicBezTo>
                    <a:cubicBezTo>
                      <a:pt x="408146" y="1451134"/>
                      <a:pt x="403384" y="1443514"/>
                      <a:pt x="396716" y="1438751"/>
                    </a:cubicBezTo>
                    <a:cubicBezTo>
                      <a:pt x="396716" y="1436846"/>
                      <a:pt x="397669" y="1435894"/>
                      <a:pt x="397669" y="1433989"/>
                    </a:cubicBezTo>
                    <a:cubicBezTo>
                      <a:pt x="397669" y="1431131"/>
                      <a:pt x="396716" y="1428274"/>
                      <a:pt x="395764" y="1425416"/>
                    </a:cubicBezTo>
                    <a:cubicBezTo>
                      <a:pt x="396716" y="1424464"/>
                      <a:pt x="396716" y="1422559"/>
                      <a:pt x="396716" y="1420654"/>
                    </a:cubicBezTo>
                    <a:cubicBezTo>
                      <a:pt x="396716" y="1420654"/>
                      <a:pt x="396716" y="1420654"/>
                      <a:pt x="396716" y="1420654"/>
                    </a:cubicBezTo>
                    <a:cubicBezTo>
                      <a:pt x="397669" y="1421606"/>
                      <a:pt x="398621" y="1422559"/>
                      <a:pt x="399574" y="1423511"/>
                    </a:cubicBezTo>
                    <a:cubicBezTo>
                      <a:pt x="397669" y="1425416"/>
                      <a:pt x="395764" y="1428274"/>
                      <a:pt x="395764" y="1431131"/>
                    </a:cubicBezTo>
                    <a:cubicBezTo>
                      <a:pt x="395764" y="1436846"/>
                      <a:pt x="400526" y="1441609"/>
                      <a:pt x="406241" y="1441609"/>
                    </a:cubicBezTo>
                    <a:cubicBezTo>
                      <a:pt x="411956" y="1441609"/>
                      <a:pt x="415766" y="1437799"/>
                      <a:pt x="416719" y="1432084"/>
                    </a:cubicBezTo>
                    <a:cubicBezTo>
                      <a:pt x="418624" y="1432084"/>
                      <a:pt x="420529" y="1433036"/>
                      <a:pt x="422434" y="1433036"/>
                    </a:cubicBezTo>
                    <a:cubicBezTo>
                      <a:pt x="421481" y="1434941"/>
                      <a:pt x="420529" y="1437799"/>
                      <a:pt x="420529" y="1440656"/>
                    </a:cubicBezTo>
                    <a:cubicBezTo>
                      <a:pt x="420529" y="1446371"/>
                      <a:pt x="423386" y="1451134"/>
                      <a:pt x="427196" y="1454944"/>
                    </a:cubicBezTo>
                    <a:cubicBezTo>
                      <a:pt x="421481" y="1457801"/>
                      <a:pt x="417671" y="1463516"/>
                      <a:pt x="417671" y="1471136"/>
                    </a:cubicBezTo>
                    <a:cubicBezTo>
                      <a:pt x="417671" y="1473994"/>
                      <a:pt x="418624" y="1476851"/>
                      <a:pt x="419576" y="1478756"/>
                    </a:cubicBezTo>
                    <a:cubicBezTo>
                      <a:pt x="413861" y="1478756"/>
                      <a:pt x="408146" y="1483519"/>
                      <a:pt x="408146" y="1490186"/>
                    </a:cubicBezTo>
                    <a:cubicBezTo>
                      <a:pt x="408146" y="1493044"/>
                      <a:pt x="410051" y="1496854"/>
                      <a:pt x="411956" y="1498759"/>
                    </a:cubicBezTo>
                    <a:cubicBezTo>
                      <a:pt x="411004" y="1499711"/>
                      <a:pt x="411004" y="1500664"/>
                      <a:pt x="411004" y="1502569"/>
                    </a:cubicBezTo>
                    <a:cubicBezTo>
                      <a:pt x="409099" y="1501616"/>
                      <a:pt x="407194" y="1500664"/>
                      <a:pt x="404336" y="1500664"/>
                    </a:cubicBezTo>
                    <a:cubicBezTo>
                      <a:pt x="398621" y="1500664"/>
                      <a:pt x="393859" y="1505426"/>
                      <a:pt x="393859" y="1511141"/>
                    </a:cubicBezTo>
                    <a:cubicBezTo>
                      <a:pt x="393859" y="1514951"/>
                      <a:pt x="395764" y="1517809"/>
                      <a:pt x="399574" y="1519714"/>
                    </a:cubicBezTo>
                    <a:cubicBezTo>
                      <a:pt x="392906" y="1521619"/>
                      <a:pt x="387191" y="1528286"/>
                      <a:pt x="387191" y="1535906"/>
                    </a:cubicBezTo>
                    <a:cubicBezTo>
                      <a:pt x="387191" y="1538764"/>
                      <a:pt x="388144" y="1541621"/>
                      <a:pt x="389096" y="1544479"/>
                    </a:cubicBezTo>
                    <a:cubicBezTo>
                      <a:pt x="387191" y="1544479"/>
                      <a:pt x="386239" y="1544479"/>
                      <a:pt x="384334" y="1545431"/>
                    </a:cubicBezTo>
                    <a:cubicBezTo>
                      <a:pt x="383381" y="1536859"/>
                      <a:pt x="375761" y="1530191"/>
                      <a:pt x="367189" y="1530191"/>
                    </a:cubicBezTo>
                    <a:cubicBezTo>
                      <a:pt x="357664" y="1530191"/>
                      <a:pt x="350044" y="1537811"/>
                      <a:pt x="350044" y="1547336"/>
                    </a:cubicBezTo>
                    <a:cubicBezTo>
                      <a:pt x="350044" y="1554956"/>
                      <a:pt x="354806" y="1560671"/>
                      <a:pt x="361474" y="1563529"/>
                    </a:cubicBezTo>
                    <a:cubicBezTo>
                      <a:pt x="360521" y="1565434"/>
                      <a:pt x="359569" y="1566386"/>
                      <a:pt x="359569" y="1568291"/>
                    </a:cubicBezTo>
                    <a:cubicBezTo>
                      <a:pt x="357664" y="1566386"/>
                      <a:pt x="355759" y="1565434"/>
                      <a:pt x="352901" y="1565434"/>
                    </a:cubicBezTo>
                    <a:cubicBezTo>
                      <a:pt x="348139" y="1565434"/>
                      <a:pt x="344329" y="1569244"/>
                      <a:pt x="344329" y="1574006"/>
                    </a:cubicBezTo>
                    <a:cubicBezTo>
                      <a:pt x="344329" y="1575911"/>
                      <a:pt x="345281" y="1577816"/>
                      <a:pt x="346234" y="1578769"/>
                    </a:cubicBezTo>
                    <a:cubicBezTo>
                      <a:pt x="341471" y="1582579"/>
                      <a:pt x="338614" y="1588294"/>
                      <a:pt x="338614" y="1594961"/>
                    </a:cubicBezTo>
                    <a:cubicBezTo>
                      <a:pt x="338614" y="1605439"/>
                      <a:pt x="347186" y="1614964"/>
                      <a:pt x="357664" y="1615916"/>
                    </a:cubicBezTo>
                    <a:cubicBezTo>
                      <a:pt x="358616" y="1617821"/>
                      <a:pt x="359569" y="1619726"/>
                      <a:pt x="361474" y="1620679"/>
                    </a:cubicBezTo>
                    <a:cubicBezTo>
                      <a:pt x="364331" y="1628299"/>
                      <a:pt x="369094" y="1634014"/>
                      <a:pt x="375761" y="1637824"/>
                    </a:cubicBezTo>
                    <a:cubicBezTo>
                      <a:pt x="375761" y="1638776"/>
                      <a:pt x="376714" y="1639729"/>
                      <a:pt x="376714" y="1640681"/>
                    </a:cubicBezTo>
                    <a:cubicBezTo>
                      <a:pt x="367189" y="1644491"/>
                      <a:pt x="358616" y="1653064"/>
                      <a:pt x="355759" y="1662589"/>
                    </a:cubicBezTo>
                    <a:cubicBezTo>
                      <a:pt x="353854" y="1660684"/>
                      <a:pt x="350996" y="1658779"/>
                      <a:pt x="347186" y="1657826"/>
                    </a:cubicBezTo>
                    <a:cubicBezTo>
                      <a:pt x="353854" y="1654016"/>
                      <a:pt x="358616" y="1646396"/>
                      <a:pt x="358616" y="1637824"/>
                    </a:cubicBezTo>
                    <a:cubicBezTo>
                      <a:pt x="358616" y="1627346"/>
                      <a:pt x="350996" y="1617821"/>
                      <a:pt x="341471" y="1614964"/>
                    </a:cubicBezTo>
                    <a:cubicBezTo>
                      <a:pt x="340519" y="1603534"/>
                      <a:pt x="333851" y="1594009"/>
                      <a:pt x="324326" y="1589246"/>
                    </a:cubicBezTo>
                    <a:cubicBezTo>
                      <a:pt x="323374" y="1586389"/>
                      <a:pt x="322421" y="1582579"/>
                      <a:pt x="321469" y="1579721"/>
                    </a:cubicBezTo>
                    <a:cubicBezTo>
                      <a:pt x="321469" y="1578769"/>
                      <a:pt x="322421" y="1577816"/>
                      <a:pt x="322421" y="1575911"/>
                    </a:cubicBezTo>
                    <a:cubicBezTo>
                      <a:pt x="322421" y="1569244"/>
                      <a:pt x="316706" y="1562576"/>
                      <a:pt x="309086" y="1562576"/>
                    </a:cubicBezTo>
                    <a:cubicBezTo>
                      <a:pt x="308134" y="1562576"/>
                      <a:pt x="307181" y="1562576"/>
                      <a:pt x="306229" y="1562576"/>
                    </a:cubicBezTo>
                    <a:cubicBezTo>
                      <a:pt x="306229" y="1561624"/>
                      <a:pt x="306229" y="1559719"/>
                      <a:pt x="306229" y="1558766"/>
                    </a:cubicBezTo>
                    <a:cubicBezTo>
                      <a:pt x="306229" y="1556861"/>
                      <a:pt x="306229" y="1554004"/>
                      <a:pt x="305276" y="1552099"/>
                    </a:cubicBezTo>
                    <a:cubicBezTo>
                      <a:pt x="306229" y="1551146"/>
                      <a:pt x="307181" y="1551146"/>
                      <a:pt x="308134" y="1550194"/>
                    </a:cubicBezTo>
                    <a:cubicBezTo>
                      <a:pt x="310039" y="1553051"/>
                      <a:pt x="312896" y="1554956"/>
                      <a:pt x="316706" y="1554956"/>
                    </a:cubicBezTo>
                    <a:cubicBezTo>
                      <a:pt x="316706" y="1554956"/>
                      <a:pt x="316706" y="1554956"/>
                      <a:pt x="317659" y="1554956"/>
                    </a:cubicBezTo>
                    <a:cubicBezTo>
                      <a:pt x="316706" y="1555909"/>
                      <a:pt x="316706" y="1557814"/>
                      <a:pt x="316706" y="1558766"/>
                    </a:cubicBezTo>
                    <a:cubicBezTo>
                      <a:pt x="316706" y="1564481"/>
                      <a:pt x="321469" y="1569244"/>
                      <a:pt x="327184" y="1569244"/>
                    </a:cubicBezTo>
                    <a:cubicBezTo>
                      <a:pt x="332899" y="1569244"/>
                      <a:pt x="337661" y="1564481"/>
                      <a:pt x="337661" y="1558766"/>
                    </a:cubicBezTo>
                    <a:cubicBezTo>
                      <a:pt x="337661" y="1553051"/>
                      <a:pt x="332899" y="1548289"/>
                      <a:pt x="327184" y="1548289"/>
                    </a:cubicBezTo>
                    <a:cubicBezTo>
                      <a:pt x="327184" y="1548289"/>
                      <a:pt x="327184" y="1548289"/>
                      <a:pt x="326231" y="1548289"/>
                    </a:cubicBezTo>
                    <a:cubicBezTo>
                      <a:pt x="326231" y="1547336"/>
                      <a:pt x="327184" y="1545431"/>
                      <a:pt x="327184" y="1544479"/>
                    </a:cubicBezTo>
                    <a:cubicBezTo>
                      <a:pt x="327184" y="1538764"/>
                      <a:pt x="322421" y="1534001"/>
                      <a:pt x="316706" y="1534001"/>
                    </a:cubicBezTo>
                    <a:cubicBezTo>
                      <a:pt x="315754" y="1534001"/>
                      <a:pt x="314801" y="1534001"/>
                      <a:pt x="313849" y="1534954"/>
                    </a:cubicBezTo>
                    <a:cubicBezTo>
                      <a:pt x="313849" y="1534001"/>
                      <a:pt x="313849" y="1533049"/>
                      <a:pt x="312896" y="1533049"/>
                    </a:cubicBezTo>
                    <a:cubicBezTo>
                      <a:pt x="326231" y="1530191"/>
                      <a:pt x="335756" y="1518761"/>
                      <a:pt x="335756" y="1505426"/>
                    </a:cubicBezTo>
                    <a:cubicBezTo>
                      <a:pt x="335756" y="1500664"/>
                      <a:pt x="334804" y="1495901"/>
                      <a:pt x="331946" y="1492091"/>
                    </a:cubicBezTo>
                    <a:cubicBezTo>
                      <a:pt x="331946" y="1491139"/>
                      <a:pt x="332899" y="1490186"/>
                      <a:pt x="332899" y="1488281"/>
                    </a:cubicBezTo>
                    <a:cubicBezTo>
                      <a:pt x="332899" y="1483519"/>
                      <a:pt x="329089" y="1479709"/>
                      <a:pt x="324326" y="1479709"/>
                    </a:cubicBezTo>
                    <a:cubicBezTo>
                      <a:pt x="323374" y="1479709"/>
                      <a:pt x="321469" y="1479709"/>
                      <a:pt x="320516" y="1480661"/>
                    </a:cubicBezTo>
                    <a:cubicBezTo>
                      <a:pt x="316706" y="1478756"/>
                      <a:pt x="312896" y="1477804"/>
                      <a:pt x="308134" y="1477804"/>
                    </a:cubicBezTo>
                    <a:cubicBezTo>
                      <a:pt x="297656" y="1477804"/>
                      <a:pt x="288131" y="1483519"/>
                      <a:pt x="283369" y="1492091"/>
                    </a:cubicBezTo>
                    <a:cubicBezTo>
                      <a:pt x="282416" y="1492091"/>
                      <a:pt x="280511" y="1491139"/>
                      <a:pt x="279559" y="1491139"/>
                    </a:cubicBezTo>
                    <a:cubicBezTo>
                      <a:pt x="272891" y="1491139"/>
                      <a:pt x="267176" y="1494949"/>
                      <a:pt x="265271" y="1500664"/>
                    </a:cubicBezTo>
                    <a:cubicBezTo>
                      <a:pt x="262414" y="1502569"/>
                      <a:pt x="260509" y="1505426"/>
                      <a:pt x="258604" y="1508284"/>
                    </a:cubicBezTo>
                    <a:cubicBezTo>
                      <a:pt x="255746" y="1507331"/>
                      <a:pt x="252889" y="1506379"/>
                      <a:pt x="250031" y="1506379"/>
                    </a:cubicBezTo>
                    <a:cubicBezTo>
                      <a:pt x="239554" y="1506379"/>
                      <a:pt x="231934" y="1514951"/>
                      <a:pt x="231934" y="1524476"/>
                    </a:cubicBezTo>
                    <a:cubicBezTo>
                      <a:pt x="231934" y="1532096"/>
                      <a:pt x="236696" y="1538764"/>
                      <a:pt x="243364" y="1541621"/>
                    </a:cubicBezTo>
                    <a:cubicBezTo>
                      <a:pt x="243364" y="1542574"/>
                      <a:pt x="242411" y="1542574"/>
                      <a:pt x="242411" y="1543526"/>
                    </a:cubicBezTo>
                    <a:cubicBezTo>
                      <a:pt x="241459" y="1543526"/>
                      <a:pt x="240506" y="1543526"/>
                      <a:pt x="239554" y="1543526"/>
                    </a:cubicBezTo>
                    <a:cubicBezTo>
                      <a:pt x="233839" y="1543526"/>
                      <a:pt x="229076" y="1545431"/>
                      <a:pt x="225266" y="1548289"/>
                    </a:cubicBezTo>
                    <a:cubicBezTo>
                      <a:pt x="220504" y="1545431"/>
                      <a:pt x="215741" y="1544479"/>
                      <a:pt x="210026" y="1544479"/>
                    </a:cubicBezTo>
                    <a:cubicBezTo>
                      <a:pt x="202406" y="1544479"/>
                      <a:pt x="194786" y="1547336"/>
                      <a:pt x="189071" y="1553051"/>
                    </a:cubicBezTo>
                    <a:cubicBezTo>
                      <a:pt x="185261" y="1547336"/>
                      <a:pt x="178594" y="1543526"/>
                      <a:pt x="170974" y="1543526"/>
                    </a:cubicBezTo>
                    <a:cubicBezTo>
                      <a:pt x="168116" y="1543526"/>
                      <a:pt x="165259" y="1544479"/>
                      <a:pt x="162401" y="1545431"/>
                    </a:cubicBezTo>
                    <a:cubicBezTo>
                      <a:pt x="161449" y="1541621"/>
                      <a:pt x="157639" y="1537811"/>
                      <a:pt x="152876" y="1537811"/>
                    </a:cubicBezTo>
                    <a:cubicBezTo>
                      <a:pt x="147161" y="1537811"/>
                      <a:pt x="143351" y="1542574"/>
                      <a:pt x="143351" y="1547336"/>
                    </a:cubicBezTo>
                    <a:cubicBezTo>
                      <a:pt x="143351" y="1552099"/>
                      <a:pt x="146209" y="1555909"/>
                      <a:pt x="150971" y="1556861"/>
                    </a:cubicBezTo>
                    <a:cubicBezTo>
                      <a:pt x="150019" y="1559719"/>
                      <a:pt x="149066" y="1562576"/>
                      <a:pt x="149066" y="1566386"/>
                    </a:cubicBezTo>
                    <a:cubicBezTo>
                      <a:pt x="149066" y="1572101"/>
                      <a:pt x="150971" y="1576864"/>
                      <a:pt x="153829" y="1580674"/>
                    </a:cubicBezTo>
                    <a:cubicBezTo>
                      <a:pt x="148114" y="1581626"/>
                      <a:pt x="143351" y="1586389"/>
                      <a:pt x="143351" y="1593056"/>
                    </a:cubicBezTo>
                    <a:cubicBezTo>
                      <a:pt x="143351" y="1599724"/>
                      <a:pt x="149066" y="1605439"/>
                      <a:pt x="155734" y="1605439"/>
                    </a:cubicBezTo>
                    <a:cubicBezTo>
                      <a:pt x="162401" y="1605439"/>
                      <a:pt x="168116" y="1599724"/>
                      <a:pt x="168116" y="1593056"/>
                    </a:cubicBezTo>
                    <a:cubicBezTo>
                      <a:pt x="168116" y="1592104"/>
                      <a:pt x="168116" y="1590199"/>
                      <a:pt x="167164" y="1589246"/>
                    </a:cubicBezTo>
                    <a:cubicBezTo>
                      <a:pt x="168116" y="1589246"/>
                      <a:pt x="170021" y="1589246"/>
                      <a:pt x="170974" y="1589246"/>
                    </a:cubicBezTo>
                    <a:cubicBezTo>
                      <a:pt x="174784" y="1589246"/>
                      <a:pt x="178594" y="1588294"/>
                      <a:pt x="182404" y="1586389"/>
                    </a:cubicBezTo>
                    <a:cubicBezTo>
                      <a:pt x="183356" y="1587341"/>
                      <a:pt x="183356" y="1588294"/>
                      <a:pt x="184309" y="1589246"/>
                    </a:cubicBezTo>
                    <a:cubicBezTo>
                      <a:pt x="183356" y="1592104"/>
                      <a:pt x="183356" y="1594961"/>
                      <a:pt x="183356" y="1597819"/>
                    </a:cubicBezTo>
                    <a:cubicBezTo>
                      <a:pt x="183356" y="1607344"/>
                      <a:pt x="188119" y="1615916"/>
                      <a:pt x="195739" y="1620679"/>
                    </a:cubicBezTo>
                    <a:cubicBezTo>
                      <a:pt x="195739" y="1620679"/>
                      <a:pt x="195739" y="1620679"/>
                      <a:pt x="195739" y="1620679"/>
                    </a:cubicBezTo>
                    <a:cubicBezTo>
                      <a:pt x="195739" y="1623536"/>
                      <a:pt x="198596" y="1626394"/>
                      <a:pt x="201454" y="1626394"/>
                    </a:cubicBezTo>
                    <a:cubicBezTo>
                      <a:pt x="203359" y="1626394"/>
                      <a:pt x="204311" y="1625441"/>
                      <a:pt x="206216" y="1624489"/>
                    </a:cubicBezTo>
                    <a:cubicBezTo>
                      <a:pt x="207169" y="1624489"/>
                      <a:pt x="209074" y="1624489"/>
                      <a:pt x="210026" y="1624489"/>
                    </a:cubicBezTo>
                    <a:cubicBezTo>
                      <a:pt x="223361" y="1624489"/>
                      <a:pt x="234791" y="1614011"/>
                      <a:pt x="236696" y="1600676"/>
                    </a:cubicBezTo>
                    <a:cubicBezTo>
                      <a:pt x="240506" y="1602581"/>
                      <a:pt x="244316" y="1604486"/>
                      <a:pt x="249079" y="1604486"/>
                    </a:cubicBezTo>
                    <a:cubicBezTo>
                      <a:pt x="248126" y="1607344"/>
                      <a:pt x="247174" y="1611154"/>
                      <a:pt x="247174" y="1614011"/>
                    </a:cubicBezTo>
                    <a:cubicBezTo>
                      <a:pt x="247174" y="1615916"/>
                      <a:pt x="247174" y="1617821"/>
                      <a:pt x="248126" y="1619726"/>
                    </a:cubicBezTo>
                    <a:cubicBezTo>
                      <a:pt x="248126" y="1619726"/>
                      <a:pt x="248126" y="1619726"/>
                      <a:pt x="247174" y="1619726"/>
                    </a:cubicBezTo>
                    <a:cubicBezTo>
                      <a:pt x="239554" y="1619726"/>
                      <a:pt x="233839" y="1625441"/>
                      <a:pt x="233839" y="1633061"/>
                    </a:cubicBezTo>
                    <a:cubicBezTo>
                      <a:pt x="233839" y="1639729"/>
                      <a:pt x="239554" y="1645444"/>
                      <a:pt x="246221" y="1646396"/>
                    </a:cubicBezTo>
                    <a:cubicBezTo>
                      <a:pt x="246221" y="1653064"/>
                      <a:pt x="251936" y="1657826"/>
                      <a:pt x="258604" y="1657826"/>
                    </a:cubicBezTo>
                    <a:cubicBezTo>
                      <a:pt x="265271" y="1657826"/>
                      <a:pt x="270986" y="1652111"/>
                      <a:pt x="270986" y="1645444"/>
                    </a:cubicBezTo>
                    <a:cubicBezTo>
                      <a:pt x="270986" y="1642586"/>
                      <a:pt x="270034" y="1640681"/>
                      <a:pt x="268129" y="1637824"/>
                    </a:cubicBezTo>
                    <a:cubicBezTo>
                      <a:pt x="269081" y="1637824"/>
                      <a:pt x="270034" y="1637824"/>
                      <a:pt x="270034" y="1637824"/>
                    </a:cubicBezTo>
                    <a:cubicBezTo>
                      <a:pt x="273844" y="1637824"/>
                      <a:pt x="277654" y="1636871"/>
                      <a:pt x="281464" y="1634966"/>
                    </a:cubicBezTo>
                    <a:cubicBezTo>
                      <a:pt x="284321" y="1638776"/>
                      <a:pt x="288131" y="1641634"/>
                      <a:pt x="291941" y="1644491"/>
                    </a:cubicBezTo>
                    <a:cubicBezTo>
                      <a:pt x="290989" y="1646396"/>
                      <a:pt x="290036" y="1648301"/>
                      <a:pt x="290036" y="1651159"/>
                    </a:cubicBezTo>
                    <a:cubicBezTo>
                      <a:pt x="290036" y="1658779"/>
                      <a:pt x="295751" y="1664494"/>
                      <a:pt x="303371" y="1664494"/>
                    </a:cubicBezTo>
                    <a:cubicBezTo>
                      <a:pt x="307181" y="1664494"/>
                      <a:pt x="310991" y="1662589"/>
                      <a:pt x="312896" y="1660684"/>
                    </a:cubicBezTo>
                    <a:cubicBezTo>
                      <a:pt x="312896" y="1661636"/>
                      <a:pt x="311944" y="1663541"/>
                      <a:pt x="311944" y="1664494"/>
                    </a:cubicBezTo>
                    <a:cubicBezTo>
                      <a:pt x="311944" y="1671161"/>
                      <a:pt x="317659" y="1676876"/>
                      <a:pt x="324326" y="1676876"/>
                    </a:cubicBezTo>
                    <a:cubicBezTo>
                      <a:pt x="326231" y="1676876"/>
                      <a:pt x="328136" y="1675924"/>
                      <a:pt x="330041" y="1675924"/>
                    </a:cubicBezTo>
                    <a:cubicBezTo>
                      <a:pt x="331946" y="1680686"/>
                      <a:pt x="336709" y="1683544"/>
                      <a:pt x="342424" y="1683544"/>
                    </a:cubicBezTo>
                    <a:cubicBezTo>
                      <a:pt x="346234" y="1683544"/>
                      <a:pt x="349091" y="1681639"/>
                      <a:pt x="351949" y="1679734"/>
                    </a:cubicBezTo>
                    <a:cubicBezTo>
                      <a:pt x="353854" y="1685449"/>
                      <a:pt x="356711" y="1691164"/>
                      <a:pt x="360521" y="1694974"/>
                    </a:cubicBezTo>
                    <a:cubicBezTo>
                      <a:pt x="359569" y="1694974"/>
                      <a:pt x="359569" y="1694974"/>
                      <a:pt x="358616" y="1694974"/>
                    </a:cubicBezTo>
                    <a:cubicBezTo>
                      <a:pt x="352901" y="1694974"/>
                      <a:pt x="348139" y="1699736"/>
                      <a:pt x="348139" y="1705451"/>
                    </a:cubicBezTo>
                    <a:cubicBezTo>
                      <a:pt x="348139" y="1710214"/>
                      <a:pt x="350996" y="1713071"/>
                      <a:pt x="354806" y="1714976"/>
                    </a:cubicBezTo>
                    <a:cubicBezTo>
                      <a:pt x="349091" y="1716881"/>
                      <a:pt x="345281" y="1722596"/>
                      <a:pt x="345281" y="1729264"/>
                    </a:cubicBezTo>
                    <a:cubicBezTo>
                      <a:pt x="345281" y="1737836"/>
                      <a:pt x="351949" y="1744504"/>
                      <a:pt x="360521" y="1744504"/>
                    </a:cubicBezTo>
                    <a:cubicBezTo>
                      <a:pt x="369094" y="1744504"/>
                      <a:pt x="375761" y="1737836"/>
                      <a:pt x="375761" y="1729264"/>
                    </a:cubicBezTo>
                    <a:cubicBezTo>
                      <a:pt x="375761" y="1721644"/>
                      <a:pt x="370046" y="1715929"/>
                      <a:pt x="363379" y="1714024"/>
                    </a:cubicBezTo>
                    <a:cubicBezTo>
                      <a:pt x="366236" y="1712119"/>
                      <a:pt x="368141" y="1709261"/>
                      <a:pt x="368141" y="1705451"/>
                    </a:cubicBezTo>
                    <a:cubicBezTo>
                      <a:pt x="368141" y="1704499"/>
                      <a:pt x="368141" y="1702594"/>
                      <a:pt x="367189" y="1701641"/>
                    </a:cubicBezTo>
                    <a:cubicBezTo>
                      <a:pt x="369094" y="1702594"/>
                      <a:pt x="371951" y="1704499"/>
                      <a:pt x="374809" y="1704499"/>
                    </a:cubicBezTo>
                    <a:cubicBezTo>
                      <a:pt x="376714" y="1706404"/>
                      <a:pt x="378619" y="1707356"/>
                      <a:pt x="381476" y="1707356"/>
                    </a:cubicBezTo>
                    <a:cubicBezTo>
                      <a:pt x="382429" y="1707356"/>
                      <a:pt x="384334" y="1707356"/>
                      <a:pt x="385286" y="1706404"/>
                    </a:cubicBezTo>
                    <a:cubicBezTo>
                      <a:pt x="385286" y="1706404"/>
                      <a:pt x="385286" y="1706404"/>
                      <a:pt x="386239" y="1706404"/>
                    </a:cubicBezTo>
                    <a:cubicBezTo>
                      <a:pt x="399574" y="1706404"/>
                      <a:pt x="411004" y="1698784"/>
                      <a:pt x="416719" y="1688306"/>
                    </a:cubicBezTo>
                    <a:cubicBezTo>
                      <a:pt x="419576" y="1687354"/>
                      <a:pt x="421481" y="1685449"/>
                      <a:pt x="421481" y="1681639"/>
                    </a:cubicBezTo>
                    <a:cubicBezTo>
                      <a:pt x="421481" y="1680686"/>
                      <a:pt x="421481" y="1679734"/>
                      <a:pt x="420529" y="1678781"/>
                    </a:cubicBezTo>
                    <a:cubicBezTo>
                      <a:pt x="420529" y="1677829"/>
                      <a:pt x="420529" y="1676876"/>
                      <a:pt x="420529" y="1675924"/>
                    </a:cubicBezTo>
                    <a:cubicBezTo>
                      <a:pt x="424339" y="1677829"/>
                      <a:pt x="429101" y="1678781"/>
                      <a:pt x="433864" y="1679734"/>
                    </a:cubicBezTo>
                    <a:cubicBezTo>
                      <a:pt x="434816" y="1681639"/>
                      <a:pt x="435769" y="1684496"/>
                      <a:pt x="436721" y="1686401"/>
                    </a:cubicBezTo>
                    <a:cubicBezTo>
                      <a:pt x="427196" y="1688306"/>
                      <a:pt x="419576" y="1694021"/>
                      <a:pt x="415766" y="1702594"/>
                    </a:cubicBezTo>
                    <a:cubicBezTo>
                      <a:pt x="415766" y="1702594"/>
                      <a:pt x="414814" y="1702594"/>
                      <a:pt x="414814" y="1702594"/>
                    </a:cubicBezTo>
                    <a:cubicBezTo>
                      <a:pt x="411956" y="1702594"/>
                      <a:pt x="409099" y="1705451"/>
                      <a:pt x="409099" y="1708309"/>
                    </a:cubicBezTo>
                    <a:cubicBezTo>
                      <a:pt x="409099" y="1709261"/>
                      <a:pt x="409099" y="1710214"/>
                      <a:pt x="409099" y="1710214"/>
                    </a:cubicBezTo>
                    <a:cubicBezTo>
                      <a:pt x="408146" y="1710214"/>
                      <a:pt x="408146" y="1711166"/>
                      <a:pt x="407194" y="1711166"/>
                    </a:cubicBezTo>
                    <a:cubicBezTo>
                      <a:pt x="406241" y="1707356"/>
                      <a:pt x="403384" y="1705451"/>
                      <a:pt x="399574" y="1705451"/>
                    </a:cubicBezTo>
                    <a:cubicBezTo>
                      <a:pt x="394811" y="1705451"/>
                      <a:pt x="391954" y="1709261"/>
                      <a:pt x="391954" y="1713071"/>
                    </a:cubicBezTo>
                    <a:cubicBezTo>
                      <a:pt x="391954" y="1717834"/>
                      <a:pt x="395764" y="1720691"/>
                      <a:pt x="399574" y="1720691"/>
                    </a:cubicBezTo>
                    <a:cubicBezTo>
                      <a:pt x="399574" y="1720691"/>
                      <a:pt x="400526" y="1720691"/>
                      <a:pt x="400526" y="1720691"/>
                    </a:cubicBezTo>
                    <a:cubicBezTo>
                      <a:pt x="400526" y="1721644"/>
                      <a:pt x="400526" y="1723549"/>
                      <a:pt x="400526" y="1724501"/>
                    </a:cubicBezTo>
                    <a:cubicBezTo>
                      <a:pt x="400526" y="1726406"/>
                      <a:pt x="400526" y="1728311"/>
                      <a:pt x="401479" y="1729264"/>
                    </a:cubicBezTo>
                    <a:cubicBezTo>
                      <a:pt x="396716" y="1732121"/>
                      <a:pt x="392906" y="1737836"/>
                      <a:pt x="392906" y="1743551"/>
                    </a:cubicBezTo>
                    <a:cubicBezTo>
                      <a:pt x="392906" y="1746409"/>
                      <a:pt x="393859" y="1749266"/>
                      <a:pt x="394811" y="1752124"/>
                    </a:cubicBezTo>
                    <a:cubicBezTo>
                      <a:pt x="390049" y="1753076"/>
                      <a:pt x="385286" y="1754029"/>
                      <a:pt x="380524" y="1756886"/>
                    </a:cubicBezTo>
                    <a:cubicBezTo>
                      <a:pt x="376714" y="1754029"/>
                      <a:pt x="371951" y="1751171"/>
                      <a:pt x="367189" y="1751171"/>
                    </a:cubicBezTo>
                    <a:cubicBezTo>
                      <a:pt x="357664" y="1751171"/>
                      <a:pt x="350044" y="1757839"/>
                      <a:pt x="348139" y="1766411"/>
                    </a:cubicBezTo>
                    <a:cubicBezTo>
                      <a:pt x="348139" y="1766411"/>
                      <a:pt x="347186" y="1767364"/>
                      <a:pt x="347186" y="1767364"/>
                    </a:cubicBezTo>
                    <a:cubicBezTo>
                      <a:pt x="348139" y="1765459"/>
                      <a:pt x="348139" y="1763554"/>
                      <a:pt x="348139" y="1761649"/>
                    </a:cubicBezTo>
                    <a:cubicBezTo>
                      <a:pt x="348139" y="1754029"/>
                      <a:pt x="341471" y="1747361"/>
                      <a:pt x="333851" y="1747361"/>
                    </a:cubicBezTo>
                    <a:cubicBezTo>
                      <a:pt x="330041" y="1747361"/>
                      <a:pt x="327184" y="1749266"/>
                      <a:pt x="324326" y="1751171"/>
                    </a:cubicBezTo>
                    <a:cubicBezTo>
                      <a:pt x="318611" y="1742599"/>
                      <a:pt x="309086" y="1736884"/>
                      <a:pt x="298609" y="1736884"/>
                    </a:cubicBezTo>
                    <a:cubicBezTo>
                      <a:pt x="282416" y="1736884"/>
                      <a:pt x="269081" y="1750219"/>
                      <a:pt x="268129" y="1766411"/>
                    </a:cubicBezTo>
                    <a:cubicBezTo>
                      <a:pt x="266224" y="1766411"/>
                      <a:pt x="264319" y="1767364"/>
                      <a:pt x="263366" y="1767364"/>
                    </a:cubicBezTo>
                    <a:cubicBezTo>
                      <a:pt x="264319" y="1764506"/>
                      <a:pt x="265271" y="1761649"/>
                      <a:pt x="265271" y="1758791"/>
                    </a:cubicBezTo>
                    <a:cubicBezTo>
                      <a:pt x="265271" y="1744504"/>
                      <a:pt x="252889" y="1732121"/>
                      <a:pt x="238601" y="1732121"/>
                    </a:cubicBezTo>
                    <a:cubicBezTo>
                      <a:pt x="224314" y="1732121"/>
                      <a:pt x="211931" y="1744504"/>
                      <a:pt x="211931" y="1758791"/>
                    </a:cubicBezTo>
                    <a:cubicBezTo>
                      <a:pt x="211931" y="1760696"/>
                      <a:pt x="211931" y="1762601"/>
                      <a:pt x="212884" y="1764506"/>
                    </a:cubicBezTo>
                    <a:cubicBezTo>
                      <a:pt x="212884" y="1764506"/>
                      <a:pt x="212884" y="1765459"/>
                      <a:pt x="212884" y="1765459"/>
                    </a:cubicBezTo>
                    <a:cubicBezTo>
                      <a:pt x="212884" y="1768316"/>
                      <a:pt x="213836" y="1771174"/>
                      <a:pt x="214789" y="1773079"/>
                    </a:cubicBezTo>
                    <a:cubicBezTo>
                      <a:pt x="210026" y="1774031"/>
                      <a:pt x="207169" y="1777841"/>
                      <a:pt x="207169" y="1781651"/>
                    </a:cubicBezTo>
                    <a:cubicBezTo>
                      <a:pt x="207169" y="1782604"/>
                      <a:pt x="207169" y="1783556"/>
                      <a:pt x="208121" y="1784509"/>
                    </a:cubicBezTo>
                    <a:cubicBezTo>
                      <a:pt x="201454" y="1791176"/>
                      <a:pt x="196691" y="1799749"/>
                      <a:pt x="195739" y="1810226"/>
                    </a:cubicBezTo>
                    <a:cubicBezTo>
                      <a:pt x="194786" y="1830229"/>
                      <a:pt x="210026" y="1846421"/>
                      <a:pt x="230029" y="1847374"/>
                    </a:cubicBezTo>
                    <a:cubicBezTo>
                      <a:pt x="242411" y="1848326"/>
                      <a:pt x="253841" y="1841659"/>
                      <a:pt x="260509" y="1832134"/>
                    </a:cubicBezTo>
                    <a:cubicBezTo>
                      <a:pt x="260509" y="1833086"/>
                      <a:pt x="260509" y="1834039"/>
                      <a:pt x="260509" y="1834991"/>
                    </a:cubicBezTo>
                    <a:cubicBezTo>
                      <a:pt x="260509" y="1836896"/>
                      <a:pt x="260509" y="1837849"/>
                      <a:pt x="261461" y="1839754"/>
                    </a:cubicBezTo>
                    <a:cubicBezTo>
                      <a:pt x="259556" y="1840706"/>
                      <a:pt x="257651" y="1842611"/>
                      <a:pt x="257651" y="1844516"/>
                    </a:cubicBezTo>
                    <a:cubicBezTo>
                      <a:pt x="257651" y="1847374"/>
                      <a:pt x="260509" y="1850231"/>
                      <a:pt x="263366" y="1850231"/>
                    </a:cubicBezTo>
                    <a:cubicBezTo>
                      <a:pt x="265271" y="1850231"/>
                      <a:pt x="266224" y="1849279"/>
                      <a:pt x="267176" y="1848326"/>
                    </a:cubicBezTo>
                    <a:cubicBezTo>
                      <a:pt x="268129" y="1849279"/>
                      <a:pt x="270034" y="1850231"/>
                      <a:pt x="270986" y="1850231"/>
                    </a:cubicBezTo>
                    <a:cubicBezTo>
                      <a:pt x="272891" y="1853089"/>
                      <a:pt x="275749" y="1855946"/>
                      <a:pt x="279559" y="1855946"/>
                    </a:cubicBezTo>
                    <a:cubicBezTo>
                      <a:pt x="283369" y="1855946"/>
                      <a:pt x="286226" y="1854041"/>
                      <a:pt x="288131" y="1850231"/>
                    </a:cubicBezTo>
                    <a:cubicBezTo>
                      <a:pt x="291941" y="1852136"/>
                      <a:pt x="295751" y="1854041"/>
                      <a:pt x="300514" y="1854041"/>
                    </a:cubicBezTo>
                    <a:cubicBezTo>
                      <a:pt x="304324" y="1854041"/>
                      <a:pt x="307181" y="1853089"/>
                      <a:pt x="310039" y="1852136"/>
                    </a:cubicBezTo>
                    <a:cubicBezTo>
                      <a:pt x="319564" y="1851184"/>
                      <a:pt x="327184" y="1843564"/>
                      <a:pt x="329089" y="1834039"/>
                    </a:cubicBezTo>
                    <a:cubicBezTo>
                      <a:pt x="330994" y="1832134"/>
                      <a:pt x="332899" y="1830229"/>
                      <a:pt x="334804" y="1828324"/>
                    </a:cubicBezTo>
                    <a:cubicBezTo>
                      <a:pt x="335756" y="1828324"/>
                      <a:pt x="336709" y="1828324"/>
                      <a:pt x="337661" y="1828324"/>
                    </a:cubicBezTo>
                    <a:cubicBezTo>
                      <a:pt x="345281" y="1828324"/>
                      <a:pt x="351949" y="1824514"/>
                      <a:pt x="356711" y="1817846"/>
                    </a:cubicBezTo>
                    <a:cubicBezTo>
                      <a:pt x="360521" y="1818799"/>
                      <a:pt x="364331" y="1819751"/>
                      <a:pt x="368141" y="1819751"/>
                    </a:cubicBezTo>
                    <a:cubicBezTo>
                      <a:pt x="371951" y="1819751"/>
                      <a:pt x="376714" y="1818799"/>
                      <a:pt x="380524" y="1817846"/>
                    </a:cubicBezTo>
                    <a:cubicBezTo>
                      <a:pt x="386239" y="1821656"/>
                      <a:pt x="392906" y="1823561"/>
                      <a:pt x="400526" y="1823561"/>
                    </a:cubicBezTo>
                    <a:cubicBezTo>
                      <a:pt x="421481" y="1823561"/>
                      <a:pt x="437674" y="1806416"/>
                      <a:pt x="437674" y="1786414"/>
                    </a:cubicBezTo>
                    <a:cubicBezTo>
                      <a:pt x="437674" y="1786414"/>
                      <a:pt x="437674" y="1786414"/>
                      <a:pt x="437674" y="1786414"/>
                    </a:cubicBezTo>
                    <a:cubicBezTo>
                      <a:pt x="438626" y="1786414"/>
                      <a:pt x="440531" y="1786414"/>
                      <a:pt x="441484" y="1786414"/>
                    </a:cubicBezTo>
                    <a:cubicBezTo>
                      <a:pt x="446246" y="1786414"/>
                      <a:pt x="451009" y="1785461"/>
                      <a:pt x="454819" y="1782604"/>
                    </a:cubicBezTo>
                    <a:cubicBezTo>
                      <a:pt x="456724" y="1783556"/>
                      <a:pt x="459581" y="1784509"/>
                      <a:pt x="461486" y="1784509"/>
                    </a:cubicBezTo>
                    <a:cubicBezTo>
                      <a:pt x="469106" y="1784509"/>
                      <a:pt x="475774" y="1777841"/>
                      <a:pt x="475774" y="1770221"/>
                    </a:cubicBezTo>
                    <a:cubicBezTo>
                      <a:pt x="475774" y="1767364"/>
                      <a:pt x="474821" y="1764506"/>
                      <a:pt x="472916" y="1762601"/>
                    </a:cubicBezTo>
                    <a:cubicBezTo>
                      <a:pt x="478631" y="1760696"/>
                      <a:pt x="484346" y="1757839"/>
                      <a:pt x="488156" y="1753076"/>
                    </a:cubicBezTo>
                    <a:cubicBezTo>
                      <a:pt x="490061" y="1752124"/>
                      <a:pt x="491966" y="1751171"/>
                      <a:pt x="493871" y="1750219"/>
                    </a:cubicBezTo>
                    <a:cubicBezTo>
                      <a:pt x="493871" y="1750219"/>
                      <a:pt x="493871" y="1750219"/>
                      <a:pt x="493871" y="1751171"/>
                    </a:cubicBezTo>
                    <a:cubicBezTo>
                      <a:pt x="493871" y="1768316"/>
                      <a:pt x="508159" y="1782604"/>
                      <a:pt x="525304" y="1782604"/>
                    </a:cubicBezTo>
                    <a:cubicBezTo>
                      <a:pt x="528161" y="1782604"/>
                      <a:pt x="531019" y="1781651"/>
                      <a:pt x="533876" y="1780699"/>
                    </a:cubicBezTo>
                    <a:cubicBezTo>
                      <a:pt x="538639" y="1783556"/>
                      <a:pt x="543401" y="1785461"/>
                      <a:pt x="550069" y="1785461"/>
                    </a:cubicBezTo>
                    <a:cubicBezTo>
                      <a:pt x="556736" y="1785461"/>
                      <a:pt x="562451" y="1783556"/>
                      <a:pt x="567214" y="1779746"/>
                    </a:cubicBezTo>
                    <a:cubicBezTo>
                      <a:pt x="570071" y="1780699"/>
                      <a:pt x="572929" y="1780699"/>
                      <a:pt x="575786" y="1780699"/>
                    </a:cubicBezTo>
                    <a:cubicBezTo>
                      <a:pt x="586264" y="1780699"/>
                      <a:pt x="595789" y="1775936"/>
                      <a:pt x="601504" y="1769269"/>
                    </a:cubicBezTo>
                    <a:cubicBezTo>
                      <a:pt x="602456" y="1769269"/>
                      <a:pt x="603409" y="1769269"/>
                      <a:pt x="604361" y="1769269"/>
                    </a:cubicBezTo>
                    <a:cubicBezTo>
                      <a:pt x="608171" y="1769269"/>
                      <a:pt x="611981" y="1768316"/>
                      <a:pt x="615791" y="1767364"/>
                    </a:cubicBezTo>
                    <a:cubicBezTo>
                      <a:pt x="621506" y="1780699"/>
                      <a:pt x="635794" y="1791176"/>
                      <a:pt x="651034" y="1791176"/>
                    </a:cubicBezTo>
                    <a:cubicBezTo>
                      <a:pt x="652939" y="1791176"/>
                      <a:pt x="653891" y="1791176"/>
                      <a:pt x="655796" y="1791176"/>
                    </a:cubicBezTo>
                    <a:cubicBezTo>
                      <a:pt x="673894" y="1794034"/>
                      <a:pt x="691039" y="1797844"/>
                      <a:pt x="705326" y="1800701"/>
                    </a:cubicBezTo>
                    <a:cubicBezTo>
                      <a:pt x="758666" y="1812131"/>
                      <a:pt x="911066" y="1835944"/>
                      <a:pt x="1004411" y="1796891"/>
                    </a:cubicBezTo>
                    <a:cubicBezTo>
                      <a:pt x="1106329" y="1754029"/>
                      <a:pt x="1104424" y="1693069"/>
                      <a:pt x="1087279" y="1637824"/>
                    </a:cubicBezTo>
                    <a:cubicBezTo>
                      <a:pt x="1072039" y="1586389"/>
                      <a:pt x="1057751" y="1581626"/>
                      <a:pt x="1076801" y="1550194"/>
                    </a:cubicBezTo>
                    <a:cubicBezTo>
                      <a:pt x="1088231" y="1533049"/>
                      <a:pt x="1138714" y="1535906"/>
                      <a:pt x="1153001" y="1512094"/>
                    </a:cubicBezTo>
                    <a:cubicBezTo>
                      <a:pt x="1167289" y="1488281"/>
                      <a:pt x="1159669" y="1456849"/>
                      <a:pt x="1149191" y="1437799"/>
                    </a:cubicBezTo>
                    <a:cubicBezTo>
                      <a:pt x="1138714" y="1418749"/>
                      <a:pt x="1079659" y="1413986"/>
                      <a:pt x="1078706" y="1408271"/>
                    </a:cubicBezTo>
                    <a:cubicBezTo>
                      <a:pt x="1077754" y="1402556"/>
                      <a:pt x="1132999" y="1377791"/>
                      <a:pt x="1161574" y="1366361"/>
                    </a:cubicBezTo>
                    <a:cubicBezTo>
                      <a:pt x="1198721" y="1351121"/>
                      <a:pt x="1194911" y="1305401"/>
                      <a:pt x="1186339" y="1283494"/>
                    </a:cubicBezTo>
                    <a:cubicBezTo>
                      <a:pt x="1177766" y="1261586"/>
                      <a:pt x="1153954" y="1255871"/>
                      <a:pt x="1138714" y="1235869"/>
                    </a:cubicBezTo>
                    <a:cubicBezTo>
                      <a:pt x="1123474" y="1215866"/>
                      <a:pt x="1137761" y="1171099"/>
                      <a:pt x="1159669" y="1165384"/>
                    </a:cubicBezTo>
                    <a:cubicBezTo>
                      <a:pt x="1181576" y="1159669"/>
                      <a:pt x="1219676" y="1142524"/>
                      <a:pt x="1240631" y="1103471"/>
                    </a:cubicBezTo>
                    <a:cubicBezTo>
                      <a:pt x="1254919" y="1067276"/>
                      <a:pt x="1213961" y="1007269"/>
                      <a:pt x="1172051" y="974884"/>
                    </a:cubicBezTo>
                    <a:close/>
                    <a:moveTo>
                      <a:pt x="584359" y="250984"/>
                    </a:moveTo>
                    <a:cubicBezTo>
                      <a:pt x="583406" y="251936"/>
                      <a:pt x="582454" y="251936"/>
                      <a:pt x="581501" y="252889"/>
                    </a:cubicBezTo>
                    <a:cubicBezTo>
                      <a:pt x="578644" y="250984"/>
                      <a:pt x="575786" y="250031"/>
                      <a:pt x="572929" y="250031"/>
                    </a:cubicBezTo>
                    <a:cubicBezTo>
                      <a:pt x="572929" y="250031"/>
                      <a:pt x="572929" y="250031"/>
                      <a:pt x="571976" y="250031"/>
                    </a:cubicBezTo>
                    <a:cubicBezTo>
                      <a:pt x="571024" y="250031"/>
                      <a:pt x="571024" y="249079"/>
                      <a:pt x="570071" y="249079"/>
                    </a:cubicBezTo>
                    <a:cubicBezTo>
                      <a:pt x="570071" y="248126"/>
                      <a:pt x="570071" y="247174"/>
                      <a:pt x="570071" y="246221"/>
                    </a:cubicBezTo>
                    <a:cubicBezTo>
                      <a:pt x="570071" y="245269"/>
                      <a:pt x="570071" y="244316"/>
                      <a:pt x="570071" y="243364"/>
                    </a:cubicBezTo>
                    <a:cubicBezTo>
                      <a:pt x="575786" y="241459"/>
                      <a:pt x="580549" y="238601"/>
                      <a:pt x="585311" y="234791"/>
                    </a:cubicBezTo>
                    <a:cubicBezTo>
                      <a:pt x="587216" y="238601"/>
                      <a:pt x="591026" y="242411"/>
                      <a:pt x="595789" y="244316"/>
                    </a:cubicBezTo>
                    <a:cubicBezTo>
                      <a:pt x="590074" y="244316"/>
                      <a:pt x="586264" y="247174"/>
                      <a:pt x="584359" y="250984"/>
                    </a:cubicBezTo>
                    <a:close/>
                    <a:moveTo>
                      <a:pt x="596741" y="201454"/>
                    </a:moveTo>
                    <a:cubicBezTo>
                      <a:pt x="596741" y="200501"/>
                      <a:pt x="596741" y="199549"/>
                      <a:pt x="596741" y="198596"/>
                    </a:cubicBezTo>
                    <a:cubicBezTo>
                      <a:pt x="597694" y="198596"/>
                      <a:pt x="598646" y="199549"/>
                      <a:pt x="598646" y="199549"/>
                    </a:cubicBezTo>
                    <a:cubicBezTo>
                      <a:pt x="597694" y="200501"/>
                      <a:pt x="597694" y="200501"/>
                      <a:pt x="596741" y="201454"/>
                    </a:cubicBezTo>
                    <a:close/>
                    <a:moveTo>
                      <a:pt x="606266" y="250031"/>
                    </a:moveTo>
                    <a:cubicBezTo>
                      <a:pt x="605314" y="248126"/>
                      <a:pt x="603409" y="247174"/>
                      <a:pt x="602456" y="245269"/>
                    </a:cubicBezTo>
                    <a:cubicBezTo>
                      <a:pt x="603409" y="245269"/>
                      <a:pt x="604361" y="245269"/>
                      <a:pt x="605314" y="245269"/>
                    </a:cubicBezTo>
                    <a:cubicBezTo>
                      <a:pt x="606266" y="245269"/>
                      <a:pt x="608171" y="245269"/>
                      <a:pt x="609124" y="245269"/>
                    </a:cubicBezTo>
                    <a:cubicBezTo>
                      <a:pt x="607219" y="247174"/>
                      <a:pt x="607219" y="248126"/>
                      <a:pt x="606266" y="250031"/>
                    </a:cubicBezTo>
                    <a:close/>
                    <a:moveTo>
                      <a:pt x="557689" y="407194"/>
                    </a:moveTo>
                    <a:cubicBezTo>
                      <a:pt x="556736" y="407194"/>
                      <a:pt x="556736" y="407194"/>
                      <a:pt x="555784" y="407194"/>
                    </a:cubicBezTo>
                    <a:cubicBezTo>
                      <a:pt x="555784" y="406241"/>
                      <a:pt x="555784" y="406241"/>
                      <a:pt x="555784" y="405289"/>
                    </a:cubicBezTo>
                    <a:cubicBezTo>
                      <a:pt x="555784" y="403384"/>
                      <a:pt x="555784" y="402431"/>
                      <a:pt x="554831" y="400526"/>
                    </a:cubicBezTo>
                    <a:cubicBezTo>
                      <a:pt x="555784" y="403384"/>
                      <a:pt x="557689" y="405289"/>
                      <a:pt x="559594" y="407194"/>
                    </a:cubicBezTo>
                    <a:cubicBezTo>
                      <a:pt x="560546" y="407194"/>
                      <a:pt x="559594" y="407194"/>
                      <a:pt x="557689" y="407194"/>
                    </a:cubicBezTo>
                    <a:close/>
                    <a:moveTo>
                      <a:pt x="637699" y="305276"/>
                    </a:moveTo>
                    <a:cubicBezTo>
                      <a:pt x="638651" y="307181"/>
                      <a:pt x="640556" y="308134"/>
                      <a:pt x="641509" y="309086"/>
                    </a:cubicBezTo>
                    <a:cubicBezTo>
                      <a:pt x="640556" y="309086"/>
                      <a:pt x="639604" y="310039"/>
                      <a:pt x="638651" y="310039"/>
                    </a:cubicBezTo>
                    <a:cubicBezTo>
                      <a:pt x="637699" y="308134"/>
                      <a:pt x="637699" y="307181"/>
                      <a:pt x="636746" y="306229"/>
                    </a:cubicBezTo>
                    <a:cubicBezTo>
                      <a:pt x="636746" y="305276"/>
                      <a:pt x="637699" y="305276"/>
                      <a:pt x="637699" y="305276"/>
                    </a:cubicBezTo>
                    <a:close/>
                    <a:moveTo>
                      <a:pt x="591979" y="417671"/>
                    </a:moveTo>
                    <a:cubicBezTo>
                      <a:pt x="598646" y="416719"/>
                      <a:pt x="604361" y="413861"/>
                      <a:pt x="609124" y="409099"/>
                    </a:cubicBezTo>
                    <a:cubicBezTo>
                      <a:pt x="607219" y="411956"/>
                      <a:pt x="606266" y="415766"/>
                      <a:pt x="606266" y="418624"/>
                    </a:cubicBezTo>
                    <a:cubicBezTo>
                      <a:pt x="606266" y="418624"/>
                      <a:pt x="606266" y="418624"/>
                      <a:pt x="606266" y="418624"/>
                    </a:cubicBezTo>
                    <a:cubicBezTo>
                      <a:pt x="603409" y="419576"/>
                      <a:pt x="600551" y="422434"/>
                      <a:pt x="598646" y="426244"/>
                    </a:cubicBezTo>
                    <a:cubicBezTo>
                      <a:pt x="596741" y="423386"/>
                      <a:pt x="593884" y="421481"/>
                      <a:pt x="591026" y="420529"/>
                    </a:cubicBezTo>
                    <a:cubicBezTo>
                      <a:pt x="591979" y="419576"/>
                      <a:pt x="591979" y="418624"/>
                      <a:pt x="591979" y="417671"/>
                    </a:cubicBezTo>
                    <a:close/>
                    <a:moveTo>
                      <a:pt x="594836" y="511016"/>
                    </a:moveTo>
                    <a:cubicBezTo>
                      <a:pt x="593884" y="511016"/>
                      <a:pt x="592931" y="510064"/>
                      <a:pt x="591979" y="510064"/>
                    </a:cubicBezTo>
                    <a:cubicBezTo>
                      <a:pt x="591026" y="510064"/>
                      <a:pt x="590074" y="510064"/>
                      <a:pt x="590074" y="510064"/>
                    </a:cubicBezTo>
                    <a:cubicBezTo>
                      <a:pt x="589121" y="509111"/>
                      <a:pt x="588169" y="509111"/>
                      <a:pt x="587216" y="508159"/>
                    </a:cubicBezTo>
                    <a:cubicBezTo>
                      <a:pt x="591026" y="507206"/>
                      <a:pt x="593884" y="505301"/>
                      <a:pt x="597694" y="503396"/>
                    </a:cubicBezTo>
                    <a:cubicBezTo>
                      <a:pt x="597694" y="504349"/>
                      <a:pt x="597694" y="505301"/>
                      <a:pt x="598646" y="505301"/>
                    </a:cubicBezTo>
                    <a:cubicBezTo>
                      <a:pt x="595789" y="507206"/>
                      <a:pt x="594836" y="509111"/>
                      <a:pt x="594836" y="511016"/>
                    </a:cubicBezTo>
                    <a:close/>
                    <a:moveTo>
                      <a:pt x="633889" y="447199"/>
                    </a:moveTo>
                    <a:cubicBezTo>
                      <a:pt x="630079" y="451009"/>
                      <a:pt x="628174" y="455771"/>
                      <a:pt x="627221" y="461486"/>
                    </a:cubicBezTo>
                    <a:cubicBezTo>
                      <a:pt x="627221" y="461486"/>
                      <a:pt x="626269" y="461486"/>
                      <a:pt x="626269" y="461486"/>
                    </a:cubicBezTo>
                    <a:cubicBezTo>
                      <a:pt x="615791" y="461486"/>
                      <a:pt x="608171" y="470059"/>
                      <a:pt x="608171" y="479584"/>
                    </a:cubicBezTo>
                    <a:cubicBezTo>
                      <a:pt x="608171" y="481489"/>
                      <a:pt x="608171" y="482441"/>
                      <a:pt x="609124" y="484346"/>
                    </a:cubicBezTo>
                    <a:cubicBezTo>
                      <a:pt x="609124" y="484346"/>
                      <a:pt x="608171" y="484346"/>
                      <a:pt x="608171" y="485299"/>
                    </a:cubicBezTo>
                    <a:cubicBezTo>
                      <a:pt x="608171" y="484346"/>
                      <a:pt x="608171" y="484346"/>
                      <a:pt x="608171" y="483394"/>
                    </a:cubicBezTo>
                    <a:cubicBezTo>
                      <a:pt x="608171" y="472916"/>
                      <a:pt x="602456" y="464344"/>
                      <a:pt x="593884" y="459581"/>
                    </a:cubicBezTo>
                    <a:cubicBezTo>
                      <a:pt x="600551" y="456724"/>
                      <a:pt x="604361" y="451009"/>
                      <a:pt x="606266" y="444341"/>
                    </a:cubicBezTo>
                    <a:cubicBezTo>
                      <a:pt x="608171" y="446246"/>
                      <a:pt x="611029" y="447199"/>
                      <a:pt x="614839" y="447199"/>
                    </a:cubicBezTo>
                    <a:cubicBezTo>
                      <a:pt x="619601" y="447199"/>
                      <a:pt x="624364" y="444341"/>
                      <a:pt x="626269" y="440531"/>
                    </a:cubicBezTo>
                    <a:cubicBezTo>
                      <a:pt x="627221" y="440531"/>
                      <a:pt x="629126" y="440531"/>
                      <a:pt x="630079" y="440531"/>
                    </a:cubicBezTo>
                    <a:cubicBezTo>
                      <a:pt x="631031" y="440531"/>
                      <a:pt x="631031" y="440531"/>
                      <a:pt x="631984" y="440531"/>
                    </a:cubicBezTo>
                    <a:cubicBezTo>
                      <a:pt x="632936" y="442436"/>
                      <a:pt x="634841" y="443389"/>
                      <a:pt x="636746" y="444341"/>
                    </a:cubicBezTo>
                    <a:cubicBezTo>
                      <a:pt x="633889" y="445294"/>
                      <a:pt x="633889" y="446246"/>
                      <a:pt x="633889" y="447199"/>
                    </a:cubicBezTo>
                    <a:cubicBezTo>
                      <a:pt x="633889" y="447199"/>
                      <a:pt x="633889" y="447199"/>
                      <a:pt x="633889" y="447199"/>
                    </a:cubicBezTo>
                    <a:close/>
                    <a:moveTo>
                      <a:pt x="639604" y="402431"/>
                    </a:moveTo>
                    <a:cubicBezTo>
                      <a:pt x="636746" y="400526"/>
                      <a:pt x="634841" y="399574"/>
                      <a:pt x="631031" y="399574"/>
                    </a:cubicBezTo>
                    <a:cubicBezTo>
                      <a:pt x="631031" y="395764"/>
                      <a:pt x="628174" y="392906"/>
                      <a:pt x="625316" y="391001"/>
                    </a:cubicBezTo>
                    <a:cubicBezTo>
                      <a:pt x="625316" y="390049"/>
                      <a:pt x="626269" y="389096"/>
                      <a:pt x="626269" y="388144"/>
                    </a:cubicBezTo>
                    <a:cubicBezTo>
                      <a:pt x="626269" y="385286"/>
                      <a:pt x="623411" y="382429"/>
                      <a:pt x="620554" y="382429"/>
                    </a:cubicBezTo>
                    <a:cubicBezTo>
                      <a:pt x="620554" y="379571"/>
                      <a:pt x="619601" y="376714"/>
                      <a:pt x="619601" y="374809"/>
                    </a:cubicBezTo>
                    <a:cubicBezTo>
                      <a:pt x="621506" y="375761"/>
                      <a:pt x="623411" y="375761"/>
                      <a:pt x="625316" y="375761"/>
                    </a:cubicBezTo>
                    <a:cubicBezTo>
                      <a:pt x="627221" y="375761"/>
                      <a:pt x="629126" y="374809"/>
                      <a:pt x="631031" y="373856"/>
                    </a:cubicBezTo>
                    <a:cubicBezTo>
                      <a:pt x="632936" y="377666"/>
                      <a:pt x="637699" y="380524"/>
                      <a:pt x="642461" y="380524"/>
                    </a:cubicBezTo>
                    <a:cubicBezTo>
                      <a:pt x="642461" y="385286"/>
                      <a:pt x="644366" y="390049"/>
                      <a:pt x="647224" y="394811"/>
                    </a:cubicBezTo>
                    <a:cubicBezTo>
                      <a:pt x="643414" y="396716"/>
                      <a:pt x="641509" y="399574"/>
                      <a:pt x="639604" y="402431"/>
                    </a:cubicBezTo>
                    <a:close/>
                    <a:moveTo>
                      <a:pt x="343376" y="758666"/>
                    </a:moveTo>
                    <a:cubicBezTo>
                      <a:pt x="343376" y="757714"/>
                      <a:pt x="343376" y="757714"/>
                      <a:pt x="343376" y="758666"/>
                    </a:cubicBezTo>
                    <a:cubicBezTo>
                      <a:pt x="343376" y="755809"/>
                      <a:pt x="342424" y="753904"/>
                      <a:pt x="341471" y="751999"/>
                    </a:cubicBezTo>
                    <a:cubicBezTo>
                      <a:pt x="343376" y="752951"/>
                      <a:pt x="345281" y="752951"/>
                      <a:pt x="346234" y="752951"/>
                    </a:cubicBezTo>
                    <a:cubicBezTo>
                      <a:pt x="345281" y="754856"/>
                      <a:pt x="344329" y="756761"/>
                      <a:pt x="343376" y="758666"/>
                    </a:cubicBezTo>
                    <a:close/>
                    <a:moveTo>
                      <a:pt x="109061" y="1225391"/>
                    </a:moveTo>
                    <a:cubicBezTo>
                      <a:pt x="106204" y="1221581"/>
                      <a:pt x="101441" y="1218724"/>
                      <a:pt x="95726" y="1217771"/>
                    </a:cubicBezTo>
                    <a:cubicBezTo>
                      <a:pt x="99536" y="1216819"/>
                      <a:pt x="103346" y="1213961"/>
                      <a:pt x="104299" y="1210151"/>
                    </a:cubicBezTo>
                    <a:cubicBezTo>
                      <a:pt x="111919" y="1208246"/>
                      <a:pt x="118586" y="1202531"/>
                      <a:pt x="122396" y="1195864"/>
                    </a:cubicBezTo>
                    <a:cubicBezTo>
                      <a:pt x="124301" y="1197769"/>
                      <a:pt x="126206" y="1199674"/>
                      <a:pt x="129064" y="1201579"/>
                    </a:cubicBezTo>
                    <a:cubicBezTo>
                      <a:pt x="118586" y="1204436"/>
                      <a:pt x="110014" y="1213961"/>
                      <a:pt x="109061" y="1225391"/>
                    </a:cubicBezTo>
                    <a:close/>
                    <a:moveTo>
                      <a:pt x="151924" y="1208246"/>
                    </a:moveTo>
                    <a:cubicBezTo>
                      <a:pt x="150971" y="1207294"/>
                      <a:pt x="150971" y="1207294"/>
                      <a:pt x="150019" y="1206341"/>
                    </a:cubicBezTo>
                    <a:cubicBezTo>
                      <a:pt x="150971" y="1206341"/>
                      <a:pt x="151924" y="1206341"/>
                      <a:pt x="151924" y="1206341"/>
                    </a:cubicBezTo>
                    <a:cubicBezTo>
                      <a:pt x="152876" y="1207294"/>
                      <a:pt x="151924" y="1208246"/>
                      <a:pt x="151924" y="1208246"/>
                    </a:cubicBezTo>
                    <a:close/>
                    <a:moveTo>
                      <a:pt x="290989" y="992981"/>
                    </a:moveTo>
                    <a:cubicBezTo>
                      <a:pt x="291941" y="991076"/>
                      <a:pt x="291941" y="989171"/>
                      <a:pt x="291941" y="986314"/>
                    </a:cubicBezTo>
                    <a:cubicBezTo>
                      <a:pt x="291941" y="986314"/>
                      <a:pt x="291941" y="986314"/>
                      <a:pt x="291941" y="986314"/>
                    </a:cubicBezTo>
                    <a:cubicBezTo>
                      <a:pt x="292894" y="986314"/>
                      <a:pt x="293846" y="987266"/>
                      <a:pt x="294799" y="987266"/>
                    </a:cubicBezTo>
                    <a:cubicBezTo>
                      <a:pt x="293846" y="989171"/>
                      <a:pt x="291941" y="991076"/>
                      <a:pt x="290989" y="992981"/>
                    </a:cubicBezTo>
                    <a:close/>
                    <a:moveTo>
                      <a:pt x="309086" y="1652111"/>
                    </a:moveTo>
                    <a:cubicBezTo>
                      <a:pt x="309086" y="1651159"/>
                      <a:pt x="309086" y="1650206"/>
                      <a:pt x="310039" y="1649254"/>
                    </a:cubicBezTo>
                    <a:cubicBezTo>
                      <a:pt x="310039" y="1649254"/>
                      <a:pt x="310991" y="1650206"/>
                      <a:pt x="310991" y="1650206"/>
                    </a:cubicBezTo>
                    <a:cubicBezTo>
                      <a:pt x="310991" y="1651159"/>
                      <a:pt x="310039" y="1651159"/>
                      <a:pt x="309086" y="1652111"/>
                    </a:cubicBezTo>
                    <a:close/>
                    <a:moveTo>
                      <a:pt x="259556" y="1822609"/>
                    </a:moveTo>
                    <a:cubicBezTo>
                      <a:pt x="260509" y="1820704"/>
                      <a:pt x="260509" y="1818799"/>
                      <a:pt x="261461" y="1816894"/>
                    </a:cubicBezTo>
                    <a:cubicBezTo>
                      <a:pt x="262414" y="1816894"/>
                      <a:pt x="264319" y="1816894"/>
                      <a:pt x="265271" y="1816894"/>
                    </a:cubicBezTo>
                    <a:cubicBezTo>
                      <a:pt x="265271" y="1817846"/>
                      <a:pt x="266224" y="1817846"/>
                      <a:pt x="266224" y="1817846"/>
                    </a:cubicBezTo>
                    <a:cubicBezTo>
                      <a:pt x="263366" y="1819751"/>
                      <a:pt x="261461" y="1820704"/>
                      <a:pt x="259556" y="1822609"/>
                    </a:cubicBezTo>
                    <a:close/>
                    <a:moveTo>
                      <a:pt x="330994" y="1783556"/>
                    </a:moveTo>
                    <a:cubicBezTo>
                      <a:pt x="330041" y="1783556"/>
                      <a:pt x="330041" y="1783556"/>
                      <a:pt x="329089" y="1783556"/>
                    </a:cubicBezTo>
                    <a:cubicBezTo>
                      <a:pt x="328136" y="1782604"/>
                      <a:pt x="327184" y="1781651"/>
                      <a:pt x="326231" y="1781651"/>
                    </a:cubicBezTo>
                    <a:cubicBezTo>
                      <a:pt x="324326" y="1779746"/>
                      <a:pt x="323374" y="1778794"/>
                      <a:pt x="321469" y="1777841"/>
                    </a:cubicBezTo>
                    <a:cubicBezTo>
                      <a:pt x="322421" y="1775936"/>
                      <a:pt x="322421" y="1774031"/>
                      <a:pt x="323374" y="1772126"/>
                    </a:cubicBezTo>
                    <a:cubicBezTo>
                      <a:pt x="325279" y="1773079"/>
                      <a:pt x="327184" y="1773079"/>
                      <a:pt x="329089" y="1773079"/>
                    </a:cubicBezTo>
                    <a:cubicBezTo>
                      <a:pt x="331946" y="1773079"/>
                      <a:pt x="333851" y="1772126"/>
                      <a:pt x="335756" y="1771174"/>
                    </a:cubicBezTo>
                    <a:cubicBezTo>
                      <a:pt x="333851" y="1774984"/>
                      <a:pt x="331946" y="1778794"/>
                      <a:pt x="330994" y="1783556"/>
                    </a:cubicBezTo>
                    <a:close/>
                    <a:moveTo>
                      <a:pt x="442436" y="1450181"/>
                    </a:moveTo>
                    <a:cubicBezTo>
                      <a:pt x="444341" y="1453991"/>
                      <a:pt x="447199" y="1456849"/>
                      <a:pt x="451009" y="1458754"/>
                    </a:cubicBezTo>
                    <a:cubicBezTo>
                      <a:pt x="448151" y="1460659"/>
                      <a:pt x="446246" y="1462564"/>
                      <a:pt x="444341" y="1465421"/>
                    </a:cubicBezTo>
                    <a:cubicBezTo>
                      <a:pt x="443389" y="1461611"/>
                      <a:pt x="440531" y="1457801"/>
                      <a:pt x="437674" y="1454944"/>
                    </a:cubicBezTo>
                    <a:cubicBezTo>
                      <a:pt x="438626" y="1453039"/>
                      <a:pt x="440531" y="1452086"/>
                      <a:pt x="442436" y="1450181"/>
                    </a:cubicBezTo>
                    <a:close/>
                    <a:moveTo>
                      <a:pt x="426244" y="1592104"/>
                    </a:moveTo>
                    <a:cubicBezTo>
                      <a:pt x="425291" y="1589246"/>
                      <a:pt x="423386" y="1587341"/>
                      <a:pt x="420529" y="1587341"/>
                    </a:cubicBezTo>
                    <a:cubicBezTo>
                      <a:pt x="420529" y="1587341"/>
                      <a:pt x="419576" y="1587341"/>
                      <a:pt x="419576" y="1587341"/>
                    </a:cubicBezTo>
                    <a:cubicBezTo>
                      <a:pt x="420529" y="1584484"/>
                      <a:pt x="421481" y="1580674"/>
                      <a:pt x="421481" y="1576864"/>
                    </a:cubicBezTo>
                    <a:cubicBezTo>
                      <a:pt x="421481" y="1575911"/>
                      <a:pt x="421481" y="1575911"/>
                      <a:pt x="421481" y="1574959"/>
                    </a:cubicBezTo>
                    <a:cubicBezTo>
                      <a:pt x="421481" y="1574959"/>
                      <a:pt x="422434" y="1574959"/>
                      <a:pt x="422434" y="1574959"/>
                    </a:cubicBezTo>
                    <a:cubicBezTo>
                      <a:pt x="423386" y="1575911"/>
                      <a:pt x="425291" y="1576864"/>
                      <a:pt x="426244" y="1577816"/>
                    </a:cubicBezTo>
                    <a:cubicBezTo>
                      <a:pt x="426244" y="1578769"/>
                      <a:pt x="426244" y="1579721"/>
                      <a:pt x="426244" y="1580674"/>
                    </a:cubicBezTo>
                    <a:cubicBezTo>
                      <a:pt x="426244" y="1585436"/>
                      <a:pt x="427196" y="1589246"/>
                      <a:pt x="430054" y="1593056"/>
                    </a:cubicBezTo>
                    <a:cubicBezTo>
                      <a:pt x="428149" y="1592104"/>
                      <a:pt x="427196" y="1592104"/>
                      <a:pt x="426244" y="1592104"/>
                    </a:cubicBezTo>
                    <a:close/>
                    <a:moveTo>
                      <a:pt x="431959" y="1518761"/>
                    </a:moveTo>
                    <a:cubicBezTo>
                      <a:pt x="430054" y="1517809"/>
                      <a:pt x="427196" y="1517809"/>
                      <a:pt x="425291" y="1517809"/>
                    </a:cubicBezTo>
                    <a:cubicBezTo>
                      <a:pt x="422434" y="1517809"/>
                      <a:pt x="418624" y="1518761"/>
                      <a:pt x="415766" y="1519714"/>
                    </a:cubicBezTo>
                    <a:cubicBezTo>
                      <a:pt x="415766" y="1518761"/>
                      <a:pt x="416719" y="1517809"/>
                      <a:pt x="416719" y="1515904"/>
                    </a:cubicBezTo>
                    <a:cubicBezTo>
                      <a:pt x="416719" y="1513046"/>
                      <a:pt x="415766" y="1510189"/>
                      <a:pt x="413861" y="1508284"/>
                    </a:cubicBezTo>
                    <a:cubicBezTo>
                      <a:pt x="417671" y="1507331"/>
                      <a:pt x="419576" y="1503521"/>
                      <a:pt x="419576" y="1499711"/>
                    </a:cubicBezTo>
                    <a:cubicBezTo>
                      <a:pt x="419576" y="1497806"/>
                      <a:pt x="418624" y="1496854"/>
                      <a:pt x="418624" y="1494949"/>
                    </a:cubicBezTo>
                    <a:cubicBezTo>
                      <a:pt x="420529" y="1493044"/>
                      <a:pt x="422434" y="1490186"/>
                      <a:pt x="422434" y="1486376"/>
                    </a:cubicBezTo>
                    <a:cubicBezTo>
                      <a:pt x="422434" y="1485424"/>
                      <a:pt x="422434" y="1485424"/>
                      <a:pt x="422434" y="1484471"/>
                    </a:cubicBezTo>
                    <a:cubicBezTo>
                      <a:pt x="422434" y="1484471"/>
                      <a:pt x="422434" y="1484471"/>
                      <a:pt x="422434" y="1484471"/>
                    </a:cubicBezTo>
                    <a:cubicBezTo>
                      <a:pt x="424339" y="1488281"/>
                      <a:pt x="428149" y="1491139"/>
                      <a:pt x="431959" y="1491139"/>
                    </a:cubicBezTo>
                    <a:cubicBezTo>
                      <a:pt x="432911" y="1491139"/>
                      <a:pt x="434816" y="1491139"/>
                      <a:pt x="435769" y="1490186"/>
                    </a:cubicBezTo>
                    <a:cubicBezTo>
                      <a:pt x="435769" y="1491139"/>
                      <a:pt x="436721" y="1492091"/>
                      <a:pt x="436721" y="1493044"/>
                    </a:cubicBezTo>
                    <a:cubicBezTo>
                      <a:pt x="432911" y="1495901"/>
                      <a:pt x="430054" y="1499711"/>
                      <a:pt x="430054" y="1505426"/>
                    </a:cubicBezTo>
                    <a:cubicBezTo>
                      <a:pt x="430054" y="1509236"/>
                      <a:pt x="431959" y="1513046"/>
                      <a:pt x="434816" y="1515904"/>
                    </a:cubicBezTo>
                    <a:cubicBezTo>
                      <a:pt x="432911" y="1518761"/>
                      <a:pt x="431959" y="1518761"/>
                      <a:pt x="431959" y="1518761"/>
                    </a:cubicBezTo>
                    <a:close/>
                    <a:moveTo>
                      <a:pt x="445294" y="1609249"/>
                    </a:moveTo>
                    <a:cubicBezTo>
                      <a:pt x="442436" y="1606391"/>
                      <a:pt x="439579" y="1604486"/>
                      <a:pt x="435769" y="1603534"/>
                    </a:cubicBezTo>
                    <a:cubicBezTo>
                      <a:pt x="435769" y="1603534"/>
                      <a:pt x="435769" y="1603534"/>
                      <a:pt x="435769" y="1603534"/>
                    </a:cubicBezTo>
                    <a:cubicBezTo>
                      <a:pt x="435769" y="1601629"/>
                      <a:pt x="435769" y="1600676"/>
                      <a:pt x="434816" y="1598771"/>
                    </a:cubicBezTo>
                    <a:cubicBezTo>
                      <a:pt x="438626" y="1601629"/>
                      <a:pt x="443389" y="1603534"/>
                      <a:pt x="449104" y="1603534"/>
                    </a:cubicBezTo>
                    <a:cubicBezTo>
                      <a:pt x="449104" y="1603534"/>
                      <a:pt x="449104" y="1603534"/>
                      <a:pt x="450056" y="1603534"/>
                    </a:cubicBezTo>
                    <a:cubicBezTo>
                      <a:pt x="451009" y="1604486"/>
                      <a:pt x="451009" y="1605439"/>
                      <a:pt x="451961" y="1606391"/>
                    </a:cubicBezTo>
                    <a:cubicBezTo>
                      <a:pt x="449104" y="1607344"/>
                      <a:pt x="447199" y="1608296"/>
                      <a:pt x="445294" y="1609249"/>
                    </a:cubicBezTo>
                    <a:close/>
                    <a:moveTo>
                      <a:pt x="452914" y="1518761"/>
                    </a:moveTo>
                    <a:cubicBezTo>
                      <a:pt x="452914" y="1518761"/>
                      <a:pt x="451961" y="1517809"/>
                      <a:pt x="451961" y="1517809"/>
                    </a:cubicBezTo>
                    <a:cubicBezTo>
                      <a:pt x="451961" y="1517809"/>
                      <a:pt x="452914" y="1516856"/>
                      <a:pt x="452914" y="1516856"/>
                    </a:cubicBezTo>
                    <a:cubicBezTo>
                      <a:pt x="453866" y="1516856"/>
                      <a:pt x="453866" y="1517809"/>
                      <a:pt x="454819" y="1517809"/>
                    </a:cubicBezTo>
                    <a:cubicBezTo>
                      <a:pt x="452914" y="1518761"/>
                      <a:pt x="452914" y="1518761"/>
                      <a:pt x="452914" y="1518761"/>
                    </a:cubicBezTo>
                    <a:close/>
                    <a:moveTo>
                      <a:pt x="666274" y="511969"/>
                    </a:moveTo>
                    <a:cubicBezTo>
                      <a:pt x="667226" y="511016"/>
                      <a:pt x="667226" y="510064"/>
                      <a:pt x="668179" y="509111"/>
                    </a:cubicBezTo>
                    <a:lnTo>
                      <a:pt x="668179" y="511969"/>
                    </a:lnTo>
                    <a:cubicBezTo>
                      <a:pt x="667226" y="511969"/>
                      <a:pt x="666274" y="511969"/>
                      <a:pt x="666274" y="511969"/>
                    </a:cubicBezTo>
                    <a:close/>
                    <a:moveTo>
                      <a:pt x="657701" y="574834"/>
                    </a:moveTo>
                    <a:cubicBezTo>
                      <a:pt x="658654" y="574834"/>
                      <a:pt x="659606" y="573881"/>
                      <a:pt x="659606" y="572929"/>
                    </a:cubicBezTo>
                    <a:lnTo>
                      <a:pt x="659606" y="575786"/>
                    </a:lnTo>
                    <a:cubicBezTo>
                      <a:pt x="658654" y="575786"/>
                      <a:pt x="658654" y="575786"/>
                      <a:pt x="657701" y="574834"/>
                    </a:cubicBezTo>
                    <a:close/>
                    <a:moveTo>
                      <a:pt x="502444" y="1197769"/>
                    </a:moveTo>
                    <a:cubicBezTo>
                      <a:pt x="504349" y="1198721"/>
                      <a:pt x="505301" y="1198721"/>
                      <a:pt x="507206" y="1198721"/>
                    </a:cubicBezTo>
                    <a:cubicBezTo>
                      <a:pt x="509111" y="1198721"/>
                      <a:pt x="510064" y="1198721"/>
                      <a:pt x="511969" y="1197769"/>
                    </a:cubicBezTo>
                    <a:cubicBezTo>
                      <a:pt x="512921" y="1210151"/>
                      <a:pt x="519589" y="1220629"/>
                      <a:pt x="529114" y="1227296"/>
                    </a:cubicBezTo>
                    <a:cubicBezTo>
                      <a:pt x="528161" y="1228249"/>
                      <a:pt x="527209" y="1229201"/>
                      <a:pt x="526256" y="1230154"/>
                    </a:cubicBezTo>
                    <a:cubicBezTo>
                      <a:pt x="525304" y="1230154"/>
                      <a:pt x="525304" y="1230154"/>
                      <a:pt x="524351" y="1230154"/>
                    </a:cubicBezTo>
                    <a:cubicBezTo>
                      <a:pt x="519589" y="1224439"/>
                      <a:pt x="511969" y="1220629"/>
                      <a:pt x="504349" y="1220629"/>
                    </a:cubicBezTo>
                    <a:cubicBezTo>
                      <a:pt x="504349" y="1220629"/>
                      <a:pt x="504349" y="1220629"/>
                      <a:pt x="503396" y="1220629"/>
                    </a:cubicBezTo>
                    <a:cubicBezTo>
                      <a:pt x="501491" y="1217771"/>
                      <a:pt x="499586" y="1215866"/>
                      <a:pt x="497681" y="1213961"/>
                    </a:cubicBezTo>
                    <a:cubicBezTo>
                      <a:pt x="501491" y="1212056"/>
                      <a:pt x="504349" y="1208246"/>
                      <a:pt x="504349" y="1203484"/>
                    </a:cubicBezTo>
                    <a:cubicBezTo>
                      <a:pt x="504349" y="1201579"/>
                      <a:pt x="503396" y="1199674"/>
                      <a:pt x="502444" y="1197769"/>
                    </a:cubicBezTo>
                    <a:close/>
                    <a:moveTo>
                      <a:pt x="574834" y="1231106"/>
                    </a:moveTo>
                    <a:cubicBezTo>
                      <a:pt x="574834" y="1231106"/>
                      <a:pt x="574834" y="1230154"/>
                      <a:pt x="574834" y="1231106"/>
                    </a:cubicBezTo>
                    <a:cubicBezTo>
                      <a:pt x="576739" y="1229201"/>
                      <a:pt x="578644" y="1228249"/>
                      <a:pt x="579596" y="1226344"/>
                    </a:cubicBezTo>
                    <a:lnTo>
                      <a:pt x="579596" y="1229201"/>
                    </a:lnTo>
                    <a:cubicBezTo>
                      <a:pt x="577691" y="1230154"/>
                      <a:pt x="575786" y="1230154"/>
                      <a:pt x="574834" y="1231106"/>
                    </a:cubicBezTo>
                    <a:close/>
                    <a:moveTo>
                      <a:pt x="516731" y="1371124"/>
                    </a:moveTo>
                    <a:cubicBezTo>
                      <a:pt x="517684" y="1371124"/>
                      <a:pt x="517684" y="1371124"/>
                      <a:pt x="518636" y="1371124"/>
                    </a:cubicBezTo>
                    <a:cubicBezTo>
                      <a:pt x="517684" y="1372076"/>
                      <a:pt x="517684" y="1372076"/>
                      <a:pt x="516731" y="1373029"/>
                    </a:cubicBezTo>
                    <a:cubicBezTo>
                      <a:pt x="516731" y="1372076"/>
                      <a:pt x="516731" y="1371124"/>
                      <a:pt x="516731" y="1371124"/>
                    </a:cubicBezTo>
                    <a:close/>
                    <a:moveTo>
                      <a:pt x="615791" y="838676"/>
                    </a:moveTo>
                    <a:cubicBezTo>
                      <a:pt x="618649" y="842486"/>
                      <a:pt x="622459" y="844391"/>
                      <a:pt x="627221" y="845344"/>
                    </a:cubicBezTo>
                    <a:lnTo>
                      <a:pt x="627221" y="847249"/>
                    </a:lnTo>
                    <a:cubicBezTo>
                      <a:pt x="627221" y="848201"/>
                      <a:pt x="626269" y="848201"/>
                      <a:pt x="626269" y="849154"/>
                    </a:cubicBezTo>
                    <a:cubicBezTo>
                      <a:pt x="624364" y="849154"/>
                      <a:pt x="622459" y="848201"/>
                      <a:pt x="620554" y="848201"/>
                    </a:cubicBezTo>
                    <a:cubicBezTo>
                      <a:pt x="616744" y="848201"/>
                      <a:pt x="613886" y="849154"/>
                      <a:pt x="610076" y="849154"/>
                    </a:cubicBezTo>
                    <a:cubicBezTo>
                      <a:pt x="610076" y="848201"/>
                      <a:pt x="610076" y="847249"/>
                      <a:pt x="610076" y="847249"/>
                    </a:cubicBezTo>
                    <a:cubicBezTo>
                      <a:pt x="610076" y="845344"/>
                      <a:pt x="610076" y="844391"/>
                      <a:pt x="609124" y="842486"/>
                    </a:cubicBezTo>
                    <a:cubicBezTo>
                      <a:pt x="611029" y="842486"/>
                      <a:pt x="613886" y="840581"/>
                      <a:pt x="615791" y="838676"/>
                    </a:cubicBezTo>
                    <a:close/>
                    <a:moveTo>
                      <a:pt x="571024" y="938689"/>
                    </a:moveTo>
                    <a:cubicBezTo>
                      <a:pt x="572929" y="941546"/>
                      <a:pt x="574834" y="942499"/>
                      <a:pt x="577691" y="943451"/>
                    </a:cubicBezTo>
                    <a:cubicBezTo>
                      <a:pt x="576739" y="944404"/>
                      <a:pt x="575786" y="945356"/>
                      <a:pt x="575786" y="946309"/>
                    </a:cubicBezTo>
                    <a:cubicBezTo>
                      <a:pt x="573881" y="943451"/>
                      <a:pt x="571976" y="940594"/>
                      <a:pt x="571024" y="938689"/>
                    </a:cubicBezTo>
                    <a:cubicBezTo>
                      <a:pt x="570071" y="938689"/>
                      <a:pt x="571024" y="938689"/>
                      <a:pt x="571024" y="938689"/>
                    </a:cubicBezTo>
                    <a:close/>
                    <a:moveTo>
                      <a:pt x="552926" y="718661"/>
                    </a:moveTo>
                    <a:cubicBezTo>
                      <a:pt x="558641" y="717709"/>
                      <a:pt x="562451" y="714851"/>
                      <a:pt x="566261" y="710089"/>
                    </a:cubicBezTo>
                    <a:cubicBezTo>
                      <a:pt x="567214" y="710089"/>
                      <a:pt x="567214" y="710089"/>
                      <a:pt x="568166" y="711041"/>
                    </a:cubicBezTo>
                    <a:cubicBezTo>
                      <a:pt x="567214" y="713899"/>
                      <a:pt x="567214" y="716756"/>
                      <a:pt x="567214" y="719614"/>
                    </a:cubicBezTo>
                    <a:cubicBezTo>
                      <a:pt x="567214" y="720566"/>
                      <a:pt x="567214" y="721519"/>
                      <a:pt x="567214" y="723424"/>
                    </a:cubicBezTo>
                    <a:cubicBezTo>
                      <a:pt x="566261" y="723424"/>
                      <a:pt x="565309" y="723424"/>
                      <a:pt x="565309" y="724376"/>
                    </a:cubicBezTo>
                    <a:cubicBezTo>
                      <a:pt x="561499" y="722471"/>
                      <a:pt x="557689" y="720566"/>
                      <a:pt x="552926" y="720566"/>
                    </a:cubicBezTo>
                    <a:cubicBezTo>
                      <a:pt x="552926" y="719614"/>
                      <a:pt x="552926" y="718661"/>
                      <a:pt x="552926" y="718661"/>
                    </a:cubicBezTo>
                    <a:close/>
                    <a:moveTo>
                      <a:pt x="553879" y="816769"/>
                    </a:moveTo>
                    <a:cubicBezTo>
                      <a:pt x="556736" y="812959"/>
                      <a:pt x="558641" y="809149"/>
                      <a:pt x="559594" y="804386"/>
                    </a:cubicBezTo>
                    <a:cubicBezTo>
                      <a:pt x="560546" y="804386"/>
                      <a:pt x="560546" y="804386"/>
                      <a:pt x="561499" y="804386"/>
                    </a:cubicBezTo>
                    <a:cubicBezTo>
                      <a:pt x="563404" y="806291"/>
                      <a:pt x="566261" y="807244"/>
                      <a:pt x="569119" y="808196"/>
                    </a:cubicBezTo>
                    <a:cubicBezTo>
                      <a:pt x="568166" y="810101"/>
                      <a:pt x="568166" y="812006"/>
                      <a:pt x="568166" y="813911"/>
                    </a:cubicBezTo>
                    <a:cubicBezTo>
                      <a:pt x="565309" y="815816"/>
                      <a:pt x="563404" y="818674"/>
                      <a:pt x="563404" y="822484"/>
                    </a:cubicBezTo>
                    <a:cubicBezTo>
                      <a:pt x="563404" y="823436"/>
                      <a:pt x="563404" y="823436"/>
                      <a:pt x="563404" y="824389"/>
                    </a:cubicBezTo>
                    <a:cubicBezTo>
                      <a:pt x="558641" y="824389"/>
                      <a:pt x="553879" y="825341"/>
                      <a:pt x="550069" y="828199"/>
                    </a:cubicBezTo>
                    <a:cubicBezTo>
                      <a:pt x="552926" y="824389"/>
                      <a:pt x="553879" y="820579"/>
                      <a:pt x="553879" y="816769"/>
                    </a:cubicBezTo>
                    <a:close/>
                    <a:moveTo>
                      <a:pt x="547211" y="968216"/>
                    </a:moveTo>
                    <a:cubicBezTo>
                      <a:pt x="547211" y="969169"/>
                      <a:pt x="547211" y="969169"/>
                      <a:pt x="547211" y="970121"/>
                    </a:cubicBezTo>
                    <a:cubicBezTo>
                      <a:pt x="547211" y="972979"/>
                      <a:pt x="550069" y="975836"/>
                      <a:pt x="552926" y="975836"/>
                    </a:cubicBezTo>
                    <a:cubicBezTo>
                      <a:pt x="555784" y="975836"/>
                      <a:pt x="557689" y="973931"/>
                      <a:pt x="558641" y="972026"/>
                    </a:cubicBezTo>
                    <a:cubicBezTo>
                      <a:pt x="558641" y="972026"/>
                      <a:pt x="558641" y="972026"/>
                      <a:pt x="558641" y="972026"/>
                    </a:cubicBezTo>
                    <a:cubicBezTo>
                      <a:pt x="560546" y="972026"/>
                      <a:pt x="561499" y="972026"/>
                      <a:pt x="563404" y="971074"/>
                    </a:cubicBezTo>
                    <a:cubicBezTo>
                      <a:pt x="563404" y="972026"/>
                      <a:pt x="562451" y="972979"/>
                      <a:pt x="562451" y="973931"/>
                    </a:cubicBezTo>
                    <a:cubicBezTo>
                      <a:pt x="562451" y="976789"/>
                      <a:pt x="564356" y="979646"/>
                      <a:pt x="567214" y="980599"/>
                    </a:cubicBezTo>
                    <a:cubicBezTo>
                      <a:pt x="568166" y="984409"/>
                      <a:pt x="569119" y="988219"/>
                      <a:pt x="571024" y="991076"/>
                    </a:cubicBezTo>
                    <a:cubicBezTo>
                      <a:pt x="570071" y="991076"/>
                      <a:pt x="568166" y="992029"/>
                      <a:pt x="567214" y="992029"/>
                    </a:cubicBezTo>
                    <a:cubicBezTo>
                      <a:pt x="565309" y="990124"/>
                      <a:pt x="562451" y="989171"/>
                      <a:pt x="559594" y="989171"/>
                    </a:cubicBezTo>
                    <a:cubicBezTo>
                      <a:pt x="553879" y="989171"/>
                      <a:pt x="550069" y="992981"/>
                      <a:pt x="548164" y="996791"/>
                    </a:cubicBezTo>
                    <a:cubicBezTo>
                      <a:pt x="547211" y="997744"/>
                      <a:pt x="546259" y="999649"/>
                      <a:pt x="545306" y="1001554"/>
                    </a:cubicBezTo>
                    <a:cubicBezTo>
                      <a:pt x="543401" y="998696"/>
                      <a:pt x="539591" y="995839"/>
                      <a:pt x="536734" y="994886"/>
                    </a:cubicBezTo>
                    <a:cubicBezTo>
                      <a:pt x="536734" y="993934"/>
                      <a:pt x="537686" y="992981"/>
                      <a:pt x="537686" y="992029"/>
                    </a:cubicBezTo>
                    <a:cubicBezTo>
                      <a:pt x="537686" y="988219"/>
                      <a:pt x="534829" y="985361"/>
                      <a:pt x="531019" y="985361"/>
                    </a:cubicBezTo>
                    <a:cubicBezTo>
                      <a:pt x="527209" y="985361"/>
                      <a:pt x="524351" y="988219"/>
                      <a:pt x="524351" y="992029"/>
                    </a:cubicBezTo>
                    <a:cubicBezTo>
                      <a:pt x="524351" y="992981"/>
                      <a:pt x="524351" y="992981"/>
                      <a:pt x="524351" y="993934"/>
                    </a:cubicBezTo>
                    <a:cubicBezTo>
                      <a:pt x="518636" y="995839"/>
                      <a:pt x="513874" y="999649"/>
                      <a:pt x="511016" y="1004411"/>
                    </a:cubicBezTo>
                    <a:cubicBezTo>
                      <a:pt x="509111" y="1002506"/>
                      <a:pt x="507206" y="1000601"/>
                      <a:pt x="504349" y="1000601"/>
                    </a:cubicBezTo>
                    <a:cubicBezTo>
                      <a:pt x="504349" y="1000601"/>
                      <a:pt x="504349" y="1000601"/>
                      <a:pt x="503396" y="1000601"/>
                    </a:cubicBezTo>
                    <a:cubicBezTo>
                      <a:pt x="503396" y="998696"/>
                      <a:pt x="502444" y="996791"/>
                      <a:pt x="501491" y="995839"/>
                    </a:cubicBezTo>
                    <a:cubicBezTo>
                      <a:pt x="501491" y="995839"/>
                      <a:pt x="501491" y="995839"/>
                      <a:pt x="502444" y="995839"/>
                    </a:cubicBezTo>
                    <a:cubicBezTo>
                      <a:pt x="514826" y="995839"/>
                      <a:pt x="524351" y="986314"/>
                      <a:pt x="524351" y="973931"/>
                    </a:cubicBezTo>
                    <a:cubicBezTo>
                      <a:pt x="524351" y="973931"/>
                      <a:pt x="524351" y="972979"/>
                      <a:pt x="524351" y="972979"/>
                    </a:cubicBezTo>
                    <a:cubicBezTo>
                      <a:pt x="525304" y="973931"/>
                      <a:pt x="527209" y="973931"/>
                      <a:pt x="529114" y="973931"/>
                    </a:cubicBezTo>
                    <a:cubicBezTo>
                      <a:pt x="535781" y="973931"/>
                      <a:pt x="541496" y="968216"/>
                      <a:pt x="541496" y="961549"/>
                    </a:cubicBezTo>
                    <a:cubicBezTo>
                      <a:pt x="541496" y="954881"/>
                      <a:pt x="535781" y="949166"/>
                      <a:pt x="529114" y="949166"/>
                    </a:cubicBezTo>
                    <a:cubicBezTo>
                      <a:pt x="525304" y="949166"/>
                      <a:pt x="521494" y="951071"/>
                      <a:pt x="519589" y="954881"/>
                    </a:cubicBezTo>
                    <a:cubicBezTo>
                      <a:pt x="519589" y="953929"/>
                      <a:pt x="520541" y="952024"/>
                      <a:pt x="520541" y="951071"/>
                    </a:cubicBezTo>
                    <a:cubicBezTo>
                      <a:pt x="520541" y="940594"/>
                      <a:pt x="511969" y="931069"/>
                      <a:pt x="500539" y="931069"/>
                    </a:cubicBezTo>
                    <a:cubicBezTo>
                      <a:pt x="497681" y="931069"/>
                      <a:pt x="495776" y="932021"/>
                      <a:pt x="492919" y="932974"/>
                    </a:cubicBezTo>
                    <a:cubicBezTo>
                      <a:pt x="491966" y="929164"/>
                      <a:pt x="488156" y="926306"/>
                      <a:pt x="484346" y="925354"/>
                    </a:cubicBezTo>
                    <a:cubicBezTo>
                      <a:pt x="485299" y="923449"/>
                      <a:pt x="486251" y="920591"/>
                      <a:pt x="486251" y="917734"/>
                    </a:cubicBezTo>
                    <a:cubicBezTo>
                      <a:pt x="486251" y="915829"/>
                      <a:pt x="486251" y="914876"/>
                      <a:pt x="485299" y="912971"/>
                    </a:cubicBezTo>
                    <a:cubicBezTo>
                      <a:pt x="487204" y="911066"/>
                      <a:pt x="488156" y="909161"/>
                      <a:pt x="488156" y="906304"/>
                    </a:cubicBezTo>
                    <a:cubicBezTo>
                      <a:pt x="488156" y="904399"/>
                      <a:pt x="487204" y="903446"/>
                      <a:pt x="486251" y="901541"/>
                    </a:cubicBezTo>
                    <a:cubicBezTo>
                      <a:pt x="489109" y="899636"/>
                      <a:pt x="491014" y="896779"/>
                      <a:pt x="492919" y="893921"/>
                    </a:cubicBezTo>
                    <a:cubicBezTo>
                      <a:pt x="495776" y="899636"/>
                      <a:pt x="500539" y="904399"/>
                      <a:pt x="505301" y="907256"/>
                    </a:cubicBezTo>
                    <a:cubicBezTo>
                      <a:pt x="505301" y="907256"/>
                      <a:pt x="505301" y="907256"/>
                      <a:pt x="505301" y="907256"/>
                    </a:cubicBezTo>
                    <a:cubicBezTo>
                      <a:pt x="505301" y="921544"/>
                      <a:pt x="512921" y="934879"/>
                      <a:pt x="525304" y="941546"/>
                    </a:cubicBezTo>
                    <a:cubicBezTo>
                      <a:pt x="528161" y="945356"/>
                      <a:pt x="532924" y="947261"/>
                      <a:pt x="537686" y="947261"/>
                    </a:cubicBezTo>
                    <a:cubicBezTo>
                      <a:pt x="537686" y="947261"/>
                      <a:pt x="538639" y="947261"/>
                      <a:pt x="538639" y="947261"/>
                    </a:cubicBezTo>
                    <a:cubicBezTo>
                      <a:pt x="538639" y="947261"/>
                      <a:pt x="539591" y="947261"/>
                      <a:pt x="539591" y="948214"/>
                    </a:cubicBezTo>
                    <a:cubicBezTo>
                      <a:pt x="539591" y="949166"/>
                      <a:pt x="539591" y="951071"/>
                      <a:pt x="539591" y="952024"/>
                    </a:cubicBezTo>
                    <a:cubicBezTo>
                      <a:pt x="539591" y="959644"/>
                      <a:pt x="542449" y="964406"/>
                      <a:pt x="547211" y="968216"/>
                    </a:cubicBezTo>
                    <a:close/>
                    <a:moveTo>
                      <a:pt x="549116" y="1032986"/>
                    </a:moveTo>
                    <a:cubicBezTo>
                      <a:pt x="543401" y="1036796"/>
                      <a:pt x="539591" y="1041559"/>
                      <a:pt x="536734" y="1048226"/>
                    </a:cubicBezTo>
                    <a:cubicBezTo>
                      <a:pt x="535781" y="1048226"/>
                      <a:pt x="534829" y="1048226"/>
                      <a:pt x="532924" y="1048226"/>
                    </a:cubicBezTo>
                    <a:cubicBezTo>
                      <a:pt x="531971" y="1048226"/>
                      <a:pt x="531971" y="1048226"/>
                      <a:pt x="531019" y="1048226"/>
                    </a:cubicBezTo>
                    <a:cubicBezTo>
                      <a:pt x="531019" y="1048226"/>
                      <a:pt x="531019" y="1048226"/>
                      <a:pt x="531019" y="1047274"/>
                    </a:cubicBezTo>
                    <a:cubicBezTo>
                      <a:pt x="533876" y="1044416"/>
                      <a:pt x="535781" y="1041559"/>
                      <a:pt x="535781" y="1036796"/>
                    </a:cubicBezTo>
                    <a:cubicBezTo>
                      <a:pt x="535781" y="1035844"/>
                      <a:pt x="535781" y="1034891"/>
                      <a:pt x="534829" y="1032986"/>
                    </a:cubicBezTo>
                    <a:cubicBezTo>
                      <a:pt x="540544" y="1031081"/>
                      <a:pt x="545306" y="1025366"/>
                      <a:pt x="547211" y="1018699"/>
                    </a:cubicBezTo>
                    <a:cubicBezTo>
                      <a:pt x="547211" y="1018699"/>
                      <a:pt x="548164" y="1019651"/>
                      <a:pt x="548164" y="1019651"/>
                    </a:cubicBezTo>
                    <a:cubicBezTo>
                      <a:pt x="547211" y="1021556"/>
                      <a:pt x="547211" y="1024414"/>
                      <a:pt x="547211" y="1026319"/>
                    </a:cubicBezTo>
                    <a:cubicBezTo>
                      <a:pt x="548164" y="1029176"/>
                      <a:pt x="548164" y="1031081"/>
                      <a:pt x="549116" y="1032986"/>
                    </a:cubicBezTo>
                    <a:close/>
                    <a:moveTo>
                      <a:pt x="506254" y="814864"/>
                    </a:moveTo>
                    <a:cubicBezTo>
                      <a:pt x="503396" y="813911"/>
                      <a:pt x="500539" y="812959"/>
                      <a:pt x="497681" y="812959"/>
                    </a:cubicBezTo>
                    <a:cubicBezTo>
                      <a:pt x="497681" y="812959"/>
                      <a:pt x="497681" y="812959"/>
                      <a:pt x="497681" y="812959"/>
                    </a:cubicBezTo>
                    <a:cubicBezTo>
                      <a:pt x="501491" y="812006"/>
                      <a:pt x="504349" y="809149"/>
                      <a:pt x="507206" y="806291"/>
                    </a:cubicBezTo>
                    <a:cubicBezTo>
                      <a:pt x="508159" y="806291"/>
                      <a:pt x="508159" y="805339"/>
                      <a:pt x="509111" y="805339"/>
                    </a:cubicBezTo>
                    <a:cubicBezTo>
                      <a:pt x="509111" y="805339"/>
                      <a:pt x="509111" y="805339"/>
                      <a:pt x="509111" y="806291"/>
                    </a:cubicBezTo>
                    <a:cubicBezTo>
                      <a:pt x="507206" y="808196"/>
                      <a:pt x="506254" y="810101"/>
                      <a:pt x="506254" y="812959"/>
                    </a:cubicBezTo>
                    <a:cubicBezTo>
                      <a:pt x="506254" y="812959"/>
                      <a:pt x="506254" y="813911"/>
                      <a:pt x="506254" y="814864"/>
                    </a:cubicBezTo>
                    <a:close/>
                    <a:moveTo>
                      <a:pt x="521494" y="822484"/>
                    </a:moveTo>
                    <a:cubicBezTo>
                      <a:pt x="524351" y="828199"/>
                      <a:pt x="530066" y="832961"/>
                      <a:pt x="536734" y="832961"/>
                    </a:cubicBezTo>
                    <a:cubicBezTo>
                      <a:pt x="538639" y="832961"/>
                      <a:pt x="541496" y="832961"/>
                      <a:pt x="543401" y="832009"/>
                    </a:cubicBezTo>
                    <a:cubicBezTo>
                      <a:pt x="540544" y="834866"/>
                      <a:pt x="538639" y="838676"/>
                      <a:pt x="536734" y="842486"/>
                    </a:cubicBezTo>
                    <a:cubicBezTo>
                      <a:pt x="535781" y="842486"/>
                      <a:pt x="534829" y="842486"/>
                      <a:pt x="533876" y="842486"/>
                    </a:cubicBezTo>
                    <a:cubicBezTo>
                      <a:pt x="526256" y="842486"/>
                      <a:pt x="519589" y="848201"/>
                      <a:pt x="517684" y="854869"/>
                    </a:cubicBezTo>
                    <a:cubicBezTo>
                      <a:pt x="517684" y="854869"/>
                      <a:pt x="517684" y="854869"/>
                      <a:pt x="517684" y="854869"/>
                    </a:cubicBezTo>
                    <a:cubicBezTo>
                      <a:pt x="516731" y="854869"/>
                      <a:pt x="516731" y="854869"/>
                      <a:pt x="515779" y="854869"/>
                    </a:cubicBezTo>
                    <a:cubicBezTo>
                      <a:pt x="519589" y="850106"/>
                      <a:pt x="522446" y="844391"/>
                      <a:pt x="522446" y="838676"/>
                    </a:cubicBezTo>
                    <a:cubicBezTo>
                      <a:pt x="522446" y="832009"/>
                      <a:pt x="519589" y="825341"/>
                      <a:pt x="514826" y="820579"/>
                    </a:cubicBezTo>
                    <a:cubicBezTo>
                      <a:pt x="515779" y="820579"/>
                      <a:pt x="516731" y="820579"/>
                      <a:pt x="516731" y="819626"/>
                    </a:cubicBezTo>
                    <a:cubicBezTo>
                      <a:pt x="518636" y="820579"/>
                      <a:pt x="519589" y="821531"/>
                      <a:pt x="521494" y="822484"/>
                    </a:cubicBezTo>
                    <a:close/>
                    <a:moveTo>
                      <a:pt x="487204" y="723424"/>
                    </a:moveTo>
                    <a:cubicBezTo>
                      <a:pt x="488156" y="725329"/>
                      <a:pt x="489109" y="726281"/>
                      <a:pt x="490061" y="728186"/>
                    </a:cubicBezTo>
                    <a:cubicBezTo>
                      <a:pt x="489109" y="729139"/>
                      <a:pt x="487204" y="730091"/>
                      <a:pt x="486251" y="731996"/>
                    </a:cubicBezTo>
                    <a:cubicBezTo>
                      <a:pt x="487204" y="729139"/>
                      <a:pt x="487204" y="727234"/>
                      <a:pt x="487204" y="723424"/>
                    </a:cubicBezTo>
                    <a:cubicBezTo>
                      <a:pt x="487204" y="724376"/>
                      <a:pt x="487204" y="723424"/>
                      <a:pt x="487204" y="723424"/>
                    </a:cubicBezTo>
                    <a:close/>
                    <a:moveTo>
                      <a:pt x="362426" y="708184"/>
                    </a:moveTo>
                    <a:cubicBezTo>
                      <a:pt x="370999" y="708184"/>
                      <a:pt x="377666" y="703421"/>
                      <a:pt x="380524" y="695801"/>
                    </a:cubicBezTo>
                    <a:cubicBezTo>
                      <a:pt x="381476" y="695801"/>
                      <a:pt x="382429" y="694849"/>
                      <a:pt x="383381" y="694849"/>
                    </a:cubicBezTo>
                    <a:cubicBezTo>
                      <a:pt x="385286" y="699611"/>
                      <a:pt x="389096" y="702469"/>
                      <a:pt x="392906" y="705326"/>
                    </a:cubicBezTo>
                    <a:cubicBezTo>
                      <a:pt x="383381" y="710089"/>
                      <a:pt x="376714" y="716756"/>
                      <a:pt x="371951" y="726281"/>
                    </a:cubicBezTo>
                    <a:cubicBezTo>
                      <a:pt x="370999" y="718661"/>
                      <a:pt x="366236" y="711994"/>
                      <a:pt x="360521" y="708184"/>
                    </a:cubicBezTo>
                    <a:cubicBezTo>
                      <a:pt x="361474" y="708184"/>
                      <a:pt x="361474" y="708184"/>
                      <a:pt x="362426" y="708184"/>
                    </a:cubicBezTo>
                    <a:close/>
                    <a:moveTo>
                      <a:pt x="453866" y="781526"/>
                    </a:moveTo>
                    <a:cubicBezTo>
                      <a:pt x="448151" y="781526"/>
                      <a:pt x="443389" y="786289"/>
                      <a:pt x="443389" y="791051"/>
                    </a:cubicBezTo>
                    <a:cubicBezTo>
                      <a:pt x="443389" y="795814"/>
                      <a:pt x="446246" y="798671"/>
                      <a:pt x="450056" y="800576"/>
                    </a:cubicBezTo>
                    <a:cubicBezTo>
                      <a:pt x="445294" y="802481"/>
                      <a:pt x="441484" y="805339"/>
                      <a:pt x="438626" y="809149"/>
                    </a:cubicBezTo>
                    <a:cubicBezTo>
                      <a:pt x="428149" y="810101"/>
                      <a:pt x="419576" y="818674"/>
                      <a:pt x="419576" y="830104"/>
                    </a:cubicBezTo>
                    <a:cubicBezTo>
                      <a:pt x="419576" y="835819"/>
                      <a:pt x="421481" y="840581"/>
                      <a:pt x="425291" y="844391"/>
                    </a:cubicBezTo>
                    <a:cubicBezTo>
                      <a:pt x="424339" y="845344"/>
                      <a:pt x="424339" y="845344"/>
                      <a:pt x="423386" y="846296"/>
                    </a:cubicBezTo>
                    <a:cubicBezTo>
                      <a:pt x="418624" y="839629"/>
                      <a:pt x="411956" y="833914"/>
                      <a:pt x="404336" y="832009"/>
                    </a:cubicBezTo>
                    <a:cubicBezTo>
                      <a:pt x="401479" y="830104"/>
                      <a:pt x="398621" y="828199"/>
                      <a:pt x="394811" y="828199"/>
                    </a:cubicBezTo>
                    <a:cubicBezTo>
                      <a:pt x="391954" y="828199"/>
                      <a:pt x="389096" y="829151"/>
                      <a:pt x="386239" y="831056"/>
                    </a:cubicBezTo>
                    <a:cubicBezTo>
                      <a:pt x="378619" y="832961"/>
                      <a:pt x="372904" y="836771"/>
                      <a:pt x="368141" y="842486"/>
                    </a:cubicBezTo>
                    <a:cubicBezTo>
                      <a:pt x="367189" y="840581"/>
                      <a:pt x="365284" y="838676"/>
                      <a:pt x="363379" y="837724"/>
                    </a:cubicBezTo>
                    <a:cubicBezTo>
                      <a:pt x="362426" y="832961"/>
                      <a:pt x="360521" y="829151"/>
                      <a:pt x="357664" y="826294"/>
                    </a:cubicBezTo>
                    <a:cubicBezTo>
                      <a:pt x="365284" y="822484"/>
                      <a:pt x="370046" y="815816"/>
                      <a:pt x="370046" y="807244"/>
                    </a:cubicBezTo>
                    <a:cubicBezTo>
                      <a:pt x="370999" y="807244"/>
                      <a:pt x="371951" y="807244"/>
                      <a:pt x="372904" y="807244"/>
                    </a:cubicBezTo>
                    <a:cubicBezTo>
                      <a:pt x="378619" y="807244"/>
                      <a:pt x="383381" y="806291"/>
                      <a:pt x="388144" y="803434"/>
                    </a:cubicBezTo>
                    <a:cubicBezTo>
                      <a:pt x="386239" y="805339"/>
                      <a:pt x="385286" y="808196"/>
                      <a:pt x="385286" y="811054"/>
                    </a:cubicBezTo>
                    <a:cubicBezTo>
                      <a:pt x="385286" y="817721"/>
                      <a:pt x="391001" y="823436"/>
                      <a:pt x="397669" y="823436"/>
                    </a:cubicBezTo>
                    <a:cubicBezTo>
                      <a:pt x="404336" y="823436"/>
                      <a:pt x="410051" y="817721"/>
                      <a:pt x="410051" y="811054"/>
                    </a:cubicBezTo>
                    <a:cubicBezTo>
                      <a:pt x="410051" y="804386"/>
                      <a:pt x="404336" y="798671"/>
                      <a:pt x="397669" y="798671"/>
                    </a:cubicBezTo>
                    <a:cubicBezTo>
                      <a:pt x="396716" y="798671"/>
                      <a:pt x="395764" y="798671"/>
                      <a:pt x="394811" y="799624"/>
                    </a:cubicBezTo>
                    <a:cubicBezTo>
                      <a:pt x="395764" y="798671"/>
                      <a:pt x="396716" y="797719"/>
                      <a:pt x="398621" y="795814"/>
                    </a:cubicBezTo>
                    <a:cubicBezTo>
                      <a:pt x="406241" y="795814"/>
                      <a:pt x="412909" y="792004"/>
                      <a:pt x="416719" y="787241"/>
                    </a:cubicBezTo>
                    <a:cubicBezTo>
                      <a:pt x="419576" y="788194"/>
                      <a:pt x="421481" y="788194"/>
                      <a:pt x="424339" y="788194"/>
                    </a:cubicBezTo>
                    <a:cubicBezTo>
                      <a:pt x="441484" y="788194"/>
                      <a:pt x="454819" y="775811"/>
                      <a:pt x="456724" y="759619"/>
                    </a:cubicBezTo>
                    <a:cubicBezTo>
                      <a:pt x="457676" y="759619"/>
                      <a:pt x="459581" y="759619"/>
                      <a:pt x="460534" y="759619"/>
                    </a:cubicBezTo>
                    <a:cubicBezTo>
                      <a:pt x="471011" y="759619"/>
                      <a:pt x="479584" y="752951"/>
                      <a:pt x="482441" y="743426"/>
                    </a:cubicBezTo>
                    <a:cubicBezTo>
                      <a:pt x="483394" y="751999"/>
                      <a:pt x="490061" y="757714"/>
                      <a:pt x="498634" y="757714"/>
                    </a:cubicBezTo>
                    <a:cubicBezTo>
                      <a:pt x="507206" y="757714"/>
                      <a:pt x="513874" y="751046"/>
                      <a:pt x="514826" y="742474"/>
                    </a:cubicBezTo>
                    <a:cubicBezTo>
                      <a:pt x="514826" y="742474"/>
                      <a:pt x="515779" y="742474"/>
                      <a:pt x="515779" y="742474"/>
                    </a:cubicBezTo>
                    <a:cubicBezTo>
                      <a:pt x="514826" y="745331"/>
                      <a:pt x="513874" y="749141"/>
                      <a:pt x="513874" y="751999"/>
                    </a:cubicBezTo>
                    <a:cubicBezTo>
                      <a:pt x="513874" y="752951"/>
                      <a:pt x="513874" y="753904"/>
                      <a:pt x="513874" y="755809"/>
                    </a:cubicBezTo>
                    <a:cubicBezTo>
                      <a:pt x="511016" y="759619"/>
                      <a:pt x="509111" y="763429"/>
                      <a:pt x="509111" y="768191"/>
                    </a:cubicBezTo>
                    <a:cubicBezTo>
                      <a:pt x="509111" y="773906"/>
                      <a:pt x="511016" y="778669"/>
                      <a:pt x="514826" y="781526"/>
                    </a:cubicBezTo>
                    <a:cubicBezTo>
                      <a:pt x="512921" y="783431"/>
                      <a:pt x="511016" y="785336"/>
                      <a:pt x="510064" y="788194"/>
                    </a:cubicBezTo>
                    <a:cubicBezTo>
                      <a:pt x="508159" y="785336"/>
                      <a:pt x="505301" y="783431"/>
                      <a:pt x="501491" y="783431"/>
                    </a:cubicBezTo>
                    <a:cubicBezTo>
                      <a:pt x="498634" y="781526"/>
                      <a:pt x="495776" y="780574"/>
                      <a:pt x="491966" y="780574"/>
                    </a:cubicBezTo>
                    <a:cubicBezTo>
                      <a:pt x="491014" y="780574"/>
                      <a:pt x="490061" y="780574"/>
                      <a:pt x="490061" y="780574"/>
                    </a:cubicBezTo>
                    <a:cubicBezTo>
                      <a:pt x="490061" y="780574"/>
                      <a:pt x="490061" y="779621"/>
                      <a:pt x="490061" y="779621"/>
                    </a:cubicBezTo>
                    <a:cubicBezTo>
                      <a:pt x="490061" y="772954"/>
                      <a:pt x="484346" y="767239"/>
                      <a:pt x="477679" y="767239"/>
                    </a:cubicBezTo>
                    <a:cubicBezTo>
                      <a:pt x="471011" y="767239"/>
                      <a:pt x="465296" y="772954"/>
                      <a:pt x="465296" y="779621"/>
                    </a:cubicBezTo>
                    <a:cubicBezTo>
                      <a:pt x="465296" y="784384"/>
                      <a:pt x="468154" y="787241"/>
                      <a:pt x="471011" y="790099"/>
                    </a:cubicBezTo>
                    <a:cubicBezTo>
                      <a:pt x="465296" y="792004"/>
                      <a:pt x="461486" y="794861"/>
                      <a:pt x="458629" y="799624"/>
                    </a:cubicBezTo>
                    <a:cubicBezTo>
                      <a:pt x="458629" y="799624"/>
                      <a:pt x="457676" y="799624"/>
                      <a:pt x="457676" y="799624"/>
                    </a:cubicBezTo>
                    <a:cubicBezTo>
                      <a:pt x="460534" y="797719"/>
                      <a:pt x="462439" y="794861"/>
                      <a:pt x="462439" y="791051"/>
                    </a:cubicBezTo>
                    <a:cubicBezTo>
                      <a:pt x="463391" y="786289"/>
                      <a:pt x="459581" y="781526"/>
                      <a:pt x="453866" y="781526"/>
                    </a:cubicBezTo>
                    <a:close/>
                    <a:moveTo>
                      <a:pt x="481489" y="946309"/>
                    </a:moveTo>
                    <a:cubicBezTo>
                      <a:pt x="480536" y="948214"/>
                      <a:pt x="480536" y="950119"/>
                      <a:pt x="480536" y="951071"/>
                    </a:cubicBezTo>
                    <a:cubicBezTo>
                      <a:pt x="478631" y="945356"/>
                      <a:pt x="474821" y="940594"/>
                      <a:pt x="470059" y="936784"/>
                    </a:cubicBezTo>
                    <a:cubicBezTo>
                      <a:pt x="471011" y="936784"/>
                      <a:pt x="472916" y="935831"/>
                      <a:pt x="473869" y="935831"/>
                    </a:cubicBezTo>
                    <a:cubicBezTo>
                      <a:pt x="473869" y="935831"/>
                      <a:pt x="473869" y="935831"/>
                      <a:pt x="473869" y="935831"/>
                    </a:cubicBezTo>
                    <a:cubicBezTo>
                      <a:pt x="472916" y="941546"/>
                      <a:pt x="476726" y="945356"/>
                      <a:pt x="481489" y="946309"/>
                    </a:cubicBezTo>
                    <a:close/>
                    <a:moveTo>
                      <a:pt x="345281" y="1095851"/>
                    </a:moveTo>
                    <a:cubicBezTo>
                      <a:pt x="345281" y="1095851"/>
                      <a:pt x="345281" y="1095851"/>
                      <a:pt x="345281" y="1095851"/>
                    </a:cubicBezTo>
                    <a:cubicBezTo>
                      <a:pt x="345281" y="1095851"/>
                      <a:pt x="345281" y="1095851"/>
                      <a:pt x="345281" y="1095851"/>
                    </a:cubicBezTo>
                    <a:cubicBezTo>
                      <a:pt x="345281" y="1095851"/>
                      <a:pt x="345281" y="1095851"/>
                      <a:pt x="345281" y="1095851"/>
                    </a:cubicBezTo>
                    <a:close/>
                    <a:moveTo>
                      <a:pt x="423386" y="1187291"/>
                    </a:moveTo>
                    <a:cubicBezTo>
                      <a:pt x="422434" y="1187291"/>
                      <a:pt x="421481" y="1187291"/>
                      <a:pt x="421481" y="1188244"/>
                    </a:cubicBezTo>
                    <a:cubicBezTo>
                      <a:pt x="422434" y="1186339"/>
                      <a:pt x="423386" y="1183481"/>
                      <a:pt x="423386" y="1181576"/>
                    </a:cubicBezTo>
                    <a:cubicBezTo>
                      <a:pt x="424339" y="1181576"/>
                      <a:pt x="425291" y="1182529"/>
                      <a:pt x="426244" y="1182529"/>
                    </a:cubicBezTo>
                    <a:cubicBezTo>
                      <a:pt x="427196" y="1183481"/>
                      <a:pt x="428149" y="1184434"/>
                      <a:pt x="430054" y="1185386"/>
                    </a:cubicBezTo>
                    <a:cubicBezTo>
                      <a:pt x="427196" y="1185386"/>
                      <a:pt x="425291" y="1186339"/>
                      <a:pt x="423386" y="1187291"/>
                    </a:cubicBezTo>
                    <a:close/>
                    <a:moveTo>
                      <a:pt x="432911" y="1183481"/>
                    </a:moveTo>
                    <a:cubicBezTo>
                      <a:pt x="432911" y="1183481"/>
                      <a:pt x="432911" y="1183481"/>
                      <a:pt x="432911" y="1183481"/>
                    </a:cubicBezTo>
                    <a:cubicBezTo>
                      <a:pt x="433864" y="1183481"/>
                      <a:pt x="433864" y="1183481"/>
                      <a:pt x="432911" y="1183481"/>
                    </a:cubicBezTo>
                    <a:cubicBezTo>
                      <a:pt x="433864" y="1183481"/>
                      <a:pt x="432911" y="1183481"/>
                      <a:pt x="432911" y="1183481"/>
                    </a:cubicBezTo>
                    <a:close/>
                    <a:moveTo>
                      <a:pt x="455771" y="1106329"/>
                    </a:moveTo>
                    <a:cubicBezTo>
                      <a:pt x="450056" y="1108234"/>
                      <a:pt x="445294" y="1112044"/>
                      <a:pt x="443389" y="1117759"/>
                    </a:cubicBezTo>
                    <a:cubicBezTo>
                      <a:pt x="440531" y="1116806"/>
                      <a:pt x="437674" y="1115854"/>
                      <a:pt x="433864" y="1115854"/>
                    </a:cubicBezTo>
                    <a:cubicBezTo>
                      <a:pt x="415766" y="1115854"/>
                      <a:pt x="400526" y="1131094"/>
                      <a:pt x="400526" y="1149191"/>
                    </a:cubicBezTo>
                    <a:cubicBezTo>
                      <a:pt x="400526" y="1153954"/>
                      <a:pt x="401479" y="1158716"/>
                      <a:pt x="403384" y="1162526"/>
                    </a:cubicBezTo>
                    <a:cubicBezTo>
                      <a:pt x="393859" y="1163479"/>
                      <a:pt x="387191" y="1171099"/>
                      <a:pt x="387191" y="1179671"/>
                    </a:cubicBezTo>
                    <a:cubicBezTo>
                      <a:pt x="387191" y="1185386"/>
                      <a:pt x="390049" y="1191101"/>
                      <a:pt x="394811" y="1193959"/>
                    </a:cubicBezTo>
                    <a:cubicBezTo>
                      <a:pt x="391001" y="1196816"/>
                      <a:pt x="389096" y="1201579"/>
                      <a:pt x="389096" y="1206341"/>
                    </a:cubicBezTo>
                    <a:cubicBezTo>
                      <a:pt x="389096" y="1213009"/>
                      <a:pt x="392906" y="1218724"/>
                      <a:pt x="399574" y="1221581"/>
                    </a:cubicBezTo>
                    <a:cubicBezTo>
                      <a:pt x="400526" y="1226344"/>
                      <a:pt x="404336" y="1230154"/>
                      <a:pt x="409099" y="1231106"/>
                    </a:cubicBezTo>
                    <a:cubicBezTo>
                      <a:pt x="401479" y="1234916"/>
                      <a:pt x="394811" y="1241584"/>
                      <a:pt x="392906" y="1250156"/>
                    </a:cubicBezTo>
                    <a:cubicBezTo>
                      <a:pt x="391954" y="1250156"/>
                      <a:pt x="391001" y="1250156"/>
                      <a:pt x="390049" y="1251109"/>
                    </a:cubicBezTo>
                    <a:cubicBezTo>
                      <a:pt x="390049" y="1249204"/>
                      <a:pt x="389096" y="1247299"/>
                      <a:pt x="388144" y="1245394"/>
                    </a:cubicBezTo>
                    <a:cubicBezTo>
                      <a:pt x="389096" y="1244441"/>
                      <a:pt x="389096" y="1243489"/>
                      <a:pt x="390049" y="1241584"/>
                    </a:cubicBezTo>
                    <a:cubicBezTo>
                      <a:pt x="393859" y="1239679"/>
                      <a:pt x="396716" y="1234916"/>
                      <a:pt x="396716" y="1230154"/>
                    </a:cubicBezTo>
                    <a:cubicBezTo>
                      <a:pt x="396716" y="1224439"/>
                      <a:pt x="392906" y="1219676"/>
                      <a:pt x="388144" y="1217771"/>
                    </a:cubicBezTo>
                    <a:cubicBezTo>
                      <a:pt x="386239" y="1213961"/>
                      <a:pt x="382429" y="1210151"/>
                      <a:pt x="378619" y="1207294"/>
                    </a:cubicBezTo>
                    <a:cubicBezTo>
                      <a:pt x="374809" y="1202531"/>
                      <a:pt x="369094" y="1199674"/>
                      <a:pt x="362426" y="1199674"/>
                    </a:cubicBezTo>
                    <a:cubicBezTo>
                      <a:pt x="353854" y="1199674"/>
                      <a:pt x="346234" y="1204436"/>
                      <a:pt x="343376" y="1212056"/>
                    </a:cubicBezTo>
                    <a:cubicBezTo>
                      <a:pt x="342424" y="1213961"/>
                      <a:pt x="340519" y="1214914"/>
                      <a:pt x="339566" y="1216819"/>
                    </a:cubicBezTo>
                    <a:cubicBezTo>
                      <a:pt x="329089" y="1216819"/>
                      <a:pt x="319564" y="1224439"/>
                      <a:pt x="316706" y="1233964"/>
                    </a:cubicBezTo>
                    <a:cubicBezTo>
                      <a:pt x="316706" y="1233011"/>
                      <a:pt x="316706" y="1232059"/>
                      <a:pt x="315754" y="1231106"/>
                    </a:cubicBezTo>
                    <a:cubicBezTo>
                      <a:pt x="315754" y="1230154"/>
                      <a:pt x="315754" y="1230154"/>
                      <a:pt x="315754" y="1229201"/>
                    </a:cubicBezTo>
                    <a:cubicBezTo>
                      <a:pt x="315754" y="1223486"/>
                      <a:pt x="313849" y="1217771"/>
                      <a:pt x="310991" y="1213961"/>
                    </a:cubicBezTo>
                    <a:cubicBezTo>
                      <a:pt x="322421" y="1210151"/>
                      <a:pt x="331946" y="1199674"/>
                      <a:pt x="331946" y="1186339"/>
                    </a:cubicBezTo>
                    <a:cubicBezTo>
                      <a:pt x="331946" y="1174909"/>
                      <a:pt x="325279" y="1166336"/>
                      <a:pt x="316706" y="1161574"/>
                    </a:cubicBezTo>
                    <a:cubicBezTo>
                      <a:pt x="316706" y="1161574"/>
                      <a:pt x="316706" y="1160621"/>
                      <a:pt x="316706" y="1160621"/>
                    </a:cubicBezTo>
                    <a:cubicBezTo>
                      <a:pt x="318611" y="1159669"/>
                      <a:pt x="319564" y="1158716"/>
                      <a:pt x="320516" y="1156811"/>
                    </a:cubicBezTo>
                    <a:cubicBezTo>
                      <a:pt x="321469" y="1156811"/>
                      <a:pt x="322421" y="1157764"/>
                      <a:pt x="323374" y="1157764"/>
                    </a:cubicBezTo>
                    <a:cubicBezTo>
                      <a:pt x="322421" y="1158716"/>
                      <a:pt x="322421" y="1159669"/>
                      <a:pt x="322421" y="1160621"/>
                    </a:cubicBezTo>
                    <a:cubicBezTo>
                      <a:pt x="322421" y="1163479"/>
                      <a:pt x="325279" y="1166336"/>
                      <a:pt x="328136" y="1166336"/>
                    </a:cubicBezTo>
                    <a:cubicBezTo>
                      <a:pt x="329089" y="1166336"/>
                      <a:pt x="330041" y="1166336"/>
                      <a:pt x="330041" y="1166336"/>
                    </a:cubicBezTo>
                    <a:cubicBezTo>
                      <a:pt x="331946" y="1167289"/>
                      <a:pt x="333851" y="1168241"/>
                      <a:pt x="335756" y="1168241"/>
                    </a:cubicBezTo>
                    <a:cubicBezTo>
                      <a:pt x="341471" y="1168241"/>
                      <a:pt x="346234" y="1163479"/>
                      <a:pt x="346234" y="1157764"/>
                    </a:cubicBezTo>
                    <a:cubicBezTo>
                      <a:pt x="346234" y="1156811"/>
                      <a:pt x="346234" y="1154906"/>
                      <a:pt x="345281" y="1153954"/>
                    </a:cubicBezTo>
                    <a:cubicBezTo>
                      <a:pt x="348139" y="1152049"/>
                      <a:pt x="350996" y="1149191"/>
                      <a:pt x="353854" y="1146334"/>
                    </a:cubicBezTo>
                    <a:cubicBezTo>
                      <a:pt x="356711" y="1149191"/>
                      <a:pt x="361474" y="1151096"/>
                      <a:pt x="366236" y="1151096"/>
                    </a:cubicBezTo>
                    <a:cubicBezTo>
                      <a:pt x="373856" y="1151096"/>
                      <a:pt x="380524" y="1146334"/>
                      <a:pt x="382429" y="1140619"/>
                    </a:cubicBezTo>
                    <a:cubicBezTo>
                      <a:pt x="383381" y="1141571"/>
                      <a:pt x="384334" y="1142524"/>
                      <a:pt x="386239" y="1142524"/>
                    </a:cubicBezTo>
                    <a:cubicBezTo>
                      <a:pt x="389096" y="1142524"/>
                      <a:pt x="391001" y="1140619"/>
                      <a:pt x="391001" y="1137761"/>
                    </a:cubicBezTo>
                    <a:cubicBezTo>
                      <a:pt x="391001" y="1134904"/>
                      <a:pt x="389096" y="1132999"/>
                      <a:pt x="386239" y="1132999"/>
                    </a:cubicBezTo>
                    <a:cubicBezTo>
                      <a:pt x="385286" y="1132999"/>
                      <a:pt x="384334" y="1132999"/>
                      <a:pt x="384334" y="1133951"/>
                    </a:cubicBezTo>
                    <a:cubicBezTo>
                      <a:pt x="384334" y="1133951"/>
                      <a:pt x="384334" y="1133951"/>
                      <a:pt x="384334" y="1133951"/>
                    </a:cubicBezTo>
                    <a:cubicBezTo>
                      <a:pt x="384334" y="1132046"/>
                      <a:pt x="384334" y="1130141"/>
                      <a:pt x="383381" y="1129189"/>
                    </a:cubicBezTo>
                    <a:cubicBezTo>
                      <a:pt x="384334" y="1127284"/>
                      <a:pt x="385286" y="1124426"/>
                      <a:pt x="385286" y="1122521"/>
                    </a:cubicBezTo>
                    <a:cubicBezTo>
                      <a:pt x="385286" y="1116806"/>
                      <a:pt x="382429" y="1112044"/>
                      <a:pt x="378619" y="1109186"/>
                    </a:cubicBezTo>
                    <a:cubicBezTo>
                      <a:pt x="382429" y="1108234"/>
                      <a:pt x="386239" y="1105376"/>
                      <a:pt x="388144" y="1101566"/>
                    </a:cubicBezTo>
                    <a:cubicBezTo>
                      <a:pt x="389096" y="1101566"/>
                      <a:pt x="390049" y="1101566"/>
                      <a:pt x="390049" y="1100614"/>
                    </a:cubicBezTo>
                    <a:cubicBezTo>
                      <a:pt x="393859" y="1108234"/>
                      <a:pt x="402431" y="1113949"/>
                      <a:pt x="411004" y="1113949"/>
                    </a:cubicBezTo>
                    <a:cubicBezTo>
                      <a:pt x="424339" y="1113949"/>
                      <a:pt x="434816" y="1103471"/>
                      <a:pt x="434816" y="1090136"/>
                    </a:cubicBezTo>
                    <a:cubicBezTo>
                      <a:pt x="434816" y="1087279"/>
                      <a:pt x="433864" y="1085374"/>
                      <a:pt x="433864" y="1083469"/>
                    </a:cubicBezTo>
                    <a:cubicBezTo>
                      <a:pt x="436721" y="1085374"/>
                      <a:pt x="439579" y="1086326"/>
                      <a:pt x="443389" y="1086326"/>
                    </a:cubicBezTo>
                    <a:cubicBezTo>
                      <a:pt x="442436" y="1087279"/>
                      <a:pt x="442436" y="1089184"/>
                      <a:pt x="442436" y="1090136"/>
                    </a:cubicBezTo>
                    <a:cubicBezTo>
                      <a:pt x="442436" y="1093946"/>
                      <a:pt x="446246" y="1097756"/>
                      <a:pt x="450056" y="1097756"/>
                    </a:cubicBezTo>
                    <a:cubicBezTo>
                      <a:pt x="453866" y="1097756"/>
                      <a:pt x="457676" y="1093946"/>
                      <a:pt x="457676" y="1090136"/>
                    </a:cubicBezTo>
                    <a:cubicBezTo>
                      <a:pt x="457676" y="1088231"/>
                      <a:pt x="456724" y="1086326"/>
                      <a:pt x="454819" y="1084421"/>
                    </a:cubicBezTo>
                    <a:cubicBezTo>
                      <a:pt x="459581" y="1082516"/>
                      <a:pt x="463391" y="1078706"/>
                      <a:pt x="466249" y="1073944"/>
                    </a:cubicBezTo>
                    <a:cubicBezTo>
                      <a:pt x="468154" y="1075849"/>
                      <a:pt x="471011" y="1076801"/>
                      <a:pt x="473869" y="1076801"/>
                    </a:cubicBezTo>
                    <a:cubicBezTo>
                      <a:pt x="475774" y="1076801"/>
                      <a:pt x="477679" y="1075849"/>
                      <a:pt x="479584" y="1074896"/>
                    </a:cubicBezTo>
                    <a:cubicBezTo>
                      <a:pt x="479584" y="1074896"/>
                      <a:pt x="480536" y="1074896"/>
                      <a:pt x="480536" y="1075849"/>
                    </a:cubicBezTo>
                    <a:cubicBezTo>
                      <a:pt x="481489" y="1081564"/>
                      <a:pt x="485299" y="1085374"/>
                      <a:pt x="491014" y="1085374"/>
                    </a:cubicBezTo>
                    <a:cubicBezTo>
                      <a:pt x="495776" y="1085374"/>
                      <a:pt x="498634" y="1082516"/>
                      <a:pt x="500539" y="1078706"/>
                    </a:cubicBezTo>
                    <a:cubicBezTo>
                      <a:pt x="502444" y="1078706"/>
                      <a:pt x="504349" y="1077754"/>
                      <a:pt x="505301" y="1077754"/>
                    </a:cubicBezTo>
                    <a:cubicBezTo>
                      <a:pt x="507206" y="1081564"/>
                      <a:pt x="511016" y="1084421"/>
                      <a:pt x="515779" y="1084421"/>
                    </a:cubicBezTo>
                    <a:cubicBezTo>
                      <a:pt x="516731" y="1084421"/>
                      <a:pt x="517684" y="1084421"/>
                      <a:pt x="518636" y="1083469"/>
                    </a:cubicBezTo>
                    <a:cubicBezTo>
                      <a:pt x="519589" y="1084421"/>
                      <a:pt x="520541" y="1085374"/>
                      <a:pt x="521494" y="1087279"/>
                    </a:cubicBezTo>
                    <a:cubicBezTo>
                      <a:pt x="521494" y="1088231"/>
                      <a:pt x="521494" y="1089184"/>
                      <a:pt x="521494" y="1090136"/>
                    </a:cubicBezTo>
                    <a:cubicBezTo>
                      <a:pt x="521494" y="1099661"/>
                      <a:pt x="529114" y="1107281"/>
                      <a:pt x="538639" y="1107281"/>
                    </a:cubicBezTo>
                    <a:cubicBezTo>
                      <a:pt x="542449" y="1107281"/>
                      <a:pt x="546259" y="1105376"/>
                      <a:pt x="549116" y="1103471"/>
                    </a:cubicBezTo>
                    <a:cubicBezTo>
                      <a:pt x="550069" y="1104424"/>
                      <a:pt x="551974" y="1105376"/>
                      <a:pt x="553879" y="1106329"/>
                    </a:cubicBezTo>
                    <a:cubicBezTo>
                      <a:pt x="555784" y="1110139"/>
                      <a:pt x="559594" y="1112996"/>
                      <a:pt x="563404" y="1113949"/>
                    </a:cubicBezTo>
                    <a:cubicBezTo>
                      <a:pt x="561499" y="1114901"/>
                      <a:pt x="560546" y="1116806"/>
                      <a:pt x="559594" y="1118711"/>
                    </a:cubicBezTo>
                    <a:cubicBezTo>
                      <a:pt x="558641" y="1118711"/>
                      <a:pt x="557689" y="1118711"/>
                      <a:pt x="557689" y="1118711"/>
                    </a:cubicBezTo>
                    <a:cubicBezTo>
                      <a:pt x="553879" y="1118711"/>
                      <a:pt x="550069" y="1119664"/>
                      <a:pt x="547211" y="1120616"/>
                    </a:cubicBezTo>
                    <a:cubicBezTo>
                      <a:pt x="546259" y="1119664"/>
                      <a:pt x="544354" y="1118711"/>
                      <a:pt x="542449" y="1118711"/>
                    </a:cubicBezTo>
                    <a:cubicBezTo>
                      <a:pt x="541496" y="1118711"/>
                      <a:pt x="539591" y="1119664"/>
                      <a:pt x="538639" y="1119664"/>
                    </a:cubicBezTo>
                    <a:cubicBezTo>
                      <a:pt x="535781" y="1111091"/>
                      <a:pt x="528161" y="1104424"/>
                      <a:pt x="518636" y="1104424"/>
                    </a:cubicBezTo>
                    <a:cubicBezTo>
                      <a:pt x="511969" y="1093946"/>
                      <a:pt x="499586" y="1087279"/>
                      <a:pt x="486251" y="1087279"/>
                    </a:cubicBezTo>
                    <a:cubicBezTo>
                      <a:pt x="473869" y="1090136"/>
                      <a:pt x="462439" y="1096804"/>
                      <a:pt x="455771" y="1106329"/>
                    </a:cubicBezTo>
                    <a:close/>
                    <a:moveTo>
                      <a:pt x="483394" y="1196816"/>
                    </a:moveTo>
                    <a:cubicBezTo>
                      <a:pt x="479584" y="1193959"/>
                      <a:pt x="473869" y="1192054"/>
                      <a:pt x="469106" y="1192054"/>
                    </a:cubicBezTo>
                    <a:cubicBezTo>
                      <a:pt x="468154" y="1192054"/>
                      <a:pt x="466249" y="1192054"/>
                      <a:pt x="465296" y="1192054"/>
                    </a:cubicBezTo>
                    <a:cubicBezTo>
                      <a:pt x="464344" y="1191101"/>
                      <a:pt x="463391" y="1190149"/>
                      <a:pt x="462439" y="1189196"/>
                    </a:cubicBezTo>
                    <a:cubicBezTo>
                      <a:pt x="465296" y="1186339"/>
                      <a:pt x="466249" y="1182529"/>
                      <a:pt x="466249" y="1178719"/>
                    </a:cubicBezTo>
                    <a:cubicBezTo>
                      <a:pt x="466249" y="1174909"/>
                      <a:pt x="464344" y="1171099"/>
                      <a:pt x="462439" y="1167289"/>
                    </a:cubicBezTo>
                    <a:cubicBezTo>
                      <a:pt x="462439" y="1167289"/>
                      <a:pt x="462439" y="1167289"/>
                      <a:pt x="462439" y="1167289"/>
                    </a:cubicBezTo>
                    <a:cubicBezTo>
                      <a:pt x="466249" y="1169194"/>
                      <a:pt x="471011" y="1170146"/>
                      <a:pt x="475774" y="1170146"/>
                    </a:cubicBezTo>
                    <a:cubicBezTo>
                      <a:pt x="481489" y="1170146"/>
                      <a:pt x="486251" y="1168241"/>
                      <a:pt x="491014" y="1165384"/>
                    </a:cubicBezTo>
                    <a:cubicBezTo>
                      <a:pt x="494824" y="1165384"/>
                      <a:pt x="498634" y="1164431"/>
                      <a:pt x="502444" y="1162526"/>
                    </a:cubicBezTo>
                    <a:cubicBezTo>
                      <a:pt x="503396" y="1164431"/>
                      <a:pt x="505301" y="1165384"/>
                      <a:pt x="507206" y="1165384"/>
                    </a:cubicBezTo>
                    <a:cubicBezTo>
                      <a:pt x="511016" y="1165384"/>
                      <a:pt x="513874" y="1162526"/>
                      <a:pt x="513874" y="1158716"/>
                    </a:cubicBezTo>
                    <a:cubicBezTo>
                      <a:pt x="513874" y="1157764"/>
                      <a:pt x="513874" y="1156811"/>
                      <a:pt x="512921" y="1155859"/>
                    </a:cubicBezTo>
                    <a:cubicBezTo>
                      <a:pt x="514826" y="1153954"/>
                      <a:pt x="516731" y="1152049"/>
                      <a:pt x="517684" y="1150144"/>
                    </a:cubicBezTo>
                    <a:cubicBezTo>
                      <a:pt x="519589" y="1152049"/>
                      <a:pt x="522446" y="1153001"/>
                      <a:pt x="525304" y="1153001"/>
                    </a:cubicBezTo>
                    <a:cubicBezTo>
                      <a:pt x="526256" y="1153001"/>
                      <a:pt x="527209" y="1153001"/>
                      <a:pt x="528161" y="1152049"/>
                    </a:cubicBezTo>
                    <a:cubicBezTo>
                      <a:pt x="527209" y="1154906"/>
                      <a:pt x="526256" y="1157764"/>
                      <a:pt x="526256" y="1160621"/>
                    </a:cubicBezTo>
                    <a:cubicBezTo>
                      <a:pt x="526256" y="1160621"/>
                      <a:pt x="526256" y="1161574"/>
                      <a:pt x="526256" y="1161574"/>
                    </a:cubicBezTo>
                    <a:cubicBezTo>
                      <a:pt x="521494" y="1166336"/>
                      <a:pt x="517684" y="1171099"/>
                      <a:pt x="514826" y="1177766"/>
                    </a:cubicBezTo>
                    <a:cubicBezTo>
                      <a:pt x="512921" y="1175861"/>
                      <a:pt x="510064" y="1174909"/>
                      <a:pt x="507206" y="1174909"/>
                    </a:cubicBezTo>
                    <a:cubicBezTo>
                      <a:pt x="500539" y="1174909"/>
                      <a:pt x="495776" y="1179671"/>
                      <a:pt x="495776" y="1186339"/>
                    </a:cubicBezTo>
                    <a:cubicBezTo>
                      <a:pt x="495776" y="1188244"/>
                      <a:pt x="496729" y="1190149"/>
                      <a:pt x="497681" y="1192054"/>
                    </a:cubicBezTo>
                    <a:cubicBezTo>
                      <a:pt x="495776" y="1191101"/>
                      <a:pt x="493871" y="1190149"/>
                      <a:pt x="491966" y="1190149"/>
                    </a:cubicBezTo>
                    <a:cubicBezTo>
                      <a:pt x="489109" y="1192054"/>
                      <a:pt x="485299" y="1193959"/>
                      <a:pt x="483394" y="1196816"/>
                    </a:cubicBezTo>
                    <a:close/>
                    <a:moveTo>
                      <a:pt x="507206" y="1716881"/>
                    </a:moveTo>
                    <a:cubicBezTo>
                      <a:pt x="507206" y="1715929"/>
                      <a:pt x="506254" y="1715929"/>
                      <a:pt x="506254" y="1714976"/>
                    </a:cubicBezTo>
                    <a:cubicBezTo>
                      <a:pt x="507206" y="1714976"/>
                      <a:pt x="507206" y="1714976"/>
                      <a:pt x="508159" y="1714976"/>
                    </a:cubicBezTo>
                    <a:cubicBezTo>
                      <a:pt x="509111" y="1714976"/>
                      <a:pt x="509111" y="1714976"/>
                      <a:pt x="510064" y="1714976"/>
                    </a:cubicBezTo>
                    <a:cubicBezTo>
                      <a:pt x="510064" y="1714976"/>
                      <a:pt x="510064" y="1714976"/>
                      <a:pt x="510064" y="1714976"/>
                    </a:cubicBezTo>
                    <a:cubicBezTo>
                      <a:pt x="508159" y="1714976"/>
                      <a:pt x="507206" y="1715929"/>
                      <a:pt x="507206" y="1716881"/>
                    </a:cubicBezTo>
                    <a:close/>
                  </a:path>
                </a:pathLst>
              </a:custGeom>
              <a:grpFill/>
              <a:ln w="9525" cap="flat">
                <a:noFill/>
                <a:prstDash val="solid"/>
                <a:miter/>
              </a:ln>
            </p:spPr>
            <p:txBody>
              <a:bodyPr rtlCol="0" anchor="ctr"/>
              <a:lstStyle/>
              <a:p>
                <a:endParaRPr lang="en-US" dirty="0"/>
              </a:p>
            </p:txBody>
          </p:sp>
        </p:grpSp>
      </p:grpSp>
      <p:sp>
        <p:nvSpPr>
          <p:cNvPr id="236" name="TextBox 235">
            <a:extLst>
              <a:ext uri="{FF2B5EF4-FFF2-40B4-BE49-F238E27FC236}">
                <a16:creationId xmlns:a16="http://schemas.microsoft.com/office/drawing/2014/main" id="{A113383A-9F0F-45AB-B1A0-C506947A43C6}"/>
              </a:ext>
            </a:extLst>
          </p:cNvPr>
          <p:cNvSpPr txBox="1"/>
          <p:nvPr/>
        </p:nvSpPr>
        <p:spPr>
          <a:xfrm>
            <a:off x="58588" y="1328661"/>
            <a:ext cx="6784164" cy="1323439"/>
          </a:xfrm>
          <a:prstGeom prst="rect">
            <a:avLst/>
          </a:prstGeom>
          <a:noFill/>
        </p:spPr>
        <p:txBody>
          <a:bodyPr wrap="square" rtlCol="0">
            <a:spAutoFit/>
          </a:bodyPr>
          <a:lstStyle/>
          <a:p>
            <a:r>
              <a:rPr lang="en-US" sz="1600" b="1" dirty="0">
                <a:solidFill>
                  <a:srgbClr val="2CB2D7"/>
                </a:solidFill>
              </a:rPr>
              <a:t>The integration of AI enables the system to </a:t>
            </a:r>
          </a:p>
          <a:p>
            <a:r>
              <a:rPr lang="en-US" sz="1600" b="1" dirty="0">
                <a:solidFill>
                  <a:srgbClr val="2CB2D7"/>
                </a:solidFill>
              </a:rPr>
              <a:t>automatically learn gesture patterns from sensors data and perform accurate real time classification. We will discuss the data acquisition, preprocessing, model design, training, </a:t>
            </a:r>
            <a:r>
              <a:rPr lang="en-US" sz="1600" b="1" dirty="0" err="1">
                <a:solidFill>
                  <a:srgbClr val="2CB2D7"/>
                </a:solidFill>
              </a:rPr>
              <a:t>TinyML</a:t>
            </a:r>
            <a:r>
              <a:rPr lang="en-US" sz="1600" b="1" dirty="0">
                <a:solidFill>
                  <a:srgbClr val="2CB2D7"/>
                </a:solidFill>
              </a:rPr>
              <a:t> deployment, and system level integration. </a:t>
            </a:r>
            <a:endParaRPr lang="ko-KR" altLang="en-US" sz="1600" b="1" dirty="0">
              <a:solidFill>
                <a:srgbClr val="2CB2D7"/>
              </a:solidFill>
              <a:cs typeface="Arial" pitchFamily="34" charset="0"/>
            </a:endParaRPr>
          </a:p>
        </p:txBody>
      </p:sp>
      <p:sp>
        <p:nvSpPr>
          <p:cNvPr id="449" name="TextBox 448">
            <a:extLst>
              <a:ext uri="{FF2B5EF4-FFF2-40B4-BE49-F238E27FC236}">
                <a16:creationId xmlns:a16="http://schemas.microsoft.com/office/drawing/2014/main" id="{E00E0761-CFE6-079E-EFCD-54358B6C8380}"/>
              </a:ext>
            </a:extLst>
          </p:cNvPr>
          <p:cNvSpPr txBox="1"/>
          <p:nvPr/>
        </p:nvSpPr>
        <p:spPr>
          <a:xfrm>
            <a:off x="206751" y="2950202"/>
            <a:ext cx="6096000" cy="3693319"/>
          </a:xfrm>
          <a:prstGeom prst="rect">
            <a:avLst/>
          </a:prstGeom>
          <a:noFill/>
        </p:spPr>
        <p:txBody>
          <a:bodyPr wrap="square">
            <a:spAutoFit/>
          </a:bodyPr>
          <a:lstStyle/>
          <a:p>
            <a:r>
              <a:rPr lang="en-US" b="1" dirty="0">
                <a:solidFill>
                  <a:srgbClr val="2CB2D7"/>
                </a:solidFill>
              </a:rPr>
              <a:t>Problem Formulation</a:t>
            </a:r>
          </a:p>
          <a:p>
            <a:r>
              <a:rPr lang="en-US" dirty="0">
                <a:solidFill>
                  <a:srgbClr val="2CB2D7"/>
                </a:solidFill>
              </a:rPr>
              <a:t>The Smart Glove system addresses a supervised learning classification problem. </a:t>
            </a:r>
          </a:p>
          <a:p>
            <a:r>
              <a:rPr lang="en-US" dirty="0">
                <a:solidFill>
                  <a:srgbClr val="2CB2D7"/>
                </a:solidFill>
              </a:rPr>
              <a:t>The objective is to map multidimensional sensor data obtained from the glove to a predefined set of sign language gestures. Let: </a:t>
            </a:r>
          </a:p>
          <a:p>
            <a:pPr marL="342900" indent="-342900">
              <a:buFont typeface="+mj-lt"/>
              <a:buAutoNum type="arabicPeriod"/>
            </a:pPr>
            <a:r>
              <a:rPr lang="en-US" dirty="0">
                <a:solidFill>
                  <a:srgbClr val="2CB2D7"/>
                </a:solidFill>
              </a:rPr>
              <a:t>X ∈ R^22 be the input feature vector representing sensor readings. </a:t>
            </a:r>
          </a:p>
          <a:p>
            <a:pPr marL="342900" indent="-342900">
              <a:buFont typeface="+mj-lt"/>
              <a:buAutoNum type="arabicPeriod"/>
            </a:pPr>
            <a:r>
              <a:rPr lang="en-US" dirty="0">
                <a:solidFill>
                  <a:srgbClr val="2CB2D7"/>
                </a:solidFill>
              </a:rPr>
              <a:t>Y ∈ (1,2,...,C) be the gesture class label. </a:t>
            </a:r>
          </a:p>
          <a:p>
            <a:pPr marL="342900" indent="-342900">
              <a:buFont typeface="+mj-lt"/>
              <a:buAutoNum type="arabicPeriod"/>
            </a:pPr>
            <a:r>
              <a:rPr lang="en-US" dirty="0">
                <a:solidFill>
                  <a:srgbClr val="2CB2D7"/>
                </a:solidFill>
              </a:rPr>
              <a:t>The goal is to learn a function f(X) = Y that </a:t>
            </a:r>
            <a:r>
              <a:rPr lang="en-US" b="1" dirty="0">
                <a:solidFill>
                  <a:srgbClr val="2CB2D7"/>
                </a:solidFill>
              </a:rPr>
              <a:t>minimizes classification error </a:t>
            </a:r>
            <a:r>
              <a:rPr lang="en-US" dirty="0">
                <a:solidFill>
                  <a:srgbClr val="2CB2D7"/>
                </a:solidFill>
              </a:rPr>
              <a:t>while maintaining </a:t>
            </a:r>
            <a:r>
              <a:rPr lang="en-US" b="1" dirty="0">
                <a:solidFill>
                  <a:srgbClr val="2CB2D7"/>
                </a:solidFill>
              </a:rPr>
              <a:t>low computational complexity </a:t>
            </a:r>
            <a:r>
              <a:rPr lang="en-US" dirty="0">
                <a:solidFill>
                  <a:srgbClr val="2CB2D7"/>
                </a:solidFill>
              </a:rPr>
              <a:t>suitable for embedded systems. </a:t>
            </a:r>
          </a:p>
        </p:txBody>
      </p:sp>
    </p:spTree>
    <p:extLst>
      <p:ext uri="{BB962C8B-B14F-4D97-AF65-F5344CB8AC3E}">
        <p14:creationId xmlns:p14="http://schemas.microsoft.com/office/powerpoint/2010/main" val="34231334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9892460-BB27-3D9E-381F-8AD149B0413C}"/>
              </a:ext>
            </a:extLst>
          </p:cNvPr>
          <p:cNvSpPr txBox="1"/>
          <p:nvPr/>
        </p:nvSpPr>
        <p:spPr>
          <a:xfrm>
            <a:off x="147481" y="420484"/>
            <a:ext cx="9586453" cy="6017032"/>
          </a:xfrm>
          <a:prstGeom prst="rect">
            <a:avLst/>
          </a:prstGeom>
          <a:noFill/>
        </p:spPr>
        <p:txBody>
          <a:bodyPr wrap="square">
            <a:spAutoFit/>
          </a:bodyPr>
          <a:lstStyle/>
          <a:p>
            <a:r>
              <a:rPr lang="en-US" sz="2500" b="1" dirty="0">
                <a:solidFill>
                  <a:srgbClr val="6FBEDF"/>
                </a:solidFill>
              </a:rPr>
              <a:t>Sensor Data Acquisition and Feature Representation</a:t>
            </a:r>
          </a:p>
          <a:p>
            <a:endParaRPr lang="en-US" b="1" dirty="0">
              <a:solidFill>
                <a:schemeClr val="bg1"/>
              </a:solidFill>
            </a:endParaRPr>
          </a:p>
          <a:p>
            <a:endParaRPr lang="en-US" b="1" dirty="0">
              <a:solidFill>
                <a:schemeClr val="bg1"/>
              </a:solidFill>
            </a:endParaRPr>
          </a:p>
          <a:p>
            <a:r>
              <a:rPr lang="en-US" b="1" dirty="0">
                <a:solidFill>
                  <a:schemeClr val="bg1"/>
                </a:solidFill>
              </a:rPr>
              <a:t>    Sensor Configuration:</a:t>
            </a:r>
          </a:p>
          <a:p>
            <a:r>
              <a:rPr lang="en-US" dirty="0">
                <a:solidFill>
                  <a:schemeClr val="bg1"/>
                </a:solidFill>
              </a:rPr>
              <a:t> The glove integrates multiple sensors to capture hand motion and orientation consists of:</a:t>
            </a:r>
          </a:p>
          <a:p>
            <a:r>
              <a:rPr lang="en-US" dirty="0">
                <a:solidFill>
                  <a:schemeClr val="bg1"/>
                </a:solidFill>
              </a:rPr>
              <a:t> </a:t>
            </a:r>
          </a:p>
          <a:p>
            <a:pPr marL="342900" indent="-342900">
              <a:buFont typeface="+mj-lt"/>
              <a:buAutoNum type="arabicPeriod"/>
            </a:pPr>
            <a:r>
              <a:rPr lang="en-US" dirty="0">
                <a:solidFill>
                  <a:schemeClr val="bg1"/>
                </a:solidFill>
              </a:rPr>
              <a:t>Ten flex sensors to measure finger bending angles. </a:t>
            </a:r>
          </a:p>
          <a:p>
            <a:pPr marL="342900" indent="-342900">
              <a:buFont typeface="+mj-lt"/>
              <a:buAutoNum type="arabicPeriod"/>
            </a:pPr>
            <a:r>
              <a:rPr lang="en-US" dirty="0">
                <a:solidFill>
                  <a:schemeClr val="bg1"/>
                </a:solidFill>
              </a:rPr>
              <a:t>Two Inertial Measurement Units (IMUs), each providing three-axis accelerometer and gyroscope data. </a:t>
            </a:r>
          </a:p>
          <a:p>
            <a:endParaRPr lang="en-US" dirty="0">
              <a:solidFill>
                <a:schemeClr val="bg1"/>
              </a:solidFill>
            </a:endParaRPr>
          </a:p>
          <a:p>
            <a:r>
              <a:rPr lang="en-US" dirty="0">
                <a:solidFill>
                  <a:schemeClr val="bg1"/>
                </a:solidFill>
              </a:rPr>
              <a:t>Feature Vector Construction Each gesture instance is represented by a 22-dimensional feature vector composed of 10 flex sensor values and 12 IMU values.</a:t>
            </a:r>
          </a:p>
          <a:p>
            <a:endParaRPr lang="en-US" dirty="0">
              <a:solidFill>
                <a:schemeClr val="bg1"/>
              </a:solidFill>
            </a:endParaRPr>
          </a:p>
          <a:p>
            <a:r>
              <a:rPr lang="en-US" dirty="0">
                <a:solidFill>
                  <a:schemeClr val="bg1"/>
                </a:solidFill>
              </a:rPr>
              <a:t>This representation preserves both static finger posture and dynamic hand movement information.</a:t>
            </a:r>
          </a:p>
          <a:p>
            <a:endParaRPr lang="en-US" dirty="0">
              <a:solidFill>
                <a:schemeClr val="bg1"/>
              </a:solidFill>
            </a:endParaRPr>
          </a:p>
          <a:p>
            <a:r>
              <a:rPr lang="en-US" dirty="0">
                <a:solidFill>
                  <a:schemeClr val="bg1"/>
                </a:solidFill>
              </a:rPr>
              <a:t>Gesture data is collected in real time while the user performs predefined sign language gestures wearing the glove. </a:t>
            </a:r>
          </a:p>
          <a:p>
            <a:r>
              <a:rPr lang="en-US" dirty="0">
                <a:solidFill>
                  <a:schemeClr val="bg1"/>
                </a:solidFill>
              </a:rPr>
              <a:t>For each gesture instance the ESP32 microcontroller samples all sensor values and transmits them to a host computer for storage. Each gesture class contains 100–200 samples stored in CSV format, ensuring sufficient variability and robustness.</a:t>
            </a:r>
          </a:p>
        </p:txBody>
      </p:sp>
    </p:spTree>
    <p:extLst>
      <p:ext uri="{BB962C8B-B14F-4D97-AF65-F5344CB8AC3E}">
        <p14:creationId xmlns:p14="http://schemas.microsoft.com/office/powerpoint/2010/main" val="7891544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865638B-CBFA-8903-59FC-E0C13D50663A}"/>
              </a:ext>
            </a:extLst>
          </p:cNvPr>
          <p:cNvSpPr txBox="1"/>
          <p:nvPr/>
        </p:nvSpPr>
        <p:spPr>
          <a:xfrm>
            <a:off x="550606" y="343732"/>
            <a:ext cx="6096000" cy="5980868"/>
          </a:xfrm>
          <a:prstGeom prst="rect">
            <a:avLst/>
          </a:prstGeom>
          <a:noFill/>
        </p:spPr>
        <p:txBody>
          <a:bodyPr wrap="square">
            <a:spAutoFit/>
          </a:bodyPr>
          <a:lstStyle/>
          <a:p>
            <a:r>
              <a:rPr lang="en-US" sz="2500" b="1" dirty="0">
                <a:solidFill>
                  <a:schemeClr val="bg1"/>
                </a:solidFill>
                <a:latin typeface="+mj-lt"/>
              </a:rPr>
              <a:t>Data Preprocessing </a:t>
            </a:r>
          </a:p>
          <a:p>
            <a:endParaRPr lang="en-US" dirty="0">
              <a:solidFill>
                <a:schemeClr val="bg1"/>
              </a:solidFill>
              <a:latin typeface="+mj-lt"/>
            </a:endParaRPr>
          </a:p>
          <a:p>
            <a:r>
              <a:rPr lang="en-US" b="1" dirty="0">
                <a:solidFill>
                  <a:schemeClr val="bg1"/>
                </a:solidFill>
                <a:latin typeface="+mj-lt"/>
              </a:rPr>
              <a:t>All sensor readings are normalized </a:t>
            </a:r>
            <a:r>
              <a:rPr lang="en-US" dirty="0">
                <a:solidFill>
                  <a:schemeClr val="bg1"/>
                </a:solidFill>
                <a:latin typeface="+mj-lt"/>
              </a:rPr>
              <a:t>using Min–Max scaling to ensure uniform feature scaling. Gesture labels are encoded numerically, and the dataset is split into training (80%) and testing (20%) subsets.</a:t>
            </a:r>
          </a:p>
          <a:p>
            <a:endParaRPr lang="en-US" dirty="0">
              <a:solidFill>
                <a:schemeClr val="bg1"/>
              </a:solidFill>
              <a:latin typeface="+mj-lt"/>
            </a:endParaRPr>
          </a:p>
          <a:p>
            <a:endParaRPr lang="en-US" dirty="0">
              <a:solidFill>
                <a:schemeClr val="bg1"/>
              </a:solidFill>
              <a:latin typeface="+mj-lt"/>
            </a:endParaRPr>
          </a:p>
          <a:p>
            <a:pPr marL="0" marR="0">
              <a:lnSpc>
                <a:spcPct val="115000"/>
              </a:lnSpc>
              <a:spcBef>
                <a:spcPts val="2400"/>
              </a:spcBef>
              <a:spcAft>
                <a:spcPts val="0"/>
              </a:spcAft>
            </a:pPr>
            <a:r>
              <a:rPr lang="en-US" sz="2500" b="1" kern="0" dirty="0">
                <a:solidFill>
                  <a:schemeClr val="bg1"/>
                </a:solidFill>
                <a:effectLst/>
                <a:latin typeface="+mj-lt"/>
                <a:ea typeface="Calibri" panose="020F0502020204030204" pitchFamily="34" charset="0"/>
                <a:cs typeface="Times New Roman" panose="02020603050405020304" pitchFamily="18" charset="0"/>
              </a:rPr>
              <a:t>Machine Learning Model Design</a:t>
            </a:r>
          </a:p>
          <a:p>
            <a:pPr marL="0" marR="0">
              <a:lnSpc>
                <a:spcPct val="115000"/>
              </a:lnSpc>
              <a:spcBef>
                <a:spcPts val="2400"/>
              </a:spcBef>
              <a:spcAft>
                <a:spcPts val="0"/>
              </a:spcAft>
            </a:pPr>
            <a:endParaRPr lang="en-US" sz="1800" b="1" kern="0" dirty="0">
              <a:solidFill>
                <a:schemeClr val="bg1"/>
              </a:solidFill>
              <a:effectLst/>
              <a:latin typeface="+mj-lt"/>
              <a:ea typeface="Times New Roman" panose="02020603050405020304" pitchFamily="18" charset="0"/>
              <a:cs typeface="Times New Roman" panose="02020603050405020304" pitchFamily="18" charset="0"/>
            </a:endParaRPr>
          </a:p>
          <a:p>
            <a:pPr marL="457200" marR="0" algn="l" rtl="0">
              <a:lnSpc>
                <a:spcPct val="115000"/>
              </a:lnSpc>
              <a:spcBef>
                <a:spcPts val="0"/>
              </a:spcBef>
              <a:spcAft>
                <a:spcPts val="0"/>
              </a:spcAft>
            </a:pPr>
            <a:r>
              <a:rPr lang="en-US" sz="1800" dirty="0">
                <a:solidFill>
                  <a:schemeClr val="bg1"/>
                </a:solidFill>
                <a:effectLst/>
                <a:latin typeface="+mj-lt"/>
                <a:ea typeface="Calibri" panose="020F0502020204030204" pitchFamily="34" charset="0"/>
                <a:cs typeface="Arial" panose="020B0604020202020204" pitchFamily="34" charset="0"/>
              </a:rPr>
              <a:t>A lightweight Multi-Layer Perceptron “MLP” neural network is selected due to its suitability for embedded systems and tabular sensor data. The network consists of an input layer with 22 neurons, two hidden layers (32 and 16 neurons), and an output layer corresponding to the number of gesture classes.</a:t>
            </a:r>
          </a:p>
          <a:p>
            <a:endParaRPr lang="en-US" dirty="0">
              <a:solidFill>
                <a:schemeClr val="bg1"/>
              </a:solidFill>
              <a:latin typeface="+mj-lt"/>
            </a:endParaRPr>
          </a:p>
        </p:txBody>
      </p:sp>
      <p:pic>
        <p:nvPicPr>
          <p:cNvPr id="4" name="Picture 3" descr="Multilayer Perceptron - an overview | ScienceDirect Topics">
            <a:extLst>
              <a:ext uri="{FF2B5EF4-FFF2-40B4-BE49-F238E27FC236}">
                <a16:creationId xmlns:a16="http://schemas.microsoft.com/office/drawing/2014/main" id="{A9CD675F-EF18-719E-82F2-5E666E60B1B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49318" y="1801071"/>
            <a:ext cx="5263926" cy="3773324"/>
          </a:xfrm>
          <a:prstGeom prst="rect">
            <a:avLst/>
          </a:prstGeom>
          <a:noFill/>
          <a:ln>
            <a:noFill/>
          </a:ln>
        </p:spPr>
      </p:pic>
    </p:spTree>
    <p:extLst>
      <p:ext uri="{BB962C8B-B14F-4D97-AF65-F5344CB8AC3E}">
        <p14:creationId xmlns:p14="http://schemas.microsoft.com/office/powerpoint/2010/main" val="10589283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AC0604-3D1C-6E35-BFDC-1C2F137436D0}"/>
              </a:ext>
            </a:extLst>
          </p:cNvPr>
          <p:cNvSpPr txBox="1"/>
          <p:nvPr/>
        </p:nvSpPr>
        <p:spPr>
          <a:xfrm>
            <a:off x="0" y="335845"/>
            <a:ext cx="7256206" cy="6463308"/>
          </a:xfrm>
          <a:prstGeom prst="rect">
            <a:avLst/>
          </a:prstGeom>
          <a:noFill/>
        </p:spPr>
        <p:txBody>
          <a:bodyPr wrap="square">
            <a:spAutoFit/>
          </a:bodyPr>
          <a:lstStyle/>
          <a:p>
            <a:r>
              <a:rPr lang="en-US" b="1" dirty="0">
                <a:solidFill>
                  <a:schemeClr val="bg1"/>
                </a:solidFill>
              </a:rPr>
              <a:t>Model Training and Evaluation </a:t>
            </a:r>
            <a:endParaRPr lang="ar-LB" b="1" dirty="0">
              <a:solidFill>
                <a:schemeClr val="bg1"/>
              </a:solidFill>
            </a:endParaRPr>
          </a:p>
          <a:p>
            <a:endParaRPr lang="ar-LB" b="1" dirty="0">
              <a:solidFill>
                <a:schemeClr val="bg1"/>
              </a:solidFill>
            </a:endParaRPr>
          </a:p>
          <a:p>
            <a:r>
              <a:rPr lang="en-US" dirty="0">
                <a:solidFill>
                  <a:schemeClr val="bg1"/>
                </a:solidFill>
              </a:rPr>
              <a:t>The model is trained offline using </a:t>
            </a:r>
            <a:r>
              <a:rPr lang="en-US" b="1" dirty="0">
                <a:solidFill>
                  <a:schemeClr val="bg1"/>
                </a:solidFill>
              </a:rPr>
              <a:t>TensorFlow/</a:t>
            </a:r>
            <a:r>
              <a:rPr lang="en-US" b="1" dirty="0" err="1">
                <a:solidFill>
                  <a:schemeClr val="bg1"/>
                </a:solidFill>
              </a:rPr>
              <a:t>Keras</a:t>
            </a:r>
            <a:r>
              <a:rPr lang="en-US" b="1" dirty="0">
                <a:solidFill>
                  <a:schemeClr val="bg1"/>
                </a:solidFill>
              </a:rPr>
              <a:t> </a:t>
            </a:r>
            <a:r>
              <a:rPr lang="en-US" dirty="0">
                <a:solidFill>
                  <a:schemeClr val="bg1"/>
                </a:solidFill>
              </a:rPr>
              <a:t>with categorical cross entropy loss and the Adam optimizer. Model performance is evaluated using classification accuracy on the testing dataset. </a:t>
            </a:r>
            <a:endParaRPr lang="ar-LB" dirty="0">
              <a:solidFill>
                <a:schemeClr val="bg1"/>
              </a:solidFill>
            </a:endParaRPr>
          </a:p>
          <a:p>
            <a:endParaRPr lang="ar-LB" dirty="0">
              <a:solidFill>
                <a:schemeClr val="bg1"/>
              </a:solidFill>
            </a:endParaRPr>
          </a:p>
          <a:p>
            <a:r>
              <a:rPr lang="en-US" dirty="0" err="1">
                <a:solidFill>
                  <a:schemeClr val="bg1"/>
                </a:solidFill>
              </a:rPr>
              <a:t>TinyML</a:t>
            </a:r>
            <a:r>
              <a:rPr lang="en-US" dirty="0">
                <a:solidFill>
                  <a:schemeClr val="bg1"/>
                </a:solidFill>
              </a:rPr>
              <a:t> Deployment on ESP32 The trained model is converted to TensorFlow Lite format, quantized to INT8 precision, and embedded into the ESP32 firmware as a C array. During operation, the ESP32 performs sensor sampling, normalization, inference, and gesture classification in real time. </a:t>
            </a:r>
            <a:endParaRPr lang="ar-LB" dirty="0">
              <a:solidFill>
                <a:schemeClr val="bg1"/>
              </a:solidFill>
            </a:endParaRPr>
          </a:p>
          <a:p>
            <a:endParaRPr lang="ar-LB" dirty="0">
              <a:solidFill>
                <a:schemeClr val="bg1"/>
              </a:solidFill>
            </a:endParaRPr>
          </a:p>
          <a:p>
            <a:r>
              <a:rPr lang="en-US" dirty="0">
                <a:solidFill>
                  <a:schemeClr val="bg1"/>
                </a:solidFill>
              </a:rPr>
              <a:t>Communication and Application-Level Processing The predicted gesture is transmitted to a mobile application via Bluetooth Low Energy “BLE”. </a:t>
            </a:r>
          </a:p>
          <a:p>
            <a:endParaRPr lang="ar-LB" dirty="0">
              <a:solidFill>
                <a:schemeClr val="bg1"/>
              </a:solidFill>
            </a:endParaRPr>
          </a:p>
          <a:p>
            <a:r>
              <a:rPr lang="en-US" dirty="0">
                <a:solidFill>
                  <a:schemeClr val="bg1"/>
                </a:solidFill>
              </a:rPr>
              <a:t>The application displays the recognized word and send it back to the glove to converts it to speech. </a:t>
            </a:r>
            <a:endParaRPr lang="ar-LB" dirty="0">
              <a:solidFill>
                <a:schemeClr val="bg1"/>
              </a:solidFill>
            </a:endParaRPr>
          </a:p>
          <a:p>
            <a:endParaRPr lang="ar-LB" dirty="0">
              <a:solidFill>
                <a:schemeClr val="bg1"/>
              </a:solidFill>
            </a:endParaRPr>
          </a:p>
          <a:p>
            <a:r>
              <a:rPr lang="en-US" dirty="0">
                <a:solidFill>
                  <a:schemeClr val="bg1"/>
                </a:solidFill>
              </a:rPr>
              <a:t>Sentence Formation and Contextual Processing Recognized words are buffered and processed using rule-based natural language techniques to generate grammatically correct sentences, improving communication effectiveness. </a:t>
            </a:r>
          </a:p>
        </p:txBody>
      </p:sp>
      <p:pic>
        <p:nvPicPr>
          <p:cNvPr id="2050" name="Picture 2" descr="What's coming in TensorFlow 2.0 — The TensorFlow Blog">
            <a:extLst>
              <a:ext uri="{FF2B5EF4-FFF2-40B4-BE49-F238E27FC236}">
                <a16:creationId xmlns:a16="http://schemas.microsoft.com/office/drawing/2014/main" id="{7402A0DB-7B79-1841-6A95-6332758353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758477"/>
            <a:ext cx="5029200" cy="27902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13693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30B3234-3F16-EF15-F025-39753CD38B79}"/>
              </a:ext>
            </a:extLst>
          </p:cNvPr>
          <p:cNvSpPr txBox="1"/>
          <p:nvPr/>
        </p:nvSpPr>
        <p:spPr>
          <a:xfrm>
            <a:off x="147485" y="906715"/>
            <a:ext cx="6096000" cy="477054"/>
          </a:xfrm>
          <a:prstGeom prst="rect">
            <a:avLst/>
          </a:prstGeom>
          <a:noFill/>
        </p:spPr>
        <p:txBody>
          <a:bodyPr wrap="square">
            <a:spAutoFit/>
          </a:bodyPr>
          <a:lstStyle/>
          <a:p>
            <a:r>
              <a:rPr lang="en-US" sz="2500" b="1" dirty="0">
                <a:solidFill>
                  <a:srgbClr val="0070C0"/>
                </a:solidFill>
              </a:rPr>
              <a:t>Results and Analysis </a:t>
            </a:r>
          </a:p>
        </p:txBody>
      </p:sp>
      <p:sp>
        <p:nvSpPr>
          <p:cNvPr id="5" name="TextBox 4">
            <a:extLst>
              <a:ext uri="{FF2B5EF4-FFF2-40B4-BE49-F238E27FC236}">
                <a16:creationId xmlns:a16="http://schemas.microsoft.com/office/drawing/2014/main" id="{D0D9C9CA-8007-1619-9F0D-63656B116FF0}"/>
              </a:ext>
            </a:extLst>
          </p:cNvPr>
          <p:cNvSpPr txBox="1"/>
          <p:nvPr/>
        </p:nvSpPr>
        <p:spPr>
          <a:xfrm>
            <a:off x="452285" y="1569965"/>
            <a:ext cx="4581832" cy="3139321"/>
          </a:xfrm>
          <a:prstGeom prst="rect">
            <a:avLst/>
          </a:prstGeom>
          <a:noFill/>
        </p:spPr>
        <p:txBody>
          <a:bodyPr wrap="square">
            <a:spAutoFit/>
          </a:bodyPr>
          <a:lstStyle/>
          <a:p>
            <a:r>
              <a:rPr lang="en-US" dirty="0">
                <a:solidFill>
                  <a:schemeClr val="bg1"/>
                </a:solidFill>
              </a:rPr>
              <a:t>We faced a lot of difficulties while simulating our project including the lack of simulation programs and the existing programs are missing some components</a:t>
            </a:r>
          </a:p>
          <a:p>
            <a:endParaRPr lang="en-US" dirty="0">
              <a:solidFill>
                <a:schemeClr val="bg1"/>
              </a:solidFill>
            </a:endParaRPr>
          </a:p>
          <a:p>
            <a:endParaRPr lang="en-US" dirty="0">
              <a:solidFill>
                <a:schemeClr val="bg1"/>
              </a:solidFill>
            </a:endParaRPr>
          </a:p>
          <a:p>
            <a:r>
              <a:rPr lang="en-US" dirty="0">
                <a:solidFill>
                  <a:schemeClr val="bg1"/>
                </a:solidFill>
              </a:rPr>
              <a:t>So we used </a:t>
            </a:r>
            <a:r>
              <a:rPr lang="en-US" dirty="0" err="1">
                <a:solidFill>
                  <a:schemeClr val="bg1"/>
                </a:solidFill>
              </a:rPr>
              <a:t>TinkerCad</a:t>
            </a:r>
            <a:r>
              <a:rPr lang="en-US" dirty="0">
                <a:solidFill>
                  <a:schemeClr val="bg1"/>
                </a:solidFill>
              </a:rPr>
              <a:t> and used Arduino UNO as process unit instead of ESP 32 and we didn’t find the IMU and speaker so we used LCD screen to display the results, overall we obtained promising results. </a:t>
            </a:r>
          </a:p>
        </p:txBody>
      </p:sp>
    </p:spTree>
    <p:extLst>
      <p:ext uri="{BB962C8B-B14F-4D97-AF65-F5344CB8AC3E}">
        <p14:creationId xmlns:p14="http://schemas.microsoft.com/office/powerpoint/2010/main" val="14444127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19E17EA-418F-7D98-14BA-5FE372952FAE}"/>
              </a:ext>
            </a:extLst>
          </p:cNvPr>
          <p:cNvPicPr>
            <a:picLocks noChangeAspect="1"/>
          </p:cNvPicPr>
          <p:nvPr/>
        </p:nvPicPr>
        <p:blipFill rotWithShape="1">
          <a:blip r:embed="rId2"/>
          <a:srcRect l="18975"/>
          <a:stretch/>
        </p:blipFill>
        <p:spPr bwMode="auto">
          <a:xfrm>
            <a:off x="2615074" y="1238652"/>
            <a:ext cx="7197213" cy="5284979"/>
          </a:xfrm>
          <a:prstGeom prst="rect">
            <a:avLst/>
          </a:prstGeom>
          <a:ln>
            <a:noFill/>
          </a:ln>
          <a:extLst>
            <a:ext uri="{53640926-AAD7-44D8-BBD7-CCE9431645EC}">
              <a14:shadowObscured xmlns:a14="http://schemas.microsoft.com/office/drawing/2010/main"/>
            </a:ext>
          </a:extLst>
        </p:spPr>
      </p:pic>
      <p:sp>
        <p:nvSpPr>
          <p:cNvPr id="8" name="Text Placeholder 7">
            <a:extLst>
              <a:ext uri="{FF2B5EF4-FFF2-40B4-BE49-F238E27FC236}">
                <a16:creationId xmlns:a16="http://schemas.microsoft.com/office/drawing/2014/main" id="{C25703E9-E778-E6F9-95C2-7F63006C219B}"/>
              </a:ext>
            </a:extLst>
          </p:cNvPr>
          <p:cNvSpPr>
            <a:spLocks noGrp="1"/>
          </p:cNvSpPr>
          <p:nvPr>
            <p:ph type="body" sz="quarter" idx="10"/>
          </p:nvPr>
        </p:nvSpPr>
        <p:spPr>
          <a:xfrm>
            <a:off x="309401" y="514405"/>
            <a:ext cx="11573197" cy="724247"/>
          </a:xfrm>
        </p:spPr>
        <p:txBody>
          <a:bodyPr/>
          <a:lstStyle/>
          <a:p>
            <a:r>
              <a:rPr lang="en-US" sz="5400" b="1" kern="0" dirty="0">
                <a:solidFill>
                  <a:srgbClr val="0070C0"/>
                </a:solidFill>
                <a:effectLst/>
                <a:latin typeface="Cambria" panose="02040503050406030204" pitchFamily="18" charset="0"/>
                <a:ea typeface="Times New Roman" panose="02020603050405020304" pitchFamily="18" charset="0"/>
                <a:cs typeface="Times New Roman" panose="02020603050405020304" pitchFamily="18" charset="0"/>
              </a:rPr>
              <a:t>Simulatio</a:t>
            </a:r>
            <a:r>
              <a:rPr lang="en-US" sz="5400" b="1" kern="0" dirty="0">
                <a:solidFill>
                  <a:srgbClr val="0070C0"/>
                </a:solidFill>
                <a:latin typeface="Cambria" panose="02040503050406030204" pitchFamily="18" charset="0"/>
                <a:ea typeface="Times New Roman" panose="02020603050405020304" pitchFamily="18" charset="0"/>
                <a:cs typeface="Times New Roman" panose="02020603050405020304" pitchFamily="18" charset="0"/>
              </a:rPr>
              <a:t>n </a:t>
            </a:r>
            <a:r>
              <a:rPr lang="en-US" sz="5400" b="1" kern="0" dirty="0">
                <a:solidFill>
                  <a:srgbClr val="0070C0"/>
                </a:solidFill>
                <a:effectLst/>
                <a:latin typeface="Cambria" panose="02040503050406030204" pitchFamily="18" charset="0"/>
                <a:ea typeface="Times New Roman" panose="02020603050405020304" pitchFamily="18" charset="0"/>
                <a:cs typeface="Times New Roman" panose="02020603050405020304" pitchFamily="18" charset="0"/>
              </a:rPr>
              <a:t>Circuit Diagram</a:t>
            </a:r>
          </a:p>
          <a:p>
            <a:endParaRPr lang="en-US" dirty="0"/>
          </a:p>
        </p:txBody>
      </p:sp>
    </p:spTree>
    <p:extLst>
      <p:ext uri="{BB962C8B-B14F-4D97-AF65-F5344CB8AC3E}">
        <p14:creationId xmlns:p14="http://schemas.microsoft.com/office/powerpoint/2010/main" val="36760359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BAA898B-CA54-D8A9-704C-0CB81B6B9CF1}"/>
              </a:ext>
            </a:extLst>
          </p:cNvPr>
          <p:cNvSpPr>
            <a:spLocks noGrp="1"/>
          </p:cNvSpPr>
          <p:nvPr>
            <p:ph type="body" sz="quarter" idx="10"/>
          </p:nvPr>
        </p:nvSpPr>
        <p:spPr/>
        <p:txBody>
          <a:bodyPr/>
          <a:lstStyle/>
          <a:p>
            <a:r>
              <a:rPr lang="en-US" sz="4500" b="1" dirty="0">
                <a:solidFill>
                  <a:srgbClr val="0070C0"/>
                </a:solidFill>
              </a:rPr>
              <a:t>some results from the circuit we build</a:t>
            </a:r>
          </a:p>
        </p:txBody>
      </p:sp>
      <p:pic>
        <p:nvPicPr>
          <p:cNvPr id="5" name="Picture 4">
            <a:extLst>
              <a:ext uri="{FF2B5EF4-FFF2-40B4-BE49-F238E27FC236}">
                <a16:creationId xmlns:a16="http://schemas.microsoft.com/office/drawing/2014/main" id="{541CA878-BCFF-5BEB-9A73-0F7F28C39EB0}"/>
              </a:ext>
            </a:extLst>
          </p:cNvPr>
          <p:cNvPicPr>
            <a:picLocks noChangeAspect="1"/>
          </p:cNvPicPr>
          <p:nvPr/>
        </p:nvPicPr>
        <p:blipFill rotWithShape="1">
          <a:blip r:embed="rId2"/>
          <a:srcRect l="18975"/>
          <a:stretch/>
        </p:blipFill>
        <p:spPr bwMode="auto">
          <a:xfrm>
            <a:off x="1916354" y="1157959"/>
            <a:ext cx="7463620" cy="548060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591889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F60B6F6-79A3-E9B4-7CA6-98A97869CCEB}"/>
              </a:ext>
            </a:extLst>
          </p:cNvPr>
          <p:cNvSpPr>
            <a:spLocks noGrp="1"/>
          </p:cNvSpPr>
          <p:nvPr>
            <p:ph type="body" sz="quarter" idx="10"/>
          </p:nvPr>
        </p:nvSpPr>
        <p:spPr>
          <a:xfrm>
            <a:off x="309401" y="537047"/>
            <a:ext cx="11573197" cy="724247"/>
          </a:xfrm>
        </p:spPr>
        <p:txBody>
          <a:bodyPr/>
          <a:lstStyle/>
          <a:p>
            <a:r>
              <a:rPr lang="en-US" sz="4500" b="1" dirty="0">
                <a:solidFill>
                  <a:srgbClr val="0070C0"/>
                </a:solidFill>
              </a:rPr>
              <a:t>some results from the circuit we build</a:t>
            </a:r>
          </a:p>
          <a:p>
            <a:endParaRPr lang="en-US" sz="4500" dirty="0"/>
          </a:p>
        </p:txBody>
      </p:sp>
      <p:pic>
        <p:nvPicPr>
          <p:cNvPr id="3" name="Picture 2">
            <a:extLst>
              <a:ext uri="{FF2B5EF4-FFF2-40B4-BE49-F238E27FC236}">
                <a16:creationId xmlns:a16="http://schemas.microsoft.com/office/drawing/2014/main" id="{12DF5999-3CF2-A9D5-AC50-726BCD4F4B29}"/>
              </a:ext>
            </a:extLst>
          </p:cNvPr>
          <p:cNvPicPr>
            <a:picLocks noChangeAspect="1"/>
          </p:cNvPicPr>
          <p:nvPr/>
        </p:nvPicPr>
        <p:blipFill>
          <a:blip r:embed="rId2"/>
          <a:stretch>
            <a:fillRect/>
          </a:stretch>
        </p:blipFill>
        <p:spPr>
          <a:xfrm>
            <a:off x="1836174" y="1261294"/>
            <a:ext cx="7921895" cy="5306654"/>
          </a:xfrm>
          <a:prstGeom prst="rect">
            <a:avLst/>
          </a:prstGeom>
        </p:spPr>
      </p:pic>
    </p:spTree>
    <p:extLst>
      <p:ext uri="{BB962C8B-B14F-4D97-AF65-F5344CB8AC3E}">
        <p14:creationId xmlns:p14="http://schemas.microsoft.com/office/powerpoint/2010/main" val="16815912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9B789C-26F3-91A3-1ABE-7D9FBC724D3A}"/>
              </a:ext>
            </a:extLst>
          </p:cNvPr>
          <p:cNvPicPr>
            <a:picLocks noChangeAspect="1"/>
          </p:cNvPicPr>
          <p:nvPr/>
        </p:nvPicPr>
        <p:blipFill>
          <a:blip r:embed="rId2"/>
          <a:stretch>
            <a:fillRect/>
          </a:stretch>
        </p:blipFill>
        <p:spPr>
          <a:xfrm>
            <a:off x="1580535" y="1312207"/>
            <a:ext cx="8641826" cy="5326356"/>
          </a:xfrm>
          <a:prstGeom prst="rect">
            <a:avLst/>
          </a:prstGeom>
        </p:spPr>
      </p:pic>
      <p:sp>
        <p:nvSpPr>
          <p:cNvPr id="4" name="Text Placeholder 1">
            <a:extLst>
              <a:ext uri="{FF2B5EF4-FFF2-40B4-BE49-F238E27FC236}">
                <a16:creationId xmlns:a16="http://schemas.microsoft.com/office/drawing/2014/main" id="{9D6B15C7-BD5B-E895-EFAA-DF8492FF43F9}"/>
              </a:ext>
            </a:extLst>
          </p:cNvPr>
          <p:cNvSpPr txBox="1">
            <a:spLocks/>
          </p:cNvSpPr>
          <p:nvPr/>
        </p:nvSpPr>
        <p:spPr>
          <a:xfrm>
            <a:off x="309401" y="219437"/>
            <a:ext cx="11573197" cy="724247"/>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5400" b="0" kern="1200" baseline="0">
                <a:solidFill>
                  <a:schemeClr val="bg1"/>
                </a:solidFill>
                <a:latin typeface="+mj-lt"/>
                <a:ea typeface="+mn-ea"/>
                <a:cs typeface="Arial"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500" b="1" dirty="0">
                <a:solidFill>
                  <a:srgbClr val="0070C0"/>
                </a:solidFill>
              </a:rPr>
              <a:t>some results from the circuit we build</a:t>
            </a:r>
          </a:p>
        </p:txBody>
      </p:sp>
    </p:spTree>
    <p:extLst>
      <p:ext uri="{BB962C8B-B14F-4D97-AF65-F5344CB8AC3E}">
        <p14:creationId xmlns:p14="http://schemas.microsoft.com/office/powerpoint/2010/main" val="41527709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endParaRPr lang="en-US" dirty="0"/>
          </a:p>
        </p:txBody>
      </p:sp>
      <p:grpSp>
        <p:nvGrpSpPr>
          <p:cNvPr id="3" name="Group 2">
            <a:extLst>
              <a:ext uri="{FF2B5EF4-FFF2-40B4-BE49-F238E27FC236}">
                <a16:creationId xmlns:a16="http://schemas.microsoft.com/office/drawing/2014/main" id="{9849C88C-2288-4349-A901-C4F4FECC4026}"/>
              </a:ext>
            </a:extLst>
          </p:cNvPr>
          <p:cNvGrpSpPr/>
          <p:nvPr/>
        </p:nvGrpSpPr>
        <p:grpSpPr>
          <a:xfrm>
            <a:off x="6808177" y="2241529"/>
            <a:ext cx="3757246" cy="3760634"/>
            <a:chOff x="5058700" y="2797181"/>
            <a:chExt cx="2308261" cy="2310343"/>
          </a:xfrm>
        </p:grpSpPr>
        <p:grpSp>
          <p:nvGrpSpPr>
            <p:cNvPr id="4" name="Group 4">
              <a:extLst>
                <a:ext uri="{FF2B5EF4-FFF2-40B4-BE49-F238E27FC236}">
                  <a16:creationId xmlns:a16="http://schemas.microsoft.com/office/drawing/2014/main" id="{A754FBA4-D666-4055-930C-6B14FD04B3DF}"/>
                </a:ext>
              </a:extLst>
            </p:cNvPr>
            <p:cNvGrpSpPr/>
            <p:nvPr/>
          </p:nvGrpSpPr>
          <p:grpSpPr>
            <a:xfrm>
              <a:off x="5058700" y="2797181"/>
              <a:ext cx="2308261" cy="2310343"/>
              <a:chOff x="4982500" y="2854331"/>
              <a:chExt cx="2308261" cy="2310343"/>
            </a:xfrm>
          </p:grpSpPr>
          <p:sp>
            <p:nvSpPr>
              <p:cNvPr id="6" name="Right Triangle 6">
                <a:extLst>
                  <a:ext uri="{FF2B5EF4-FFF2-40B4-BE49-F238E27FC236}">
                    <a16:creationId xmlns:a16="http://schemas.microsoft.com/office/drawing/2014/main" id="{65346AC3-6524-46AF-AE13-7860D67B61B0}"/>
                  </a:ext>
                </a:extLst>
              </p:cNvPr>
              <p:cNvSpPr/>
              <p:nvPr/>
            </p:nvSpPr>
            <p:spPr>
              <a:xfrm rot="21574246" flipV="1">
                <a:off x="6177866" y="4042874"/>
                <a:ext cx="1112895" cy="1112896"/>
              </a:xfrm>
              <a:prstGeom prst="rtTriangle">
                <a:avLst/>
              </a:prstGeom>
              <a:solidFill>
                <a:schemeClr val="accent3"/>
              </a:solidFill>
              <a:ln>
                <a:noFill/>
              </a:ln>
              <a:effectLst>
                <a:outerShdw blurRad="50800" dist="38100" dir="5400000" algn="ctr"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solidFill>
                    <a:schemeClr val="tx1"/>
                  </a:solidFill>
                </a:endParaRPr>
              </a:p>
            </p:txBody>
          </p:sp>
          <p:sp>
            <p:nvSpPr>
              <p:cNvPr id="7" name="Right Triangle 7">
                <a:extLst>
                  <a:ext uri="{FF2B5EF4-FFF2-40B4-BE49-F238E27FC236}">
                    <a16:creationId xmlns:a16="http://schemas.microsoft.com/office/drawing/2014/main" id="{74BBD1A5-749B-489D-8E88-1A957F9E8D85}"/>
                  </a:ext>
                </a:extLst>
              </p:cNvPr>
              <p:cNvSpPr/>
              <p:nvPr/>
            </p:nvSpPr>
            <p:spPr>
              <a:xfrm rot="16174246" flipV="1">
                <a:off x="6168961" y="2854331"/>
                <a:ext cx="1112896" cy="1112895"/>
              </a:xfrm>
              <a:prstGeom prst="rtTriangle">
                <a:avLst/>
              </a:prstGeom>
              <a:solidFill>
                <a:schemeClr val="accent4"/>
              </a:solidFill>
              <a:ln>
                <a:noFill/>
              </a:ln>
              <a:effectLst>
                <a:outerShdw blurRad="50800" dist="38100" dir="5400000" algn="ctr"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solidFill>
                    <a:schemeClr val="tx1"/>
                  </a:solidFill>
                </a:endParaRPr>
              </a:p>
            </p:txBody>
          </p:sp>
          <p:sp>
            <p:nvSpPr>
              <p:cNvPr id="8" name="Right Triangle 8">
                <a:extLst>
                  <a:ext uri="{FF2B5EF4-FFF2-40B4-BE49-F238E27FC236}">
                    <a16:creationId xmlns:a16="http://schemas.microsoft.com/office/drawing/2014/main" id="{A26B16CB-DFCE-4354-AFCD-1C0A3B290C6B}"/>
                  </a:ext>
                </a:extLst>
              </p:cNvPr>
              <p:cNvSpPr/>
              <p:nvPr/>
            </p:nvSpPr>
            <p:spPr>
              <a:xfrm rot="10774246" flipV="1">
                <a:off x="4982500" y="2863233"/>
                <a:ext cx="1112895" cy="1112896"/>
              </a:xfrm>
              <a:prstGeom prst="rtTriangle">
                <a:avLst/>
              </a:prstGeom>
              <a:solidFill>
                <a:schemeClr val="accent1"/>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endParaRPr lang="ko-KR" altLang="en-US" sz="2700" dirty="0"/>
              </a:p>
            </p:txBody>
          </p:sp>
          <p:sp>
            <p:nvSpPr>
              <p:cNvPr id="9" name="Right Triangle 9">
                <a:extLst>
                  <a:ext uri="{FF2B5EF4-FFF2-40B4-BE49-F238E27FC236}">
                    <a16:creationId xmlns:a16="http://schemas.microsoft.com/office/drawing/2014/main" id="{29C078A9-90E5-4682-84BF-CBB00188BBF9}"/>
                  </a:ext>
                </a:extLst>
              </p:cNvPr>
              <p:cNvSpPr/>
              <p:nvPr/>
            </p:nvSpPr>
            <p:spPr>
              <a:xfrm rot="5374246" flipV="1">
                <a:off x="4991404" y="4051778"/>
                <a:ext cx="1112896" cy="1112895"/>
              </a:xfrm>
              <a:prstGeom prst="rtTriangle">
                <a:avLst/>
              </a:prstGeom>
              <a:solidFill>
                <a:schemeClr val="accent2"/>
              </a:solidFill>
              <a:ln>
                <a:noFill/>
              </a:ln>
              <a:effectLst>
                <a:outerShdw blurRad="50800" dist="38100" dir="5400000" algn="ctr"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solidFill>
                    <a:schemeClr val="tx1"/>
                  </a:solidFill>
                </a:endParaRPr>
              </a:p>
            </p:txBody>
          </p:sp>
        </p:grpSp>
        <p:sp>
          <p:nvSpPr>
            <p:cNvPr id="5" name="Rounded Rectangle 30">
              <a:extLst>
                <a:ext uri="{FF2B5EF4-FFF2-40B4-BE49-F238E27FC236}">
                  <a16:creationId xmlns:a16="http://schemas.microsoft.com/office/drawing/2014/main" id="{7B03B7EF-0752-4ECF-B495-8311A77FEE6D}"/>
                </a:ext>
              </a:extLst>
            </p:cNvPr>
            <p:cNvSpPr/>
            <p:nvPr/>
          </p:nvSpPr>
          <p:spPr>
            <a:xfrm rot="2700000">
              <a:off x="5799930" y="3539452"/>
              <a:ext cx="825800" cy="825800"/>
            </a:xfrm>
            <a:prstGeom prst="roundRect">
              <a:avLst/>
            </a:prstGeom>
            <a:gradFill flip="none" rotWithShape="1">
              <a:gsLst>
                <a:gs pos="0">
                  <a:schemeClr val="bg1">
                    <a:lumMod val="87000"/>
                  </a:schemeClr>
                </a:gs>
                <a:gs pos="100000">
                  <a:schemeClr val="bg1"/>
                </a:gs>
              </a:gsLst>
              <a:lin ang="0" scaled="1"/>
              <a:tileRect/>
            </a:gradFill>
            <a:ln w="635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dirty="0">
                <a:solidFill>
                  <a:schemeClr val="tx1">
                    <a:lumMod val="65000"/>
                    <a:lumOff val="35000"/>
                  </a:schemeClr>
                </a:solidFill>
              </a:endParaRPr>
            </a:p>
          </p:txBody>
        </p:sp>
      </p:grpSp>
      <p:sp>
        <p:nvSpPr>
          <p:cNvPr id="10" name="TextBox 9">
            <a:extLst>
              <a:ext uri="{FF2B5EF4-FFF2-40B4-BE49-F238E27FC236}">
                <a16:creationId xmlns:a16="http://schemas.microsoft.com/office/drawing/2014/main" id="{155C40E9-0101-4E77-942E-747833D3D015}"/>
              </a:ext>
            </a:extLst>
          </p:cNvPr>
          <p:cNvSpPr txBox="1"/>
          <p:nvPr/>
        </p:nvSpPr>
        <p:spPr>
          <a:xfrm rot="2667055">
            <a:off x="8522586" y="3240041"/>
            <a:ext cx="1900968" cy="307777"/>
          </a:xfrm>
          <a:prstGeom prst="rect">
            <a:avLst/>
          </a:prstGeom>
          <a:noFill/>
        </p:spPr>
        <p:txBody>
          <a:bodyPr wrap="square" rtlCol="0" anchor="ctr">
            <a:spAutoFit/>
          </a:bodyPr>
          <a:lstStyle/>
          <a:p>
            <a:pPr algn="ctr"/>
            <a:r>
              <a:rPr lang="en-US" altLang="ko-KR" sz="1400" b="1" dirty="0">
                <a:solidFill>
                  <a:schemeClr val="bg1"/>
                </a:solidFill>
                <a:cs typeface="Arial" pitchFamily="34" charset="0"/>
              </a:rPr>
              <a:t>IMU</a:t>
            </a:r>
            <a:endParaRPr lang="ko-KR" altLang="en-US" sz="1400" b="1" dirty="0">
              <a:solidFill>
                <a:schemeClr val="bg1"/>
              </a:solidFill>
              <a:cs typeface="Arial" pitchFamily="34" charset="0"/>
            </a:endParaRPr>
          </a:p>
        </p:txBody>
      </p:sp>
      <p:sp>
        <p:nvSpPr>
          <p:cNvPr id="11" name="TextBox 10">
            <a:extLst>
              <a:ext uri="{FF2B5EF4-FFF2-40B4-BE49-F238E27FC236}">
                <a16:creationId xmlns:a16="http://schemas.microsoft.com/office/drawing/2014/main" id="{16905D0F-6889-45A7-B803-4805C1AF6497}"/>
              </a:ext>
            </a:extLst>
          </p:cNvPr>
          <p:cNvSpPr txBox="1"/>
          <p:nvPr/>
        </p:nvSpPr>
        <p:spPr>
          <a:xfrm rot="18900000">
            <a:off x="6962493" y="3249101"/>
            <a:ext cx="1900968" cy="307777"/>
          </a:xfrm>
          <a:prstGeom prst="rect">
            <a:avLst/>
          </a:prstGeom>
          <a:noFill/>
        </p:spPr>
        <p:txBody>
          <a:bodyPr wrap="square" rtlCol="0" anchor="ctr">
            <a:spAutoFit/>
          </a:bodyPr>
          <a:lstStyle/>
          <a:p>
            <a:pPr algn="ctr"/>
            <a:r>
              <a:rPr lang="en-US" altLang="ko-KR" sz="1400" b="1" dirty="0">
                <a:solidFill>
                  <a:schemeClr val="bg1"/>
                </a:solidFill>
                <a:cs typeface="Arial" pitchFamily="34" charset="0"/>
              </a:rPr>
              <a:t>Flex Sensors</a:t>
            </a:r>
            <a:endParaRPr lang="ko-KR" altLang="en-US" sz="1400" b="1" dirty="0">
              <a:solidFill>
                <a:schemeClr val="bg1"/>
              </a:solidFill>
              <a:cs typeface="Arial" pitchFamily="34" charset="0"/>
            </a:endParaRPr>
          </a:p>
        </p:txBody>
      </p:sp>
      <p:sp>
        <p:nvSpPr>
          <p:cNvPr id="12" name="TextBox 11">
            <a:extLst>
              <a:ext uri="{FF2B5EF4-FFF2-40B4-BE49-F238E27FC236}">
                <a16:creationId xmlns:a16="http://schemas.microsoft.com/office/drawing/2014/main" id="{E767EA62-4D9B-41A9-AE2B-8F0B4293EE7F}"/>
              </a:ext>
            </a:extLst>
          </p:cNvPr>
          <p:cNvSpPr txBox="1"/>
          <p:nvPr/>
        </p:nvSpPr>
        <p:spPr>
          <a:xfrm rot="2805247">
            <a:off x="7001273" y="4688704"/>
            <a:ext cx="1900968" cy="523220"/>
          </a:xfrm>
          <a:prstGeom prst="rect">
            <a:avLst/>
          </a:prstGeom>
          <a:noFill/>
        </p:spPr>
        <p:txBody>
          <a:bodyPr wrap="square" rtlCol="0" anchor="ctr">
            <a:spAutoFit/>
          </a:bodyPr>
          <a:lstStyle/>
          <a:p>
            <a:pPr algn="ctr"/>
            <a:r>
              <a:rPr lang="en-US" sz="1400" b="1" dirty="0">
                <a:solidFill>
                  <a:schemeClr val="bg1"/>
                </a:solidFill>
              </a:rPr>
              <a:t>Lithium-Polymer Battery</a:t>
            </a:r>
            <a:endParaRPr lang="ko-KR" altLang="en-US" sz="1400" b="1" dirty="0">
              <a:solidFill>
                <a:schemeClr val="bg1"/>
              </a:solidFill>
              <a:cs typeface="Arial" pitchFamily="34" charset="0"/>
            </a:endParaRPr>
          </a:p>
        </p:txBody>
      </p:sp>
      <p:sp>
        <p:nvSpPr>
          <p:cNvPr id="13" name="TextBox 12">
            <a:extLst>
              <a:ext uri="{FF2B5EF4-FFF2-40B4-BE49-F238E27FC236}">
                <a16:creationId xmlns:a16="http://schemas.microsoft.com/office/drawing/2014/main" id="{3D5A8E47-3319-4F68-81E6-42D438101F1C}"/>
              </a:ext>
            </a:extLst>
          </p:cNvPr>
          <p:cNvSpPr txBox="1"/>
          <p:nvPr/>
        </p:nvSpPr>
        <p:spPr>
          <a:xfrm rot="19051173">
            <a:off x="8449779" y="4701303"/>
            <a:ext cx="1900968" cy="307777"/>
          </a:xfrm>
          <a:prstGeom prst="rect">
            <a:avLst/>
          </a:prstGeom>
          <a:noFill/>
        </p:spPr>
        <p:txBody>
          <a:bodyPr wrap="square" rtlCol="0" anchor="ctr">
            <a:spAutoFit/>
          </a:bodyPr>
          <a:lstStyle/>
          <a:p>
            <a:pPr algn="ctr"/>
            <a:r>
              <a:rPr lang="en-US" altLang="ko-KR" sz="1400" b="1" dirty="0">
                <a:solidFill>
                  <a:schemeClr val="bg1"/>
                </a:solidFill>
                <a:cs typeface="Arial" pitchFamily="34" charset="0"/>
              </a:rPr>
              <a:t>ESP32</a:t>
            </a:r>
            <a:endParaRPr lang="ko-KR" altLang="en-US" sz="1400" b="1" dirty="0">
              <a:solidFill>
                <a:schemeClr val="bg1"/>
              </a:solidFill>
              <a:cs typeface="Arial" pitchFamily="34" charset="0"/>
            </a:endParaRPr>
          </a:p>
        </p:txBody>
      </p:sp>
      <p:grpSp>
        <p:nvGrpSpPr>
          <p:cNvPr id="15" name="Group 18">
            <a:extLst>
              <a:ext uri="{FF2B5EF4-FFF2-40B4-BE49-F238E27FC236}">
                <a16:creationId xmlns:a16="http://schemas.microsoft.com/office/drawing/2014/main" id="{545FE196-A97B-48A0-BE4A-DBBA95E8F02F}"/>
              </a:ext>
            </a:extLst>
          </p:cNvPr>
          <p:cNvGrpSpPr/>
          <p:nvPr/>
        </p:nvGrpSpPr>
        <p:grpSpPr>
          <a:xfrm>
            <a:off x="9979181" y="2909054"/>
            <a:ext cx="2888511" cy="524615"/>
            <a:chOff x="1199735" y="1275606"/>
            <a:chExt cx="1962585" cy="524615"/>
          </a:xfrm>
        </p:grpSpPr>
        <p:sp>
          <p:nvSpPr>
            <p:cNvPr id="16" name="TextBox 15">
              <a:extLst>
                <a:ext uri="{FF2B5EF4-FFF2-40B4-BE49-F238E27FC236}">
                  <a16:creationId xmlns:a16="http://schemas.microsoft.com/office/drawing/2014/main" id="{0A877D99-1982-423A-B4EF-9C78E5AFA0EF}"/>
                </a:ext>
              </a:extLst>
            </p:cNvPr>
            <p:cNvSpPr txBox="1"/>
            <p:nvPr/>
          </p:nvSpPr>
          <p:spPr>
            <a:xfrm>
              <a:off x="1199735" y="1275606"/>
              <a:ext cx="1962585" cy="307777"/>
            </a:xfrm>
            <a:prstGeom prst="rect">
              <a:avLst/>
            </a:prstGeom>
            <a:noFill/>
          </p:spPr>
          <p:txBody>
            <a:bodyPr wrap="square" rtlCol="0">
              <a:spAutoFit/>
            </a:bodyPr>
            <a:lstStyle/>
            <a:p>
              <a:r>
                <a:rPr lang="en-US" altLang="ko-KR" sz="1400" b="1" dirty="0">
                  <a:solidFill>
                    <a:srgbClr val="2CB2D7"/>
                  </a:solidFill>
                  <a:cs typeface="Arial" pitchFamily="34" charset="0"/>
                </a:rPr>
                <a:t>IMU</a:t>
              </a:r>
              <a:endParaRPr lang="ko-KR" altLang="en-US" sz="1400" b="1" dirty="0">
                <a:solidFill>
                  <a:srgbClr val="2CB2D7"/>
                </a:solidFill>
                <a:cs typeface="Arial" pitchFamily="34" charset="0"/>
              </a:endParaRPr>
            </a:p>
          </p:txBody>
        </p:sp>
        <p:sp>
          <p:nvSpPr>
            <p:cNvPr id="17" name="TextBox 16">
              <a:extLst>
                <a:ext uri="{FF2B5EF4-FFF2-40B4-BE49-F238E27FC236}">
                  <a16:creationId xmlns:a16="http://schemas.microsoft.com/office/drawing/2014/main" id="{3D970F8A-0561-4972-9B46-3AC4E169C9F5}"/>
                </a:ext>
              </a:extLst>
            </p:cNvPr>
            <p:cNvSpPr txBox="1"/>
            <p:nvPr/>
          </p:nvSpPr>
          <p:spPr>
            <a:xfrm>
              <a:off x="1199735" y="1523222"/>
              <a:ext cx="1962585" cy="276999"/>
            </a:xfrm>
            <a:prstGeom prst="rect">
              <a:avLst/>
            </a:prstGeom>
            <a:noFill/>
          </p:spPr>
          <p:txBody>
            <a:bodyPr wrap="square" rtlCol="0">
              <a:spAutoFit/>
            </a:bodyPr>
            <a:lstStyle/>
            <a:p>
              <a:r>
                <a:rPr lang="en-US" altLang="ko-KR" sz="1200" b="1" dirty="0">
                  <a:solidFill>
                    <a:srgbClr val="2CB2D7"/>
                  </a:solidFill>
                  <a:cs typeface="Arial" pitchFamily="34" charset="0"/>
                </a:rPr>
                <a:t>57 NIS per pcs</a:t>
              </a:r>
              <a:endParaRPr lang="ko-KR" altLang="en-US" sz="1200" b="1" dirty="0">
                <a:solidFill>
                  <a:srgbClr val="2CB2D7"/>
                </a:solidFill>
                <a:cs typeface="Arial" pitchFamily="34" charset="0"/>
              </a:endParaRPr>
            </a:p>
          </p:txBody>
        </p:sp>
      </p:grpSp>
      <p:grpSp>
        <p:nvGrpSpPr>
          <p:cNvPr id="18" name="Group 21">
            <a:extLst>
              <a:ext uri="{FF2B5EF4-FFF2-40B4-BE49-F238E27FC236}">
                <a16:creationId xmlns:a16="http://schemas.microsoft.com/office/drawing/2014/main" id="{9A5B287E-D490-4AF0-874E-CEB71F0BD4E5}"/>
              </a:ext>
            </a:extLst>
          </p:cNvPr>
          <p:cNvGrpSpPr/>
          <p:nvPr/>
        </p:nvGrpSpPr>
        <p:grpSpPr>
          <a:xfrm>
            <a:off x="4741577" y="4958104"/>
            <a:ext cx="2888511" cy="524615"/>
            <a:chOff x="1199735" y="1275606"/>
            <a:chExt cx="1962585" cy="524615"/>
          </a:xfrm>
        </p:grpSpPr>
        <p:sp>
          <p:nvSpPr>
            <p:cNvPr id="19" name="TextBox 18">
              <a:extLst>
                <a:ext uri="{FF2B5EF4-FFF2-40B4-BE49-F238E27FC236}">
                  <a16:creationId xmlns:a16="http://schemas.microsoft.com/office/drawing/2014/main" id="{A2EF3199-DC0F-4990-AE1E-105137F3DF65}"/>
                </a:ext>
              </a:extLst>
            </p:cNvPr>
            <p:cNvSpPr txBox="1"/>
            <p:nvPr/>
          </p:nvSpPr>
          <p:spPr>
            <a:xfrm>
              <a:off x="1199735" y="1275606"/>
              <a:ext cx="1962585" cy="307777"/>
            </a:xfrm>
            <a:prstGeom prst="rect">
              <a:avLst/>
            </a:prstGeom>
            <a:noFill/>
          </p:spPr>
          <p:txBody>
            <a:bodyPr wrap="square" rtlCol="0">
              <a:spAutoFit/>
            </a:bodyPr>
            <a:lstStyle/>
            <a:p>
              <a:pPr algn="ctr"/>
              <a:r>
                <a:rPr lang="en-US" sz="1400" b="1" dirty="0">
                  <a:solidFill>
                    <a:srgbClr val="FFB954"/>
                  </a:solidFill>
                </a:rPr>
                <a:t>Lithium-Polymer Battery</a:t>
              </a:r>
              <a:endParaRPr lang="ko-KR" altLang="en-US" sz="1400" b="1" dirty="0">
                <a:solidFill>
                  <a:srgbClr val="FFB954"/>
                </a:solidFill>
                <a:cs typeface="Arial" pitchFamily="34" charset="0"/>
              </a:endParaRPr>
            </a:p>
          </p:txBody>
        </p:sp>
        <p:sp>
          <p:nvSpPr>
            <p:cNvPr id="20" name="TextBox 19">
              <a:extLst>
                <a:ext uri="{FF2B5EF4-FFF2-40B4-BE49-F238E27FC236}">
                  <a16:creationId xmlns:a16="http://schemas.microsoft.com/office/drawing/2014/main" id="{072770C2-DDE0-4167-A898-87DFE57CC941}"/>
                </a:ext>
              </a:extLst>
            </p:cNvPr>
            <p:cNvSpPr txBox="1"/>
            <p:nvPr/>
          </p:nvSpPr>
          <p:spPr>
            <a:xfrm>
              <a:off x="1199735" y="1523222"/>
              <a:ext cx="1962585" cy="276999"/>
            </a:xfrm>
            <a:prstGeom prst="rect">
              <a:avLst/>
            </a:prstGeom>
            <a:noFill/>
          </p:spPr>
          <p:txBody>
            <a:bodyPr wrap="square" rtlCol="0">
              <a:spAutoFit/>
            </a:bodyPr>
            <a:lstStyle/>
            <a:p>
              <a:pPr algn="r"/>
              <a:r>
                <a:rPr lang="en-US" altLang="ko-KR" sz="1200" b="1" dirty="0">
                  <a:solidFill>
                    <a:srgbClr val="FFB954"/>
                  </a:solidFill>
                  <a:cs typeface="Arial" pitchFamily="34" charset="0"/>
                </a:rPr>
                <a:t>24 NIS per pcs</a:t>
              </a:r>
              <a:endParaRPr lang="ko-KR" altLang="en-US" sz="1200" b="1" dirty="0">
                <a:solidFill>
                  <a:srgbClr val="FFB954"/>
                </a:solidFill>
                <a:cs typeface="Arial" pitchFamily="34" charset="0"/>
              </a:endParaRPr>
            </a:p>
          </p:txBody>
        </p:sp>
      </p:grpSp>
      <p:grpSp>
        <p:nvGrpSpPr>
          <p:cNvPr id="21" name="Group 15">
            <a:extLst>
              <a:ext uri="{FF2B5EF4-FFF2-40B4-BE49-F238E27FC236}">
                <a16:creationId xmlns:a16="http://schemas.microsoft.com/office/drawing/2014/main" id="{31D48F55-C7ED-4F50-BF8C-119B75A3666C}"/>
              </a:ext>
            </a:extLst>
          </p:cNvPr>
          <p:cNvGrpSpPr/>
          <p:nvPr/>
        </p:nvGrpSpPr>
        <p:grpSpPr>
          <a:xfrm>
            <a:off x="9581495" y="5181943"/>
            <a:ext cx="2888511" cy="524615"/>
            <a:chOff x="1199735" y="1275606"/>
            <a:chExt cx="1962585" cy="524615"/>
          </a:xfrm>
        </p:grpSpPr>
        <p:sp>
          <p:nvSpPr>
            <p:cNvPr id="22" name="TextBox 21">
              <a:extLst>
                <a:ext uri="{FF2B5EF4-FFF2-40B4-BE49-F238E27FC236}">
                  <a16:creationId xmlns:a16="http://schemas.microsoft.com/office/drawing/2014/main" id="{D747CB24-28AD-4EE5-BD83-15BC2166720F}"/>
                </a:ext>
              </a:extLst>
            </p:cNvPr>
            <p:cNvSpPr txBox="1"/>
            <p:nvPr/>
          </p:nvSpPr>
          <p:spPr>
            <a:xfrm>
              <a:off x="1199735" y="1275606"/>
              <a:ext cx="1962585" cy="307777"/>
            </a:xfrm>
            <a:prstGeom prst="rect">
              <a:avLst/>
            </a:prstGeom>
            <a:noFill/>
          </p:spPr>
          <p:txBody>
            <a:bodyPr wrap="square" rtlCol="0">
              <a:spAutoFit/>
            </a:bodyPr>
            <a:lstStyle/>
            <a:p>
              <a:r>
                <a:rPr lang="en-US" altLang="ko-KR" sz="1400" b="1" dirty="0">
                  <a:solidFill>
                    <a:srgbClr val="4592EF"/>
                  </a:solidFill>
                  <a:cs typeface="Arial" pitchFamily="34" charset="0"/>
                </a:rPr>
                <a:t>ESP32</a:t>
              </a:r>
              <a:endParaRPr lang="ko-KR" altLang="en-US" sz="1400" b="1" dirty="0">
                <a:solidFill>
                  <a:srgbClr val="4592EF"/>
                </a:solidFill>
                <a:cs typeface="Arial" pitchFamily="34" charset="0"/>
              </a:endParaRPr>
            </a:p>
          </p:txBody>
        </p:sp>
        <p:sp>
          <p:nvSpPr>
            <p:cNvPr id="23" name="TextBox 22">
              <a:extLst>
                <a:ext uri="{FF2B5EF4-FFF2-40B4-BE49-F238E27FC236}">
                  <a16:creationId xmlns:a16="http://schemas.microsoft.com/office/drawing/2014/main" id="{29480CB8-7BB5-49CD-B3C4-EE33C102AC08}"/>
                </a:ext>
              </a:extLst>
            </p:cNvPr>
            <p:cNvSpPr txBox="1"/>
            <p:nvPr/>
          </p:nvSpPr>
          <p:spPr>
            <a:xfrm>
              <a:off x="1199735" y="1523222"/>
              <a:ext cx="1962585" cy="276999"/>
            </a:xfrm>
            <a:prstGeom prst="rect">
              <a:avLst/>
            </a:prstGeom>
            <a:noFill/>
          </p:spPr>
          <p:txBody>
            <a:bodyPr wrap="square" rtlCol="0">
              <a:spAutoFit/>
            </a:bodyPr>
            <a:lstStyle/>
            <a:p>
              <a:r>
                <a:rPr lang="en-US" altLang="ko-KR" sz="1200" b="1" dirty="0">
                  <a:solidFill>
                    <a:srgbClr val="4592EF"/>
                  </a:solidFill>
                  <a:cs typeface="Arial" pitchFamily="34" charset="0"/>
                </a:rPr>
                <a:t>48 NIS per pcs</a:t>
              </a:r>
              <a:endParaRPr lang="ko-KR" altLang="en-US" sz="1200" b="1" dirty="0">
                <a:solidFill>
                  <a:srgbClr val="4592EF"/>
                </a:solidFill>
                <a:cs typeface="Arial" pitchFamily="34" charset="0"/>
              </a:endParaRPr>
            </a:p>
          </p:txBody>
        </p:sp>
      </p:grpSp>
      <p:grpSp>
        <p:nvGrpSpPr>
          <p:cNvPr id="24" name="Group 24">
            <a:extLst>
              <a:ext uri="{FF2B5EF4-FFF2-40B4-BE49-F238E27FC236}">
                <a16:creationId xmlns:a16="http://schemas.microsoft.com/office/drawing/2014/main" id="{0BC5C417-E7C8-4453-BCB3-175A05A02165}"/>
              </a:ext>
            </a:extLst>
          </p:cNvPr>
          <p:cNvGrpSpPr/>
          <p:nvPr/>
        </p:nvGrpSpPr>
        <p:grpSpPr>
          <a:xfrm>
            <a:off x="4845276" y="1736630"/>
            <a:ext cx="2888511" cy="524615"/>
            <a:chOff x="1199735" y="1275606"/>
            <a:chExt cx="1962585" cy="524615"/>
          </a:xfrm>
        </p:grpSpPr>
        <p:sp>
          <p:nvSpPr>
            <p:cNvPr id="25" name="TextBox 24">
              <a:extLst>
                <a:ext uri="{FF2B5EF4-FFF2-40B4-BE49-F238E27FC236}">
                  <a16:creationId xmlns:a16="http://schemas.microsoft.com/office/drawing/2014/main" id="{8506EC9B-9E12-4FEE-8DE5-CD18621AC73B}"/>
                </a:ext>
              </a:extLst>
            </p:cNvPr>
            <p:cNvSpPr txBox="1"/>
            <p:nvPr/>
          </p:nvSpPr>
          <p:spPr>
            <a:xfrm>
              <a:off x="1199735" y="1275606"/>
              <a:ext cx="1962585" cy="307777"/>
            </a:xfrm>
            <a:prstGeom prst="rect">
              <a:avLst/>
            </a:prstGeom>
            <a:noFill/>
          </p:spPr>
          <p:txBody>
            <a:bodyPr wrap="square" rtlCol="0">
              <a:spAutoFit/>
            </a:bodyPr>
            <a:lstStyle/>
            <a:p>
              <a:pPr algn="r"/>
              <a:r>
                <a:rPr lang="en-US" altLang="ko-KR" sz="1400" b="1" dirty="0">
                  <a:solidFill>
                    <a:srgbClr val="FE5A5B"/>
                  </a:solidFill>
                  <a:cs typeface="Arial" pitchFamily="34" charset="0"/>
                </a:rPr>
                <a:t>Flex Sensors</a:t>
              </a:r>
              <a:endParaRPr lang="ko-KR" altLang="en-US" sz="1400" b="1" dirty="0">
                <a:solidFill>
                  <a:srgbClr val="FE5A5B"/>
                </a:solidFill>
                <a:cs typeface="Arial" pitchFamily="34" charset="0"/>
              </a:endParaRPr>
            </a:p>
          </p:txBody>
        </p:sp>
        <p:sp>
          <p:nvSpPr>
            <p:cNvPr id="26" name="TextBox 25">
              <a:extLst>
                <a:ext uri="{FF2B5EF4-FFF2-40B4-BE49-F238E27FC236}">
                  <a16:creationId xmlns:a16="http://schemas.microsoft.com/office/drawing/2014/main" id="{BD630D9C-52F2-4D0A-A8E1-FD4B96373262}"/>
                </a:ext>
              </a:extLst>
            </p:cNvPr>
            <p:cNvSpPr txBox="1"/>
            <p:nvPr/>
          </p:nvSpPr>
          <p:spPr>
            <a:xfrm>
              <a:off x="1199735" y="1523222"/>
              <a:ext cx="1962585" cy="276999"/>
            </a:xfrm>
            <a:prstGeom prst="rect">
              <a:avLst/>
            </a:prstGeom>
            <a:noFill/>
          </p:spPr>
          <p:txBody>
            <a:bodyPr wrap="square" rtlCol="0">
              <a:spAutoFit/>
            </a:bodyPr>
            <a:lstStyle/>
            <a:p>
              <a:pPr algn="r"/>
              <a:r>
                <a:rPr lang="en-US" altLang="ko-KR" sz="1200" b="1" dirty="0">
                  <a:solidFill>
                    <a:srgbClr val="FE5A5B"/>
                  </a:solidFill>
                  <a:cs typeface="Arial" pitchFamily="34" charset="0"/>
                </a:rPr>
                <a:t>63 NIS per pcs</a:t>
              </a:r>
              <a:endParaRPr lang="ko-KR" altLang="en-US" sz="1200" b="1" dirty="0">
                <a:solidFill>
                  <a:srgbClr val="FE5A5B"/>
                </a:solidFill>
                <a:cs typeface="Arial" pitchFamily="34" charset="0"/>
              </a:endParaRPr>
            </a:p>
          </p:txBody>
        </p:sp>
      </p:grpSp>
      <p:sp>
        <p:nvSpPr>
          <p:cNvPr id="27" name="자유형: 도형 26">
            <a:extLst>
              <a:ext uri="{FF2B5EF4-FFF2-40B4-BE49-F238E27FC236}">
                <a16:creationId xmlns:a16="http://schemas.microsoft.com/office/drawing/2014/main" id="{2D550C1F-DC25-4130-9BC4-5209F995986E}"/>
              </a:ext>
            </a:extLst>
          </p:cNvPr>
          <p:cNvSpPr/>
          <p:nvPr/>
        </p:nvSpPr>
        <p:spPr>
          <a:xfrm>
            <a:off x="8344900" y="3785970"/>
            <a:ext cx="683795" cy="682386"/>
          </a:xfrm>
          <a:custGeom>
            <a:avLst/>
            <a:gdLst>
              <a:gd name="connsiteX0" fmla="*/ 239594 w 587346"/>
              <a:gd name="connsiteY0" fmla="*/ 254248 h 586136"/>
              <a:gd name="connsiteX1" fmla="*/ 260365 w 587346"/>
              <a:gd name="connsiteY1" fmla="*/ 321898 h 586136"/>
              <a:gd name="connsiteX2" fmla="*/ 219039 w 587346"/>
              <a:gd name="connsiteY2" fmla="*/ 321898 h 586136"/>
              <a:gd name="connsiteX3" fmla="*/ 364429 w 587346"/>
              <a:gd name="connsiteY3" fmla="*/ 205470 h 586136"/>
              <a:gd name="connsiteX4" fmla="*/ 364429 w 587346"/>
              <a:gd name="connsiteY4" fmla="*/ 393654 h 586136"/>
              <a:gd name="connsiteX5" fmla="*/ 422707 w 587346"/>
              <a:gd name="connsiteY5" fmla="*/ 393654 h 586136"/>
              <a:gd name="connsiteX6" fmla="*/ 422707 w 587346"/>
              <a:gd name="connsiteY6" fmla="*/ 205470 h 586136"/>
              <a:gd name="connsiteX7" fmla="*/ 208593 w 587346"/>
              <a:gd name="connsiteY7" fmla="*/ 205470 h 586136"/>
              <a:gd name="connsiteX8" fmla="*/ 137864 w 587346"/>
              <a:gd name="connsiteY8" fmla="*/ 393654 h 586136"/>
              <a:gd name="connsiteX9" fmla="*/ 197237 w 587346"/>
              <a:gd name="connsiteY9" fmla="*/ 393654 h 586136"/>
              <a:gd name="connsiteX10" fmla="*/ 206410 w 587346"/>
              <a:gd name="connsiteY10" fmla="*/ 362589 h 586136"/>
              <a:gd name="connsiteX11" fmla="*/ 272427 w 587346"/>
              <a:gd name="connsiteY11" fmla="*/ 362589 h 586136"/>
              <a:gd name="connsiteX12" fmla="*/ 281842 w 587346"/>
              <a:gd name="connsiteY12" fmla="*/ 393654 h 586136"/>
              <a:gd name="connsiteX13" fmla="*/ 342735 w 587346"/>
              <a:gd name="connsiteY13" fmla="*/ 393654 h 586136"/>
              <a:gd name="connsiteX14" fmla="*/ 272022 w 587346"/>
              <a:gd name="connsiteY14" fmla="*/ 205470 h 586136"/>
              <a:gd name="connsiteX15" fmla="*/ 181654 w 587346"/>
              <a:gd name="connsiteY15" fmla="*/ 0 h 586136"/>
              <a:gd name="connsiteX16" fmla="*/ 187708 w 587346"/>
              <a:gd name="connsiteY16" fmla="*/ 0 h 586136"/>
              <a:gd name="connsiteX17" fmla="*/ 196186 w 587346"/>
              <a:gd name="connsiteY17" fmla="*/ 8477 h 586136"/>
              <a:gd name="connsiteX18" fmla="*/ 196186 w 587346"/>
              <a:gd name="connsiteY18" fmla="*/ 79928 h 586136"/>
              <a:gd name="connsiteX19" fmla="*/ 227673 w 587346"/>
              <a:gd name="connsiteY19" fmla="*/ 79928 h 586136"/>
              <a:gd name="connsiteX20" fmla="*/ 227673 w 587346"/>
              <a:gd name="connsiteY20" fmla="*/ 8477 h 586136"/>
              <a:gd name="connsiteX21" fmla="*/ 236149 w 587346"/>
              <a:gd name="connsiteY21" fmla="*/ 0 h 586136"/>
              <a:gd name="connsiteX22" fmla="*/ 242205 w 587346"/>
              <a:gd name="connsiteY22" fmla="*/ 0 h 586136"/>
              <a:gd name="connsiteX23" fmla="*/ 250682 w 587346"/>
              <a:gd name="connsiteY23" fmla="*/ 8477 h 586136"/>
              <a:gd name="connsiteX24" fmla="*/ 250682 w 587346"/>
              <a:gd name="connsiteY24" fmla="*/ 79928 h 586136"/>
              <a:gd name="connsiteX25" fmla="*/ 282168 w 587346"/>
              <a:gd name="connsiteY25" fmla="*/ 79928 h 586136"/>
              <a:gd name="connsiteX26" fmla="*/ 282168 w 587346"/>
              <a:gd name="connsiteY26" fmla="*/ 8477 h 586136"/>
              <a:gd name="connsiteX27" fmla="*/ 290646 w 587346"/>
              <a:gd name="connsiteY27" fmla="*/ 0 h 586136"/>
              <a:gd name="connsiteX28" fmla="*/ 296700 w 587346"/>
              <a:gd name="connsiteY28" fmla="*/ 0 h 586136"/>
              <a:gd name="connsiteX29" fmla="*/ 305178 w 587346"/>
              <a:gd name="connsiteY29" fmla="*/ 8477 h 586136"/>
              <a:gd name="connsiteX30" fmla="*/ 305178 w 587346"/>
              <a:gd name="connsiteY30" fmla="*/ 79928 h 586136"/>
              <a:gd name="connsiteX31" fmla="*/ 336665 w 587346"/>
              <a:gd name="connsiteY31" fmla="*/ 79928 h 586136"/>
              <a:gd name="connsiteX32" fmla="*/ 336665 w 587346"/>
              <a:gd name="connsiteY32" fmla="*/ 8477 h 586136"/>
              <a:gd name="connsiteX33" fmla="*/ 345141 w 587346"/>
              <a:gd name="connsiteY33" fmla="*/ 0 h 586136"/>
              <a:gd name="connsiteX34" fmla="*/ 351197 w 587346"/>
              <a:gd name="connsiteY34" fmla="*/ 0 h 586136"/>
              <a:gd name="connsiteX35" fmla="*/ 360885 w 587346"/>
              <a:gd name="connsiteY35" fmla="*/ 8477 h 586136"/>
              <a:gd name="connsiteX36" fmla="*/ 360885 w 587346"/>
              <a:gd name="connsiteY36" fmla="*/ 79928 h 586136"/>
              <a:gd name="connsiteX37" fmla="*/ 392372 w 587346"/>
              <a:gd name="connsiteY37" fmla="*/ 79928 h 586136"/>
              <a:gd name="connsiteX38" fmla="*/ 392372 w 587346"/>
              <a:gd name="connsiteY38" fmla="*/ 8477 h 586136"/>
              <a:gd name="connsiteX39" fmla="*/ 400849 w 587346"/>
              <a:gd name="connsiteY39" fmla="*/ 0 h 586136"/>
              <a:gd name="connsiteX40" fmla="*/ 406904 w 587346"/>
              <a:gd name="connsiteY40" fmla="*/ 0 h 586136"/>
              <a:gd name="connsiteX41" fmla="*/ 415381 w 587346"/>
              <a:gd name="connsiteY41" fmla="*/ 8477 h 586136"/>
              <a:gd name="connsiteX42" fmla="*/ 415381 w 587346"/>
              <a:gd name="connsiteY42" fmla="*/ 79928 h 586136"/>
              <a:gd name="connsiteX43" fmla="*/ 489254 w 587346"/>
              <a:gd name="connsiteY43" fmla="*/ 79928 h 586136"/>
              <a:gd name="connsiteX44" fmla="*/ 519529 w 587346"/>
              <a:gd name="connsiteY44" fmla="*/ 110203 h 586136"/>
              <a:gd name="connsiteX45" fmla="*/ 519529 w 587346"/>
              <a:gd name="connsiteY45" fmla="*/ 171966 h 586136"/>
              <a:gd name="connsiteX46" fmla="*/ 578870 w 587346"/>
              <a:gd name="connsiteY46" fmla="*/ 171966 h 586136"/>
              <a:gd name="connsiteX47" fmla="*/ 587346 w 587346"/>
              <a:gd name="connsiteY47" fmla="*/ 180442 h 586136"/>
              <a:gd name="connsiteX48" fmla="*/ 587346 w 587346"/>
              <a:gd name="connsiteY48" fmla="*/ 186498 h 586136"/>
              <a:gd name="connsiteX49" fmla="*/ 578870 w 587346"/>
              <a:gd name="connsiteY49" fmla="*/ 194974 h 586136"/>
              <a:gd name="connsiteX50" fmla="*/ 578870 w 587346"/>
              <a:gd name="connsiteY50" fmla="*/ 196186 h 586136"/>
              <a:gd name="connsiteX51" fmla="*/ 518318 w 587346"/>
              <a:gd name="connsiteY51" fmla="*/ 196186 h 586136"/>
              <a:gd name="connsiteX52" fmla="*/ 518318 w 587346"/>
              <a:gd name="connsiteY52" fmla="*/ 227673 h 586136"/>
              <a:gd name="connsiteX53" fmla="*/ 577658 w 587346"/>
              <a:gd name="connsiteY53" fmla="*/ 227673 h 586136"/>
              <a:gd name="connsiteX54" fmla="*/ 586136 w 587346"/>
              <a:gd name="connsiteY54" fmla="*/ 236149 h 586136"/>
              <a:gd name="connsiteX55" fmla="*/ 586136 w 587346"/>
              <a:gd name="connsiteY55" fmla="*/ 242205 h 586136"/>
              <a:gd name="connsiteX56" fmla="*/ 577658 w 587346"/>
              <a:gd name="connsiteY56" fmla="*/ 250682 h 586136"/>
              <a:gd name="connsiteX57" fmla="*/ 518318 w 587346"/>
              <a:gd name="connsiteY57" fmla="*/ 250682 h 586136"/>
              <a:gd name="connsiteX58" fmla="*/ 518318 w 587346"/>
              <a:gd name="connsiteY58" fmla="*/ 282168 h 586136"/>
              <a:gd name="connsiteX59" fmla="*/ 577658 w 587346"/>
              <a:gd name="connsiteY59" fmla="*/ 282168 h 586136"/>
              <a:gd name="connsiteX60" fmla="*/ 586136 w 587346"/>
              <a:gd name="connsiteY60" fmla="*/ 290646 h 586136"/>
              <a:gd name="connsiteX61" fmla="*/ 586136 w 587346"/>
              <a:gd name="connsiteY61" fmla="*/ 296700 h 586136"/>
              <a:gd name="connsiteX62" fmla="*/ 577658 w 587346"/>
              <a:gd name="connsiteY62" fmla="*/ 305178 h 586136"/>
              <a:gd name="connsiteX63" fmla="*/ 518318 w 587346"/>
              <a:gd name="connsiteY63" fmla="*/ 305178 h 586136"/>
              <a:gd name="connsiteX64" fmla="*/ 518318 w 587346"/>
              <a:gd name="connsiteY64" fmla="*/ 336665 h 586136"/>
              <a:gd name="connsiteX65" fmla="*/ 577658 w 587346"/>
              <a:gd name="connsiteY65" fmla="*/ 336665 h 586136"/>
              <a:gd name="connsiteX66" fmla="*/ 586136 w 587346"/>
              <a:gd name="connsiteY66" fmla="*/ 345141 h 586136"/>
              <a:gd name="connsiteX67" fmla="*/ 586136 w 587346"/>
              <a:gd name="connsiteY67" fmla="*/ 351197 h 586136"/>
              <a:gd name="connsiteX68" fmla="*/ 577658 w 587346"/>
              <a:gd name="connsiteY68" fmla="*/ 359674 h 586136"/>
              <a:gd name="connsiteX69" fmla="*/ 518318 w 587346"/>
              <a:gd name="connsiteY69" fmla="*/ 359674 h 586136"/>
              <a:gd name="connsiteX70" fmla="*/ 518318 w 587346"/>
              <a:gd name="connsiteY70" fmla="*/ 391160 h 586136"/>
              <a:gd name="connsiteX71" fmla="*/ 577658 w 587346"/>
              <a:gd name="connsiteY71" fmla="*/ 391160 h 586136"/>
              <a:gd name="connsiteX72" fmla="*/ 586136 w 587346"/>
              <a:gd name="connsiteY72" fmla="*/ 399638 h 586136"/>
              <a:gd name="connsiteX73" fmla="*/ 586136 w 587346"/>
              <a:gd name="connsiteY73" fmla="*/ 405693 h 586136"/>
              <a:gd name="connsiteX74" fmla="*/ 577658 w 587346"/>
              <a:gd name="connsiteY74" fmla="*/ 414170 h 586136"/>
              <a:gd name="connsiteX75" fmla="*/ 518318 w 587346"/>
              <a:gd name="connsiteY75" fmla="*/ 414170 h 586136"/>
              <a:gd name="connsiteX76" fmla="*/ 518318 w 587346"/>
              <a:gd name="connsiteY76" fmla="*/ 474722 h 586136"/>
              <a:gd name="connsiteX77" fmla="*/ 488042 w 587346"/>
              <a:gd name="connsiteY77" fmla="*/ 504997 h 586136"/>
              <a:gd name="connsiteX78" fmla="*/ 414170 w 587346"/>
              <a:gd name="connsiteY78" fmla="*/ 504997 h 586136"/>
              <a:gd name="connsiteX79" fmla="*/ 414170 w 587346"/>
              <a:gd name="connsiteY79" fmla="*/ 577658 h 586136"/>
              <a:gd name="connsiteX80" fmla="*/ 405693 w 587346"/>
              <a:gd name="connsiteY80" fmla="*/ 586136 h 586136"/>
              <a:gd name="connsiteX81" fmla="*/ 399638 w 587346"/>
              <a:gd name="connsiteY81" fmla="*/ 586136 h 586136"/>
              <a:gd name="connsiteX82" fmla="*/ 391160 w 587346"/>
              <a:gd name="connsiteY82" fmla="*/ 577658 h 586136"/>
              <a:gd name="connsiteX83" fmla="*/ 391160 w 587346"/>
              <a:gd name="connsiteY83" fmla="*/ 504997 h 586136"/>
              <a:gd name="connsiteX84" fmla="*/ 359674 w 587346"/>
              <a:gd name="connsiteY84" fmla="*/ 504997 h 586136"/>
              <a:gd name="connsiteX85" fmla="*/ 359674 w 587346"/>
              <a:gd name="connsiteY85" fmla="*/ 577658 h 586136"/>
              <a:gd name="connsiteX86" fmla="*/ 351197 w 587346"/>
              <a:gd name="connsiteY86" fmla="*/ 586136 h 586136"/>
              <a:gd name="connsiteX87" fmla="*/ 343931 w 587346"/>
              <a:gd name="connsiteY87" fmla="*/ 586136 h 586136"/>
              <a:gd name="connsiteX88" fmla="*/ 335453 w 587346"/>
              <a:gd name="connsiteY88" fmla="*/ 577658 h 586136"/>
              <a:gd name="connsiteX89" fmla="*/ 335453 w 587346"/>
              <a:gd name="connsiteY89" fmla="*/ 504997 h 586136"/>
              <a:gd name="connsiteX90" fmla="*/ 303967 w 587346"/>
              <a:gd name="connsiteY90" fmla="*/ 504997 h 586136"/>
              <a:gd name="connsiteX91" fmla="*/ 303967 w 587346"/>
              <a:gd name="connsiteY91" fmla="*/ 577658 h 586136"/>
              <a:gd name="connsiteX92" fmla="*/ 295490 w 587346"/>
              <a:gd name="connsiteY92" fmla="*/ 586136 h 586136"/>
              <a:gd name="connsiteX93" fmla="*/ 289434 w 587346"/>
              <a:gd name="connsiteY93" fmla="*/ 586136 h 586136"/>
              <a:gd name="connsiteX94" fmla="*/ 280958 w 587346"/>
              <a:gd name="connsiteY94" fmla="*/ 577658 h 586136"/>
              <a:gd name="connsiteX95" fmla="*/ 280958 w 587346"/>
              <a:gd name="connsiteY95" fmla="*/ 504997 h 586136"/>
              <a:gd name="connsiteX96" fmla="*/ 249471 w 587346"/>
              <a:gd name="connsiteY96" fmla="*/ 504997 h 586136"/>
              <a:gd name="connsiteX97" fmla="*/ 249471 w 587346"/>
              <a:gd name="connsiteY97" fmla="*/ 577658 h 586136"/>
              <a:gd name="connsiteX98" fmla="*/ 240993 w 587346"/>
              <a:gd name="connsiteY98" fmla="*/ 586136 h 586136"/>
              <a:gd name="connsiteX99" fmla="*/ 234939 w 587346"/>
              <a:gd name="connsiteY99" fmla="*/ 586136 h 586136"/>
              <a:gd name="connsiteX100" fmla="*/ 226461 w 587346"/>
              <a:gd name="connsiteY100" fmla="*/ 577658 h 586136"/>
              <a:gd name="connsiteX101" fmla="*/ 226461 w 587346"/>
              <a:gd name="connsiteY101" fmla="*/ 504997 h 586136"/>
              <a:gd name="connsiteX102" fmla="*/ 194974 w 587346"/>
              <a:gd name="connsiteY102" fmla="*/ 504997 h 586136"/>
              <a:gd name="connsiteX103" fmla="*/ 194974 w 587346"/>
              <a:gd name="connsiteY103" fmla="*/ 577658 h 586136"/>
              <a:gd name="connsiteX104" fmla="*/ 186498 w 587346"/>
              <a:gd name="connsiteY104" fmla="*/ 586136 h 586136"/>
              <a:gd name="connsiteX105" fmla="*/ 180442 w 587346"/>
              <a:gd name="connsiteY105" fmla="*/ 586136 h 586136"/>
              <a:gd name="connsiteX106" fmla="*/ 171966 w 587346"/>
              <a:gd name="connsiteY106" fmla="*/ 577658 h 586136"/>
              <a:gd name="connsiteX107" fmla="*/ 171966 w 587346"/>
              <a:gd name="connsiteY107" fmla="*/ 504997 h 586136"/>
              <a:gd name="connsiteX108" fmla="*/ 102937 w 587346"/>
              <a:gd name="connsiteY108" fmla="*/ 504997 h 586136"/>
              <a:gd name="connsiteX109" fmla="*/ 72662 w 587346"/>
              <a:gd name="connsiteY109" fmla="*/ 474722 h 586136"/>
              <a:gd name="connsiteX110" fmla="*/ 72662 w 587346"/>
              <a:gd name="connsiteY110" fmla="*/ 414170 h 586136"/>
              <a:gd name="connsiteX111" fmla="*/ 8477 w 587346"/>
              <a:gd name="connsiteY111" fmla="*/ 414170 h 586136"/>
              <a:gd name="connsiteX112" fmla="*/ 0 w 587346"/>
              <a:gd name="connsiteY112" fmla="*/ 405693 h 586136"/>
              <a:gd name="connsiteX113" fmla="*/ 0 w 587346"/>
              <a:gd name="connsiteY113" fmla="*/ 399638 h 586136"/>
              <a:gd name="connsiteX114" fmla="*/ 8477 w 587346"/>
              <a:gd name="connsiteY114" fmla="*/ 391160 h 586136"/>
              <a:gd name="connsiteX115" fmla="*/ 72662 w 587346"/>
              <a:gd name="connsiteY115" fmla="*/ 391160 h 586136"/>
              <a:gd name="connsiteX116" fmla="*/ 72662 w 587346"/>
              <a:gd name="connsiteY116" fmla="*/ 359674 h 586136"/>
              <a:gd name="connsiteX117" fmla="*/ 8477 w 587346"/>
              <a:gd name="connsiteY117" fmla="*/ 359674 h 586136"/>
              <a:gd name="connsiteX118" fmla="*/ 0 w 587346"/>
              <a:gd name="connsiteY118" fmla="*/ 351197 h 586136"/>
              <a:gd name="connsiteX119" fmla="*/ 0 w 587346"/>
              <a:gd name="connsiteY119" fmla="*/ 345141 h 586136"/>
              <a:gd name="connsiteX120" fmla="*/ 8477 w 587346"/>
              <a:gd name="connsiteY120" fmla="*/ 336665 h 586136"/>
              <a:gd name="connsiteX121" fmla="*/ 72662 w 587346"/>
              <a:gd name="connsiteY121" fmla="*/ 336665 h 586136"/>
              <a:gd name="connsiteX122" fmla="*/ 72662 w 587346"/>
              <a:gd name="connsiteY122" fmla="*/ 305178 h 586136"/>
              <a:gd name="connsiteX123" fmla="*/ 8477 w 587346"/>
              <a:gd name="connsiteY123" fmla="*/ 305178 h 586136"/>
              <a:gd name="connsiteX124" fmla="*/ 0 w 587346"/>
              <a:gd name="connsiteY124" fmla="*/ 296700 h 586136"/>
              <a:gd name="connsiteX125" fmla="*/ 0 w 587346"/>
              <a:gd name="connsiteY125" fmla="*/ 290646 h 586136"/>
              <a:gd name="connsiteX126" fmla="*/ 8477 w 587346"/>
              <a:gd name="connsiteY126" fmla="*/ 280958 h 586136"/>
              <a:gd name="connsiteX127" fmla="*/ 72662 w 587346"/>
              <a:gd name="connsiteY127" fmla="*/ 280958 h 586136"/>
              <a:gd name="connsiteX128" fmla="*/ 72662 w 587346"/>
              <a:gd name="connsiteY128" fmla="*/ 249471 h 586136"/>
              <a:gd name="connsiteX129" fmla="*/ 8477 w 587346"/>
              <a:gd name="connsiteY129" fmla="*/ 249471 h 586136"/>
              <a:gd name="connsiteX130" fmla="*/ 0 w 587346"/>
              <a:gd name="connsiteY130" fmla="*/ 240993 h 586136"/>
              <a:gd name="connsiteX131" fmla="*/ 0 w 587346"/>
              <a:gd name="connsiteY131" fmla="*/ 234939 h 586136"/>
              <a:gd name="connsiteX132" fmla="*/ 8477 w 587346"/>
              <a:gd name="connsiteY132" fmla="*/ 226461 h 586136"/>
              <a:gd name="connsiteX133" fmla="*/ 72662 w 587346"/>
              <a:gd name="connsiteY133" fmla="*/ 226461 h 586136"/>
              <a:gd name="connsiteX134" fmla="*/ 72662 w 587346"/>
              <a:gd name="connsiteY134" fmla="*/ 194974 h 586136"/>
              <a:gd name="connsiteX135" fmla="*/ 8477 w 587346"/>
              <a:gd name="connsiteY135" fmla="*/ 194974 h 586136"/>
              <a:gd name="connsiteX136" fmla="*/ 0 w 587346"/>
              <a:gd name="connsiteY136" fmla="*/ 186498 h 586136"/>
              <a:gd name="connsiteX137" fmla="*/ 0 w 587346"/>
              <a:gd name="connsiteY137" fmla="*/ 180442 h 586136"/>
              <a:gd name="connsiteX138" fmla="*/ 8477 w 587346"/>
              <a:gd name="connsiteY138" fmla="*/ 171966 h 586136"/>
              <a:gd name="connsiteX139" fmla="*/ 72662 w 587346"/>
              <a:gd name="connsiteY139" fmla="*/ 171966 h 586136"/>
              <a:gd name="connsiteX140" fmla="*/ 72662 w 587346"/>
              <a:gd name="connsiteY140" fmla="*/ 110203 h 586136"/>
              <a:gd name="connsiteX141" fmla="*/ 102937 w 587346"/>
              <a:gd name="connsiteY141" fmla="*/ 79928 h 586136"/>
              <a:gd name="connsiteX142" fmla="*/ 173176 w 587346"/>
              <a:gd name="connsiteY142" fmla="*/ 79928 h 586136"/>
              <a:gd name="connsiteX143" fmla="*/ 173176 w 587346"/>
              <a:gd name="connsiteY143" fmla="*/ 8477 h 586136"/>
              <a:gd name="connsiteX144" fmla="*/ 181654 w 587346"/>
              <a:gd name="connsiteY144" fmla="*/ 0 h 58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587346" h="586136">
                <a:moveTo>
                  <a:pt x="239594" y="254248"/>
                </a:moveTo>
                <a:lnTo>
                  <a:pt x="260365" y="321898"/>
                </a:lnTo>
                <a:lnTo>
                  <a:pt x="219039" y="321898"/>
                </a:lnTo>
                <a:close/>
                <a:moveTo>
                  <a:pt x="364429" y="205470"/>
                </a:moveTo>
                <a:lnTo>
                  <a:pt x="364429" y="393654"/>
                </a:lnTo>
                <a:lnTo>
                  <a:pt x="422707" y="393654"/>
                </a:lnTo>
                <a:lnTo>
                  <a:pt x="422707" y="205470"/>
                </a:lnTo>
                <a:close/>
                <a:moveTo>
                  <a:pt x="208593" y="205470"/>
                </a:moveTo>
                <a:lnTo>
                  <a:pt x="137864" y="393654"/>
                </a:lnTo>
                <a:lnTo>
                  <a:pt x="197237" y="393654"/>
                </a:lnTo>
                <a:lnTo>
                  <a:pt x="206410" y="362589"/>
                </a:lnTo>
                <a:lnTo>
                  <a:pt x="272427" y="362589"/>
                </a:lnTo>
                <a:lnTo>
                  <a:pt x="281842" y="393654"/>
                </a:lnTo>
                <a:lnTo>
                  <a:pt x="342735" y="393654"/>
                </a:lnTo>
                <a:lnTo>
                  <a:pt x="272022" y="205470"/>
                </a:lnTo>
                <a:close/>
                <a:moveTo>
                  <a:pt x="181654" y="0"/>
                </a:moveTo>
                <a:lnTo>
                  <a:pt x="187708" y="0"/>
                </a:lnTo>
                <a:cubicBezTo>
                  <a:pt x="192552" y="0"/>
                  <a:pt x="196186" y="3633"/>
                  <a:pt x="196186" y="8477"/>
                </a:cubicBezTo>
                <a:lnTo>
                  <a:pt x="196186" y="79928"/>
                </a:lnTo>
                <a:lnTo>
                  <a:pt x="227673" y="79928"/>
                </a:lnTo>
                <a:lnTo>
                  <a:pt x="227673" y="8477"/>
                </a:lnTo>
                <a:cubicBezTo>
                  <a:pt x="227673" y="3633"/>
                  <a:pt x="231305" y="0"/>
                  <a:pt x="236149" y="0"/>
                </a:cubicBezTo>
                <a:lnTo>
                  <a:pt x="242205" y="0"/>
                </a:lnTo>
                <a:cubicBezTo>
                  <a:pt x="247049" y="0"/>
                  <a:pt x="250682" y="3633"/>
                  <a:pt x="250682" y="8477"/>
                </a:cubicBezTo>
                <a:lnTo>
                  <a:pt x="250682" y="79928"/>
                </a:lnTo>
                <a:lnTo>
                  <a:pt x="282168" y="79928"/>
                </a:lnTo>
                <a:lnTo>
                  <a:pt x="282168" y="8477"/>
                </a:lnTo>
                <a:cubicBezTo>
                  <a:pt x="282168" y="3633"/>
                  <a:pt x="285802" y="0"/>
                  <a:pt x="290646" y="0"/>
                </a:cubicBezTo>
                <a:lnTo>
                  <a:pt x="296700" y="0"/>
                </a:lnTo>
                <a:cubicBezTo>
                  <a:pt x="301545" y="0"/>
                  <a:pt x="305178" y="3633"/>
                  <a:pt x="305178" y="8477"/>
                </a:cubicBezTo>
                <a:lnTo>
                  <a:pt x="305178" y="79928"/>
                </a:lnTo>
                <a:lnTo>
                  <a:pt x="336665" y="79928"/>
                </a:lnTo>
                <a:lnTo>
                  <a:pt x="336665" y="8477"/>
                </a:lnTo>
                <a:cubicBezTo>
                  <a:pt x="336665" y="3633"/>
                  <a:pt x="340297" y="0"/>
                  <a:pt x="345141" y="0"/>
                </a:cubicBezTo>
                <a:lnTo>
                  <a:pt x="351197" y="0"/>
                </a:lnTo>
                <a:cubicBezTo>
                  <a:pt x="356041" y="0"/>
                  <a:pt x="360885" y="3633"/>
                  <a:pt x="360885" y="8477"/>
                </a:cubicBezTo>
                <a:lnTo>
                  <a:pt x="360885" y="79928"/>
                </a:lnTo>
                <a:lnTo>
                  <a:pt x="392372" y="79928"/>
                </a:lnTo>
                <a:lnTo>
                  <a:pt x="392372" y="8477"/>
                </a:lnTo>
                <a:cubicBezTo>
                  <a:pt x="392372" y="3633"/>
                  <a:pt x="396004" y="0"/>
                  <a:pt x="400849" y="0"/>
                </a:cubicBezTo>
                <a:lnTo>
                  <a:pt x="406904" y="0"/>
                </a:lnTo>
                <a:cubicBezTo>
                  <a:pt x="411748" y="0"/>
                  <a:pt x="415381" y="3633"/>
                  <a:pt x="415381" y="8477"/>
                </a:cubicBezTo>
                <a:lnTo>
                  <a:pt x="415381" y="79928"/>
                </a:lnTo>
                <a:lnTo>
                  <a:pt x="489254" y="79928"/>
                </a:lnTo>
                <a:cubicBezTo>
                  <a:pt x="506208" y="79928"/>
                  <a:pt x="519529" y="93248"/>
                  <a:pt x="519529" y="110203"/>
                </a:cubicBezTo>
                <a:lnTo>
                  <a:pt x="519529" y="171966"/>
                </a:lnTo>
                <a:lnTo>
                  <a:pt x="578870" y="171966"/>
                </a:lnTo>
                <a:cubicBezTo>
                  <a:pt x="583714" y="171966"/>
                  <a:pt x="587346" y="175598"/>
                  <a:pt x="587346" y="180442"/>
                </a:cubicBezTo>
                <a:lnTo>
                  <a:pt x="587346" y="186498"/>
                </a:lnTo>
                <a:cubicBezTo>
                  <a:pt x="587346" y="191342"/>
                  <a:pt x="583714" y="194974"/>
                  <a:pt x="578870" y="194974"/>
                </a:cubicBezTo>
                <a:lnTo>
                  <a:pt x="578870" y="196186"/>
                </a:lnTo>
                <a:lnTo>
                  <a:pt x="518318" y="196186"/>
                </a:lnTo>
                <a:lnTo>
                  <a:pt x="518318" y="227673"/>
                </a:lnTo>
                <a:lnTo>
                  <a:pt x="577658" y="227673"/>
                </a:lnTo>
                <a:cubicBezTo>
                  <a:pt x="582502" y="227673"/>
                  <a:pt x="586136" y="231305"/>
                  <a:pt x="586136" y="236149"/>
                </a:cubicBezTo>
                <a:lnTo>
                  <a:pt x="586136" y="242205"/>
                </a:lnTo>
                <a:cubicBezTo>
                  <a:pt x="586136" y="247049"/>
                  <a:pt x="582502" y="250682"/>
                  <a:pt x="577658" y="250682"/>
                </a:cubicBezTo>
                <a:lnTo>
                  <a:pt x="518318" y="250682"/>
                </a:lnTo>
                <a:lnTo>
                  <a:pt x="518318" y="282168"/>
                </a:lnTo>
                <a:lnTo>
                  <a:pt x="577658" y="282168"/>
                </a:lnTo>
                <a:cubicBezTo>
                  <a:pt x="582502" y="282168"/>
                  <a:pt x="586136" y="285802"/>
                  <a:pt x="586136" y="290646"/>
                </a:cubicBezTo>
                <a:lnTo>
                  <a:pt x="586136" y="296700"/>
                </a:lnTo>
                <a:cubicBezTo>
                  <a:pt x="586136" y="301545"/>
                  <a:pt x="582502" y="305178"/>
                  <a:pt x="577658" y="305178"/>
                </a:cubicBezTo>
                <a:lnTo>
                  <a:pt x="518318" y="305178"/>
                </a:lnTo>
                <a:lnTo>
                  <a:pt x="518318" y="336665"/>
                </a:lnTo>
                <a:lnTo>
                  <a:pt x="577658" y="336665"/>
                </a:lnTo>
                <a:cubicBezTo>
                  <a:pt x="582502" y="336665"/>
                  <a:pt x="586136" y="340297"/>
                  <a:pt x="586136" y="345141"/>
                </a:cubicBezTo>
                <a:lnTo>
                  <a:pt x="586136" y="351197"/>
                </a:lnTo>
                <a:cubicBezTo>
                  <a:pt x="586136" y="356041"/>
                  <a:pt x="582502" y="359674"/>
                  <a:pt x="577658" y="359674"/>
                </a:cubicBezTo>
                <a:lnTo>
                  <a:pt x="518318" y="359674"/>
                </a:lnTo>
                <a:lnTo>
                  <a:pt x="518318" y="391160"/>
                </a:lnTo>
                <a:lnTo>
                  <a:pt x="577658" y="391160"/>
                </a:lnTo>
                <a:cubicBezTo>
                  <a:pt x="582502" y="391160"/>
                  <a:pt x="586136" y="394794"/>
                  <a:pt x="586136" y="399638"/>
                </a:cubicBezTo>
                <a:lnTo>
                  <a:pt x="586136" y="405693"/>
                </a:lnTo>
                <a:cubicBezTo>
                  <a:pt x="586136" y="410537"/>
                  <a:pt x="582502" y="414170"/>
                  <a:pt x="577658" y="414170"/>
                </a:cubicBezTo>
                <a:lnTo>
                  <a:pt x="518318" y="414170"/>
                </a:lnTo>
                <a:lnTo>
                  <a:pt x="518318" y="474722"/>
                </a:lnTo>
                <a:cubicBezTo>
                  <a:pt x="518318" y="491676"/>
                  <a:pt x="504997" y="504997"/>
                  <a:pt x="488042" y="504997"/>
                </a:cubicBezTo>
                <a:lnTo>
                  <a:pt x="414170" y="504997"/>
                </a:lnTo>
                <a:lnTo>
                  <a:pt x="414170" y="577658"/>
                </a:lnTo>
                <a:cubicBezTo>
                  <a:pt x="414170" y="582502"/>
                  <a:pt x="410537" y="586136"/>
                  <a:pt x="405693" y="586136"/>
                </a:cubicBezTo>
                <a:lnTo>
                  <a:pt x="399638" y="586136"/>
                </a:lnTo>
                <a:cubicBezTo>
                  <a:pt x="394794" y="586136"/>
                  <a:pt x="391160" y="582502"/>
                  <a:pt x="391160" y="577658"/>
                </a:cubicBezTo>
                <a:lnTo>
                  <a:pt x="391160" y="504997"/>
                </a:lnTo>
                <a:lnTo>
                  <a:pt x="359674" y="504997"/>
                </a:lnTo>
                <a:lnTo>
                  <a:pt x="359674" y="577658"/>
                </a:lnTo>
                <a:cubicBezTo>
                  <a:pt x="359674" y="582502"/>
                  <a:pt x="356041" y="586136"/>
                  <a:pt x="351197" y="586136"/>
                </a:cubicBezTo>
                <a:lnTo>
                  <a:pt x="343931" y="586136"/>
                </a:lnTo>
                <a:cubicBezTo>
                  <a:pt x="339087" y="586136"/>
                  <a:pt x="335453" y="582502"/>
                  <a:pt x="335453" y="577658"/>
                </a:cubicBezTo>
                <a:lnTo>
                  <a:pt x="335453" y="504997"/>
                </a:lnTo>
                <a:lnTo>
                  <a:pt x="303967" y="504997"/>
                </a:lnTo>
                <a:lnTo>
                  <a:pt x="303967" y="577658"/>
                </a:lnTo>
                <a:cubicBezTo>
                  <a:pt x="303967" y="582502"/>
                  <a:pt x="300334" y="586136"/>
                  <a:pt x="295490" y="586136"/>
                </a:cubicBezTo>
                <a:lnTo>
                  <a:pt x="289434" y="586136"/>
                </a:lnTo>
                <a:cubicBezTo>
                  <a:pt x="284590" y="586136"/>
                  <a:pt x="280958" y="582502"/>
                  <a:pt x="280958" y="577658"/>
                </a:cubicBezTo>
                <a:lnTo>
                  <a:pt x="280958" y="504997"/>
                </a:lnTo>
                <a:lnTo>
                  <a:pt x="249471" y="504997"/>
                </a:lnTo>
                <a:lnTo>
                  <a:pt x="249471" y="577658"/>
                </a:lnTo>
                <a:cubicBezTo>
                  <a:pt x="249471" y="582502"/>
                  <a:pt x="245837" y="586136"/>
                  <a:pt x="240993" y="586136"/>
                </a:cubicBezTo>
                <a:lnTo>
                  <a:pt x="234939" y="586136"/>
                </a:lnTo>
                <a:cubicBezTo>
                  <a:pt x="230095" y="586136"/>
                  <a:pt x="226461" y="582502"/>
                  <a:pt x="226461" y="577658"/>
                </a:cubicBezTo>
                <a:lnTo>
                  <a:pt x="226461" y="504997"/>
                </a:lnTo>
                <a:lnTo>
                  <a:pt x="194974" y="504997"/>
                </a:lnTo>
                <a:lnTo>
                  <a:pt x="194974" y="577658"/>
                </a:lnTo>
                <a:cubicBezTo>
                  <a:pt x="194974" y="582502"/>
                  <a:pt x="191342" y="586136"/>
                  <a:pt x="186498" y="586136"/>
                </a:cubicBezTo>
                <a:lnTo>
                  <a:pt x="180442" y="586136"/>
                </a:lnTo>
                <a:cubicBezTo>
                  <a:pt x="175598" y="586136"/>
                  <a:pt x="171966" y="582502"/>
                  <a:pt x="171966" y="577658"/>
                </a:cubicBezTo>
                <a:lnTo>
                  <a:pt x="171966" y="504997"/>
                </a:lnTo>
                <a:lnTo>
                  <a:pt x="102937" y="504997"/>
                </a:lnTo>
                <a:cubicBezTo>
                  <a:pt x="85982" y="504997"/>
                  <a:pt x="72662" y="491676"/>
                  <a:pt x="72662" y="474722"/>
                </a:cubicBezTo>
                <a:lnTo>
                  <a:pt x="72662" y="414170"/>
                </a:lnTo>
                <a:lnTo>
                  <a:pt x="8477" y="414170"/>
                </a:lnTo>
                <a:cubicBezTo>
                  <a:pt x="3633" y="414170"/>
                  <a:pt x="0" y="410537"/>
                  <a:pt x="0" y="405693"/>
                </a:cubicBezTo>
                <a:lnTo>
                  <a:pt x="0" y="399638"/>
                </a:lnTo>
                <a:cubicBezTo>
                  <a:pt x="0" y="394794"/>
                  <a:pt x="3633" y="391160"/>
                  <a:pt x="8477" y="391160"/>
                </a:cubicBezTo>
                <a:lnTo>
                  <a:pt x="72662" y="391160"/>
                </a:lnTo>
                <a:lnTo>
                  <a:pt x="72662" y="359674"/>
                </a:lnTo>
                <a:lnTo>
                  <a:pt x="8477" y="359674"/>
                </a:lnTo>
                <a:cubicBezTo>
                  <a:pt x="3633" y="359674"/>
                  <a:pt x="0" y="356041"/>
                  <a:pt x="0" y="351197"/>
                </a:cubicBezTo>
                <a:lnTo>
                  <a:pt x="0" y="345141"/>
                </a:lnTo>
                <a:cubicBezTo>
                  <a:pt x="0" y="340297"/>
                  <a:pt x="3633" y="336665"/>
                  <a:pt x="8477" y="336665"/>
                </a:cubicBezTo>
                <a:lnTo>
                  <a:pt x="72662" y="336665"/>
                </a:lnTo>
                <a:lnTo>
                  <a:pt x="72662" y="305178"/>
                </a:lnTo>
                <a:lnTo>
                  <a:pt x="8477" y="305178"/>
                </a:lnTo>
                <a:cubicBezTo>
                  <a:pt x="3633" y="305178"/>
                  <a:pt x="0" y="301545"/>
                  <a:pt x="0" y="296700"/>
                </a:cubicBezTo>
                <a:lnTo>
                  <a:pt x="0" y="290646"/>
                </a:lnTo>
                <a:cubicBezTo>
                  <a:pt x="0" y="285802"/>
                  <a:pt x="3633" y="282168"/>
                  <a:pt x="8477" y="280958"/>
                </a:cubicBezTo>
                <a:lnTo>
                  <a:pt x="72662" y="280958"/>
                </a:lnTo>
                <a:lnTo>
                  <a:pt x="72662" y="249471"/>
                </a:lnTo>
                <a:lnTo>
                  <a:pt x="8477" y="249471"/>
                </a:lnTo>
                <a:cubicBezTo>
                  <a:pt x="3633" y="249471"/>
                  <a:pt x="0" y="245837"/>
                  <a:pt x="0" y="240993"/>
                </a:cubicBezTo>
                <a:lnTo>
                  <a:pt x="0" y="234939"/>
                </a:lnTo>
                <a:cubicBezTo>
                  <a:pt x="0" y="230095"/>
                  <a:pt x="3633" y="226461"/>
                  <a:pt x="8477" y="226461"/>
                </a:cubicBezTo>
                <a:lnTo>
                  <a:pt x="72662" y="226461"/>
                </a:lnTo>
                <a:lnTo>
                  <a:pt x="72662" y="194974"/>
                </a:lnTo>
                <a:lnTo>
                  <a:pt x="8477" y="194974"/>
                </a:lnTo>
                <a:cubicBezTo>
                  <a:pt x="3633" y="194974"/>
                  <a:pt x="0" y="191342"/>
                  <a:pt x="0" y="186498"/>
                </a:cubicBezTo>
                <a:lnTo>
                  <a:pt x="0" y="180442"/>
                </a:lnTo>
                <a:cubicBezTo>
                  <a:pt x="0" y="175598"/>
                  <a:pt x="3633" y="171966"/>
                  <a:pt x="8477" y="171966"/>
                </a:cubicBezTo>
                <a:lnTo>
                  <a:pt x="72662" y="171966"/>
                </a:lnTo>
                <a:lnTo>
                  <a:pt x="72662" y="110203"/>
                </a:lnTo>
                <a:cubicBezTo>
                  <a:pt x="72662" y="94460"/>
                  <a:pt x="85982" y="79928"/>
                  <a:pt x="102937" y="79928"/>
                </a:cubicBezTo>
                <a:lnTo>
                  <a:pt x="173176" y="79928"/>
                </a:lnTo>
                <a:lnTo>
                  <a:pt x="173176" y="8477"/>
                </a:lnTo>
                <a:cubicBezTo>
                  <a:pt x="173176" y="3633"/>
                  <a:pt x="176810" y="0"/>
                  <a:pt x="181654" y="0"/>
                </a:cubicBezTo>
                <a:close/>
              </a:path>
            </a:pathLst>
          </a:custGeom>
          <a:solidFill>
            <a:schemeClr val="accent1"/>
          </a:solidFill>
          <a:ln w="9525" cap="flat">
            <a:noFill/>
            <a:prstDash val="solid"/>
            <a:miter/>
          </a:ln>
        </p:spPr>
        <p:txBody>
          <a:bodyPr wrap="square" rtlCol="0" anchor="ctr">
            <a:noAutofit/>
          </a:bodyPr>
          <a:lstStyle/>
          <a:p>
            <a:endParaRPr lang="en-US"/>
          </a:p>
        </p:txBody>
      </p:sp>
      <p:grpSp>
        <p:nvGrpSpPr>
          <p:cNvPr id="28" name="Group 24">
            <a:extLst>
              <a:ext uri="{FF2B5EF4-FFF2-40B4-BE49-F238E27FC236}">
                <a16:creationId xmlns:a16="http://schemas.microsoft.com/office/drawing/2014/main" id="{0E6AACF7-3CD4-33B0-3023-F7007B70E45A}"/>
              </a:ext>
            </a:extLst>
          </p:cNvPr>
          <p:cNvGrpSpPr/>
          <p:nvPr/>
        </p:nvGrpSpPr>
        <p:grpSpPr>
          <a:xfrm>
            <a:off x="344035" y="1993913"/>
            <a:ext cx="5458502" cy="3109938"/>
            <a:chOff x="1199735" y="1275606"/>
            <a:chExt cx="1962585" cy="3109938"/>
          </a:xfrm>
        </p:grpSpPr>
        <p:sp>
          <p:nvSpPr>
            <p:cNvPr id="29" name="TextBox 28">
              <a:extLst>
                <a:ext uri="{FF2B5EF4-FFF2-40B4-BE49-F238E27FC236}">
                  <a16:creationId xmlns:a16="http://schemas.microsoft.com/office/drawing/2014/main" id="{A48DA885-61F0-4F39-D32B-0A3F17BEB457}"/>
                </a:ext>
              </a:extLst>
            </p:cNvPr>
            <p:cNvSpPr txBox="1"/>
            <p:nvPr/>
          </p:nvSpPr>
          <p:spPr>
            <a:xfrm>
              <a:off x="1199735" y="1275606"/>
              <a:ext cx="1962585" cy="400110"/>
            </a:xfrm>
            <a:prstGeom prst="rect">
              <a:avLst/>
            </a:prstGeom>
            <a:noFill/>
          </p:spPr>
          <p:txBody>
            <a:bodyPr wrap="square" rtlCol="0">
              <a:spAutoFit/>
            </a:bodyPr>
            <a:lstStyle/>
            <a:p>
              <a:r>
                <a:rPr lang="en-US" altLang="ko-KR" sz="2000" b="1" dirty="0">
                  <a:cs typeface="Arial" pitchFamily="34" charset="0"/>
                </a:rPr>
                <a:t>Estimated Cost:</a:t>
              </a:r>
              <a:endParaRPr lang="ko-KR" altLang="en-US" sz="2000" b="1" dirty="0">
                <a:cs typeface="Arial" pitchFamily="34" charset="0"/>
              </a:endParaRPr>
            </a:p>
          </p:txBody>
        </p:sp>
        <p:sp>
          <p:nvSpPr>
            <p:cNvPr id="30" name="TextBox 29">
              <a:extLst>
                <a:ext uri="{FF2B5EF4-FFF2-40B4-BE49-F238E27FC236}">
                  <a16:creationId xmlns:a16="http://schemas.microsoft.com/office/drawing/2014/main" id="{88CC73D6-BFCE-AD00-A017-6266F1CC376D}"/>
                </a:ext>
              </a:extLst>
            </p:cNvPr>
            <p:cNvSpPr txBox="1"/>
            <p:nvPr/>
          </p:nvSpPr>
          <p:spPr>
            <a:xfrm>
              <a:off x="1199735" y="1523222"/>
              <a:ext cx="1962585" cy="2862322"/>
            </a:xfrm>
            <a:prstGeom prst="rect">
              <a:avLst/>
            </a:prstGeom>
            <a:noFill/>
          </p:spPr>
          <p:txBody>
            <a:bodyPr wrap="square" rtlCol="0">
              <a:spAutoFit/>
            </a:bodyPr>
            <a:lstStyle/>
            <a:p>
              <a:endParaRPr lang="en-US" altLang="ko-KR" sz="2000" b="1" dirty="0">
                <a:cs typeface="Arial" pitchFamily="34" charset="0"/>
              </a:endParaRPr>
            </a:p>
            <a:p>
              <a:r>
                <a:rPr lang="en-US" altLang="ko-KR" sz="2000" b="1" dirty="0">
                  <a:cs typeface="Arial" pitchFamily="34" charset="0"/>
                </a:rPr>
                <a:t>Flex Sensors : 630</a:t>
              </a:r>
            </a:p>
            <a:p>
              <a:r>
                <a:rPr lang="en-US" altLang="ko-KR" sz="2000" b="1" dirty="0">
                  <a:cs typeface="Arial" pitchFamily="34" charset="0"/>
                </a:rPr>
                <a:t>IMU : 114</a:t>
              </a:r>
            </a:p>
            <a:p>
              <a:r>
                <a:rPr lang="en-US" altLang="ko-KR" sz="2000" b="1" dirty="0">
                  <a:cs typeface="Arial" pitchFamily="34" charset="0"/>
                </a:rPr>
                <a:t>ESP32: 96</a:t>
              </a:r>
            </a:p>
            <a:p>
              <a:r>
                <a:rPr lang="en-US" sz="2000" b="1" dirty="0"/>
                <a:t>Lithium-Polymer Battery : 48</a:t>
              </a:r>
            </a:p>
            <a:p>
              <a:r>
                <a:rPr lang="en-US" sz="2000" b="1" dirty="0">
                  <a:highlight>
                    <a:srgbClr val="FFFFFF"/>
                  </a:highlight>
                </a:rPr>
                <a:t>TP4056-based charging module: 60</a:t>
              </a:r>
              <a:endParaRPr lang="en-US" altLang="ko-KR" sz="2000" b="1" dirty="0">
                <a:highlight>
                  <a:srgbClr val="FFFFFF"/>
                </a:highlight>
                <a:cs typeface="Arial" pitchFamily="34" charset="0"/>
              </a:endParaRPr>
            </a:p>
            <a:p>
              <a:endParaRPr lang="en-US" altLang="ko-KR" sz="2000" b="1" dirty="0">
                <a:highlight>
                  <a:srgbClr val="FFFFFF"/>
                </a:highlight>
                <a:cs typeface="Arial" pitchFamily="34" charset="0"/>
              </a:endParaRPr>
            </a:p>
            <a:p>
              <a:r>
                <a:rPr lang="en-US" altLang="ko-KR" sz="2000" b="1" dirty="0">
                  <a:highlight>
                    <a:srgbClr val="FFFFFF"/>
                  </a:highlight>
                  <a:cs typeface="Arial" pitchFamily="34" charset="0"/>
                </a:rPr>
                <a:t>TOTAL: 948 NIS</a:t>
              </a:r>
              <a:endParaRPr lang="en-US" altLang="ko-KR" sz="2000" b="1" dirty="0">
                <a:cs typeface="Arial" pitchFamily="34" charset="0"/>
              </a:endParaRPr>
            </a:p>
            <a:p>
              <a:endParaRPr lang="en-US" altLang="ko-KR" sz="2000" b="1" dirty="0">
                <a:cs typeface="Arial" pitchFamily="34" charset="0"/>
              </a:endParaRPr>
            </a:p>
          </p:txBody>
        </p:sp>
      </p:grpSp>
    </p:spTree>
    <p:extLst>
      <p:ext uri="{BB962C8B-B14F-4D97-AF65-F5344CB8AC3E}">
        <p14:creationId xmlns:p14="http://schemas.microsoft.com/office/powerpoint/2010/main" val="15092104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110E5D7-EC46-ABB4-33B2-EE61F0A9065A}"/>
              </a:ext>
            </a:extLst>
          </p:cNvPr>
          <p:cNvSpPr txBox="1"/>
          <p:nvPr/>
        </p:nvSpPr>
        <p:spPr>
          <a:xfrm>
            <a:off x="196647" y="654625"/>
            <a:ext cx="6096000" cy="5324535"/>
          </a:xfrm>
          <a:prstGeom prst="rect">
            <a:avLst/>
          </a:prstGeom>
          <a:noFill/>
        </p:spPr>
        <p:txBody>
          <a:bodyPr wrap="square">
            <a:spAutoFit/>
          </a:bodyPr>
          <a:lstStyle/>
          <a:p>
            <a:r>
              <a:rPr lang="en-US" sz="1500" b="1" dirty="0">
                <a:solidFill>
                  <a:srgbClr val="0070C0"/>
                </a:solidFill>
              </a:rPr>
              <a:t>Engineering Standards</a:t>
            </a:r>
          </a:p>
          <a:p>
            <a:endParaRPr lang="en-US" sz="1300" b="1" dirty="0">
              <a:solidFill>
                <a:schemeClr val="bg1"/>
              </a:solidFill>
            </a:endParaRPr>
          </a:p>
          <a:p>
            <a:r>
              <a:rPr lang="en-US" sz="1300" b="1" dirty="0">
                <a:solidFill>
                  <a:schemeClr val="bg1"/>
                </a:solidFill>
              </a:rPr>
              <a:t> Embedded Systems Standards</a:t>
            </a:r>
          </a:p>
          <a:p>
            <a:r>
              <a:rPr lang="en-US" sz="1300" b="1" dirty="0">
                <a:solidFill>
                  <a:schemeClr val="bg1"/>
                </a:solidFill>
              </a:rPr>
              <a:t>modular design, efficient resource utilization, and real-time operation. </a:t>
            </a:r>
          </a:p>
          <a:p>
            <a:endParaRPr lang="en-US" sz="1300" b="1" dirty="0">
              <a:solidFill>
                <a:schemeClr val="bg1"/>
              </a:solidFill>
            </a:endParaRPr>
          </a:p>
          <a:p>
            <a:r>
              <a:rPr lang="en-US" sz="1300" b="1" dirty="0">
                <a:solidFill>
                  <a:schemeClr val="bg1"/>
                </a:solidFill>
              </a:rPr>
              <a:t>Software Quality Standards </a:t>
            </a:r>
          </a:p>
          <a:p>
            <a:r>
              <a:rPr lang="en-US" sz="1300" b="1" dirty="0">
                <a:solidFill>
                  <a:schemeClr val="bg1"/>
                </a:solidFill>
              </a:rPr>
              <a:t>Software development practices are guided by ISO/IEC 25010, which defines quality characteristics such as reliability, efficiency, maintainability, and usability. </a:t>
            </a:r>
          </a:p>
          <a:p>
            <a:endParaRPr lang="en-US" sz="1300" b="1" dirty="0">
              <a:solidFill>
                <a:schemeClr val="bg1"/>
              </a:solidFill>
            </a:endParaRPr>
          </a:p>
          <a:p>
            <a:r>
              <a:rPr lang="en-US" sz="1300" b="1" dirty="0">
                <a:solidFill>
                  <a:schemeClr val="bg1"/>
                </a:solidFill>
              </a:rPr>
              <a:t>Wireless Communication Standards </a:t>
            </a:r>
          </a:p>
          <a:p>
            <a:r>
              <a:rPr lang="en-US" sz="1300" b="1" dirty="0">
                <a:solidFill>
                  <a:schemeClr val="bg1"/>
                </a:solidFill>
              </a:rPr>
              <a:t>Bluetooth Low Energy (BLE) communication follows Bluetooth SIG specifications (Bluetooth 5.0), ensuring low power consumption, secure data transmission, and compatibility with modern mobile devices. </a:t>
            </a:r>
          </a:p>
          <a:p>
            <a:endParaRPr lang="en-US" sz="1300" b="1" dirty="0">
              <a:solidFill>
                <a:schemeClr val="bg1"/>
              </a:solidFill>
            </a:endParaRPr>
          </a:p>
          <a:p>
            <a:r>
              <a:rPr lang="en-US" sz="1300" b="1" dirty="0">
                <a:solidFill>
                  <a:schemeClr val="bg1"/>
                </a:solidFill>
              </a:rPr>
              <a:t>Artificial Intelligence and Ethical Standards</a:t>
            </a:r>
          </a:p>
          <a:p>
            <a:r>
              <a:rPr lang="en-US" sz="1300" b="1" dirty="0">
                <a:solidFill>
                  <a:schemeClr val="bg1"/>
                </a:solidFill>
              </a:rPr>
              <a:t>The AI component is developed in accordance with ethical AI principles, emphasizing transparency, fairness, and user safety. The system is designed to operate offline, preserving user privacy by preventing unauthorized data sharing. </a:t>
            </a:r>
          </a:p>
          <a:p>
            <a:endParaRPr lang="en-US" sz="1300" b="1" dirty="0">
              <a:solidFill>
                <a:schemeClr val="bg1"/>
              </a:solidFill>
            </a:endParaRPr>
          </a:p>
          <a:p>
            <a:r>
              <a:rPr lang="en-US" sz="1300" b="1" dirty="0">
                <a:solidFill>
                  <a:schemeClr val="bg1"/>
                </a:solidFill>
              </a:rPr>
              <a:t>Assistive Technology Standards </a:t>
            </a:r>
          </a:p>
          <a:p>
            <a:r>
              <a:rPr lang="en-US" sz="1300" b="1" dirty="0">
                <a:solidFill>
                  <a:schemeClr val="bg1"/>
                </a:solidFill>
              </a:rPr>
              <a:t>The project aligns with international assistive technology guidelines, including World Health Organization (WHO) recommendations, ensuring accessibility, inclusiveness, and usability for individuals with hearing or speech impairments.</a:t>
            </a:r>
          </a:p>
        </p:txBody>
      </p:sp>
      <p:sp>
        <p:nvSpPr>
          <p:cNvPr id="4" name="Text Placeholder 1">
            <a:extLst>
              <a:ext uri="{FF2B5EF4-FFF2-40B4-BE49-F238E27FC236}">
                <a16:creationId xmlns:a16="http://schemas.microsoft.com/office/drawing/2014/main" id="{E7990D98-6AB5-78E3-E97A-B9F32AB06B73}"/>
              </a:ext>
            </a:extLst>
          </p:cNvPr>
          <p:cNvSpPr txBox="1">
            <a:spLocks/>
          </p:cNvSpPr>
          <p:nvPr/>
        </p:nvSpPr>
        <p:spPr>
          <a:xfrm>
            <a:off x="196647" y="61482"/>
            <a:ext cx="11573197" cy="724247"/>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5400" b="0" kern="1200" baseline="0">
                <a:solidFill>
                  <a:schemeClr val="bg1"/>
                </a:solidFill>
                <a:latin typeface="+mj-lt"/>
                <a:ea typeface="+mn-ea"/>
                <a:cs typeface="Arial"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500" b="1" dirty="0">
                <a:solidFill>
                  <a:srgbClr val="0070C0"/>
                </a:solidFill>
              </a:rPr>
              <a:t>Standards and Constraints</a:t>
            </a:r>
          </a:p>
        </p:txBody>
      </p:sp>
    </p:spTree>
    <p:extLst>
      <p:ext uri="{BB962C8B-B14F-4D97-AF65-F5344CB8AC3E}">
        <p14:creationId xmlns:p14="http://schemas.microsoft.com/office/powerpoint/2010/main" val="26902676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BA12208-124A-1BC9-3C6C-B847D69A10BC}"/>
              </a:ext>
            </a:extLst>
          </p:cNvPr>
          <p:cNvSpPr txBox="1"/>
          <p:nvPr/>
        </p:nvSpPr>
        <p:spPr>
          <a:xfrm>
            <a:off x="265471" y="487025"/>
            <a:ext cx="6096000" cy="6370975"/>
          </a:xfrm>
          <a:prstGeom prst="rect">
            <a:avLst/>
          </a:prstGeom>
          <a:noFill/>
        </p:spPr>
        <p:txBody>
          <a:bodyPr wrap="square">
            <a:spAutoFit/>
          </a:bodyPr>
          <a:lstStyle/>
          <a:p>
            <a:r>
              <a:rPr lang="en-US" sz="1600" b="1" dirty="0">
                <a:solidFill>
                  <a:srgbClr val="0070C0"/>
                </a:solidFill>
              </a:rPr>
              <a:t>System Constraints </a:t>
            </a:r>
          </a:p>
          <a:p>
            <a:endParaRPr lang="en-US" sz="1500" b="1" dirty="0">
              <a:solidFill>
                <a:srgbClr val="0070C0"/>
              </a:solidFill>
            </a:endParaRPr>
          </a:p>
          <a:p>
            <a:r>
              <a:rPr lang="en-US" sz="1400" b="1" dirty="0">
                <a:solidFill>
                  <a:schemeClr val="bg1"/>
                </a:solidFill>
              </a:rPr>
              <a:t>Hardware Constraints</a:t>
            </a:r>
          </a:p>
          <a:p>
            <a:r>
              <a:rPr lang="en-US" sz="1400" b="1" dirty="0">
                <a:solidFill>
                  <a:schemeClr val="bg1"/>
                </a:solidFill>
              </a:rPr>
              <a:t>The ESP32 microcontroller has limited processing power, memory, and storage capacity. These limitations restrict the complexity and size of the machine learning model, necessitating the use of lightweight </a:t>
            </a:r>
            <a:r>
              <a:rPr lang="en-US" sz="1400" b="1" dirty="0" err="1">
                <a:solidFill>
                  <a:schemeClr val="bg1"/>
                </a:solidFill>
              </a:rPr>
              <a:t>TinyML</a:t>
            </a:r>
            <a:r>
              <a:rPr lang="en-US" sz="1400" b="1" dirty="0">
                <a:solidFill>
                  <a:schemeClr val="bg1"/>
                </a:solidFill>
              </a:rPr>
              <a:t> architectures and quantized models. </a:t>
            </a:r>
          </a:p>
          <a:p>
            <a:endParaRPr lang="en-US" sz="1400" b="1" dirty="0">
              <a:solidFill>
                <a:schemeClr val="bg1"/>
              </a:solidFill>
            </a:endParaRPr>
          </a:p>
          <a:p>
            <a:r>
              <a:rPr lang="en-US" sz="1400" b="1" dirty="0">
                <a:solidFill>
                  <a:schemeClr val="bg1"/>
                </a:solidFill>
              </a:rPr>
              <a:t>Power Consumption Constraints</a:t>
            </a:r>
          </a:p>
          <a:p>
            <a:r>
              <a:rPr lang="en-US" sz="1400" b="1" dirty="0">
                <a:solidFill>
                  <a:schemeClr val="bg1"/>
                </a:solidFill>
              </a:rPr>
              <a:t>As the glove is a wearable device, power consumption is a critical constraint. All components, including sensors, microcontroller, and wireless communication modules, are selected to minimize energy usage and extend battery life. </a:t>
            </a:r>
          </a:p>
          <a:p>
            <a:endParaRPr lang="en-US" sz="1400" b="1" dirty="0">
              <a:solidFill>
                <a:schemeClr val="bg1"/>
              </a:solidFill>
            </a:endParaRPr>
          </a:p>
          <a:p>
            <a:r>
              <a:rPr lang="en-US" sz="1400" b="1" dirty="0">
                <a:solidFill>
                  <a:schemeClr val="bg1"/>
                </a:solidFill>
              </a:rPr>
              <a:t>Sensor Accuracy and Noise</a:t>
            </a:r>
          </a:p>
          <a:p>
            <a:r>
              <a:rPr lang="en-US" sz="1400" b="1" dirty="0">
                <a:solidFill>
                  <a:schemeClr val="bg1"/>
                </a:solidFill>
              </a:rPr>
              <a:t>Flex sensors and IMUs are subject to noise, drift, and calibration errors. These factors may affect data quality and classification accuracy, requiring preprocessing and normalization techniques to mitigate their impact. </a:t>
            </a:r>
          </a:p>
          <a:p>
            <a:endParaRPr lang="en-US" sz="1400" b="1" dirty="0">
              <a:solidFill>
                <a:schemeClr val="bg1"/>
              </a:solidFill>
            </a:endParaRPr>
          </a:p>
          <a:p>
            <a:r>
              <a:rPr lang="en-US" sz="1400" b="1" dirty="0">
                <a:solidFill>
                  <a:schemeClr val="bg1"/>
                </a:solidFill>
              </a:rPr>
              <a:t>Dataset Constraints </a:t>
            </a:r>
          </a:p>
          <a:p>
            <a:r>
              <a:rPr lang="en-US" sz="1400" b="1" dirty="0">
                <a:solidFill>
                  <a:schemeClr val="bg1"/>
                </a:solidFill>
              </a:rPr>
              <a:t>The performance of the AI model is directly influenced by the size and diversity of the collected dataset. Limited data samples or restricted user diversity may reduce generalization capability. </a:t>
            </a:r>
          </a:p>
          <a:p>
            <a:endParaRPr lang="en-US" sz="1400" b="1" dirty="0">
              <a:solidFill>
                <a:schemeClr val="bg1"/>
              </a:solidFill>
            </a:endParaRPr>
          </a:p>
          <a:p>
            <a:r>
              <a:rPr lang="en-US" sz="1400" b="1" dirty="0">
                <a:solidFill>
                  <a:schemeClr val="bg1"/>
                </a:solidFill>
              </a:rPr>
              <a:t>Real Time Processing Constraints </a:t>
            </a:r>
          </a:p>
          <a:p>
            <a:r>
              <a:rPr lang="en-US" sz="1400" b="1" dirty="0">
                <a:solidFill>
                  <a:schemeClr val="bg1"/>
                </a:solidFill>
              </a:rPr>
              <a:t>The system must perform gesture recognition in real time. This requirement limits computational latency and imposes strict timing constraints on data acquisition, preprocessing, and inference stages. </a:t>
            </a:r>
          </a:p>
        </p:txBody>
      </p:sp>
      <p:sp>
        <p:nvSpPr>
          <p:cNvPr id="6" name="Text Placeholder 1">
            <a:extLst>
              <a:ext uri="{FF2B5EF4-FFF2-40B4-BE49-F238E27FC236}">
                <a16:creationId xmlns:a16="http://schemas.microsoft.com/office/drawing/2014/main" id="{09437828-9077-A96C-32EA-58FBAC3E1535}"/>
              </a:ext>
            </a:extLst>
          </p:cNvPr>
          <p:cNvSpPr txBox="1">
            <a:spLocks/>
          </p:cNvSpPr>
          <p:nvPr/>
        </p:nvSpPr>
        <p:spPr>
          <a:xfrm>
            <a:off x="171750" y="0"/>
            <a:ext cx="11573197" cy="724247"/>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5400" b="0" kern="1200" baseline="0">
                <a:solidFill>
                  <a:schemeClr val="bg1"/>
                </a:solidFill>
                <a:latin typeface="+mj-lt"/>
                <a:ea typeface="+mn-ea"/>
                <a:cs typeface="Arial"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500" b="1" dirty="0">
                <a:solidFill>
                  <a:srgbClr val="0070C0"/>
                </a:solidFill>
              </a:rPr>
              <a:t>Standards and Constraints</a:t>
            </a:r>
          </a:p>
        </p:txBody>
      </p:sp>
      <p:sp>
        <p:nvSpPr>
          <p:cNvPr id="8" name="TextBox 7">
            <a:extLst>
              <a:ext uri="{FF2B5EF4-FFF2-40B4-BE49-F238E27FC236}">
                <a16:creationId xmlns:a16="http://schemas.microsoft.com/office/drawing/2014/main" id="{DD7CFB52-3170-2C68-6C66-DC79E5D371AC}"/>
              </a:ext>
            </a:extLst>
          </p:cNvPr>
          <p:cNvSpPr txBox="1"/>
          <p:nvPr/>
        </p:nvSpPr>
        <p:spPr>
          <a:xfrm>
            <a:off x="3048000" y="3148469"/>
            <a:ext cx="6096000" cy="369332"/>
          </a:xfrm>
          <a:prstGeom prst="rect">
            <a:avLst/>
          </a:prstGeom>
          <a:noFill/>
        </p:spPr>
        <p:txBody>
          <a:bodyPr wrap="square">
            <a:spAutoFit/>
          </a:bodyPr>
          <a:lstStyle/>
          <a:p>
            <a:r>
              <a:rPr lang="en-US" dirty="0"/>
              <a:t>Future Work </a:t>
            </a:r>
          </a:p>
        </p:txBody>
      </p:sp>
    </p:spTree>
    <p:extLst>
      <p:ext uri="{BB962C8B-B14F-4D97-AF65-F5344CB8AC3E}">
        <p14:creationId xmlns:p14="http://schemas.microsoft.com/office/powerpoint/2010/main" val="38174343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3EC81ED7-4705-3E17-E74C-33A5F545E52E}"/>
              </a:ext>
            </a:extLst>
          </p:cNvPr>
          <p:cNvSpPr txBox="1">
            <a:spLocks/>
          </p:cNvSpPr>
          <p:nvPr/>
        </p:nvSpPr>
        <p:spPr>
          <a:xfrm>
            <a:off x="-3161387" y="750379"/>
            <a:ext cx="11573197" cy="724247"/>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5400" b="0" kern="1200" baseline="0">
                <a:solidFill>
                  <a:schemeClr val="bg1"/>
                </a:solidFill>
                <a:latin typeface="+mj-lt"/>
                <a:ea typeface="+mn-ea"/>
                <a:cs typeface="Arial"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500" b="1" dirty="0">
                <a:solidFill>
                  <a:srgbClr val="0070C0"/>
                </a:solidFill>
              </a:rPr>
              <a:t>Future Work</a:t>
            </a:r>
          </a:p>
        </p:txBody>
      </p:sp>
      <p:sp>
        <p:nvSpPr>
          <p:cNvPr id="6" name="TextBox 5">
            <a:extLst>
              <a:ext uri="{FF2B5EF4-FFF2-40B4-BE49-F238E27FC236}">
                <a16:creationId xmlns:a16="http://schemas.microsoft.com/office/drawing/2014/main" id="{3D41289D-EB32-2290-0810-D76F8976F120}"/>
              </a:ext>
            </a:extLst>
          </p:cNvPr>
          <p:cNvSpPr txBox="1"/>
          <p:nvPr/>
        </p:nvSpPr>
        <p:spPr>
          <a:xfrm>
            <a:off x="191730" y="3930811"/>
            <a:ext cx="7678992" cy="2585323"/>
          </a:xfrm>
          <a:prstGeom prst="rect">
            <a:avLst/>
          </a:prstGeom>
          <a:noFill/>
        </p:spPr>
        <p:txBody>
          <a:bodyPr wrap="square">
            <a:spAutoFit/>
          </a:bodyPr>
          <a:lstStyle/>
          <a:p>
            <a:r>
              <a:rPr lang="en-US" b="1" dirty="0">
                <a:solidFill>
                  <a:schemeClr val="bg1"/>
                </a:solidFill>
              </a:rPr>
              <a:t>Expanding the gesture dataset</a:t>
            </a:r>
          </a:p>
          <a:p>
            <a:r>
              <a:rPr lang="en-US" b="1" dirty="0">
                <a:solidFill>
                  <a:schemeClr val="bg1"/>
                </a:solidFill>
              </a:rPr>
              <a:t>implementing advanced deep learning models for improved generalization</a:t>
            </a:r>
          </a:p>
          <a:p>
            <a:r>
              <a:rPr lang="en-US" b="1" dirty="0">
                <a:solidFill>
                  <a:schemeClr val="bg1"/>
                </a:solidFill>
              </a:rPr>
              <a:t>incorporating adaptive calibration techniques for different users.</a:t>
            </a:r>
          </a:p>
          <a:p>
            <a:r>
              <a:rPr lang="en-US" b="1" dirty="0">
                <a:solidFill>
                  <a:schemeClr val="bg1"/>
                </a:solidFill>
              </a:rPr>
              <a:t> </a:t>
            </a:r>
          </a:p>
          <a:p>
            <a:r>
              <a:rPr lang="en-US" b="1" dirty="0">
                <a:solidFill>
                  <a:schemeClr val="bg1"/>
                </a:solidFill>
              </a:rPr>
              <a:t>Additional applications may extend to educational tools for learning sign language, healthcare communication aids, and human computer interaction systems where gesture based input is required.</a:t>
            </a:r>
          </a:p>
        </p:txBody>
      </p:sp>
    </p:spTree>
    <p:extLst>
      <p:ext uri="{BB962C8B-B14F-4D97-AF65-F5344CB8AC3E}">
        <p14:creationId xmlns:p14="http://schemas.microsoft.com/office/powerpoint/2010/main" val="28975028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그룹 5">
            <a:extLst>
              <a:ext uri="{FF2B5EF4-FFF2-40B4-BE49-F238E27FC236}">
                <a16:creationId xmlns:a16="http://schemas.microsoft.com/office/drawing/2014/main" id="{BFCBF29F-A58D-4984-8761-AC0A4C4504BE}"/>
              </a:ext>
            </a:extLst>
          </p:cNvPr>
          <p:cNvGrpSpPr/>
          <p:nvPr/>
        </p:nvGrpSpPr>
        <p:grpSpPr>
          <a:xfrm>
            <a:off x="0" y="4344072"/>
            <a:ext cx="12191999" cy="1415773"/>
            <a:chOff x="1" y="4664743"/>
            <a:chExt cx="12191999" cy="1415773"/>
          </a:xfrm>
        </p:grpSpPr>
        <p:sp>
          <p:nvSpPr>
            <p:cNvPr id="7" name="TextBox 6">
              <a:extLst>
                <a:ext uri="{FF2B5EF4-FFF2-40B4-BE49-F238E27FC236}">
                  <a16:creationId xmlns:a16="http://schemas.microsoft.com/office/drawing/2014/main" id="{C5176B89-2F49-4777-9F0C-2136100AC93D}"/>
                </a:ext>
              </a:extLst>
            </p:cNvPr>
            <p:cNvSpPr txBox="1"/>
            <p:nvPr/>
          </p:nvSpPr>
          <p:spPr>
            <a:xfrm>
              <a:off x="1" y="4664743"/>
              <a:ext cx="12191999" cy="1015663"/>
            </a:xfrm>
            <a:prstGeom prst="rect">
              <a:avLst/>
            </a:prstGeom>
            <a:noFill/>
          </p:spPr>
          <p:txBody>
            <a:bodyPr wrap="square" rtlCol="0" anchor="ctr">
              <a:spAutoFit/>
            </a:bodyPr>
            <a:lstStyle/>
            <a:p>
              <a:pPr algn="ctr"/>
              <a:r>
                <a:rPr lang="en-US" altLang="ko-KR" sz="6000" dirty="0">
                  <a:solidFill>
                    <a:srgbClr val="00B0F0"/>
                  </a:solidFill>
                  <a:cs typeface="Arial" pitchFamily="34" charset="0"/>
                </a:rPr>
                <a:t>THANK YOU</a:t>
              </a:r>
              <a:endParaRPr lang="ko-KR" altLang="en-US" sz="6000" dirty="0">
                <a:solidFill>
                  <a:srgbClr val="00B0F0"/>
                </a:solidFill>
                <a:cs typeface="Arial" pitchFamily="34" charset="0"/>
              </a:endParaRPr>
            </a:p>
          </p:txBody>
        </p:sp>
        <p:sp>
          <p:nvSpPr>
            <p:cNvPr id="8" name="TextBox 7">
              <a:extLst>
                <a:ext uri="{FF2B5EF4-FFF2-40B4-BE49-F238E27FC236}">
                  <a16:creationId xmlns:a16="http://schemas.microsoft.com/office/drawing/2014/main" id="{02CB9F3D-E2A8-4348-B8D5-F13B095DA49F}"/>
                </a:ext>
              </a:extLst>
            </p:cNvPr>
            <p:cNvSpPr txBox="1"/>
            <p:nvPr/>
          </p:nvSpPr>
          <p:spPr>
            <a:xfrm>
              <a:off x="1" y="5680406"/>
              <a:ext cx="12191852" cy="400110"/>
            </a:xfrm>
            <a:prstGeom prst="rect">
              <a:avLst/>
            </a:prstGeom>
            <a:noFill/>
          </p:spPr>
          <p:txBody>
            <a:bodyPr wrap="square" rtlCol="0" anchor="ctr">
              <a:spAutoFit/>
            </a:bodyPr>
            <a:lstStyle/>
            <a:p>
              <a:pPr algn="ctr"/>
              <a:r>
                <a:rPr lang="en-US" altLang="ko-KR" sz="1867" dirty="0">
                  <a:solidFill>
                    <a:srgbClr val="00B0F0"/>
                  </a:solidFill>
                  <a:cs typeface="Arial" pitchFamily="34" charset="0"/>
                </a:rPr>
                <a:t>for your </a:t>
              </a:r>
              <a:r>
                <a:rPr lang="en-US" sz="2000" dirty="0">
                  <a:solidFill>
                    <a:srgbClr val="00B0F0"/>
                  </a:solidFill>
                </a:rPr>
                <a:t>for your attention. We are happy to answer your questions</a:t>
              </a:r>
              <a:endParaRPr lang="ko-KR" altLang="en-US" sz="1867" dirty="0">
                <a:solidFill>
                  <a:srgbClr val="00B0F0"/>
                </a:solidFill>
                <a:cs typeface="Arial" pitchFamily="34" charset="0"/>
              </a:endParaRPr>
            </a:p>
          </p:txBody>
        </p:sp>
      </p:grpSp>
    </p:spTree>
    <p:extLst>
      <p:ext uri="{BB962C8B-B14F-4D97-AF65-F5344CB8AC3E}">
        <p14:creationId xmlns:p14="http://schemas.microsoft.com/office/powerpoint/2010/main" val="8216565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B5EE232-7B72-FD36-FAD8-FA488B8BD20F}"/>
              </a:ext>
            </a:extLst>
          </p:cNvPr>
          <p:cNvSpPr>
            <a:spLocks noGrp="1"/>
          </p:cNvSpPr>
          <p:nvPr>
            <p:ph type="body" sz="quarter" idx="10"/>
          </p:nvPr>
        </p:nvSpPr>
        <p:spPr/>
        <p:txBody>
          <a:bodyPr/>
          <a:lstStyle/>
          <a:p>
            <a:r>
              <a:rPr lang="en-GB" sz="4500" b="1" dirty="0">
                <a:solidFill>
                  <a:srgbClr val="0070C0"/>
                </a:solidFill>
                <a:effectLst/>
                <a:latin typeface="Calibri" panose="020F0502020204030204" pitchFamily="34" charset="0"/>
                <a:ea typeface="Times New Roman" panose="02020603050405020304" pitchFamily="18" charset="0"/>
                <a:cs typeface="Arial" panose="020B0604020202020204" pitchFamily="34" charset="0"/>
              </a:rPr>
              <a:t>Simulation Schematic Diagram of the Circuit</a:t>
            </a:r>
            <a:endParaRPr lang="en-US" sz="4500" b="1" dirty="0">
              <a:solidFill>
                <a:srgbClr val="0070C0"/>
              </a:solidFill>
            </a:endParaRPr>
          </a:p>
        </p:txBody>
      </p:sp>
      <p:pic>
        <p:nvPicPr>
          <p:cNvPr id="3" name="Picture 2">
            <a:extLst>
              <a:ext uri="{FF2B5EF4-FFF2-40B4-BE49-F238E27FC236}">
                <a16:creationId xmlns:a16="http://schemas.microsoft.com/office/drawing/2014/main" id="{4387D239-2B4B-7B2A-C020-D6E7D9734767}"/>
              </a:ext>
            </a:extLst>
          </p:cNvPr>
          <p:cNvPicPr>
            <a:picLocks noChangeAspect="1"/>
          </p:cNvPicPr>
          <p:nvPr/>
        </p:nvPicPr>
        <p:blipFill>
          <a:blip r:embed="rId2"/>
          <a:stretch>
            <a:fillRect/>
          </a:stretch>
        </p:blipFill>
        <p:spPr>
          <a:xfrm>
            <a:off x="2190136" y="895392"/>
            <a:ext cx="7533967" cy="5862972"/>
          </a:xfrm>
          <a:prstGeom prst="rect">
            <a:avLst/>
          </a:prstGeom>
        </p:spPr>
      </p:pic>
    </p:spTree>
    <p:extLst>
      <p:ext uri="{BB962C8B-B14F-4D97-AF65-F5344CB8AC3E}">
        <p14:creationId xmlns:p14="http://schemas.microsoft.com/office/powerpoint/2010/main" val="246579952"/>
      </p:ext>
    </p:extLst>
  </p:cSld>
  <p:clrMapOvr>
    <a:masterClrMapping/>
  </p:clrMapOvr>
</p:sld>
</file>

<file path=ppt/theme/theme1.xml><?xml version="1.0" encoding="utf-8"?>
<a:theme xmlns:a="http://schemas.openxmlformats.org/drawingml/2006/main" name="Cover and End Slide Master">
  <a:themeElements>
    <a:clrScheme name="ALLPPT-106">
      <a:dk1>
        <a:sysClr val="windowText" lastClr="000000"/>
      </a:dk1>
      <a:lt1>
        <a:sysClr val="window" lastClr="FFFFFF"/>
      </a:lt1>
      <a:dk2>
        <a:srgbClr val="1F497D"/>
      </a:dk2>
      <a:lt2>
        <a:srgbClr val="EEECE1"/>
      </a:lt2>
      <a:accent1>
        <a:srgbClr val="FE5A5B"/>
      </a:accent1>
      <a:accent2>
        <a:srgbClr val="FFB954"/>
      </a:accent2>
      <a:accent3>
        <a:srgbClr val="4592EF"/>
      </a:accent3>
      <a:accent4>
        <a:srgbClr val="2CB2D7"/>
      </a:accent4>
      <a:accent5>
        <a:srgbClr val="E78EBE"/>
      </a:accent5>
      <a:accent6>
        <a:srgbClr val="9191F5"/>
      </a:accent6>
      <a:hlink>
        <a:srgbClr val="FFFFFF"/>
      </a:hlink>
      <a:folHlink>
        <a:srgbClr val="800080"/>
      </a:folHlink>
    </a:clrScheme>
    <a:fontScheme name="ALLPPT -Arial">
      <a:majorFont>
        <a:latin typeface="Arial"/>
        <a:ea typeface="Microsoft JhengHei UI"/>
        <a:cs typeface=""/>
      </a:majorFont>
      <a:minorFont>
        <a:latin typeface="Arial"/>
        <a:ea typeface="Microsoft JhengHei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ALLPPT-106">
      <a:dk1>
        <a:sysClr val="windowText" lastClr="000000"/>
      </a:dk1>
      <a:lt1>
        <a:sysClr val="window" lastClr="FFFFFF"/>
      </a:lt1>
      <a:dk2>
        <a:srgbClr val="1F497D"/>
      </a:dk2>
      <a:lt2>
        <a:srgbClr val="EEECE1"/>
      </a:lt2>
      <a:accent1>
        <a:srgbClr val="FE5A5B"/>
      </a:accent1>
      <a:accent2>
        <a:srgbClr val="FFB954"/>
      </a:accent2>
      <a:accent3>
        <a:srgbClr val="4592EF"/>
      </a:accent3>
      <a:accent4>
        <a:srgbClr val="2CB2D7"/>
      </a:accent4>
      <a:accent5>
        <a:srgbClr val="E78EBE"/>
      </a:accent5>
      <a:accent6>
        <a:srgbClr val="9191F5"/>
      </a:accent6>
      <a:hlink>
        <a:srgbClr val="FFFFFF"/>
      </a:hlink>
      <a:folHlink>
        <a:srgbClr val="800080"/>
      </a:folHlink>
    </a:clrScheme>
    <a:fontScheme name="ALLPPT -Arial">
      <a:majorFont>
        <a:latin typeface="Arial"/>
        <a:ea typeface="Microsoft JhengHei UI"/>
        <a:cs typeface=""/>
      </a:majorFont>
      <a:minorFont>
        <a:latin typeface="Arial"/>
        <a:ea typeface="Microsoft JhengHei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ALLPPT-106">
      <a:dk1>
        <a:sysClr val="windowText" lastClr="000000"/>
      </a:dk1>
      <a:lt1>
        <a:sysClr val="window" lastClr="FFFFFF"/>
      </a:lt1>
      <a:dk2>
        <a:srgbClr val="1F497D"/>
      </a:dk2>
      <a:lt2>
        <a:srgbClr val="EEECE1"/>
      </a:lt2>
      <a:accent1>
        <a:srgbClr val="FE5A5B"/>
      </a:accent1>
      <a:accent2>
        <a:srgbClr val="FFB954"/>
      </a:accent2>
      <a:accent3>
        <a:srgbClr val="4592EF"/>
      </a:accent3>
      <a:accent4>
        <a:srgbClr val="2CB2D7"/>
      </a:accent4>
      <a:accent5>
        <a:srgbClr val="E78EBE"/>
      </a:accent5>
      <a:accent6>
        <a:srgbClr val="9191F5"/>
      </a:accent6>
      <a:hlink>
        <a:srgbClr val="FFFFFF"/>
      </a:hlink>
      <a:folHlink>
        <a:srgbClr val="800080"/>
      </a:folHlink>
    </a:clrScheme>
    <a:fontScheme name="ALLPPT -Arial">
      <a:majorFont>
        <a:latin typeface="Arial"/>
        <a:ea typeface="Microsoft JhengHei UI"/>
        <a:cs typeface=""/>
      </a:majorFont>
      <a:minorFont>
        <a:latin typeface="Arial"/>
        <a:ea typeface="Microsoft JhengHei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3907</TotalTime>
  <Words>2809</Words>
  <Application>Microsoft Office PowerPoint</Application>
  <PresentationFormat>Widescreen</PresentationFormat>
  <Paragraphs>283</Paragraphs>
  <Slides>33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33</vt:i4>
      </vt:variant>
    </vt:vector>
  </HeadingPairs>
  <TitlesOfParts>
    <vt:vector size="41" baseType="lpstr">
      <vt:lpstr>Arial</vt:lpstr>
      <vt:lpstr>Calibri</vt:lpstr>
      <vt:lpstr>Cambria</vt:lpstr>
      <vt:lpstr>Times New Roman</vt:lpstr>
      <vt:lpstr>YAFdtQi73Xs_0</vt:lpstr>
      <vt:lpstr>Cover and End Slide Master</vt:lpstr>
      <vt:lpstr>Contents Slide Master</vt:lpstr>
      <vt:lpstr>Section Break Slide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Ahmed Al-Sadeq</cp:lastModifiedBy>
  <cp:revision>106</cp:revision>
  <dcterms:created xsi:type="dcterms:W3CDTF">2020-01-20T05:08:25Z</dcterms:created>
  <dcterms:modified xsi:type="dcterms:W3CDTF">2026-01-26T08:36:28Z</dcterms:modified>
</cp:coreProperties>
</file>