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28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330B0-E3C0-8B43-95B1-584E6D81B79D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11A0A-DCA6-FE48-A662-801F0913F4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4555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11A0A-DCA6-FE48-A662-801F0913F40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848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preload requirement</a:t>
            </a:r>
          </a:p>
          <a:p>
            <a:r>
              <a:rPr lang="en-US" dirty="0" smtClean="0"/>
              <a:t>Umbra build</a:t>
            </a:r>
            <a:r>
              <a:rPr lang="en-US" baseline="0" dirty="0" smtClean="0"/>
              <a:t> large voxels tree and create a database before loading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11A0A-DCA6-FE48-A662-801F0913F4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083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88DD27-F3A9-B544-BA0F-049D956112B6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7A17EE-29F2-544B-8B03-254C7E1A8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V5 Game Engine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Mofeed</a:t>
            </a:r>
            <a:r>
              <a:rPr lang="en-US" dirty="0" smtClean="0"/>
              <a:t> Arafat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93668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501568"/>
            <a:ext cx="8724681" cy="4525963"/>
          </a:xfrm>
        </p:spPr>
        <p:txBody>
          <a:bodyPr/>
          <a:lstStyle/>
          <a:p>
            <a:r>
              <a:rPr lang="en-US" dirty="0" smtClean="0"/>
              <a:t>Texture Packer sorts Textures in one big texture pages, this will reduce expensive set texture operations on GPU</a:t>
            </a:r>
          </a:p>
          <a:p>
            <a:r>
              <a:rPr lang="en-US" dirty="0" smtClean="0"/>
              <a:t>Support streaming (which can help in open large world games)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  <p:pic>
        <p:nvPicPr>
          <p:cNvPr id="1026" name="Picture 2" descr="C:\Users\qqq\Downloads\edits\in texture pa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3644" y="2710222"/>
            <a:ext cx="3346608" cy="16915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46923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168685"/>
            <a:ext cx="8724681" cy="4525963"/>
          </a:xfrm>
        </p:spPr>
        <p:txBody>
          <a:bodyPr/>
          <a:lstStyle/>
          <a:p>
            <a:r>
              <a:rPr lang="en-US" dirty="0" smtClean="0"/>
              <a:t>Occlusion culling reduces draw heavy draw calls by testing visibility (with occlusion queries)</a:t>
            </a:r>
          </a:p>
          <a:p>
            <a:r>
              <a:rPr lang="en-US" dirty="0" smtClean="0"/>
              <a:t>After research our we came up with new technique that split screen to parts and test every part to adapted depth</a:t>
            </a:r>
          </a:p>
          <a:p>
            <a:r>
              <a:rPr lang="en-US" dirty="0" smtClean="0"/>
              <a:t>Umbra Occlusion culling is commercial software</a:t>
            </a:r>
          </a:p>
          <a:p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1521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501568"/>
            <a:ext cx="8724681" cy="4525963"/>
          </a:xfrm>
        </p:spPr>
        <p:txBody>
          <a:bodyPr/>
          <a:lstStyle/>
          <a:p>
            <a:r>
              <a:rPr lang="en-US" dirty="0" smtClean="0"/>
              <a:t>Input helps developer to handle input events</a:t>
            </a:r>
          </a:p>
          <a:p>
            <a:r>
              <a:rPr lang="en-US" dirty="0" smtClean="0"/>
              <a:t>touch screen (multi-touch location and state)</a:t>
            </a:r>
          </a:p>
          <a:p>
            <a:r>
              <a:rPr lang="en-US" dirty="0" smtClean="0"/>
              <a:t>Mouse (location, buttons and scroll)</a:t>
            </a:r>
          </a:p>
          <a:p>
            <a:r>
              <a:rPr lang="en-US" dirty="0"/>
              <a:t>K</a:t>
            </a:r>
            <a:r>
              <a:rPr lang="en-US" dirty="0" smtClean="0"/>
              <a:t>eyboard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230119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452252"/>
            <a:ext cx="8724681" cy="4525963"/>
          </a:xfrm>
        </p:spPr>
        <p:txBody>
          <a:bodyPr/>
          <a:lstStyle/>
          <a:p>
            <a:r>
              <a:rPr lang="en-US" dirty="0" smtClean="0"/>
              <a:t>We used well known *Bullet Physics library which is very well optimized</a:t>
            </a:r>
          </a:p>
          <a:p>
            <a:r>
              <a:rPr lang="en-US" dirty="0" smtClean="0"/>
              <a:t>Support various shapes</a:t>
            </a:r>
          </a:p>
          <a:p>
            <a:r>
              <a:rPr lang="en-US" dirty="0" smtClean="0"/>
              <a:t>SIMD</a:t>
            </a:r>
          </a:p>
          <a:p>
            <a:r>
              <a:rPr lang="en-US" dirty="0" smtClean="0"/>
              <a:t>Soon will support </a:t>
            </a:r>
            <a:r>
              <a:rPr lang="en-US" dirty="0" err="1" smtClean="0"/>
              <a:t>openCL</a:t>
            </a: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693538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501568"/>
            <a:ext cx="8724681" cy="4525963"/>
          </a:xfrm>
        </p:spPr>
        <p:txBody>
          <a:bodyPr/>
          <a:lstStyle/>
          <a:p>
            <a:r>
              <a:rPr lang="en-US" dirty="0" smtClean="0"/>
              <a:t>Sound allows developer to load sound files and play it (in 3D stereo)</a:t>
            </a:r>
          </a:p>
          <a:p>
            <a:r>
              <a:rPr lang="en-US" dirty="0" smtClean="0"/>
              <a:t>Emitter and receiver location can be specified</a:t>
            </a:r>
          </a:p>
          <a:p>
            <a:r>
              <a:rPr lang="en-US" dirty="0" smtClean="0"/>
              <a:t>R-L channels, volume and speed can be specified</a:t>
            </a:r>
          </a:p>
          <a:p>
            <a:r>
              <a:rPr lang="en-US" dirty="0" smtClean="0"/>
              <a:t>*</a:t>
            </a:r>
            <a:r>
              <a:rPr lang="en-US" dirty="0" err="1" smtClean="0"/>
              <a:t>openAL</a:t>
            </a:r>
            <a:r>
              <a:rPr lang="en-US" dirty="0" smtClean="0"/>
              <a:t>, </a:t>
            </a:r>
            <a:r>
              <a:rPr lang="en-US" dirty="0" err="1" smtClean="0"/>
              <a:t>ogg</a:t>
            </a:r>
            <a:r>
              <a:rPr lang="en-US" dirty="0" smtClean="0"/>
              <a:t> libraries used (.wav, .</a:t>
            </a:r>
            <a:r>
              <a:rPr lang="en-US" dirty="0" err="1" smtClean="0"/>
              <a:t>ogg</a:t>
            </a:r>
            <a:r>
              <a:rPr lang="en-US" dirty="0" smtClean="0"/>
              <a:t>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187062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501568"/>
            <a:ext cx="8724681" cy="4525963"/>
          </a:xfrm>
        </p:spPr>
        <p:txBody>
          <a:bodyPr/>
          <a:lstStyle/>
          <a:p>
            <a:r>
              <a:rPr lang="en-US" dirty="0" smtClean="0"/>
              <a:t>2 types Mobile and desktop window</a:t>
            </a:r>
          </a:p>
          <a:p>
            <a:r>
              <a:rPr lang="en-US" dirty="0" smtClean="0"/>
              <a:t>Starting point where developer can write game class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931962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target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8560" y="1600200"/>
            <a:ext cx="8328240" cy="4525963"/>
          </a:xfrm>
        </p:spPr>
        <p:txBody>
          <a:bodyPr/>
          <a:lstStyle/>
          <a:p>
            <a:r>
              <a:rPr lang="en-US" dirty="0" smtClean="0"/>
              <a:t>Compete other engines (Unity, Unreal ..)</a:t>
            </a:r>
          </a:p>
          <a:p>
            <a:r>
              <a:rPr lang="en-US" dirty="0" smtClean="0"/>
              <a:t>Unity started with 5 developers</a:t>
            </a:r>
          </a:p>
          <a:p>
            <a:r>
              <a:rPr lang="en-US" dirty="0" smtClean="0"/>
              <a:t>Unity wins the usability and loses performance</a:t>
            </a:r>
          </a:p>
          <a:p>
            <a:r>
              <a:rPr lang="en-US" dirty="0" smtClean="0"/>
              <a:t>WE CAN DO IT !</a:t>
            </a:r>
          </a:p>
        </p:txBody>
      </p:sp>
    </p:spTree>
    <p:extLst>
      <p:ext uri="{BB962C8B-B14F-4D97-AF65-F5344CB8AC3E}">
        <p14:creationId xmlns="" xmlns:p14="http://schemas.microsoft.com/office/powerpoint/2010/main" val="1819287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Support GUI</a:t>
            </a:r>
          </a:p>
          <a:p>
            <a:r>
              <a:rPr lang="en-US" dirty="0" smtClean="0"/>
              <a:t>Tablet drawing helper/viewer</a:t>
            </a:r>
          </a:p>
          <a:p>
            <a:r>
              <a:rPr lang="en-US" dirty="0" smtClean="0"/>
              <a:t>Mobile </a:t>
            </a:r>
            <a:r>
              <a:rPr lang="en-US" dirty="0" smtClean="0"/>
              <a:t>controller</a:t>
            </a:r>
            <a:endParaRPr lang="ar-SA" dirty="0" smtClean="0"/>
          </a:p>
          <a:p>
            <a:r>
              <a:rPr lang="en-US" dirty="0" smtClean="0"/>
              <a:t>Scripting </a:t>
            </a:r>
            <a:r>
              <a:rPr lang="en-US" dirty="0" smtClean="0"/>
              <a:t>language</a:t>
            </a:r>
            <a:endParaRPr lang="ar-SA" dirty="0" smtClean="0"/>
          </a:p>
          <a:p>
            <a:r>
              <a:rPr lang="en-US" dirty="0" smtClean="0"/>
              <a:t>More optimization for open world </a:t>
            </a:r>
            <a:r>
              <a:rPr lang="en-US" dirty="0" smtClean="0"/>
              <a:t>games</a:t>
            </a:r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297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ry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19" y="3294477"/>
            <a:ext cx="2559962" cy="2103576"/>
          </a:xfrm>
          <a:prstGeom prst="rect">
            <a:avLst/>
          </a:prstGeom>
        </p:spPr>
      </p:pic>
      <p:pic>
        <p:nvPicPr>
          <p:cNvPr id="5" name="Picture 4" descr="UE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89" y="3607653"/>
            <a:ext cx="2018249" cy="13072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game engine?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software that helps creating video games</a:t>
            </a:r>
          </a:p>
          <a:p>
            <a:r>
              <a:rPr lang="en-US" dirty="0" smtClean="0"/>
              <a:t>Examples (Unity, Unreal Engine, </a:t>
            </a:r>
            <a:r>
              <a:rPr lang="en-US" dirty="0" err="1" smtClean="0"/>
              <a:t>CryEngine</a:t>
            </a:r>
            <a:r>
              <a:rPr lang="en-US" dirty="0" smtClean="0"/>
              <a:t>..)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Official_unity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84879"/>
            <a:ext cx="2057750" cy="748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534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265693" y="4611116"/>
            <a:ext cx="143434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3d_max_2014_ve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90" y="4939559"/>
            <a:ext cx="2373208" cy="2373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project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8490" y="1600200"/>
            <a:ext cx="9014579" cy="4525963"/>
          </a:xfrm>
        </p:spPr>
        <p:txBody>
          <a:bodyPr/>
          <a:lstStyle/>
          <a:p>
            <a:r>
              <a:rPr lang="en-US" dirty="0" smtClean="0"/>
              <a:t>Its a framework library created with native C++</a:t>
            </a:r>
          </a:p>
          <a:p>
            <a:r>
              <a:rPr lang="en-US" dirty="0" smtClean="0"/>
              <a:t>Its a core engine without GUI (GUI for future)</a:t>
            </a:r>
          </a:p>
          <a:p>
            <a:r>
              <a:rPr lang="en-US" dirty="0" smtClean="0"/>
              <a:t>We used 3Ds max as external editor</a:t>
            </a:r>
          </a:p>
          <a:p>
            <a:r>
              <a:rPr lang="en-US" dirty="0" smtClean="0"/>
              <a:t>Cross-platform (Android, </a:t>
            </a:r>
            <a:r>
              <a:rPr lang="en-US" dirty="0" err="1" smtClean="0"/>
              <a:t>iOS</a:t>
            </a:r>
            <a:r>
              <a:rPr lang="en-US" dirty="0" smtClean="0"/>
              <a:t>, Win, Mac and  Linux)</a:t>
            </a:r>
            <a:endParaRPr lang="en-US" dirty="0"/>
          </a:p>
        </p:txBody>
      </p:sp>
      <p:pic>
        <p:nvPicPr>
          <p:cNvPr id="4" name="Picture 3" descr="3ds-max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20" y="3603937"/>
            <a:ext cx="1662046" cy="1631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1876" y="4611116"/>
            <a:ext cx="1448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V5</a:t>
            </a:r>
          </a:p>
          <a:p>
            <a:pPr algn="ctr"/>
            <a:r>
              <a:rPr lang="en-US" sz="3600" dirty="0" smtClean="0"/>
              <a:t>Engine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 rot="489990">
            <a:off x="3147308" y="4398838"/>
            <a:ext cx="883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Models</a:t>
            </a:r>
          </a:p>
        </p:txBody>
      </p:sp>
      <p:sp>
        <p:nvSpPr>
          <p:cNvPr id="8" name="TextBox 7"/>
          <p:cNvSpPr txBox="1"/>
          <p:nvPr/>
        </p:nvSpPr>
        <p:spPr>
          <a:xfrm rot="19967320">
            <a:off x="2853648" y="5673385"/>
            <a:ext cx="11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C++ Game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05413" y="4611116"/>
            <a:ext cx="1946474" cy="2455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926620" y="5673385"/>
            <a:ext cx="1325267" cy="672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jpfqksvxr3km4xlhig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54" y="5811446"/>
            <a:ext cx="1571098" cy="1046554"/>
          </a:xfrm>
          <a:prstGeom prst="rect">
            <a:avLst/>
          </a:prstGeom>
        </p:spPr>
      </p:pic>
      <p:pic>
        <p:nvPicPr>
          <p:cNvPr id="19" name="Picture 18" descr="cross_platfor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901" y="4085673"/>
            <a:ext cx="953669" cy="953669"/>
          </a:xfrm>
          <a:prstGeom prst="rect">
            <a:avLst/>
          </a:prstGeom>
        </p:spPr>
      </p:pic>
      <p:cxnSp>
        <p:nvCxnSpPr>
          <p:cNvPr id="21" name="Elbow Connector 20"/>
          <p:cNvCxnSpPr/>
          <p:nvPr/>
        </p:nvCxnSpPr>
        <p:spPr>
          <a:xfrm flipV="1">
            <a:off x="5700035" y="4234693"/>
            <a:ext cx="1934057" cy="518650"/>
          </a:xfrm>
          <a:prstGeom prst="bentConnector3">
            <a:avLst>
              <a:gd name="adj1" fmla="val 4357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5702231" y="4752858"/>
            <a:ext cx="1596223" cy="214185"/>
          </a:xfrm>
          <a:prstGeom prst="bentConnector3">
            <a:avLst>
              <a:gd name="adj1" fmla="val 7588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5700034" y="5097049"/>
            <a:ext cx="2417229" cy="138676"/>
          </a:xfrm>
          <a:prstGeom prst="bentConnector3">
            <a:avLst>
              <a:gd name="adj1" fmla="val 9977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5702231" y="5492769"/>
            <a:ext cx="2608339" cy="364900"/>
          </a:xfrm>
          <a:prstGeom prst="bentConnector3">
            <a:avLst>
              <a:gd name="adj1" fmla="val 10008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>
            <a:off x="5702231" y="5705760"/>
            <a:ext cx="1699259" cy="545957"/>
          </a:xfrm>
          <a:prstGeom prst="bentConnector3">
            <a:avLst>
              <a:gd name="adj1" fmla="val 6895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8990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5259" y="1378278"/>
            <a:ext cx="8691625" cy="4525963"/>
          </a:xfrm>
        </p:spPr>
        <p:txBody>
          <a:bodyPr/>
          <a:lstStyle/>
          <a:p>
            <a:r>
              <a:rPr lang="en-US" dirty="0" smtClean="0"/>
              <a:t>Our engine created with native C++</a:t>
            </a:r>
          </a:p>
          <a:p>
            <a:r>
              <a:rPr lang="en-US" dirty="0" err="1" smtClean="0"/>
              <a:t>CMake</a:t>
            </a:r>
            <a:r>
              <a:rPr lang="en-US" dirty="0" smtClean="0"/>
              <a:t> allows the developer to build on his/her favorite IDE</a:t>
            </a:r>
            <a:endParaRPr lang="en-US" dirty="0"/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4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2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75366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9" y="4982170"/>
            <a:ext cx="1196706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10034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91423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0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08045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677917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2929" y="1600200"/>
            <a:ext cx="8691427" cy="4525963"/>
          </a:xfrm>
        </p:spPr>
        <p:txBody>
          <a:bodyPr/>
          <a:lstStyle/>
          <a:p>
            <a:r>
              <a:rPr lang="en-US" dirty="0" smtClean="0"/>
              <a:t>DirectX, </a:t>
            </a:r>
            <a:r>
              <a:rPr lang="en-US" dirty="0" err="1" smtClean="0"/>
              <a:t>openGL</a:t>
            </a:r>
            <a:r>
              <a:rPr lang="en-US" dirty="0" smtClean="0"/>
              <a:t> well known APIs</a:t>
            </a:r>
          </a:p>
          <a:p>
            <a:r>
              <a:rPr lang="en-US" dirty="0" smtClean="0"/>
              <a:t>DirectX for Windows, Xbox and windows phone</a:t>
            </a:r>
          </a:p>
          <a:p>
            <a:r>
              <a:rPr lang="en-US" dirty="0" err="1" smtClean="0"/>
              <a:t>openGL</a:t>
            </a:r>
            <a:r>
              <a:rPr lang="en-US" dirty="0" smtClean="0"/>
              <a:t> for windows, mac, </a:t>
            </a:r>
            <a:r>
              <a:rPr lang="en-US" dirty="0" err="1" smtClean="0"/>
              <a:t>linux</a:t>
            </a:r>
            <a:r>
              <a:rPr lang="en-US" dirty="0" smtClean="0"/>
              <a:t>, </a:t>
            </a:r>
            <a:r>
              <a:rPr lang="en-US" dirty="0" err="1" smtClean="0"/>
              <a:t>iOS</a:t>
            </a:r>
            <a:r>
              <a:rPr lang="en-US" dirty="0"/>
              <a:t> </a:t>
            </a:r>
            <a:r>
              <a:rPr lang="en-US" dirty="0" smtClean="0"/>
              <a:t>and android</a:t>
            </a:r>
          </a:p>
          <a:p>
            <a:r>
              <a:rPr lang="en-US" dirty="0" smtClean="0"/>
              <a:t>Windows, mac, </a:t>
            </a:r>
            <a:r>
              <a:rPr lang="en-US" dirty="0" err="1" smtClean="0"/>
              <a:t>linux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iOS</a:t>
            </a:r>
            <a:r>
              <a:rPr lang="en-US" dirty="0" smtClean="0"/>
              <a:t> tested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68874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24856" cy="4536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789164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75366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22817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66512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1215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499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56837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2930" y="1378278"/>
            <a:ext cx="8703956" cy="4525963"/>
          </a:xfrm>
        </p:spPr>
        <p:txBody>
          <a:bodyPr/>
          <a:lstStyle/>
          <a:p>
            <a:r>
              <a:rPr lang="en-US" dirty="0" smtClean="0"/>
              <a:t>Graphics core</a:t>
            </a:r>
          </a:p>
          <a:p>
            <a:r>
              <a:rPr lang="en-US" dirty="0" err="1" smtClean="0"/>
              <a:t>Shader</a:t>
            </a:r>
            <a:r>
              <a:rPr lang="en-US" dirty="0" smtClean="0"/>
              <a:t>, Render Target, Index Buffer, Vertex Buffer, Textures, Queries, Capabilities, Statistics, Render States and API calls</a:t>
            </a:r>
          </a:p>
          <a:p>
            <a:r>
              <a:rPr lang="en-US" dirty="0" smtClean="0"/>
              <a:t>*</a:t>
            </a:r>
            <a:r>
              <a:rPr lang="en-US" dirty="0" err="1" smtClean="0"/>
              <a:t>FreeImage</a:t>
            </a:r>
            <a:r>
              <a:rPr lang="en-US" dirty="0" smtClean="0"/>
              <a:t> library used to load textures formats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93997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5259" y="1402936"/>
            <a:ext cx="8691625" cy="4525963"/>
          </a:xfrm>
        </p:spPr>
        <p:txBody>
          <a:bodyPr/>
          <a:lstStyle/>
          <a:p>
            <a:r>
              <a:rPr lang="en-US" dirty="0" smtClean="0"/>
              <a:t>Mesh contains 3D object and animation data</a:t>
            </a:r>
          </a:p>
          <a:p>
            <a:r>
              <a:rPr lang="en-US" dirty="0" smtClean="0"/>
              <a:t>Scene is </a:t>
            </a:r>
            <a:r>
              <a:rPr lang="en-US" dirty="0" err="1" smtClean="0"/>
              <a:t>octree</a:t>
            </a:r>
            <a:r>
              <a:rPr lang="en-US" dirty="0" smtClean="0"/>
              <a:t> that holds game objects in 3D space</a:t>
            </a:r>
          </a:p>
          <a:p>
            <a:r>
              <a:rPr lang="en-US" dirty="0" smtClean="0"/>
              <a:t>*</a:t>
            </a:r>
            <a:r>
              <a:rPr lang="en-US" dirty="0" err="1" smtClean="0"/>
              <a:t>Assimp</a:t>
            </a:r>
            <a:r>
              <a:rPr lang="en-US" dirty="0" smtClean="0"/>
              <a:t> Library used to support (43 file format)</a:t>
            </a:r>
          </a:p>
          <a:p>
            <a:r>
              <a:rPr lang="en-US" dirty="0" smtClean="0"/>
              <a:t>(.</a:t>
            </a:r>
            <a:r>
              <a:rPr lang="en-US" dirty="0" err="1" smtClean="0"/>
              <a:t>fbx</a:t>
            </a:r>
            <a:r>
              <a:rPr lang="en-US" dirty="0" smtClean="0"/>
              <a:t>, .x, .3ds, .</a:t>
            </a:r>
            <a:r>
              <a:rPr lang="en-US" dirty="0" err="1" smtClean="0"/>
              <a:t>obj</a:t>
            </a:r>
            <a:r>
              <a:rPr lang="en-US" dirty="0" smtClean="0"/>
              <a:t>, .</a:t>
            </a:r>
            <a:r>
              <a:rPr lang="en-US" dirty="0" err="1" smtClean="0"/>
              <a:t>dxf</a:t>
            </a:r>
            <a:r>
              <a:rPr lang="en-US" dirty="0"/>
              <a:t>)</a:t>
            </a:r>
            <a:r>
              <a:rPr lang="en-US" dirty="0" smtClean="0"/>
              <a:t> and more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21426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203" y="1501568"/>
            <a:ext cx="8724681" cy="4525963"/>
          </a:xfrm>
        </p:spPr>
        <p:txBody>
          <a:bodyPr/>
          <a:lstStyle/>
          <a:p>
            <a:r>
              <a:rPr lang="en-US" dirty="0" smtClean="0"/>
              <a:t>Index Optimizer will optimize rendering and reduce draw calls</a:t>
            </a:r>
          </a:p>
          <a:p>
            <a:r>
              <a:rPr lang="en-US" dirty="0" smtClean="0"/>
              <a:t>Draw calls are the most expensive calls</a:t>
            </a:r>
          </a:p>
          <a:p>
            <a:r>
              <a:rPr lang="en-US" dirty="0" smtClean="0"/>
              <a:t>After years of research our approach combining between analysis and streaming meshes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45482" y="5649083"/>
            <a:ext cx="548140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Gfx</a:t>
            </a:r>
            <a:r>
              <a:rPr lang="en-US" sz="1400" dirty="0" smtClean="0"/>
              <a:t> Core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89500" y="6224483"/>
            <a:ext cx="2737385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openGL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445482" y="6224483"/>
            <a:ext cx="2559073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DirectX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125192" y="4982170"/>
            <a:ext cx="801693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Mesh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7171141" y="4982170"/>
            <a:ext cx="83365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Scene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0638" y="4982170"/>
            <a:ext cx="1179971" cy="55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Index</a:t>
            </a:r>
          </a:p>
          <a:p>
            <a:pPr algn="ctr"/>
            <a:r>
              <a:rPr lang="en-US" sz="1400" dirty="0" smtClean="0"/>
              <a:t>Optimizer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732324" y="4982170"/>
            <a:ext cx="972988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Texture</a:t>
            </a:r>
          </a:p>
          <a:p>
            <a:pPr algn="ctr"/>
            <a:r>
              <a:rPr lang="en-US" sz="1400" dirty="0" smtClean="0"/>
              <a:t>Packer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372457" y="4980790"/>
            <a:ext cx="948699" cy="16973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Input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276063" y="4979411"/>
            <a:ext cx="948699" cy="1698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02203" y="4980791"/>
            <a:ext cx="948699" cy="16973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Sound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02204" y="4401813"/>
            <a:ext cx="8724682" cy="4536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Game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3445482" y="4969536"/>
            <a:ext cx="1147300" cy="5588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Occlusion</a:t>
            </a:r>
          </a:p>
          <a:p>
            <a:pPr algn="ctr"/>
            <a:r>
              <a:rPr lang="en-US" sz="1400" dirty="0" smtClean="0"/>
              <a:t>Culling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64915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qqq\Downloads\edits\after index optimiz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048" y="264005"/>
            <a:ext cx="7277752" cy="6573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295</TotalTime>
  <Words>692</Words>
  <Application>Microsoft Macintosh PowerPoint</Application>
  <PresentationFormat>On-screen Show (4:3)</PresentationFormat>
  <Paragraphs>240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Oriel</vt:lpstr>
      <vt:lpstr>V5 Game Engine</vt:lpstr>
      <vt:lpstr>What is game engine?</vt:lpstr>
      <vt:lpstr>What is our project ?</vt:lpstr>
      <vt:lpstr>How it works ?</vt:lpstr>
      <vt:lpstr>How it works ?</vt:lpstr>
      <vt:lpstr>How it works ?</vt:lpstr>
      <vt:lpstr>How it works ?</vt:lpstr>
      <vt:lpstr>How it works ?</vt:lpstr>
      <vt:lpstr>Slide 9</vt:lpstr>
      <vt:lpstr>How it works ?</vt:lpstr>
      <vt:lpstr>How it works ?</vt:lpstr>
      <vt:lpstr>How it works ?</vt:lpstr>
      <vt:lpstr>How it works ?</vt:lpstr>
      <vt:lpstr>How it works ?</vt:lpstr>
      <vt:lpstr>How it works ?</vt:lpstr>
      <vt:lpstr>What is our target ?</vt:lpstr>
      <vt:lpstr>Future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V5 Game Engine</dc:title>
  <dc:creator>mofed arafat</dc:creator>
  <cp:lastModifiedBy>Haneen Salameh</cp:lastModifiedBy>
  <cp:revision>29</cp:revision>
  <dcterms:created xsi:type="dcterms:W3CDTF">2017-04-09T19:47:54Z</dcterms:created>
  <dcterms:modified xsi:type="dcterms:W3CDTF">2017-05-28T09:39:54Z</dcterms:modified>
</cp:coreProperties>
</file>