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98" r:id="rId1"/>
    <p:sldMasterId id="2147483802" r:id="rId2"/>
    <p:sldMasterId id="2147483819" r:id="rId3"/>
    <p:sldMasterId id="2147484016" r:id="rId4"/>
    <p:sldMasterId id="2147484021" r:id="rId5"/>
    <p:sldMasterId id="2147484037" r:id="rId6"/>
  </p:sldMasterIdLst>
  <p:notesMasterIdLst>
    <p:notesMasterId r:id="rId102"/>
  </p:notesMasterIdLst>
  <p:handoutMasterIdLst>
    <p:handoutMasterId r:id="rId103"/>
  </p:handoutMasterIdLst>
  <p:sldIdLst>
    <p:sldId id="409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18" r:id="rId16"/>
    <p:sldId id="419" r:id="rId17"/>
    <p:sldId id="420" r:id="rId18"/>
    <p:sldId id="421" r:id="rId19"/>
    <p:sldId id="422" r:id="rId20"/>
    <p:sldId id="423" r:id="rId21"/>
    <p:sldId id="424" r:id="rId22"/>
    <p:sldId id="425" r:id="rId23"/>
    <p:sldId id="263" r:id="rId24"/>
    <p:sldId id="381" r:id="rId25"/>
    <p:sldId id="368" r:id="rId26"/>
    <p:sldId id="277" r:id="rId27"/>
    <p:sldId id="369" r:id="rId28"/>
    <p:sldId id="370" r:id="rId29"/>
    <p:sldId id="371" r:id="rId30"/>
    <p:sldId id="384" r:id="rId31"/>
    <p:sldId id="385" r:id="rId32"/>
    <p:sldId id="387" r:id="rId33"/>
    <p:sldId id="389" r:id="rId34"/>
    <p:sldId id="388" r:id="rId35"/>
    <p:sldId id="383" r:id="rId36"/>
    <p:sldId id="455" r:id="rId37"/>
    <p:sldId id="372" r:id="rId38"/>
    <p:sldId id="457" r:id="rId39"/>
    <p:sldId id="427" r:id="rId40"/>
    <p:sldId id="373" r:id="rId41"/>
    <p:sldId id="374" r:id="rId42"/>
    <p:sldId id="375" r:id="rId43"/>
    <p:sldId id="376" r:id="rId44"/>
    <p:sldId id="454" r:id="rId45"/>
    <p:sldId id="377" r:id="rId46"/>
    <p:sldId id="378" r:id="rId47"/>
    <p:sldId id="379" r:id="rId48"/>
    <p:sldId id="390" r:id="rId49"/>
    <p:sldId id="391" r:id="rId50"/>
    <p:sldId id="392" r:id="rId51"/>
    <p:sldId id="399" r:id="rId52"/>
    <p:sldId id="428" r:id="rId53"/>
    <p:sldId id="429" r:id="rId54"/>
    <p:sldId id="430" r:id="rId55"/>
    <p:sldId id="431" r:id="rId56"/>
    <p:sldId id="432" r:id="rId57"/>
    <p:sldId id="436" r:id="rId58"/>
    <p:sldId id="438" r:id="rId59"/>
    <p:sldId id="439" r:id="rId60"/>
    <p:sldId id="441" r:id="rId61"/>
    <p:sldId id="442" r:id="rId62"/>
    <p:sldId id="443" r:id="rId63"/>
    <p:sldId id="444" r:id="rId64"/>
    <p:sldId id="458" r:id="rId65"/>
    <p:sldId id="401" r:id="rId66"/>
    <p:sldId id="449" r:id="rId67"/>
    <p:sldId id="402" r:id="rId68"/>
    <p:sldId id="403" r:id="rId69"/>
    <p:sldId id="498" r:id="rId70"/>
    <p:sldId id="404" r:id="rId71"/>
    <p:sldId id="405" r:id="rId72"/>
    <p:sldId id="406" r:id="rId73"/>
    <p:sldId id="407" r:id="rId74"/>
    <p:sldId id="408" r:id="rId75"/>
    <p:sldId id="452" r:id="rId76"/>
    <p:sldId id="453" r:id="rId77"/>
    <p:sldId id="459" r:id="rId78"/>
    <p:sldId id="451" r:id="rId79"/>
    <p:sldId id="450" r:id="rId80"/>
    <p:sldId id="499" r:id="rId81"/>
    <p:sldId id="460" r:id="rId82"/>
    <p:sldId id="479" r:id="rId83"/>
    <p:sldId id="480" r:id="rId84"/>
    <p:sldId id="481" r:id="rId85"/>
    <p:sldId id="482" r:id="rId86"/>
    <p:sldId id="484" r:id="rId87"/>
    <p:sldId id="483" r:id="rId88"/>
    <p:sldId id="485" r:id="rId89"/>
    <p:sldId id="486" r:id="rId90"/>
    <p:sldId id="488" r:id="rId91"/>
    <p:sldId id="487" r:id="rId92"/>
    <p:sldId id="490" r:id="rId93"/>
    <p:sldId id="489" r:id="rId94"/>
    <p:sldId id="496" r:id="rId95"/>
    <p:sldId id="495" r:id="rId96"/>
    <p:sldId id="494" r:id="rId97"/>
    <p:sldId id="493" r:id="rId98"/>
    <p:sldId id="492" r:id="rId99"/>
    <p:sldId id="491" r:id="rId100"/>
    <p:sldId id="497" r:id="rId10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13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57" autoAdjust="0"/>
    <p:restoredTop sz="95147" autoAdjust="0"/>
  </p:normalViewPr>
  <p:slideViewPr>
    <p:cSldViewPr snapToGrid="0">
      <p:cViewPr varScale="1">
        <p:scale>
          <a:sx n="84" d="100"/>
          <a:sy n="84" d="100"/>
        </p:scale>
        <p:origin x="91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70"/>
    </p:cViewPr>
  </p:sorterViewPr>
  <p:notesViewPr>
    <p:cSldViewPr snapToGrid="0">
      <p:cViewPr varScale="1">
        <p:scale>
          <a:sx n="64" d="100"/>
          <a:sy n="64" d="100"/>
        </p:scale>
        <p:origin x="319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6" Type="http://schemas.openxmlformats.org/officeDocument/2006/relationships/slide" Target="slides/slide10.xml"/><Relationship Id="rId107" Type="http://schemas.openxmlformats.org/officeDocument/2006/relationships/tableStyles" Target="tableStyles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10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59" Type="http://schemas.openxmlformats.org/officeDocument/2006/relationships/slide" Target="slides/slide53.xml"/><Relationship Id="rId103" Type="http://schemas.openxmlformats.org/officeDocument/2006/relationships/handoutMaster" Target="handoutMasters/handoutMaster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6" Type="http://schemas.openxmlformats.org/officeDocument/2006/relationships/theme" Target="theme/theme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slide" Target="slides/slide93.xml"/><Relationship Id="rId101" Type="http://schemas.openxmlformats.org/officeDocument/2006/relationships/slide" Target="slides/slide9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slide" Target="slides/slide91.xml"/><Relationship Id="rId104" Type="http://schemas.openxmlformats.org/officeDocument/2006/relationships/presProps" Target="presProps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Relationship Id="rId100" Type="http://schemas.openxmlformats.org/officeDocument/2006/relationships/slide" Target="slides/slide94.xml"/><Relationship Id="rId105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93" Type="http://schemas.openxmlformats.org/officeDocument/2006/relationships/slide" Target="slides/slide87.xml"/><Relationship Id="rId98" Type="http://schemas.openxmlformats.org/officeDocument/2006/relationships/slide" Target="slides/slide92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9.xml"/><Relationship Id="rId46" Type="http://schemas.openxmlformats.org/officeDocument/2006/relationships/slide" Target="slides/slide40.xml"/><Relationship Id="rId67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special needs category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32809336332958378"/>
          <c:y val="0.31851816437646518"/>
          <c:w val="0.37628080580836487"/>
          <c:h val="0.481975449005127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of special needs category </c:v>
                </c:pt>
              </c:strCache>
            </c:strRef>
          </c:tx>
          <c:spPr>
            <a:solidFill>
              <a:srgbClr val="FF0000"/>
            </a:solidFill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c:spPr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c:spPr>
            <c:extLst>
              <c:ext xmlns:c16="http://schemas.microsoft.com/office/drawing/2014/chart" uri="{C3380CC4-5D6E-409C-BE32-E72D297353CC}">
                <c16:uniqueId val="{00000001-0DEB-4596-B91D-64F9051D1E93}"/>
              </c:ext>
            </c:extLst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scene3d>
                <a:camera prst="orthographicFront"/>
                <a:lightRig rig="threePt" dir="t"/>
              </a:scene3d>
              <a:sp3d>
                <a:bevelB/>
              </a:sp3d>
            </c:spPr>
            <c:extLst>
              <c:ext xmlns:c16="http://schemas.microsoft.com/office/drawing/2014/chart" uri="{C3380CC4-5D6E-409C-BE32-E72D297353CC}">
                <c16:uniqueId val="{00000001-A2CE-4981-BDE5-E2585E88DC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special needs category in the West Bank 5.1%  </c:v>
                </c:pt>
                <c:pt idx="1">
                  <c:v>Palestinian society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5.0999999999999996</c:v>
                </c:pt>
                <c:pt idx="1">
                  <c:v>94.9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CE-4981-BDE5-E2585E88DC4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ar-SA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image" Target="../media/image125.jpg"/><Relationship Id="rId5" Type="http://schemas.openxmlformats.org/officeDocument/2006/relationships/image" Target="../media/image129.jpeg"/><Relationship Id="rId4" Type="http://schemas.openxmlformats.org/officeDocument/2006/relationships/image" Target="../media/image128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g"/><Relationship Id="rId2" Type="http://schemas.openxmlformats.org/officeDocument/2006/relationships/image" Target="../media/image156.jpg"/><Relationship Id="rId1" Type="http://schemas.openxmlformats.org/officeDocument/2006/relationships/image" Target="../media/image155.jpg"/><Relationship Id="rId4" Type="http://schemas.openxmlformats.org/officeDocument/2006/relationships/image" Target="../media/image158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image" Target="../media/image129.jpeg"/><Relationship Id="rId1" Type="http://schemas.openxmlformats.org/officeDocument/2006/relationships/image" Target="../media/image128.png"/><Relationship Id="rId5" Type="http://schemas.openxmlformats.org/officeDocument/2006/relationships/image" Target="../media/image126.jpeg"/><Relationship Id="rId4" Type="http://schemas.openxmlformats.org/officeDocument/2006/relationships/image" Target="../media/image127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g"/><Relationship Id="rId2" Type="http://schemas.openxmlformats.org/officeDocument/2006/relationships/image" Target="../media/image157.jpg"/><Relationship Id="rId1" Type="http://schemas.openxmlformats.org/officeDocument/2006/relationships/image" Target="../media/image156.jpg"/><Relationship Id="rId4" Type="http://schemas.openxmlformats.org/officeDocument/2006/relationships/image" Target="../media/image15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3EAF8F-CB1D-4247-8ACF-630C87415568}" type="doc">
      <dgm:prSet loTypeId="urn:microsoft.com/office/officeart/2005/8/layout/cycle8" loCatId="cycle" qsTypeId="urn:microsoft.com/office/officeart/2005/8/quickstyle/simple1" qsCatId="simple" csTypeId="urn:microsoft.com/office/officeart/2005/8/colors/accent0_2" csCatId="mainScheme" phldr="1"/>
      <dgm:spPr/>
    </dgm:pt>
    <dgm:pt modelId="{8C29AB4A-8EB0-4901-950A-BC3420590959}">
      <dgm:prSet phldrT="[Text]"/>
      <dgm:spPr/>
      <dgm:t>
        <a:bodyPr/>
        <a:lstStyle/>
        <a:p>
          <a:r>
            <a:rPr lang="en-US" dirty="0">
              <a:solidFill>
                <a:schemeClr val="tx2">
                  <a:lumMod val="50000"/>
                </a:schemeClr>
              </a:solidFill>
            </a:rPr>
            <a:t>First  floor </a:t>
          </a:r>
        </a:p>
        <a:p>
          <a:r>
            <a:rPr lang="en-US" b="1" dirty="0">
              <a:solidFill>
                <a:srgbClr val="FF0000"/>
              </a:solidFill>
            </a:rPr>
            <a:t>5700 m2</a:t>
          </a:r>
          <a:endParaRPr lang="en-US" dirty="0">
            <a:solidFill>
              <a:srgbClr val="FF0000"/>
            </a:solidFill>
          </a:endParaRPr>
        </a:p>
      </dgm:t>
    </dgm:pt>
    <dgm:pt modelId="{3E6E2E7C-B4C5-4467-941A-2DEB8002EF0A}" type="parTrans" cxnId="{ACFFDA8E-81B3-4E86-94EA-FDCB90804295}">
      <dgm:prSet/>
      <dgm:spPr/>
      <dgm:t>
        <a:bodyPr/>
        <a:lstStyle/>
        <a:p>
          <a:endParaRPr lang="en-US"/>
        </a:p>
      </dgm:t>
    </dgm:pt>
    <dgm:pt modelId="{445521C9-1B1A-4698-978C-AAC3A99D3D50}" type="sibTrans" cxnId="{ACFFDA8E-81B3-4E86-94EA-FDCB90804295}">
      <dgm:prSet/>
      <dgm:spPr/>
      <dgm:t>
        <a:bodyPr/>
        <a:lstStyle/>
        <a:p>
          <a:endParaRPr lang="en-US"/>
        </a:p>
      </dgm:t>
    </dgm:pt>
    <dgm:pt modelId="{CF80E4AA-8B65-44BD-B340-24D5F699627C}">
      <dgm:prSet phldrT="[Text]"/>
      <dgm:spPr/>
      <dgm:t>
        <a:bodyPr/>
        <a:lstStyle/>
        <a:p>
          <a:r>
            <a:rPr lang="en-US" dirty="0"/>
            <a:t>second </a:t>
          </a:r>
          <a:r>
            <a:rPr lang="en-US" dirty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r>
            <a:rPr lang="en-US" b="1" dirty="0">
              <a:solidFill>
                <a:srgbClr val="FF0000"/>
              </a:solidFill>
            </a:rPr>
            <a:t>7000 m2</a:t>
          </a:r>
          <a:endParaRPr lang="en-US" dirty="0">
            <a:solidFill>
              <a:srgbClr val="FF0000"/>
            </a:solidFill>
          </a:endParaRPr>
        </a:p>
      </dgm:t>
    </dgm:pt>
    <dgm:pt modelId="{8B366C8E-C079-499D-BF32-10B24DE27F83}" type="parTrans" cxnId="{FA99E78D-65C5-4EF3-957A-D43623A3E48E}">
      <dgm:prSet/>
      <dgm:spPr/>
      <dgm:t>
        <a:bodyPr/>
        <a:lstStyle/>
        <a:p>
          <a:endParaRPr lang="en-US"/>
        </a:p>
      </dgm:t>
    </dgm:pt>
    <dgm:pt modelId="{C1103CA4-5408-4B89-A434-EF328A335D60}" type="sibTrans" cxnId="{FA99E78D-65C5-4EF3-957A-D43623A3E48E}">
      <dgm:prSet/>
      <dgm:spPr/>
      <dgm:t>
        <a:bodyPr/>
        <a:lstStyle/>
        <a:p>
          <a:endParaRPr lang="en-US"/>
        </a:p>
      </dgm:t>
    </dgm:pt>
    <dgm:pt modelId="{7A17CCC2-9AC2-4C8C-AF76-C935BB233D03}">
      <dgm:prSet phldrT="[Text]"/>
      <dgm:spPr/>
      <dgm:t>
        <a:bodyPr/>
        <a:lstStyle/>
        <a:p>
          <a:r>
            <a:rPr lang="en-US" dirty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r>
            <a:rPr lang="en-US" b="1" dirty="0">
              <a:solidFill>
                <a:srgbClr val="FF0000"/>
              </a:solidFill>
            </a:rPr>
            <a:t>5200 m2</a:t>
          </a:r>
          <a:endParaRPr lang="en-US" dirty="0">
            <a:solidFill>
              <a:srgbClr val="FF0000"/>
            </a:solidFill>
          </a:endParaRPr>
        </a:p>
      </dgm:t>
    </dgm:pt>
    <dgm:pt modelId="{E1CE4A57-B681-4162-AC8B-83E411316947}" type="parTrans" cxnId="{97C5EA95-F286-499C-B982-944DC3C269FE}">
      <dgm:prSet/>
      <dgm:spPr/>
      <dgm:t>
        <a:bodyPr/>
        <a:lstStyle/>
        <a:p>
          <a:endParaRPr lang="en-US"/>
        </a:p>
      </dgm:t>
    </dgm:pt>
    <dgm:pt modelId="{C5A94CC3-CD40-45ED-B0B5-85C0A37DB970}" type="sibTrans" cxnId="{97C5EA95-F286-499C-B982-944DC3C269FE}">
      <dgm:prSet/>
      <dgm:spPr/>
      <dgm:t>
        <a:bodyPr/>
        <a:lstStyle/>
        <a:p>
          <a:endParaRPr lang="en-US"/>
        </a:p>
      </dgm:t>
    </dgm:pt>
    <dgm:pt modelId="{361C497D-5D6E-4490-B349-188EBB66361E}">
      <dgm:prSet/>
      <dgm:spPr/>
      <dgm:t>
        <a:bodyPr/>
        <a:lstStyle/>
        <a:p>
          <a:r>
            <a:rPr lang="en-US" dirty="0">
              <a:solidFill>
                <a:schemeClr val="tx2">
                  <a:lumMod val="50000"/>
                </a:schemeClr>
              </a:solidFill>
            </a:rPr>
            <a:t>Forth floor   area</a:t>
          </a:r>
        </a:p>
        <a:p>
          <a:r>
            <a:rPr lang="en-US" b="1" dirty="0">
              <a:solidFill>
                <a:srgbClr val="FF0000"/>
              </a:solidFill>
            </a:rPr>
            <a:t>5200 m2</a:t>
          </a:r>
          <a:endParaRPr lang="en-US" dirty="0">
            <a:solidFill>
              <a:srgbClr val="FF0000"/>
            </a:solidFill>
          </a:endParaRPr>
        </a:p>
      </dgm:t>
    </dgm:pt>
    <dgm:pt modelId="{15797A3E-5BEF-4FEC-B605-984EA2D511F6}" type="parTrans" cxnId="{9F33976E-054F-468E-935F-5B5E71F6E51D}">
      <dgm:prSet/>
      <dgm:spPr/>
      <dgm:t>
        <a:bodyPr/>
        <a:lstStyle/>
        <a:p>
          <a:endParaRPr lang="en-US"/>
        </a:p>
      </dgm:t>
    </dgm:pt>
    <dgm:pt modelId="{E67EFFA2-D8ED-42AD-91D3-B0DC6BA1BA61}" type="sibTrans" cxnId="{9F33976E-054F-468E-935F-5B5E71F6E51D}">
      <dgm:prSet/>
      <dgm:spPr/>
      <dgm:t>
        <a:bodyPr/>
        <a:lstStyle/>
        <a:p>
          <a:endParaRPr lang="en-US"/>
        </a:p>
      </dgm:t>
    </dgm:pt>
    <dgm:pt modelId="{1611FFE6-D556-49BB-8EF4-C8ABA2F53BAE}">
      <dgm:prSet/>
      <dgm:spPr/>
      <dgm:t>
        <a:bodyPr/>
        <a:lstStyle/>
        <a:p>
          <a:r>
            <a:rPr lang="en-US" dirty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r>
            <a:rPr lang="en-US" b="1" dirty="0">
              <a:solidFill>
                <a:srgbClr val="FF0000"/>
              </a:solidFill>
            </a:rPr>
            <a:t>6700 m2</a:t>
          </a:r>
        </a:p>
      </dgm:t>
    </dgm:pt>
    <dgm:pt modelId="{84D048F7-0620-4DB0-A7F1-85F65DD7DFBB}" type="parTrans" cxnId="{85B215E6-F22B-41C2-8507-5B1845EB8F23}">
      <dgm:prSet/>
      <dgm:spPr/>
      <dgm:t>
        <a:bodyPr/>
        <a:lstStyle/>
        <a:p>
          <a:endParaRPr lang="en-US"/>
        </a:p>
      </dgm:t>
    </dgm:pt>
    <dgm:pt modelId="{6BBA30C7-504A-4F0A-8E15-93ABD27CC6F5}" type="sibTrans" cxnId="{85B215E6-F22B-41C2-8507-5B1845EB8F23}">
      <dgm:prSet/>
      <dgm:spPr/>
      <dgm:t>
        <a:bodyPr/>
        <a:lstStyle/>
        <a:p>
          <a:endParaRPr lang="en-US"/>
        </a:p>
      </dgm:t>
    </dgm:pt>
    <dgm:pt modelId="{B16DF6FB-200A-46A2-A7B5-7317217C25E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Basement</a:t>
          </a:r>
        </a:p>
        <a:p>
          <a:r>
            <a:rPr lang="en-US" b="1" dirty="0">
              <a:solidFill>
                <a:srgbClr val="FF0000"/>
              </a:solidFill>
            </a:rPr>
            <a:t>2300 m2 </a:t>
          </a:r>
        </a:p>
        <a:p>
          <a:endParaRPr lang="en-US" dirty="0"/>
        </a:p>
      </dgm:t>
    </dgm:pt>
    <dgm:pt modelId="{A978C365-123A-43B7-9BFB-0991CC9E3815}" type="parTrans" cxnId="{7AEFA23D-1FE7-40DC-A279-C15DCAA93352}">
      <dgm:prSet/>
      <dgm:spPr/>
      <dgm:t>
        <a:bodyPr/>
        <a:lstStyle/>
        <a:p>
          <a:endParaRPr lang="en-US"/>
        </a:p>
      </dgm:t>
    </dgm:pt>
    <dgm:pt modelId="{82D5F156-025D-4097-870F-105F6374B10E}" type="sibTrans" cxnId="{7AEFA23D-1FE7-40DC-A279-C15DCAA93352}">
      <dgm:prSet/>
      <dgm:spPr/>
      <dgm:t>
        <a:bodyPr/>
        <a:lstStyle/>
        <a:p>
          <a:endParaRPr lang="en-US"/>
        </a:p>
      </dgm:t>
    </dgm:pt>
    <dgm:pt modelId="{801DBFC4-12CA-4746-B65C-67964B86455B}" type="pres">
      <dgm:prSet presAssocID="{A73EAF8F-CB1D-4247-8ACF-630C87415568}" presName="compositeShape" presStyleCnt="0">
        <dgm:presLayoutVars>
          <dgm:chMax val="7"/>
          <dgm:dir/>
          <dgm:resizeHandles val="exact"/>
        </dgm:presLayoutVars>
      </dgm:prSet>
      <dgm:spPr/>
    </dgm:pt>
    <dgm:pt modelId="{48338167-7F5D-4269-8A12-E627CEC171D2}" type="pres">
      <dgm:prSet presAssocID="{A73EAF8F-CB1D-4247-8ACF-630C87415568}" presName="wedge1" presStyleLbl="node1" presStyleIdx="0" presStyleCnt="6"/>
      <dgm:spPr/>
      <dgm:t>
        <a:bodyPr/>
        <a:lstStyle/>
        <a:p>
          <a:endParaRPr lang="en-US"/>
        </a:p>
      </dgm:t>
    </dgm:pt>
    <dgm:pt modelId="{DBA1BF0B-9908-41AD-9D0D-596BC1F4BF87}" type="pres">
      <dgm:prSet presAssocID="{A73EAF8F-CB1D-4247-8ACF-630C87415568}" presName="dummy1a" presStyleCnt="0"/>
      <dgm:spPr/>
    </dgm:pt>
    <dgm:pt modelId="{1AB6229E-09C8-4802-9A72-4933BC3C923F}" type="pres">
      <dgm:prSet presAssocID="{A73EAF8F-CB1D-4247-8ACF-630C87415568}" presName="dummy1b" presStyleCnt="0"/>
      <dgm:spPr/>
    </dgm:pt>
    <dgm:pt modelId="{29925C34-7E89-41FC-AFD7-99A2F9AC06F0}" type="pres">
      <dgm:prSet presAssocID="{A73EAF8F-CB1D-4247-8ACF-630C87415568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0A59D-3F82-45BF-8F3C-9E7C9F28F14C}" type="pres">
      <dgm:prSet presAssocID="{A73EAF8F-CB1D-4247-8ACF-630C87415568}" presName="wedge2" presStyleLbl="node1" presStyleIdx="1" presStyleCnt="6"/>
      <dgm:spPr/>
      <dgm:t>
        <a:bodyPr/>
        <a:lstStyle/>
        <a:p>
          <a:endParaRPr lang="en-US"/>
        </a:p>
      </dgm:t>
    </dgm:pt>
    <dgm:pt modelId="{BAD35B39-EB7F-447A-A08A-B55FFA7373E3}" type="pres">
      <dgm:prSet presAssocID="{A73EAF8F-CB1D-4247-8ACF-630C87415568}" presName="dummy2a" presStyleCnt="0"/>
      <dgm:spPr/>
    </dgm:pt>
    <dgm:pt modelId="{41C91737-C6E7-416D-85E7-E068B33DFD66}" type="pres">
      <dgm:prSet presAssocID="{A73EAF8F-CB1D-4247-8ACF-630C87415568}" presName="dummy2b" presStyleCnt="0"/>
      <dgm:spPr/>
    </dgm:pt>
    <dgm:pt modelId="{6F776163-9D1E-4537-9A0F-774F84171EED}" type="pres">
      <dgm:prSet presAssocID="{A73EAF8F-CB1D-4247-8ACF-630C87415568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48E5FE-AC20-444B-AB95-F656769091F0}" type="pres">
      <dgm:prSet presAssocID="{A73EAF8F-CB1D-4247-8ACF-630C87415568}" presName="wedge3" presStyleLbl="node1" presStyleIdx="2" presStyleCnt="6"/>
      <dgm:spPr/>
      <dgm:t>
        <a:bodyPr/>
        <a:lstStyle/>
        <a:p>
          <a:endParaRPr lang="en-US"/>
        </a:p>
      </dgm:t>
    </dgm:pt>
    <dgm:pt modelId="{3A5F4007-F6CE-41B9-A087-05C45BDF12A9}" type="pres">
      <dgm:prSet presAssocID="{A73EAF8F-CB1D-4247-8ACF-630C87415568}" presName="dummy3a" presStyleCnt="0"/>
      <dgm:spPr/>
    </dgm:pt>
    <dgm:pt modelId="{9D0121F1-9364-4A40-94F8-B667975A78A9}" type="pres">
      <dgm:prSet presAssocID="{A73EAF8F-CB1D-4247-8ACF-630C87415568}" presName="dummy3b" presStyleCnt="0"/>
      <dgm:spPr/>
    </dgm:pt>
    <dgm:pt modelId="{228C2E19-8E56-4BFB-839A-6947953850C5}" type="pres">
      <dgm:prSet presAssocID="{A73EAF8F-CB1D-4247-8ACF-630C87415568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7C0A7-6E72-4126-AF3E-0F44D55555A5}" type="pres">
      <dgm:prSet presAssocID="{A73EAF8F-CB1D-4247-8ACF-630C87415568}" presName="wedge4" presStyleLbl="node1" presStyleIdx="3" presStyleCnt="6"/>
      <dgm:spPr/>
      <dgm:t>
        <a:bodyPr/>
        <a:lstStyle/>
        <a:p>
          <a:endParaRPr lang="en-US"/>
        </a:p>
      </dgm:t>
    </dgm:pt>
    <dgm:pt modelId="{B0F58108-030A-4F00-B361-530333EF17B0}" type="pres">
      <dgm:prSet presAssocID="{A73EAF8F-CB1D-4247-8ACF-630C87415568}" presName="dummy4a" presStyleCnt="0"/>
      <dgm:spPr/>
    </dgm:pt>
    <dgm:pt modelId="{8BCEA209-5943-4054-99F9-6B4585A47616}" type="pres">
      <dgm:prSet presAssocID="{A73EAF8F-CB1D-4247-8ACF-630C87415568}" presName="dummy4b" presStyleCnt="0"/>
      <dgm:spPr/>
    </dgm:pt>
    <dgm:pt modelId="{90336458-BDCB-4C00-9AFD-B94FCED28550}" type="pres">
      <dgm:prSet presAssocID="{A73EAF8F-CB1D-4247-8ACF-630C87415568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169A0-2DAC-4808-852B-C9256C0BDAC9}" type="pres">
      <dgm:prSet presAssocID="{A73EAF8F-CB1D-4247-8ACF-630C87415568}" presName="wedge5" presStyleLbl="node1" presStyleIdx="4" presStyleCnt="6"/>
      <dgm:spPr/>
      <dgm:t>
        <a:bodyPr/>
        <a:lstStyle/>
        <a:p>
          <a:endParaRPr lang="en-US"/>
        </a:p>
      </dgm:t>
    </dgm:pt>
    <dgm:pt modelId="{36D49358-2E45-42D8-BECE-D67398BDB893}" type="pres">
      <dgm:prSet presAssocID="{A73EAF8F-CB1D-4247-8ACF-630C87415568}" presName="dummy5a" presStyleCnt="0"/>
      <dgm:spPr/>
    </dgm:pt>
    <dgm:pt modelId="{06AA4E68-F9ED-4DB3-B54B-6B32122257D8}" type="pres">
      <dgm:prSet presAssocID="{A73EAF8F-CB1D-4247-8ACF-630C87415568}" presName="dummy5b" presStyleCnt="0"/>
      <dgm:spPr/>
    </dgm:pt>
    <dgm:pt modelId="{CDF4D8B0-9FCA-4CF5-BD25-84D7B12D690C}" type="pres">
      <dgm:prSet presAssocID="{A73EAF8F-CB1D-4247-8ACF-630C87415568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0BF39C-1409-4EBE-A5CC-54F33D83B047}" type="pres">
      <dgm:prSet presAssocID="{A73EAF8F-CB1D-4247-8ACF-630C87415568}" presName="wedge6" presStyleLbl="node1" presStyleIdx="5" presStyleCnt="6"/>
      <dgm:spPr/>
      <dgm:t>
        <a:bodyPr/>
        <a:lstStyle/>
        <a:p>
          <a:endParaRPr lang="en-US"/>
        </a:p>
      </dgm:t>
    </dgm:pt>
    <dgm:pt modelId="{5F97E1A7-0453-4061-B470-84C8786C9679}" type="pres">
      <dgm:prSet presAssocID="{A73EAF8F-CB1D-4247-8ACF-630C87415568}" presName="dummy6a" presStyleCnt="0"/>
      <dgm:spPr/>
    </dgm:pt>
    <dgm:pt modelId="{83948FAA-5499-4C4B-8EE8-229B748736FB}" type="pres">
      <dgm:prSet presAssocID="{A73EAF8F-CB1D-4247-8ACF-630C87415568}" presName="dummy6b" presStyleCnt="0"/>
      <dgm:spPr/>
    </dgm:pt>
    <dgm:pt modelId="{08979201-A696-495F-8C9E-4D7911088808}" type="pres">
      <dgm:prSet presAssocID="{A73EAF8F-CB1D-4247-8ACF-630C87415568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24A97-668A-4AD5-9E96-CB7CFDB34917}" type="pres">
      <dgm:prSet presAssocID="{445521C9-1B1A-4698-978C-AAC3A99D3D50}" presName="arrowWedge1" presStyleLbl="fgSibTrans2D1" presStyleIdx="0" presStyleCnt="6"/>
      <dgm:spPr>
        <a:solidFill>
          <a:schemeClr val="tx1">
            <a:lumMod val="85000"/>
            <a:lumOff val="15000"/>
          </a:schemeClr>
        </a:solidFill>
      </dgm:spPr>
    </dgm:pt>
    <dgm:pt modelId="{4080C539-1649-4A1F-BEDC-A133B7660C6D}" type="pres">
      <dgm:prSet presAssocID="{C1103CA4-5408-4B89-A434-EF328A335D60}" presName="arrowWedge2" presStyleLbl="fgSibTrans2D1" presStyleIdx="1" presStyleCnt="6"/>
      <dgm:spPr>
        <a:solidFill>
          <a:schemeClr val="tx1">
            <a:lumMod val="85000"/>
            <a:lumOff val="15000"/>
          </a:schemeClr>
        </a:solidFill>
      </dgm:spPr>
    </dgm:pt>
    <dgm:pt modelId="{22B994E4-CBA0-4CA5-89EB-1B6C469AC764}" type="pres">
      <dgm:prSet presAssocID="{C5A94CC3-CD40-45ED-B0B5-85C0A37DB970}" presName="arrowWedge3" presStyleLbl="fgSibTrans2D1" presStyleIdx="2" presStyleCnt="6"/>
      <dgm:spPr>
        <a:solidFill>
          <a:schemeClr val="tx1">
            <a:lumMod val="85000"/>
            <a:lumOff val="15000"/>
          </a:schemeClr>
        </a:solidFill>
      </dgm:spPr>
    </dgm:pt>
    <dgm:pt modelId="{7833BA32-83F7-414B-953A-836EA8B732D9}" type="pres">
      <dgm:prSet presAssocID="{E67EFFA2-D8ED-42AD-91D3-B0DC6BA1BA61}" presName="arrowWedge4" presStyleLbl="fgSibTrans2D1" presStyleIdx="3" presStyleCnt="6"/>
      <dgm:spPr>
        <a:solidFill>
          <a:schemeClr val="tx1">
            <a:lumMod val="85000"/>
            <a:lumOff val="15000"/>
          </a:schemeClr>
        </a:solidFill>
      </dgm:spPr>
    </dgm:pt>
    <dgm:pt modelId="{48C8AD54-BCA8-432C-B86F-B9A07272AB0D}" type="pres">
      <dgm:prSet presAssocID="{82D5F156-025D-4097-870F-105F6374B10E}" presName="arrowWedge5" presStyleLbl="fgSibTrans2D1" presStyleIdx="4" presStyleCnt="6" custLinFactNeighborX="63" custLinFactNeighborY="2945"/>
      <dgm:spPr>
        <a:solidFill>
          <a:schemeClr val="tx1">
            <a:lumMod val="85000"/>
            <a:lumOff val="15000"/>
          </a:schemeClr>
        </a:solidFill>
      </dgm:spPr>
    </dgm:pt>
    <dgm:pt modelId="{059557EF-09F0-459B-8036-384C87F3110C}" type="pres">
      <dgm:prSet presAssocID="{6BBA30C7-504A-4F0A-8E15-93ABD27CC6F5}" presName="arrowWedge6" presStyleLbl="fgSibTrans2D1" presStyleIdx="5" presStyleCnt="6"/>
      <dgm:spPr>
        <a:solidFill>
          <a:schemeClr val="tx1">
            <a:lumMod val="85000"/>
            <a:lumOff val="15000"/>
          </a:schemeClr>
        </a:solidFill>
      </dgm:spPr>
    </dgm:pt>
  </dgm:ptLst>
  <dgm:cxnLst>
    <dgm:cxn modelId="{ACFFDA8E-81B3-4E86-94EA-FDCB90804295}" srcId="{A73EAF8F-CB1D-4247-8ACF-630C87415568}" destId="{8C29AB4A-8EB0-4901-950A-BC3420590959}" srcOrd="0" destOrd="0" parTransId="{3E6E2E7C-B4C5-4467-941A-2DEB8002EF0A}" sibTransId="{445521C9-1B1A-4698-978C-AAC3A99D3D50}"/>
    <dgm:cxn modelId="{7D622F51-7DC6-4CA9-AD66-A813260522BE}" type="presOf" srcId="{361C497D-5D6E-4490-B349-188EBB66361E}" destId="{DDA7C0A7-6E72-4126-AF3E-0F44D55555A5}" srcOrd="0" destOrd="0" presId="urn:microsoft.com/office/officeart/2005/8/layout/cycle8"/>
    <dgm:cxn modelId="{2CED3A94-0417-4ACC-8F59-09354C71E194}" type="presOf" srcId="{A73EAF8F-CB1D-4247-8ACF-630C87415568}" destId="{801DBFC4-12CA-4746-B65C-67964B86455B}" srcOrd="0" destOrd="0" presId="urn:microsoft.com/office/officeart/2005/8/layout/cycle8"/>
    <dgm:cxn modelId="{A5447033-8DA0-4D21-87D0-A3311DD4084F}" type="presOf" srcId="{7A17CCC2-9AC2-4C8C-AF76-C935BB233D03}" destId="{1648E5FE-AC20-444B-AB95-F656769091F0}" srcOrd="0" destOrd="0" presId="urn:microsoft.com/office/officeart/2005/8/layout/cycle8"/>
    <dgm:cxn modelId="{FA99E78D-65C5-4EF3-957A-D43623A3E48E}" srcId="{A73EAF8F-CB1D-4247-8ACF-630C87415568}" destId="{CF80E4AA-8B65-44BD-B340-24D5F699627C}" srcOrd="1" destOrd="0" parTransId="{8B366C8E-C079-499D-BF32-10B24DE27F83}" sibTransId="{C1103CA4-5408-4B89-A434-EF328A335D60}"/>
    <dgm:cxn modelId="{D023A60F-CC9D-4DCA-92AE-E0606472EAA3}" type="presOf" srcId="{8C29AB4A-8EB0-4901-950A-BC3420590959}" destId="{48338167-7F5D-4269-8A12-E627CEC171D2}" srcOrd="0" destOrd="0" presId="urn:microsoft.com/office/officeart/2005/8/layout/cycle8"/>
    <dgm:cxn modelId="{150CC803-0D85-4B72-933B-F005E97D9CED}" type="presOf" srcId="{CF80E4AA-8B65-44BD-B340-24D5F699627C}" destId="{8210A59D-3F82-45BF-8F3C-9E7C9F28F14C}" srcOrd="0" destOrd="0" presId="urn:microsoft.com/office/officeart/2005/8/layout/cycle8"/>
    <dgm:cxn modelId="{7AEFA23D-1FE7-40DC-A279-C15DCAA93352}" srcId="{A73EAF8F-CB1D-4247-8ACF-630C87415568}" destId="{B16DF6FB-200A-46A2-A7B5-7317217C25EF}" srcOrd="4" destOrd="0" parTransId="{A978C365-123A-43B7-9BFB-0991CC9E3815}" sibTransId="{82D5F156-025D-4097-870F-105F6374B10E}"/>
    <dgm:cxn modelId="{204CB069-977A-4867-83A9-7989C9F6C71D}" type="presOf" srcId="{1611FFE6-D556-49BB-8EF4-C8ABA2F53BAE}" destId="{310BF39C-1409-4EBE-A5CC-54F33D83B047}" srcOrd="0" destOrd="0" presId="urn:microsoft.com/office/officeart/2005/8/layout/cycle8"/>
    <dgm:cxn modelId="{AE1E9FE5-6010-46AC-8115-F8493AA128D7}" type="presOf" srcId="{361C497D-5D6E-4490-B349-188EBB66361E}" destId="{90336458-BDCB-4C00-9AFD-B94FCED28550}" srcOrd="1" destOrd="0" presId="urn:microsoft.com/office/officeart/2005/8/layout/cycle8"/>
    <dgm:cxn modelId="{3EFB7A5C-A5D6-416B-BBDD-10EF813EF21C}" type="presOf" srcId="{1611FFE6-D556-49BB-8EF4-C8ABA2F53BAE}" destId="{08979201-A696-495F-8C9E-4D7911088808}" srcOrd="1" destOrd="0" presId="urn:microsoft.com/office/officeart/2005/8/layout/cycle8"/>
    <dgm:cxn modelId="{A5C3C429-AFAC-4548-8675-8FFB0DA989CC}" type="presOf" srcId="{8C29AB4A-8EB0-4901-950A-BC3420590959}" destId="{29925C34-7E89-41FC-AFD7-99A2F9AC06F0}" srcOrd="1" destOrd="0" presId="urn:microsoft.com/office/officeart/2005/8/layout/cycle8"/>
    <dgm:cxn modelId="{AB82FD99-4C6B-41DE-BC30-64832508F773}" type="presOf" srcId="{CF80E4AA-8B65-44BD-B340-24D5F699627C}" destId="{6F776163-9D1E-4537-9A0F-774F84171EED}" srcOrd="1" destOrd="0" presId="urn:microsoft.com/office/officeart/2005/8/layout/cycle8"/>
    <dgm:cxn modelId="{9F33976E-054F-468E-935F-5B5E71F6E51D}" srcId="{A73EAF8F-CB1D-4247-8ACF-630C87415568}" destId="{361C497D-5D6E-4490-B349-188EBB66361E}" srcOrd="3" destOrd="0" parTransId="{15797A3E-5BEF-4FEC-B605-984EA2D511F6}" sibTransId="{E67EFFA2-D8ED-42AD-91D3-B0DC6BA1BA61}"/>
    <dgm:cxn modelId="{97C5EA95-F286-499C-B982-944DC3C269FE}" srcId="{A73EAF8F-CB1D-4247-8ACF-630C87415568}" destId="{7A17CCC2-9AC2-4C8C-AF76-C935BB233D03}" srcOrd="2" destOrd="0" parTransId="{E1CE4A57-B681-4162-AC8B-83E411316947}" sibTransId="{C5A94CC3-CD40-45ED-B0B5-85C0A37DB970}"/>
    <dgm:cxn modelId="{B4298D1F-183D-4FB7-9A5C-2740ED37C0F2}" type="presOf" srcId="{B16DF6FB-200A-46A2-A7B5-7317217C25EF}" destId="{CDF4D8B0-9FCA-4CF5-BD25-84D7B12D690C}" srcOrd="1" destOrd="0" presId="urn:microsoft.com/office/officeart/2005/8/layout/cycle8"/>
    <dgm:cxn modelId="{85B215E6-F22B-41C2-8507-5B1845EB8F23}" srcId="{A73EAF8F-CB1D-4247-8ACF-630C87415568}" destId="{1611FFE6-D556-49BB-8EF4-C8ABA2F53BAE}" srcOrd="5" destOrd="0" parTransId="{84D048F7-0620-4DB0-A7F1-85F65DD7DFBB}" sibTransId="{6BBA30C7-504A-4F0A-8E15-93ABD27CC6F5}"/>
    <dgm:cxn modelId="{1C8A6AD2-F47D-4528-A589-5F59CA53EEA4}" type="presOf" srcId="{B16DF6FB-200A-46A2-A7B5-7317217C25EF}" destId="{A0F169A0-2DAC-4808-852B-C9256C0BDAC9}" srcOrd="0" destOrd="0" presId="urn:microsoft.com/office/officeart/2005/8/layout/cycle8"/>
    <dgm:cxn modelId="{16FAC0FC-817B-4C39-B729-8570C86E5632}" type="presOf" srcId="{7A17CCC2-9AC2-4C8C-AF76-C935BB233D03}" destId="{228C2E19-8E56-4BFB-839A-6947953850C5}" srcOrd="1" destOrd="0" presId="urn:microsoft.com/office/officeart/2005/8/layout/cycle8"/>
    <dgm:cxn modelId="{65451C76-F159-4240-BF99-646FFA176B6B}" type="presParOf" srcId="{801DBFC4-12CA-4746-B65C-67964B86455B}" destId="{48338167-7F5D-4269-8A12-E627CEC171D2}" srcOrd="0" destOrd="0" presId="urn:microsoft.com/office/officeart/2005/8/layout/cycle8"/>
    <dgm:cxn modelId="{F869A7A5-52F7-46F7-8C91-EB67D4A2BBF1}" type="presParOf" srcId="{801DBFC4-12CA-4746-B65C-67964B86455B}" destId="{DBA1BF0B-9908-41AD-9D0D-596BC1F4BF87}" srcOrd="1" destOrd="0" presId="urn:microsoft.com/office/officeart/2005/8/layout/cycle8"/>
    <dgm:cxn modelId="{7C64320D-53CF-46D3-89C8-BDCBF876B137}" type="presParOf" srcId="{801DBFC4-12CA-4746-B65C-67964B86455B}" destId="{1AB6229E-09C8-4802-9A72-4933BC3C923F}" srcOrd="2" destOrd="0" presId="urn:microsoft.com/office/officeart/2005/8/layout/cycle8"/>
    <dgm:cxn modelId="{0C3C41C9-AD46-4E48-8FD7-51728811C6FC}" type="presParOf" srcId="{801DBFC4-12CA-4746-B65C-67964B86455B}" destId="{29925C34-7E89-41FC-AFD7-99A2F9AC06F0}" srcOrd="3" destOrd="0" presId="urn:microsoft.com/office/officeart/2005/8/layout/cycle8"/>
    <dgm:cxn modelId="{DC2F49B7-830E-4143-9DC2-1CB94EC91EA6}" type="presParOf" srcId="{801DBFC4-12CA-4746-B65C-67964B86455B}" destId="{8210A59D-3F82-45BF-8F3C-9E7C9F28F14C}" srcOrd="4" destOrd="0" presId="urn:microsoft.com/office/officeart/2005/8/layout/cycle8"/>
    <dgm:cxn modelId="{ECDD717F-762B-4337-85D0-CE639A202DB1}" type="presParOf" srcId="{801DBFC4-12CA-4746-B65C-67964B86455B}" destId="{BAD35B39-EB7F-447A-A08A-B55FFA7373E3}" srcOrd="5" destOrd="0" presId="urn:microsoft.com/office/officeart/2005/8/layout/cycle8"/>
    <dgm:cxn modelId="{4313DCC4-A43B-472F-A025-3D2FA2AC9FC4}" type="presParOf" srcId="{801DBFC4-12CA-4746-B65C-67964B86455B}" destId="{41C91737-C6E7-416D-85E7-E068B33DFD66}" srcOrd="6" destOrd="0" presId="urn:microsoft.com/office/officeart/2005/8/layout/cycle8"/>
    <dgm:cxn modelId="{2CF8B1F7-901D-48D0-9CFF-9B66ED33D02A}" type="presParOf" srcId="{801DBFC4-12CA-4746-B65C-67964B86455B}" destId="{6F776163-9D1E-4537-9A0F-774F84171EED}" srcOrd="7" destOrd="0" presId="urn:microsoft.com/office/officeart/2005/8/layout/cycle8"/>
    <dgm:cxn modelId="{FB2C7704-5A89-4929-A56A-7B3D423B5DDD}" type="presParOf" srcId="{801DBFC4-12CA-4746-B65C-67964B86455B}" destId="{1648E5FE-AC20-444B-AB95-F656769091F0}" srcOrd="8" destOrd="0" presId="urn:microsoft.com/office/officeart/2005/8/layout/cycle8"/>
    <dgm:cxn modelId="{131C3819-F237-4C76-8BCD-953DD5DBBA22}" type="presParOf" srcId="{801DBFC4-12CA-4746-B65C-67964B86455B}" destId="{3A5F4007-F6CE-41B9-A087-05C45BDF12A9}" srcOrd="9" destOrd="0" presId="urn:microsoft.com/office/officeart/2005/8/layout/cycle8"/>
    <dgm:cxn modelId="{5BBEF27E-446E-4F16-B2D2-F16C72646539}" type="presParOf" srcId="{801DBFC4-12CA-4746-B65C-67964B86455B}" destId="{9D0121F1-9364-4A40-94F8-B667975A78A9}" srcOrd="10" destOrd="0" presId="urn:microsoft.com/office/officeart/2005/8/layout/cycle8"/>
    <dgm:cxn modelId="{82AB0247-6B68-43D7-A9AE-9FA15DC8A07E}" type="presParOf" srcId="{801DBFC4-12CA-4746-B65C-67964B86455B}" destId="{228C2E19-8E56-4BFB-839A-6947953850C5}" srcOrd="11" destOrd="0" presId="urn:microsoft.com/office/officeart/2005/8/layout/cycle8"/>
    <dgm:cxn modelId="{B92D9101-021F-4A21-94EC-1A80C41BABF9}" type="presParOf" srcId="{801DBFC4-12CA-4746-B65C-67964B86455B}" destId="{DDA7C0A7-6E72-4126-AF3E-0F44D55555A5}" srcOrd="12" destOrd="0" presId="urn:microsoft.com/office/officeart/2005/8/layout/cycle8"/>
    <dgm:cxn modelId="{DA75B4D9-04F0-4A0E-B2C1-DE4DA02472B8}" type="presParOf" srcId="{801DBFC4-12CA-4746-B65C-67964B86455B}" destId="{B0F58108-030A-4F00-B361-530333EF17B0}" srcOrd="13" destOrd="0" presId="urn:microsoft.com/office/officeart/2005/8/layout/cycle8"/>
    <dgm:cxn modelId="{F4C3E9C6-1944-4C6C-A8F2-17646A5A9E6A}" type="presParOf" srcId="{801DBFC4-12CA-4746-B65C-67964B86455B}" destId="{8BCEA209-5943-4054-99F9-6B4585A47616}" srcOrd="14" destOrd="0" presId="urn:microsoft.com/office/officeart/2005/8/layout/cycle8"/>
    <dgm:cxn modelId="{959B39CC-9ADD-4E37-B166-B26CFA88B523}" type="presParOf" srcId="{801DBFC4-12CA-4746-B65C-67964B86455B}" destId="{90336458-BDCB-4C00-9AFD-B94FCED28550}" srcOrd="15" destOrd="0" presId="urn:microsoft.com/office/officeart/2005/8/layout/cycle8"/>
    <dgm:cxn modelId="{0A768877-B208-4FEF-9572-7B351B331F8F}" type="presParOf" srcId="{801DBFC4-12CA-4746-B65C-67964B86455B}" destId="{A0F169A0-2DAC-4808-852B-C9256C0BDAC9}" srcOrd="16" destOrd="0" presId="urn:microsoft.com/office/officeart/2005/8/layout/cycle8"/>
    <dgm:cxn modelId="{9D2671B7-2D6B-49F5-AE45-CFDDF8CB4898}" type="presParOf" srcId="{801DBFC4-12CA-4746-B65C-67964B86455B}" destId="{36D49358-2E45-42D8-BECE-D67398BDB893}" srcOrd="17" destOrd="0" presId="urn:microsoft.com/office/officeart/2005/8/layout/cycle8"/>
    <dgm:cxn modelId="{8E16A9E2-A709-4FE6-919F-F1BB4F07491A}" type="presParOf" srcId="{801DBFC4-12CA-4746-B65C-67964B86455B}" destId="{06AA4E68-F9ED-4DB3-B54B-6B32122257D8}" srcOrd="18" destOrd="0" presId="urn:microsoft.com/office/officeart/2005/8/layout/cycle8"/>
    <dgm:cxn modelId="{AA7E6280-61DE-4838-8C34-3E626D060875}" type="presParOf" srcId="{801DBFC4-12CA-4746-B65C-67964B86455B}" destId="{CDF4D8B0-9FCA-4CF5-BD25-84D7B12D690C}" srcOrd="19" destOrd="0" presId="urn:microsoft.com/office/officeart/2005/8/layout/cycle8"/>
    <dgm:cxn modelId="{8DD1CD9C-80FF-480F-A7E4-88D36CAE2D75}" type="presParOf" srcId="{801DBFC4-12CA-4746-B65C-67964B86455B}" destId="{310BF39C-1409-4EBE-A5CC-54F33D83B047}" srcOrd="20" destOrd="0" presId="urn:microsoft.com/office/officeart/2005/8/layout/cycle8"/>
    <dgm:cxn modelId="{C0B1A40A-A9D0-4987-A269-DBEEA7040E4E}" type="presParOf" srcId="{801DBFC4-12CA-4746-B65C-67964B86455B}" destId="{5F97E1A7-0453-4061-B470-84C8786C9679}" srcOrd="21" destOrd="0" presId="urn:microsoft.com/office/officeart/2005/8/layout/cycle8"/>
    <dgm:cxn modelId="{3C0FF62E-591D-4DED-B142-318B17A1ECD2}" type="presParOf" srcId="{801DBFC4-12CA-4746-B65C-67964B86455B}" destId="{83948FAA-5499-4C4B-8EE8-229B748736FB}" srcOrd="22" destOrd="0" presId="urn:microsoft.com/office/officeart/2005/8/layout/cycle8"/>
    <dgm:cxn modelId="{AB607597-578F-4A87-BD5A-BBE61DE1BFB6}" type="presParOf" srcId="{801DBFC4-12CA-4746-B65C-67964B86455B}" destId="{08979201-A696-495F-8C9E-4D7911088808}" srcOrd="23" destOrd="0" presId="urn:microsoft.com/office/officeart/2005/8/layout/cycle8"/>
    <dgm:cxn modelId="{FF345F9E-6ABD-42C4-BF70-5CB9C93B34DF}" type="presParOf" srcId="{801DBFC4-12CA-4746-B65C-67964B86455B}" destId="{05824A97-668A-4AD5-9E96-CB7CFDB34917}" srcOrd="24" destOrd="0" presId="urn:microsoft.com/office/officeart/2005/8/layout/cycle8"/>
    <dgm:cxn modelId="{149653D4-C08F-4E61-8005-F4AC9CDE5B4E}" type="presParOf" srcId="{801DBFC4-12CA-4746-B65C-67964B86455B}" destId="{4080C539-1649-4A1F-BEDC-A133B7660C6D}" srcOrd="25" destOrd="0" presId="urn:microsoft.com/office/officeart/2005/8/layout/cycle8"/>
    <dgm:cxn modelId="{8161294F-C3BB-48DC-94D2-557F5B20277C}" type="presParOf" srcId="{801DBFC4-12CA-4746-B65C-67964B86455B}" destId="{22B994E4-CBA0-4CA5-89EB-1B6C469AC764}" srcOrd="26" destOrd="0" presId="urn:microsoft.com/office/officeart/2005/8/layout/cycle8"/>
    <dgm:cxn modelId="{CBC505A4-540C-4510-B19E-EE2F08E64960}" type="presParOf" srcId="{801DBFC4-12CA-4746-B65C-67964B86455B}" destId="{7833BA32-83F7-414B-953A-836EA8B732D9}" srcOrd="27" destOrd="0" presId="urn:microsoft.com/office/officeart/2005/8/layout/cycle8"/>
    <dgm:cxn modelId="{F976C373-278B-4AA2-A252-25E09B83AB4A}" type="presParOf" srcId="{801DBFC4-12CA-4746-B65C-67964B86455B}" destId="{48C8AD54-BCA8-432C-B86F-B9A07272AB0D}" srcOrd="28" destOrd="0" presId="urn:microsoft.com/office/officeart/2005/8/layout/cycle8"/>
    <dgm:cxn modelId="{6AB39092-1BF7-4BDD-91FB-B80B64D9FD4E}" type="presParOf" srcId="{801DBFC4-12CA-4746-B65C-67964B86455B}" destId="{059557EF-09F0-459B-8036-384C87F3110C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5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0B2A04C-2260-4DDA-A269-932A8A0A53E6}">
      <dgm:prSet phldrT="[Text]"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Elements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/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/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Mat foundation</a:t>
          </a:r>
          <a:endParaRPr lang="en-US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/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/>
        </a:p>
      </dgm:t>
    </dgm:pt>
    <dgm:pt modelId="{1DCBE780-D4F0-43AA-98DD-83A70364EB45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Shear walls</a:t>
          </a:r>
          <a:endParaRPr lang="en-US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BF51A8-E4F2-4754-AEBA-D6054CB31FB5}" type="parTrans" cxnId="{962194E4-DA24-4D43-9731-EA0434080762}">
      <dgm:prSet/>
      <dgm:spPr/>
      <dgm:t>
        <a:bodyPr/>
        <a:lstStyle/>
        <a:p>
          <a:endParaRPr lang="en-US"/>
        </a:p>
      </dgm:t>
    </dgm:pt>
    <dgm:pt modelId="{4DF0AC73-C0D2-46AB-8725-7C3AC1703AA4}" type="sibTrans" cxnId="{962194E4-DA24-4D43-9731-EA0434080762}">
      <dgm:prSet/>
      <dgm:spPr/>
      <dgm:t>
        <a:bodyPr/>
        <a:lstStyle/>
        <a:p>
          <a:endParaRPr lang="en-US"/>
        </a:p>
      </dgm:t>
    </dgm:pt>
    <dgm:pt modelId="{84067ACA-4B73-4789-8F30-192F2CED18FA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Columns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A325A7-FB00-4E9D-BF6F-AB678A3E550F}" type="parTrans" cxnId="{3B33B15E-E9E6-4704-874E-0EB6DE6DED01}">
      <dgm:prSet/>
      <dgm:spPr/>
      <dgm:t>
        <a:bodyPr/>
        <a:lstStyle/>
        <a:p>
          <a:endParaRPr lang="en-US"/>
        </a:p>
      </dgm:t>
    </dgm:pt>
    <dgm:pt modelId="{032384CC-5515-4C2C-A9ED-622F80716A75}" type="sibTrans" cxnId="{3B33B15E-E9E6-4704-874E-0EB6DE6DED01}">
      <dgm:prSet/>
      <dgm:spPr/>
      <dgm:t>
        <a:bodyPr/>
        <a:lstStyle/>
        <a:p>
          <a:endParaRPr lang="en-US"/>
        </a:p>
      </dgm:t>
    </dgm:pt>
    <dgm:pt modelId="{BF7949B0-4F84-4A43-84BF-49015E267B1E}">
      <dgm:prSet phldrT="[Text]" phldr="1"/>
      <dgm:spPr/>
      <dgm:t>
        <a:bodyPr/>
        <a:lstStyle/>
        <a:p>
          <a:endParaRPr lang="en-US" dirty="0"/>
        </a:p>
      </dgm:t>
    </dgm:pt>
    <dgm:pt modelId="{255ED825-D81B-45FF-9C4B-DF3268586067}" type="parTrans" cxnId="{827B18C9-4EE4-49A6-8298-E810CC85EFFF}">
      <dgm:prSet/>
      <dgm:spPr/>
      <dgm:t>
        <a:bodyPr/>
        <a:lstStyle/>
        <a:p>
          <a:endParaRPr lang="en-US"/>
        </a:p>
      </dgm:t>
    </dgm:pt>
    <dgm:pt modelId="{77FC5EB6-073A-4EB5-B1D1-7E9094A16732}" type="sibTrans" cxnId="{827B18C9-4EE4-49A6-8298-E810CC85EFFF}">
      <dgm:prSet/>
      <dgm:spPr/>
      <dgm:t>
        <a:bodyPr/>
        <a:lstStyle/>
        <a:p>
          <a:endParaRPr lang="en-US"/>
        </a:p>
      </dgm:t>
    </dgm:pt>
    <dgm:pt modelId="{ABB51984-443B-485A-9D65-E689EDD4FDCD}">
      <dgm:prSet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Slabs</a:t>
          </a:r>
          <a:endParaRPr lang="en-US" sz="17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975508-375A-478B-A5E1-ED5DB10AC82F}" type="sibTrans" cxnId="{6F322A28-7856-41B5-BFA4-F2E7C4860F82}">
      <dgm:prSet/>
      <dgm:spPr/>
      <dgm:t>
        <a:bodyPr/>
        <a:lstStyle/>
        <a:p>
          <a:endParaRPr lang="en-US"/>
        </a:p>
      </dgm:t>
    </dgm:pt>
    <dgm:pt modelId="{2F991673-9B3E-48BB-B1AF-1934AF120FE4}" type="parTrans" cxnId="{6F322A28-7856-41B5-BFA4-F2E7C4860F82}">
      <dgm:prSet/>
      <dgm:spPr/>
      <dgm:t>
        <a:bodyPr/>
        <a:lstStyle/>
        <a:p>
          <a:endParaRPr lang="en-US"/>
        </a:p>
      </dgm:t>
    </dgm:pt>
    <dgm:pt modelId="{E8C9065F-C527-457F-8762-7E822DD6A704}">
      <dgm:prSet phldrT="[Text]"/>
      <dgm:spPr/>
      <dgm:t>
        <a:bodyPr/>
        <a:lstStyle/>
        <a:p>
          <a:pPr rtl="1"/>
          <a:endParaRPr lang="ar-JO" dirty="0"/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B79AFEE0-FEE8-49CD-BBAE-A36EE31E87FD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Beams</a:t>
          </a:r>
        </a:p>
      </dgm:t>
    </dgm:pt>
    <dgm:pt modelId="{330EAF10-05A1-4009-8349-8873A9ACA77C}" type="par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7C8656AA-B002-44CB-9129-B9687C0E4550}" type="sib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86C1FF8A-E261-49C8-80BF-6C5CB1DB9CD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Stairs and Ramps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0C501D-50E0-4552-9DCF-07C0D360D695}" type="parTrans" cxnId="{47C7A5D9-07F1-4E42-8E5C-3A209931A29F}">
      <dgm:prSet/>
      <dgm:spPr/>
      <dgm:t>
        <a:bodyPr/>
        <a:lstStyle/>
        <a:p>
          <a:pPr rtl="1"/>
          <a:endParaRPr lang="ar-JO"/>
        </a:p>
      </dgm:t>
    </dgm:pt>
    <dgm:pt modelId="{1915055A-6CE6-4C39-A688-DF055214153C}" type="sibTrans" cxnId="{47C7A5D9-07F1-4E42-8E5C-3A209931A29F}">
      <dgm:prSet/>
      <dgm:spPr/>
      <dgm:t>
        <a:bodyPr/>
        <a:lstStyle/>
        <a:p>
          <a:pPr rtl="1"/>
          <a:endParaRPr lang="ar-JO"/>
        </a:p>
      </dgm:t>
    </dgm:pt>
    <dgm:pt modelId="{D0D4B51D-81BC-444D-8589-37E47B6CD3D4}">
      <dgm:prSet custT="1"/>
      <dgm:spPr/>
      <dgm:t>
        <a:bodyPr/>
        <a:lstStyle/>
        <a:p>
          <a:r>
            <a:rPr lang="en-US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Retaining walls</a:t>
          </a:r>
          <a:endParaRPr lang="en-US" sz="17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26B5A3-DA04-4525-A7A6-4C86E076EE5F}" type="parTrans" cxnId="{C30164E4-A999-45DA-BC94-EF33F601248C}">
      <dgm:prSet/>
      <dgm:spPr/>
      <dgm:t>
        <a:bodyPr/>
        <a:lstStyle/>
        <a:p>
          <a:endParaRPr lang="en-US"/>
        </a:p>
      </dgm:t>
    </dgm:pt>
    <dgm:pt modelId="{F2AB4277-96CE-4A3E-A92E-933FA3152957}" type="sibTrans" cxnId="{C30164E4-A999-45DA-BC94-EF33F601248C}">
      <dgm:prSet/>
      <dgm:spPr/>
      <dgm:t>
        <a:bodyPr/>
        <a:lstStyle/>
        <a:p>
          <a:endParaRPr lang="en-US"/>
        </a:p>
      </dgm:t>
    </dgm:pt>
    <dgm:pt modelId="{08B50C57-485A-4F6E-AE50-BB9DC0E780AB}">
      <dgm:prSet custT="1"/>
      <dgm:spPr>
        <a:solidFill>
          <a:schemeClr val="accent1"/>
        </a:solidFill>
      </dgm:spPr>
      <dgm:t>
        <a:bodyPr/>
        <a:lstStyle/>
        <a:p>
          <a:r>
            <a:rPr lang="en-US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Water tanks</a:t>
          </a:r>
          <a:endParaRPr lang="en-US" sz="17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BE48C7-BF63-46ED-A9F2-1FC442E17921}" type="parTrans" cxnId="{2BAC9862-7082-4890-9E10-8E83FF972CD6}">
      <dgm:prSet/>
      <dgm:spPr/>
      <dgm:t>
        <a:bodyPr/>
        <a:lstStyle/>
        <a:p>
          <a:endParaRPr lang="en-US"/>
        </a:p>
      </dgm:t>
    </dgm:pt>
    <dgm:pt modelId="{B431475A-BCA3-474A-B780-E6FEE10C7F57}" type="sibTrans" cxnId="{2BAC9862-7082-4890-9E10-8E83FF972CD6}">
      <dgm:prSet/>
      <dgm:spPr/>
      <dgm:t>
        <a:bodyPr/>
        <a:lstStyle/>
        <a:p>
          <a:endParaRPr lang="en-US"/>
        </a:p>
      </dgm:t>
    </dgm:pt>
    <dgm:pt modelId="{9169D80B-2089-4224-A720-8EB0736BC1E2}" type="pres">
      <dgm:prSet presAssocID="{8F071704-B5E0-469F-8729-7F3521FBD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BFF8F5EF-F8B4-4851-97EA-8E47886F9D02}" type="pres">
      <dgm:prSet presAssocID="{20B2A04C-2260-4DDA-A269-932A8A0A53E6}" presName="centerShape" presStyleLbl="node0" presStyleIdx="0" presStyleCnt="1" custScaleX="166183" custScaleY="137123"/>
      <dgm:spPr/>
      <dgm:t>
        <a:bodyPr/>
        <a:lstStyle/>
        <a:p>
          <a:pPr rtl="1"/>
          <a:endParaRPr lang="ar-JO"/>
        </a:p>
      </dgm:t>
    </dgm:pt>
    <dgm:pt modelId="{3BF051C9-3CA7-4AE6-B17E-580AC9CDC2B8}" type="pres">
      <dgm:prSet presAssocID="{395D41E3-D81C-495B-A20F-E354FCD71946}" presName="parTrans" presStyleLbl="sibTrans2D1" presStyleIdx="0" presStyleCnt="8"/>
      <dgm:spPr/>
      <dgm:t>
        <a:bodyPr/>
        <a:lstStyle/>
        <a:p>
          <a:pPr rtl="1"/>
          <a:endParaRPr lang="ar-JO"/>
        </a:p>
      </dgm:t>
    </dgm:pt>
    <dgm:pt modelId="{CF4AC53D-DB33-40ED-8772-FAF7DE779C21}" type="pres">
      <dgm:prSet presAssocID="{395D41E3-D81C-495B-A20F-E354FCD71946}" presName="connectorText" presStyleLbl="sibTrans2D1" presStyleIdx="0" presStyleCnt="8"/>
      <dgm:spPr/>
      <dgm:t>
        <a:bodyPr/>
        <a:lstStyle/>
        <a:p>
          <a:pPr rtl="1"/>
          <a:endParaRPr lang="ar-JO"/>
        </a:p>
      </dgm:t>
    </dgm:pt>
    <dgm:pt modelId="{07BF1F62-CAA0-4068-A817-28CA51B83676}" type="pres">
      <dgm:prSet presAssocID="{F06B4CF0-DD38-4A45-97E3-C0D1168ED3BA}" presName="node" presStyleLbl="node1" presStyleIdx="0" presStyleCnt="8" custScaleX="151132" custScaleY="8322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D9EB8B4-B3DD-4FAE-8FBE-408343B5E3D9}" type="pres">
      <dgm:prSet presAssocID="{620C501D-50E0-4552-9DCF-07C0D360D695}" presName="parTrans" presStyleLbl="sibTrans2D1" presStyleIdx="1" presStyleCnt="8"/>
      <dgm:spPr/>
      <dgm:t>
        <a:bodyPr/>
        <a:lstStyle/>
        <a:p>
          <a:pPr rtl="1"/>
          <a:endParaRPr lang="ar-JO"/>
        </a:p>
      </dgm:t>
    </dgm:pt>
    <dgm:pt modelId="{EA542816-DE10-4732-8E69-7115BEAD6045}" type="pres">
      <dgm:prSet presAssocID="{620C501D-50E0-4552-9DCF-07C0D360D695}" presName="connectorText" presStyleLbl="sibTrans2D1" presStyleIdx="1" presStyleCnt="8"/>
      <dgm:spPr/>
      <dgm:t>
        <a:bodyPr/>
        <a:lstStyle/>
        <a:p>
          <a:pPr rtl="1"/>
          <a:endParaRPr lang="ar-JO"/>
        </a:p>
      </dgm:t>
    </dgm:pt>
    <dgm:pt modelId="{ADB0DBE9-4FB2-4A61-B252-80DC9C7B6ACB}" type="pres">
      <dgm:prSet presAssocID="{86C1FF8A-E261-49C8-80BF-6C5CB1DB9CD5}" presName="node" presStyleLbl="node1" presStyleIdx="1" presStyleCnt="8" custRadScaleRad="104907" custRadScaleInc="2036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483E399-7DC0-405A-B0AD-C97E4270E888}" type="pres">
      <dgm:prSet presAssocID="{B0BF51A8-E4F2-4754-AEBA-D6054CB31FB5}" presName="parTrans" presStyleLbl="sibTrans2D1" presStyleIdx="2" presStyleCnt="8"/>
      <dgm:spPr/>
      <dgm:t>
        <a:bodyPr/>
        <a:lstStyle/>
        <a:p>
          <a:pPr rtl="1"/>
          <a:endParaRPr lang="ar-JO"/>
        </a:p>
      </dgm:t>
    </dgm:pt>
    <dgm:pt modelId="{B8C9A350-6FA4-4378-9292-0FC884FB3467}" type="pres">
      <dgm:prSet presAssocID="{B0BF51A8-E4F2-4754-AEBA-D6054CB31FB5}" presName="connectorText" presStyleLbl="sibTrans2D1" presStyleIdx="2" presStyleCnt="8"/>
      <dgm:spPr/>
      <dgm:t>
        <a:bodyPr/>
        <a:lstStyle/>
        <a:p>
          <a:pPr rtl="1"/>
          <a:endParaRPr lang="ar-JO"/>
        </a:p>
      </dgm:t>
    </dgm:pt>
    <dgm:pt modelId="{198E4BAA-4BB0-4926-A22D-8CF7D9E4E5CD}" type="pres">
      <dgm:prSet presAssocID="{1DCBE780-D4F0-43AA-98DD-83A70364EB45}" presName="node" presStyleLbl="node1" presStyleIdx="2" presStyleCnt="8" custRadScaleRad="105388" custRadScaleInc="-45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A49560F-5C81-48AF-A13F-4ED519A04791}" type="pres">
      <dgm:prSet presAssocID="{4AA325A7-FB00-4E9D-BF6F-AB678A3E550F}" presName="parTrans" presStyleLbl="sibTrans2D1" presStyleIdx="3" presStyleCnt="8"/>
      <dgm:spPr/>
      <dgm:t>
        <a:bodyPr/>
        <a:lstStyle/>
        <a:p>
          <a:pPr rtl="1"/>
          <a:endParaRPr lang="ar-JO"/>
        </a:p>
      </dgm:t>
    </dgm:pt>
    <dgm:pt modelId="{E4BFEB54-B562-4C5C-89B8-11594D9CD190}" type="pres">
      <dgm:prSet presAssocID="{4AA325A7-FB00-4E9D-BF6F-AB678A3E550F}" presName="connectorText" presStyleLbl="sibTrans2D1" presStyleIdx="3" presStyleCnt="8"/>
      <dgm:spPr/>
      <dgm:t>
        <a:bodyPr/>
        <a:lstStyle/>
        <a:p>
          <a:pPr rtl="1"/>
          <a:endParaRPr lang="ar-JO"/>
        </a:p>
      </dgm:t>
    </dgm:pt>
    <dgm:pt modelId="{4F0DFDF5-789E-4C80-A33F-183F8D0B912A}" type="pres">
      <dgm:prSet presAssocID="{84067ACA-4B73-4789-8F30-192F2CED18F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36484C0-7E75-4430-8429-7EFC0FF3B30B}" type="pres">
      <dgm:prSet presAssocID="{330EAF10-05A1-4009-8349-8873A9ACA77C}" presName="parTrans" presStyleLbl="sibTrans2D1" presStyleIdx="4" presStyleCnt="8"/>
      <dgm:spPr/>
      <dgm:t>
        <a:bodyPr/>
        <a:lstStyle/>
        <a:p>
          <a:pPr rtl="1"/>
          <a:endParaRPr lang="ar-JO"/>
        </a:p>
      </dgm:t>
    </dgm:pt>
    <dgm:pt modelId="{99D012C1-E3FC-4059-AF43-409BA34B9908}" type="pres">
      <dgm:prSet presAssocID="{330EAF10-05A1-4009-8349-8873A9ACA77C}" presName="connectorText" presStyleLbl="sibTrans2D1" presStyleIdx="4" presStyleCnt="8"/>
      <dgm:spPr/>
      <dgm:t>
        <a:bodyPr/>
        <a:lstStyle/>
        <a:p>
          <a:pPr rtl="1"/>
          <a:endParaRPr lang="ar-JO"/>
        </a:p>
      </dgm:t>
    </dgm:pt>
    <dgm:pt modelId="{7A4DCA51-899E-4694-9482-2DDDA9A26717}" type="pres">
      <dgm:prSet presAssocID="{B79AFEE0-FEE8-49CD-BBAE-A36EE31E87FD}" presName="node" presStyleLbl="node1" presStyleIdx="4" presStyleCnt="8" custScaleX="99622" custScaleY="9955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65962EB-0976-4219-A226-C57FAE8022E3}" type="pres">
      <dgm:prSet presAssocID="{2F991673-9B3E-48BB-B1AF-1934AF120FE4}" presName="parTrans" presStyleLbl="sibTrans2D1" presStyleIdx="5" presStyleCnt="8"/>
      <dgm:spPr/>
      <dgm:t>
        <a:bodyPr/>
        <a:lstStyle/>
        <a:p>
          <a:pPr rtl="1"/>
          <a:endParaRPr lang="ar-JO"/>
        </a:p>
      </dgm:t>
    </dgm:pt>
    <dgm:pt modelId="{4F0FE68B-9D58-451A-AB9B-BFBD910761E6}" type="pres">
      <dgm:prSet presAssocID="{2F991673-9B3E-48BB-B1AF-1934AF120FE4}" presName="connectorText" presStyleLbl="sibTrans2D1" presStyleIdx="5" presStyleCnt="8"/>
      <dgm:spPr/>
      <dgm:t>
        <a:bodyPr/>
        <a:lstStyle/>
        <a:p>
          <a:pPr rtl="1"/>
          <a:endParaRPr lang="ar-JO"/>
        </a:p>
      </dgm:t>
    </dgm:pt>
    <dgm:pt modelId="{095F0771-3BA9-4DE0-950D-CC442F272861}" type="pres">
      <dgm:prSet presAssocID="{ABB51984-443B-485A-9D65-E689EDD4FDCD}" presName="node" presStyleLbl="node1" presStyleIdx="5" presStyleCnt="8" custScaleX="98906" custScaleY="8088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4EF4C2C-B0E6-467D-A008-6090AD769869}" type="pres">
      <dgm:prSet presAssocID="{3526B5A3-DA04-4525-A7A6-4C86E076EE5F}" presName="parTrans" presStyleLbl="sibTrans2D1" presStyleIdx="6" presStyleCnt="8"/>
      <dgm:spPr/>
      <dgm:t>
        <a:bodyPr/>
        <a:lstStyle/>
        <a:p>
          <a:endParaRPr lang="en-US"/>
        </a:p>
      </dgm:t>
    </dgm:pt>
    <dgm:pt modelId="{A9DED787-349B-4D30-9D7C-5EF1F75CD74F}" type="pres">
      <dgm:prSet presAssocID="{3526B5A3-DA04-4525-A7A6-4C86E076EE5F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6F1BF00F-2DF1-4454-8B31-9C8B32617B40}" type="pres">
      <dgm:prSet presAssocID="{D0D4B51D-81BC-444D-8589-37E47B6CD3D4}" presName="node" presStyleLbl="node1" presStyleIdx="6" presStyleCnt="8" custScaleX="128535" custScaleY="93036" custRadScaleRad="100000" custRadScaleInc="4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1A240F-B559-46EC-9CCB-04B12C34CBAF}" type="pres">
      <dgm:prSet presAssocID="{22BE48C7-BF63-46ED-A9F2-1FC442E17921}" presName="parTrans" presStyleLbl="sibTrans2D1" presStyleIdx="7" presStyleCnt="8"/>
      <dgm:spPr/>
      <dgm:t>
        <a:bodyPr/>
        <a:lstStyle/>
        <a:p>
          <a:endParaRPr lang="en-US"/>
        </a:p>
      </dgm:t>
    </dgm:pt>
    <dgm:pt modelId="{DE9D9643-402F-430B-B36E-435C92874094}" type="pres">
      <dgm:prSet presAssocID="{22BE48C7-BF63-46ED-A9F2-1FC442E17921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1390DECA-08EC-42B9-940B-C834DD381204}" type="pres">
      <dgm:prSet presAssocID="{08B50C57-485A-4F6E-AE50-BB9DC0E780AB}" presName="node" presStyleLbl="node1" presStyleIdx="7" presStyleCnt="8" custRadScaleRad="100416" custRadScaleInc="-67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2EB72-31BD-418C-9EA9-B2158967CD7A}" type="presOf" srcId="{620C501D-50E0-4552-9DCF-07C0D360D695}" destId="{9D9EB8B4-B3DD-4FAE-8FBE-408343B5E3D9}" srcOrd="0" destOrd="0" presId="urn:microsoft.com/office/officeart/2005/8/layout/radial5"/>
    <dgm:cxn modelId="{447ED817-370C-415B-90E5-68A0812410F2}" type="presOf" srcId="{1DCBE780-D4F0-43AA-98DD-83A70364EB45}" destId="{198E4BAA-4BB0-4926-A22D-8CF7D9E4E5CD}" srcOrd="0" destOrd="0" presId="urn:microsoft.com/office/officeart/2005/8/layout/radial5"/>
    <dgm:cxn modelId="{57BC73F0-6AB3-4EEB-BAD1-B86462263C2E}" type="presOf" srcId="{B79AFEE0-FEE8-49CD-BBAE-A36EE31E87FD}" destId="{7A4DCA51-899E-4694-9482-2DDDA9A26717}" srcOrd="0" destOrd="0" presId="urn:microsoft.com/office/officeart/2005/8/layout/radial5"/>
    <dgm:cxn modelId="{FE50EE07-A80B-4D53-AC78-63567538BA3E}" type="presOf" srcId="{B0BF51A8-E4F2-4754-AEBA-D6054CB31FB5}" destId="{B8C9A350-6FA4-4378-9292-0FC884FB3467}" srcOrd="1" destOrd="0" presId="urn:microsoft.com/office/officeart/2005/8/layout/radial5"/>
    <dgm:cxn modelId="{C30164E4-A999-45DA-BC94-EF33F601248C}" srcId="{20B2A04C-2260-4DDA-A269-932A8A0A53E6}" destId="{D0D4B51D-81BC-444D-8589-37E47B6CD3D4}" srcOrd="6" destOrd="0" parTransId="{3526B5A3-DA04-4525-A7A6-4C86E076EE5F}" sibTransId="{F2AB4277-96CE-4A3E-A92E-933FA3152957}"/>
    <dgm:cxn modelId="{B30B301D-99E9-4E85-833C-A2439F61FDF5}" type="presOf" srcId="{330EAF10-05A1-4009-8349-8873A9ACA77C}" destId="{99D012C1-E3FC-4059-AF43-409BA34B9908}" srcOrd="1" destOrd="0" presId="urn:microsoft.com/office/officeart/2005/8/layout/radial5"/>
    <dgm:cxn modelId="{37D7F300-5058-454E-8DDD-F1B89F4E720F}" type="presOf" srcId="{2F991673-9B3E-48BB-B1AF-1934AF120FE4}" destId="{4F0FE68B-9D58-451A-AB9B-BFBD910761E6}" srcOrd="1" destOrd="0" presId="urn:microsoft.com/office/officeart/2005/8/layout/radial5"/>
    <dgm:cxn modelId="{10C579B6-4210-488B-A969-8CC60B55BB34}" type="presOf" srcId="{2F991673-9B3E-48BB-B1AF-1934AF120FE4}" destId="{965962EB-0976-4219-A226-C57FAE8022E3}" srcOrd="0" destOrd="0" presId="urn:microsoft.com/office/officeart/2005/8/layout/radial5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34979C8B-1B75-4AE5-82CC-587552447CBB}" type="presOf" srcId="{22BE48C7-BF63-46ED-A9F2-1FC442E17921}" destId="{DE9D9643-402F-430B-B36E-435C92874094}" srcOrd="1" destOrd="0" presId="urn:microsoft.com/office/officeart/2005/8/layout/radial5"/>
    <dgm:cxn modelId="{A3F371AF-403A-4F78-9EEF-14C064ABD511}" type="presOf" srcId="{3526B5A3-DA04-4525-A7A6-4C86E076EE5F}" destId="{A9DED787-349B-4D30-9D7C-5EF1F75CD74F}" srcOrd="1" destOrd="0" presId="urn:microsoft.com/office/officeart/2005/8/layout/radial5"/>
    <dgm:cxn modelId="{96B442E5-E0EA-49CA-8D7A-4E81BEAB0D06}" type="presOf" srcId="{4AA325A7-FB00-4E9D-BF6F-AB678A3E550F}" destId="{8A49560F-5C81-48AF-A13F-4ED519A04791}" srcOrd="0" destOrd="0" presId="urn:microsoft.com/office/officeart/2005/8/layout/radial5"/>
    <dgm:cxn modelId="{7CAB6ABD-887D-4504-946C-FB8E8BF0CB62}" type="presOf" srcId="{20B2A04C-2260-4DDA-A269-932A8A0A53E6}" destId="{BFF8F5EF-F8B4-4851-97EA-8E47886F9D02}" srcOrd="0" destOrd="0" presId="urn:microsoft.com/office/officeart/2005/8/layout/radial5"/>
    <dgm:cxn modelId="{47C7A5D9-07F1-4E42-8E5C-3A209931A29F}" srcId="{20B2A04C-2260-4DDA-A269-932A8A0A53E6}" destId="{86C1FF8A-E261-49C8-80BF-6C5CB1DB9CD5}" srcOrd="1" destOrd="0" parTransId="{620C501D-50E0-4552-9DCF-07C0D360D695}" sibTransId="{1915055A-6CE6-4C39-A688-DF055214153C}"/>
    <dgm:cxn modelId="{6036B16D-64C8-45A1-9814-001505A56D72}" srcId="{8F071704-B5E0-469F-8729-7F3521FBD29B}" destId="{E8C9065F-C527-457F-8762-7E822DD6A704}" srcOrd="1" destOrd="0" parTransId="{F562D62D-FD19-4506-AE00-B90753683328}" sibTransId="{05F89FD1-ECBC-4C98-87EB-68510ECDF0FC}"/>
    <dgm:cxn modelId="{3D20F30B-ED35-43AE-BDF2-BD4E14DC7D6B}" type="presOf" srcId="{8F071704-B5E0-469F-8729-7F3521FBD29B}" destId="{9169D80B-2089-4224-A720-8EB0736BC1E2}" srcOrd="0" destOrd="0" presId="urn:microsoft.com/office/officeart/2005/8/layout/radial5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72E36D3A-D2BA-4331-A2CD-E3244A1ACD1A}" type="presOf" srcId="{B0BF51A8-E4F2-4754-AEBA-D6054CB31FB5}" destId="{9483E399-7DC0-405A-B0AD-C97E4270E888}" srcOrd="0" destOrd="0" presId="urn:microsoft.com/office/officeart/2005/8/layout/radial5"/>
    <dgm:cxn modelId="{CDC70F74-523E-4542-AA33-9D585A9DD546}" type="presOf" srcId="{620C501D-50E0-4552-9DCF-07C0D360D695}" destId="{EA542816-DE10-4732-8E69-7115BEAD6045}" srcOrd="1" destOrd="0" presId="urn:microsoft.com/office/officeart/2005/8/layout/radial5"/>
    <dgm:cxn modelId="{9C282A4E-37E0-4809-A9C5-EEED310A5288}" type="presOf" srcId="{395D41E3-D81C-495B-A20F-E354FCD71946}" destId="{CF4AC53D-DB33-40ED-8772-FAF7DE779C21}" srcOrd="1" destOrd="0" presId="urn:microsoft.com/office/officeart/2005/8/layout/radial5"/>
    <dgm:cxn modelId="{E48A438F-D26F-4A9F-A6E4-C172DFABF848}" type="presOf" srcId="{D0D4B51D-81BC-444D-8589-37E47B6CD3D4}" destId="{6F1BF00F-2DF1-4454-8B31-9C8B32617B40}" srcOrd="0" destOrd="0" presId="urn:microsoft.com/office/officeart/2005/8/layout/radial5"/>
    <dgm:cxn modelId="{167BCE37-5B03-437B-88EF-6155C25EC3A2}" type="presOf" srcId="{F06B4CF0-DD38-4A45-97E3-C0D1168ED3BA}" destId="{07BF1F62-CAA0-4068-A817-28CA51B83676}" srcOrd="0" destOrd="0" presId="urn:microsoft.com/office/officeart/2005/8/layout/radial5"/>
    <dgm:cxn modelId="{ABE40560-EE28-44D6-9DA2-A9DBBED13CBB}" type="presOf" srcId="{3526B5A3-DA04-4525-A7A6-4C86E076EE5F}" destId="{84EF4C2C-B0E6-467D-A008-6090AD769869}" srcOrd="0" destOrd="0" presId="urn:microsoft.com/office/officeart/2005/8/layout/radial5"/>
    <dgm:cxn modelId="{22392319-7CE6-4791-A4A5-D5C4692A4672}" type="presOf" srcId="{395D41E3-D81C-495B-A20F-E354FCD71946}" destId="{3BF051C9-3CA7-4AE6-B17E-580AC9CDC2B8}" srcOrd="0" destOrd="0" presId="urn:microsoft.com/office/officeart/2005/8/layout/radial5"/>
    <dgm:cxn modelId="{2FFFB7C4-AA3F-4BFB-A35B-95082DC3CC64}" type="presOf" srcId="{4AA325A7-FB00-4E9D-BF6F-AB678A3E550F}" destId="{E4BFEB54-B562-4C5C-89B8-11594D9CD190}" srcOrd="1" destOrd="0" presId="urn:microsoft.com/office/officeart/2005/8/layout/radial5"/>
    <dgm:cxn modelId="{827B18C9-4EE4-49A6-8298-E810CC85EFFF}" srcId="{8F071704-B5E0-469F-8729-7F3521FBD29B}" destId="{BF7949B0-4F84-4A43-84BF-49015E267B1E}" srcOrd="2" destOrd="0" parTransId="{255ED825-D81B-45FF-9C4B-DF3268586067}" sibTransId="{77FC5EB6-073A-4EB5-B1D1-7E9094A16732}"/>
    <dgm:cxn modelId="{962194E4-DA24-4D43-9731-EA0434080762}" srcId="{20B2A04C-2260-4DDA-A269-932A8A0A53E6}" destId="{1DCBE780-D4F0-43AA-98DD-83A70364EB45}" srcOrd="2" destOrd="0" parTransId="{B0BF51A8-E4F2-4754-AEBA-D6054CB31FB5}" sibTransId="{4DF0AC73-C0D2-46AB-8725-7C3AC1703AA4}"/>
    <dgm:cxn modelId="{837B02A8-0486-472E-A2F2-5050147976C7}" type="presOf" srcId="{84067ACA-4B73-4789-8F30-192F2CED18FA}" destId="{4F0DFDF5-789E-4C80-A33F-183F8D0B912A}" srcOrd="0" destOrd="0" presId="urn:microsoft.com/office/officeart/2005/8/layout/radial5"/>
    <dgm:cxn modelId="{6F322A28-7856-41B5-BFA4-F2E7C4860F82}" srcId="{20B2A04C-2260-4DDA-A269-932A8A0A53E6}" destId="{ABB51984-443B-485A-9D65-E689EDD4FDCD}" srcOrd="5" destOrd="0" parTransId="{2F991673-9B3E-48BB-B1AF-1934AF120FE4}" sibTransId="{24975508-375A-478B-A5E1-ED5DB10AC82F}"/>
    <dgm:cxn modelId="{4E5A4E49-22AE-490B-8A59-3ED482EEF676}" type="presOf" srcId="{22BE48C7-BF63-46ED-A9F2-1FC442E17921}" destId="{9C1A240F-B559-46EC-9CCB-04B12C34CBAF}" srcOrd="0" destOrd="0" presId="urn:microsoft.com/office/officeart/2005/8/layout/radial5"/>
    <dgm:cxn modelId="{BDFFF74A-0963-4C46-BB47-A8FF05217C01}" srcId="{20B2A04C-2260-4DDA-A269-932A8A0A53E6}" destId="{B79AFEE0-FEE8-49CD-BBAE-A36EE31E87FD}" srcOrd="4" destOrd="0" parTransId="{330EAF10-05A1-4009-8349-8873A9ACA77C}" sibTransId="{7C8656AA-B002-44CB-9129-B9687C0E4550}"/>
    <dgm:cxn modelId="{2BAC9862-7082-4890-9E10-8E83FF972CD6}" srcId="{20B2A04C-2260-4DDA-A269-932A8A0A53E6}" destId="{08B50C57-485A-4F6E-AE50-BB9DC0E780AB}" srcOrd="7" destOrd="0" parTransId="{22BE48C7-BF63-46ED-A9F2-1FC442E17921}" sibTransId="{B431475A-BCA3-474A-B780-E6FEE10C7F57}"/>
    <dgm:cxn modelId="{E2D1EF75-77DB-4C11-8BAC-F31D95C77438}" type="presOf" srcId="{ABB51984-443B-485A-9D65-E689EDD4FDCD}" destId="{095F0771-3BA9-4DE0-950D-CC442F272861}" srcOrd="0" destOrd="0" presId="urn:microsoft.com/office/officeart/2005/8/layout/radial5"/>
    <dgm:cxn modelId="{3B33B15E-E9E6-4704-874E-0EB6DE6DED01}" srcId="{20B2A04C-2260-4DDA-A269-932A8A0A53E6}" destId="{84067ACA-4B73-4789-8F30-192F2CED18FA}" srcOrd="3" destOrd="0" parTransId="{4AA325A7-FB00-4E9D-BF6F-AB678A3E550F}" sibTransId="{032384CC-5515-4C2C-A9ED-622F80716A75}"/>
    <dgm:cxn modelId="{B36CA552-0DE1-40C7-B846-2377C4D9DE9D}" type="presOf" srcId="{86C1FF8A-E261-49C8-80BF-6C5CB1DB9CD5}" destId="{ADB0DBE9-4FB2-4A61-B252-80DC9C7B6ACB}" srcOrd="0" destOrd="0" presId="urn:microsoft.com/office/officeart/2005/8/layout/radial5"/>
    <dgm:cxn modelId="{C07D04F3-BC21-4A64-BCEB-4C9E2AAD8983}" type="presOf" srcId="{330EAF10-05A1-4009-8349-8873A9ACA77C}" destId="{136484C0-7E75-4430-8429-7EFC0FF3B30B}" srcOrd="0" destOrd="0" presId="urn:microsoft.com/office/officeart/2005/8/layout/radial5"/>
    <dgm:cxn modelId="{6F3E7D8D-A366-40AF-904A-F68064A614EF}" type="presOf" srcId="{08B50C57-485A-4F6E-AE50-BB9DC0E780AB}" destId="{1390DECA-08EC-42B9-940B-C834DD381204}" srcOrd="0" destOrd="0" presId="urn:microsoft.com/office/officeart/2005/8/layout/radial5"/>
    <dgm:cxn modelId="{8999DAAA-09E3-4633-9941-0E47C30A2F4C}" type="presParOf" srcId="{9169D80B-2089-4224-A720-8EB0736BC1E2}" destId="{BFF8F5EF-F8B4-4851-97EA-8E47886F9D02}" srcOrd="0" destOrd="0" presId="urn:microsoft.com/office/officeart/2005/8/layout/radial5"/>
    <dgm:cxn modelId="{4311E51E-BC2D-4571-BDDC-680ED907A267}" type="presParOf" srcId="{9169D80B-2089-4224-A720-8EB0736BC1E2}" destId="{3BF051C9-3CA7-4AE6-B17E-580AC9CDC2B8}" srcOrd="1" destOrd="0" presId="urn:microsoft.com/office/officeart/2005/8/layout/radial5"/>
    <dgm:cxn modelId="{21DC8DD4-C0B9-4ED5-ADC7-9C14DA6EB61F}" type="presParOf" srcId="{3BF051C9-3CA7-4AE6-B17E-580AC9CDC2B8}" destId="{CF4AC53D-DB33-40ED-8772-FAF7DE779C21}" srcOrd="0" destOrd="0" presId="urn:microsoft.com/office/officeart/2005/8/layout/radial5"/>
    <dgm:cxn modelId="{857137BF-38AD-42AE-9349-4748702D682D}" type="presParOf" srcId="{9169D80B-2089-4224-A720-8EB0736BC1E2}" destId="{07BF1F62-CAA0-4068-A817-28CA51B83676}" srcOrd="2" destOrd="0" presId="urn:microsoft.com/office/officeart/2005/8/layout/radial5"/>
    <dgm:cxn modelId="{22D08BD9-5B70-481C-A2FF-3599E75D8F23}" type="presParOf" srcId="{9169D80B-2089-4224-A720-8EB0736BC1E2}" destId="{9D9EB8B4-B3DD-4FAE-8FBE-408343B5E3D9}" srcOrd="3" destOrd="0" presId="urn:microsoft.com/office/officeart/2005/8/layout/radial5"/>
    <dgm:cxn modelId="{DB980CF0-06BD-425F-9861-8C12DEF40ABB}" type="presParOf" srcId="{9D9EB8B4-B3DD-4FAE-8FBE-408343B5E3D9}" destId="{EA542816-DE10-4732-8E69-7115BEAD6045}" srcOrd="0" destOrd="0" presId="urn:microsoft.com/office/officeart/2005/8/layout/radial5"/>
    <dgm:cxn modelId="{EB433ACD-6267-4D97-BC48-3394859D88FC}" type="presParOf" srcId="{9169D80B-2089-4224-A720-8EB0736BC1E2}" destId="{ADB0DBE9-4FB2-4A61-B252-80DC9C7B6ACB}" srcOrd="4" destOrd="0" presId="urn:microsoft.com/office/officeart/2005/8/layout/radial5"/>
    <dgm:cxn modelId="{90141DE0-CA0B-4889-8AE7-FFACC906F555}" type="presParOf" srcId="{9169D80B-2089-4224-A720-8EB0736BC1E2}" destId="{9483E399-7DC0-405A-B0AD-C97E4270E888}" srcOrd="5" destOrd="0" presId="urn:microsoft.com/office/officeart/2005/8/layout/radial5"/>
    <dgm:cxn modelId="{5EC0794B-884D-46ED-9935-F5792EF0D33C}" type="presParOf" srcId="{9483E399-7DC0-405A-B0AD-C97E4270E888}" destId="{B8C9A350-6FA4-4378-9292-0FC884FB3467}" srcOrd="0" destOrd="0" presId="urn:microsoft.com/office/officeart/2005/8/layout/radial5"/>
    <dgm:cxn modelId="{E3C98094-9CAB-4738-B1C2-13EB5AB38023}" type="presParOf" srcId="{9169D80B-2089-4224-A720-8EB0736BC1E2}" destId="{198E4BAA-4BB0-4926-A22D-8CF7D9E4E5CD}" srcOrd="6" destOrd="0" presId="urn:microsoft.com/office/officeart/2005/8/layout/radial5"/>
    <dgm:cxn modelId="{9D334406-6D42-4E49-8564-38536BF7DADF}" type="presParOf" srcId="{9169D80B-2089-4224-A720-8EB0736BC1E2}" destId="{8A49560F-5C81-48AF-A13F-4ED519A04791}" srcOrd="7" destOrd="0" presId="urn:microsoft.com/office/officeart/2005/8/layout/radial5"/>
    <dgm:cxn modelId="{742F8DAD-48F7-4598-B36D-1510D44A44DC}" type="presParOf" srcId="{8A49560F-5C81-48AF-A13F-4ED519A04791}" destId="{E4BFEB54-B562-4C5C-89B8-11594D9CD190}" srcOrd="0" destOrd="0" presId="urn:microsoft.com/office/officeart/2005/8/layout/radial5"/>
    <dgm:cxn modelId="{B0B83395-B2E2-459C-8D84-3DB74061E9E2}" type="presParOf" srcId="{9169D80B-2089-4224-A720-8EB0736BC1E2}" destId="{4F0DFDF5-789E-4C80-A33F-183F8D0B912A}" srcOrd="8" destOrd="0" presId="urn:microsoft.com/office/officeart/2005/8/layout/radial5"/>
    <dgm:cxn modelId="{E5EE1C33-7A12-4C6B-88B3-ACEE5A99D206}" type="presParOf" srcId="{9169D80B-2089-4224-A720-8EB0736BC1E2}" destId="{136484C0-7E75-4430-8429-7EFC0FF3B30B}" srcOrd="9" destOrd="0" presId="urn:microsoft.com/office/officeart/2005/8/layout/radial5"/>
    <dgm:cxn modelId="{D43FEFCB-11ED-4888-A412-334AFB5E7F72}" type="presParOf" srcId="{136484C0-7E75-4430-8429-7EFC0FF3B30B}" destId="{99D012C1-E3FC-4059-AF43-409BA34B9908}" srcOrd="0" destOrd="0" presId="urn:microsoft.com/office/officeart/2005/8/layout/radial5"/>
    <dgm:cxn modelId="{B6A379CD-94F1-4041-9654-A0FF05752E96}" type="presParOf" srcId="{9169D80B-2089-4224-A720-8EB0736BC1E2}" destId="{7A4DCA51-899E-4694-9482-2DDDA9A26717}" srcOrd="10" destOrd="0" presId="urn:microsoft.com/office/officeart/2005/8/layout/radial5"/>
    <dgm:cxn modelId="{79079E04-2F15-40D3-A7FF-FFBFFEF2D8B9}" type="presParOf" srcId="{9169D80B-2089-4224-A720-8EB0736BC1E2}" destId="{965962EB-0976-4219-A226-C57FAE8022E3}" srcOrd="11" destOrd="0" presId="urn:microsoft.com/office/officeart/2005/8/layout/radial5"/>
    <dgm:cxn modelId="{1A0AF0C2-723F-47CC-97B0-1376F833664F}" type="presParOf" srcId="{965962EB-0976-4219-A226-C57FAE8022E3}" destId="{4F0FE68B-9D58-451A-AB9B-BFBD910761E6}" srcOrd="0" destOrd="0" presId="urn:microsoft.com/office/officeart/2005/8/layout/radial5"/>
    <dgm:cxn modelId="{9BC89E77-A4ED-48F0-A159-ACA6125C9545}" type="presParOf" srcId="{9169D80B-2089-4224-A720-8EB0736BC1E2}" destId="{095F0771-3BA9-4DE0-950D-CC442F272861}" srcOrd="12" destOrd="0" presId="urn:microsoft.com/office/officeart/2005/8/layout/radial5"/>
    <dgm:cxn modelId="{CFA2007E-39E0-4589-83E8-E8437122B365}" type="presParOf" srcId="{9169D80B-2089-4224-A720-8EB0736BC1E2}" destId="{84EF4C2C-B0E6-467D-A008-6090AD769869}" srcOrd="13" destOrd="0" presId="urn:microsoft.com/office/officeart/2005/8/layout/radial5"/>
    <dgm:cxn modelId="{50ACBA2F-2252-4549-B6AF-868A407B66FC}" type="presParOf" srcId="{84EF4C2C-B0E6-467D-A008-6090AD769869}" destId="{A9DED787-349B-4D30-9D7C-5EF1F75CD74F}" srcOrd="0" destOrd="0" presId="urn:microsoft.com/office/officeart/2005/8/layout/radial5"/>
    <dgm:cxn modelId="{93763CB2-3480-44DD-8191-FD962B44ADB1}" type="presParOf" srcId="{9169D80B-2089-4224-A720-8EB0736BC1E2}" destId="{6F1BF00F-2DF1-4454-8B31-9C8B32617B40}" srcOrd="14" destOrd="0" presId="urn:microsoft.com/office/officeart/2005/8/layout/radial5"/>
    <dgm:cxn modelId="{AB50AB6F-0E8F-483F-A39A-00E27DF4E64B}" type="presParOf" srcId="{9169D80B-2089-4224-A720-8EB0736BC1E2}" destId="{9C1A240F-B559-46EC-9CCB-04B12C34CBAF}" srcOrd="15" destOrd="0" presId="urn:microsoft.com/office/officeart/2005/8/layout/radial5"/>
    <dgm:cxn modelId="{D70DCA99-0ADD-40E2-B3CA-6A896ED7E586}" type="presParOf" srcId="{9C1A240F-B559-46EC-9CCB-04B12C34CBAF}" destId="{DE9D9643-402F-430B-B36E-435C92874094}" srcOrd="0" destOrd="0" presId="urn:microsoft.com/office/officeart/2005/8/layout/radial5"/>
    <dgm:cxn modelId="{1285A36B-F451-44B2-845B-4C66D4D2B30D}" type="presParOf" srcId="{9169D80B-2089-4224-A720-8EB0736BC1E2}" destId="{1390DECA-08EC-42B9-940B-C834DD381204}" srcOrd="16" destOrd="0" presId="urn:microsoft.com/office/officeart/2005/8/layout/radial5"/>
  </dgm:cxnLst>
  <dgm:bg>
    <a:gradFill>
      <a:gsLst>
        <a:gs pos="11000">
          <a:schemeClr val="bg1"/>
        </a:gs>
        <a:gs pos="46000">
          <a:schemeClr val="tx2">
            <a:lumMod val="20000"/>
            <a:lumOff val="80000"/>
          </a:schemeClr>
        </a:gs>
        <a:gs pos="92000">
          <a:schemeClr val="tx2">
            <a:lumMod val="60000"/>
            <a:lumOff val="40000"/>
          </a:schemeClr>
        </a:gs>
        <a:gs pos="100000">
          <a:schemeClr val="tx2">
            <a:lumMod val="75000"/>
          </a:schemeClr>
        </a:gs>
      </a:gsLst>
      <a:lin ang="5400000" scaled="1"/>
    </a:gradFill>
    <a:effectLst>
      <a:outerShdw blurRad="50800" dist="50800" dir="5400000" algn="ctr" rotWithShape="0">
        <a:schemeClr val="bg1"/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4" loCatId="relationship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0B2A04C-2260-4DDA-A269-932A8A0A53E6}">
      <dgm:prSet phldrT="[Text]" custT="1"/>
      <dgm:spPr/>
      <dgm:t>
        <a:bodyPr/>
        <a:lstStyle/>
        <a:p>
          <a:r>
            <a:rPr lang="en-US" sz="2400" b="0" cap="none" spc="0" dirty="0" smtClean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ETABS Checks</a:t>
          </a:r>
          <a:endParaRPr lang="en-US" sz="2400" b="0" cap="none" spc="0" dirty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Compatibility check</a:t>
          </a:r>
          <a:endParaRPr lang="en-US" sz="16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DCBE780-D4F0-43AA-98DD-83A70364EB45}">
      <dgm:prSet phldrT="[Text]"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Internal force check </a:t>
          </a:r>
          <a:endParaRPr lang="en-US" sz="18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0BF51A8-E4F2-4754-AEBA-D6054CB31FB5}" type="parTrans" cxnId="{962194E4-DA24-4D43-9731-EA043408076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DF0AC73-C0D2-46AB-8725-7C3AC1703AA4}" type="sibTrans" cxnId="{962194E4-DA24-4D43-9731-EA043408076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4067ACA-4B73-4789-8F30-192F2CED18F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Deflection check</a:t>
          </a:r>
          <a:endParaRPr lang="en-US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AA325A7-FB00-4E9D-BF6F-AB678A3E550F}" type="parTrans" cxnId="{3B33B15E-E9E6-4704-874E-0EB6DE6DED0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32384CC-5515-4C2C-A9ED-622F80716A75}" type="sibTrans" cxnId="{3B33B15E-E9E6-4704-874E-0EB6DE6DED0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F7949B0-4F84-4A43-84BF-49015E267B1E}">
      <dgm:prSet phldrT="[Text]" phldr="1"/>
      <dgm:spPr/>
      <dgm:t>
        <a:bodyPr/>
        <a:lstStyle/>
        <a:p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55ED825-D81B-45FF-9C4B-DF3268586067}" type="parTrans" cxnId="{827B18C9-4EE4-49A6-8298-E810CC85EFFF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7FC5EB6-073A-4EB5-B1D1-7E9094A16732}" type="sibTrans" cxnId="{827B18C9-4EE4-49A6-8298-E810CC85EFFF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BB51984-443B-485A-9D65-E689EDD4FDCD}">
      <dgm:prSet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Drift check</a:t>
          </a:r>
          <a:endParaRPr lang="en-US" sz="17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4975508-375A-478B-A5E1-ED5DB10AC82F}" type="sibTrans" cxnId="{6F322A28-7856-41B5-BFA4-F2E7C4860F8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F991673-9B3E-48BB-B1AF-1934AF120FE4}" type="parTrans" cxnId="{6F322A28-7856-41B5-BFA4-F2E7C4860F8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8C9065F-C527-457F-8762-7E822DD6A704}">
      <dgm:prSet phldrT="[Text]"/>
      <dgm:spPr/>
      <dgm:t>
        <a:bodyPr/>
        <a:lstStyle/>
        <a:p>
          <a:pPr rtl="1"/>
          <a:endParaRPr lang="ar-JO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79AFEE0-FEE8-49CD-BBAE-A36EE31E87FD}">
      <dgm:prSet phldrT="[Text]"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Period check</a:t>
          </a:r>
          <a:endParaRPr lang="en-US" sz="1800" b="0" cap="none" spc="0" dirty="0" smtClean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30EAF10-05A1-4009-8349-8873A9ACA77C}" type="parTrans" cxnId="{BDFFF74A-0963-4C46-BB47-A8FF05217C01}">
      <dgm:prSet/>
      <dgm:spPr/>
      <dgm:t>
        <a:bodyPr/>
        <a:lstStyle/>
        <a:p>
          <a:pPr rtl="1"/>
          <a:endParaRPr lang="ar-JO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C8656AA-B002-44CB-9129-B9687C0E4550}" type="sibTrans" cxnId="{BDFFF74A-0963-4C46-BB47-A8FF05217C01}">
      <dgm:prSet/>
      <dgm:spPr/>
      <dgm:t>
        <a:bodyPr/>
        <a:lstStyle/>
        <a:p>
          <a:pPr rtl="1"/>
          <a:endParaRPr lang="ar-JO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6C1FF8A-E261-49C8-80BF-6C5CB1DB9CD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Equilibrium check</a:t>
          </a:r>
          <a:endParaRPr lang="en-US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20C501D-50E0-4552-9DCF-07C0D360D695}" type="parTrans" cxnId="{47C7A5D9-07F1-4E42-8E5C-3A209931A29F}">
      <dgm:prSet/>
      <dgm:spPr/>
      <dgm:t>
        <a:bodyPr/>
        <a:lstStyle/>
        <a:p>
          <a:pPr rtl="1"/>
          <a:endParaRPr lang="ar-JO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915055A-6CE6-4C39-A688-DF055214153C}" type="sibTrans" cxnId="{47C7A5D9-07F1-4E42-8E5C-3A209931A29F}">
      <dgm:prSet/>
      <dgm:spPr/>
      <dgm:t>
        <a:bodyPr/>
        <a:lstStyle/>
        <a:p>
          <a:pPr rtl="1"/>
          <a:endParaRPr lang="ar-JO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0D4B51D-81BC-444D-8589-37E47B6CD3D4}">
      <dgm:prSet custT="1"/>
      <dgm:spPr/>
      <dgm:t>
        <a:bodyPr/>
        <a:lstStyle/>
        <a:p>
          <a:r>
            <a:rPr lang="en-US" sz="1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(MPMR) check</a:t>
          </a:r>
          <a:endParaRPr lang="en-US" sz="17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526B5A3-DA04-4525-A7A6-4C86E076EE5F}" type="parTrans" cxnId="{C30164E4-A999-45DA-BC94-EF33F601248C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2AB4277-96CE-4A3E-A92E-933FA3152957}" type="sibTrans" cxnId="{C30164E4-A999-45DA-BC94-EF33F601248C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8B50C57-485A-4F6E-AE50-BB9DC0E780AB}">
      <dgm:prSet custT="1"/>
      <dgm:spPr/>
      <dgm:t>
        <a:bodyPr/>
        <a:lstStyle/>
        <a:p>
          <a:r>
            <a:rPr lang="en-US" sz="1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Base Shear check</a:t>
          </a:r>
          <a:endParaRPr lang="en-US" sz="17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2BE48C7-BF63-46ED-A9F2-1FC442E17921}" type="parTrans" cxnId="{2BAC9862-7082-4890-9E10-8E83FF972CD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431475A-BCA3-474A-B780-E6FEE10C7F57}" type="sibTrans" cxnId="{2BAC9862-7082-4890-9E10-8E83FF972CD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4CD6551-DC09-4D52-89EB-3B3ADB9EBB86}" type="pres">
      <dgm:prSet presAssocID="{8F071704-B5E0-469F-8729-7F3521FBD29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7E349-30D3-40CF-B6D6-BC99C7DF0087}" type="pres">
      <dgm:prSet presAssocID="{20B2A04C-2260-4DDA-A269-932A8A0A53E6}" presName="centerShape" presStyleLbl="node0" presStyleIdx="0" presStyleCnt="1"/>
      <dgm:spPr/>
      <dgm:t>
        <a:bodyPr/>
        <a:lstStyle/>
        <a:p>
          <a:endParaRPr lang="en-US"/>
        </a:p>
      </dgm:t>
    </dgm:pt>
    <dgm:pt modelId="{8AD20741-F4FC-4714-83D4-54831EF7E7F6}" type="pres">
      <dgm:prSet presAssocID="{395D41E3-D81C-495B-A20F-E354FCD71946}" presName="parTrans" presStyleLbl="bgSibTrans2D1" presStyleIdx="0" presStyleCnt="8"/>
      <dgm:spPr/>
      <dgm:t>
        <a:bodyPr/>
        <a:lstStyle/>
        <a:p>
          <a:endParaRPr lang="en-US"/>
        </a:p>
      </dgm:t>
    </dgm:pt>
    <dgm:pt modelId="{360A0960-E2EF-407C-9DBA-971A2A22C544}" type="pres">
      <dgm:prSet presAssocID="{F06B4CF0-DD38-4A45-97E3-C0D1168ED3BA}" presName="node" presStyleLbl="node1" presStyleIdx="0" presStyleCnt="8" custScaleX="1212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F0B911-ADCF-43B2-AEAF-6C9491A619CF}" type="pres">
      <dgm:prSet presAssocID="{620C501D-50E0-4552-9DCF-07C0D360D695}" presName="parTrans" presStyleLbl="bgSibTrans2D1" presStyleIdx="1" presStyleCnt="8"/>
      <dgm:spPr/>
      <dgm:t>
        <a:bodyPr/>
        <a:lstStyle/>
        <a:p>
          <a:endParaRPr lang="en-US"/>
        </a:p>
      </dgm:t>
    </dgm:pt>
    <dgm:pt modelId="{2366BA01-8B44-459B-A5B2-53A9D062E907}" type="pres">
      <dgm:prSet presAssocID="{86C1FF8A-E261-49C8-80BF-6C5CB1DB9CD5}" presName="node" presStyleLbl="node1" presStyleIdx="1" presStyleCnt="8" custScaleX="1095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027F15-3B60-456E-915B-4B5D1313EE02}" type="pres">
      <dgm:prSet presAssocID="{B0BF51A8-E4F2-4754-AEBA-D6054CB31FB5}" presName="parTrans" presStyleLbl="bgSibTrans2D1" presStyleIdx="2" presStyleCnt="8"/>
      <dgm:spPr/>
      <dgm:t>
        <a:bodyPr/>
        <a:lstStyle/>
        <a:p>
          <a:endParaRPr lang="en-US"/>
        </a:p>
      </dgm:t>
    </dgm:pt>
    <dgm:pt modelId="{B238A400-9BF0-47A0-838B-609EC0BB51BB}" type="pres">
      <dgm:prSet presAssocID="{1DCBE780-D4F0-43AA-98DD-83A70364EB45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33121-DA45-4A74-BE91-AEC8DFD5F7A9}" type="pres">
      <dgm:prSet presAssocID="{4AA325A7-FB00-4E9D-BF6F-AB678A3E550F}" presName="parTrans" presStyleLbl="bgSibTrans2D1" presStyleIdx="3" presStyleCnt="8"/>
      <dgm:spPr/>
      <dgm:t>
        <a:bodyPr/>
        <a:lstStyle/>
        <a:p>
          <a:endParaRPr lang="en-US"/>
        </a:p>
      </dgm:t>
    </dgm:pt>
    <dgm:pt modelId="{BA2FD281-ED7B-40DD-8376-ED695C69F295}" type="pres">
      <dgm:prSet presAssocID="{84067ACA-4B73-4789-8F30-192F2CED18F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637DB5-CA80-410D-BBD0-EF6B936B963B}" type="pres">
      <dgm:prSet presAssocID="{330EAF10-05A1-4009-8349-8873A9ACA77C}" presName="parTrans" presStyleLbl="bgSibTrans2D1" presStyleIdx="4" presStyleCnt="8"/>
      <dgm:spPr/>
      <dgm:t>
        <a:bodyPr/>
        <a:lstStyle/>
        <a:p>
          <a:endParaRPr lang="en-US"/>
        </a:p>
      </dgm:t>
    </dgm:pt>
    <dgm:pt modelId="{2140FEA4-FB23-4049-96FE-0FCEAA134E6E}" type="pres">
      <dgm:prSet presAssocID="{B79AFEE0-FEE8-49CD-BBAE-A36EE31E87F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DFD41-0A24-4137-B869-27DD77165BE5}" type="pres">
      <dgm:prSet presAssocID="{2F991673-9B3E-48BB-B1AF-1934AF120FE4}" presName="parTrans" presStyleLbl="bgSibTrans2D1" presStyleIdx="5" presStyleCnt="8"/>
      <dgm:spPr/>
      <dgm:t>
        <a:bodyPr/>
        <a:lstStyle/>
        <a:p>
          <a:endParaRPr lang="en-US"/>
        </a:p>
      </dgm:t>
    </dgm:pt>
    <dgm:pt modelId="{AF6EAE4C-8D34-4264-84CD-1D196EBAB4A2}" type="pres">
      <dgm:prSet presAssocID="{ABB51984-443B-485A-9D65-E689EDD4FDC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877C2C-511F-4FD3-A763-79AD7378D937}" type="pres">
      <dgm:prSet presAssocID="{3526B5A3-DA04-4525-A7A6-4C86E076EE5F}" presName="parTrans" presStyleLbl="bgSibTrans2D1" presStyleIdx="6" presStyleCnt="8"/>
      <dgm:spPr/>
      <dgm:t>
        <a:bodyPr/>
        <a:lstStyle/>
        <a:p>
          <a:endParaRPr lang="en-US"/>
        </a:p>
      </dgm:t>
    </dgm:pt>
    <dgm:pt modelId="{908A0FCA-17D9-4CA9-9014-C2587CE91090}" type="pres">
      <dgm:prSet presAssocID="{D0D4B51D-81BC-444D-8589-37E47B6CD3D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57F924-0A4F-4A4B-ACFC-58CA41B7D0E2}" type="pres">
      <dgm:prSet presAssocID="{22BE48C7-BF63-46ED-A9F2-1FC442E17921}" presName="parTrans" presStyleLbl="bgSibTrans2D1" presStyleIdx="7" presStyleCnt="8"/>
      <dgm:spPr/>
      <dgm:t>
        <a:bodyPr/>
        <a:lstStyle/>
        <a:p>
          <a:endParaRPr lang="en-US"/>
        </a:p>
      </dgm:t>
    </dgm:pt>
    <dgm:pt modelId="{3EB2032E-FE68-462E-81A7-C8EDEB1AA601}" type="pres">
      <dgm:prSet presAssocID="{08B50C57-485A-4F6E-AE50-BB9DC0E780A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FD689C-B67C-460C-81C8-685508534C2D}" type="presOf" srcId="{1DCBE780-D4F0-43AA-98DD-83A70364EB45}" destId="{B238A400-9BF0-47A0-838B-609EC0BB51BB}" srcOrd="0" destOrd="0" presId="urn:microsoft.com/office/officeart/2005/8/layout/radial4"/>
    <dgm:cxn modelId="{00F96C4E-A156-4443-BB83-6071A732BE6A}" type="presOf" srcId="{395D41E3-D81C-495B-A20F-E354FCD71946}" destId="{8AD20741-F4FC-4714-83D4-54831EF7E7F6}" srcOrd="0" destOrd="0" presId="urn:microsoft.com/office/officeart/2005/8/layout/radial4"/>
    <dgm:cxn modelId="{992E818D-A77D-4D06-B1BE-78F1D59485C5}" type="presOf" srcId="{330EAF10-05A1-4009-8349-8873A9ACA77C}" destId="{D6637DB5-CA80-410D-BBD0-EF6B936B963B}" srcOrd="0" destOrd="0" presId="urn:microsoft.com/office/officeart/2005/8/layout/radial4"/>
    <dgm:cxn modelId="{C30164E4-A999-45DA-BC94-EF33F601248C}" srcId="{20B2A04C-2260-4DDA-A269-932A8A0A53E6}" destId="{D0D4B51D-81BC-444D-8589-37E47B6CD3D4}" srcOrd="6" destOrd="0" parTransId="{3526B5A3-DA04-4525-A7A6-4C86E076EE5F}" sibTransId="{F2AB4277-96CE-4A3E-A92E-933FA3152957}"/>
    <dgm:cxn modelId="{201007E2-4783-4CC0-9C01-B60497BE90B6}" type="presOf" srcId="{620C501D-50E0-4552-9DCF-07C0D360D695}" destId="{A1F0B911-ADCF-43B2-AEAF-6C9491A619CF}" srcOrd="0" destOrd="0" presId="urn:microsoft.com/office/officeart/2005/8/layout/radial4"/>
    <dgm:cxn modelId="{6A397BC4-9A26-456C-B9E4-AB15ADC63B9A}" type="presOf" srcId="{20B2A04C-2260-4DDA-A269-932A8A0A53E6}" destId="{B8B7E349-30D3-40CF-B6D6-BC99C7DF0087}" srcOrd="0" destOrd="0" presId="urn:microsoft.com/office/officeart/2005/8/layout/radial4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1113835C-8329-4C40-A069-19FC49492BC5}" type="presOf" srcId="{84067ACA-4B73-4789-8F30-192F2CED18FA}" destId="{BA2FD281-ED7B-40DD-8376-ED695C69F295}" srcOrd="0" destOrd="0" presId="urn:microsoft.com/office/officeart/2005/8/layout/radial4"/>
    <dgm:cxn modelId="{1C9E45D7-8B13-45A1-9976-2CD0C8C6C41C}" type="presOf" srcId="{F06B4CF0-DD38-4A45-97E3-C0D1168ED3BA}" destId="{360A0960-E2EF-407C-9DBA-971A2A22C544}" srcOrd="0" destOrd="0" presId="urn:microsoft.com/office/officeart/2005/8/layout/radial4"/>
    <dgm:cxn modelId="{47C7A5D9-07F1-4E42-8E5C-3A209931A29F}" srcId="{20B2A04C-2260-4DDA-A269-932A8A0A53E6}" destId="{86C1FF8A-E261-49C8-80BF-6C5CB1DB9CD5}" srcOrd="1" destOrd="0" parTransId="{620C501D-50E0-4552-9DCF-07C0D360D695}" sibTransId="{1915055A-6CE6-4C39-A688-DF055214153C}"/>
    <dgm:cxn modelId="{0AEF3094-FCA1-451D-99E1-880359FC3F4F}" type="presOf" srcId="{B0BF51A8-E4F2-4754-AEBA-D6054CB31FB5}" destId="{AD027F15-3B60-456E-915B-4B5D1313EE02}" srcOrd="0" destOrd="0" presId="urn:microsoft.com/office/officeart/2005/8/layout/radial4"/>
    <dgm:cxn modelId="{6036B16D-64C8-45A1-9814-001505A56D72}" srcId="{8F071704-B5E0-469F-8729-7F3521FBD29B}" destId="{E8C9065F-C527-457F-8762-7E822DD6A704}" srcOrd="1" destOrd="0" parTransId="{F562D62D-FD19-4506-AE00-B90753683328}" sibTransId="{05F89FD1-ECBC-4C98-87EB-68510ECDF0FC}"/>
    <dgm:cxn modelId="{80891C50-DDA0-4324-A6FA-2E8859D46D00}" type="presOf" srcId="{4AA325A7-FB00-4E9D-BF6F-AB678A3E550F}" destId="{8E633121-DA45-4A74-BE91-AEC8DFD5F7A9}" srcOrd="0" destOrd="0" presId="urn:microsoft.com/office/officeart/2005/8/layout/radial4"/>
    <dgm:cxn modelId="{CDBF43EF-34E0-4346-BAD7-241BEFEC9F6E}" type="presOf" srcId="{B79AFEE0-FEE8-49CD-BBAE-A36EE31E87FD}" destId="{2140FEA4-FB23-4049-96FE-0FCEAA134E6E}" srcOrd="0" destOrd="0" presId="urn:microsoft.com/office/officeart/2005/8/layout/radial4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EF7CEAED-60FE-427F-9668-4F7240194926}" type="presOf" srcId="{8F071704-B5E0-469F-8729-7F3521FBD29B}" destId="{14CD6551-DC09-4D52-89EB-3B3ADB9EBB86}" srcOrd="0" destOrd="0" presId="urn:microsoft.com/office/officeart/2005/8/layout/radial4"/>
    <dgm:cxn modelId="{5CF34AA6-76C3-48FC-93CA-A17E54C18D25}" type="presOf" srcId="{3526B5A3-DA04-4525-A7A6-4C86E076EE5F}" destId="{20877C2C-511F-4FD3-A763-79AD7378D937}" srcOrd="0" destOrd="0" presId="urn:microsoft.com/office/officeart/2005/8/layout/radial4"/>
    <dgm:cxn modelId="{93C198A5-0086-4F0A-9120-E38C226050CC}" type="presOf" srcId="{08B50C57-485A-4F6E-AE50-BB9DC0E780AB}" destId="{3EB2032E-FE68-462E-81A7-C8EDEB1AA601}" srcOrd="0" destOrd="0" presId="urn:microsoft.com/office/officeart/2005/8/layout/radial4"/>
    <dgm:cxn modelId="{EC6CA48D-23B5-4D19-87A7-AA3045B0A0A1}" type="presOf" srcId="{2F991673-9B3E-48BB-B1AF-1934AF120FE4}" destId="{C9DDFD41-0A24-4137-B869-27DD77165BE5}" srcOrd="0" destOrd="0" presId="urn:microsoft.com/office/officeart/2005/8/layout/radial4"/>
    <dgm:cxn modelId="{81A8031C-EA75-4C4F-9096-EE4BB91B7136}" type="presOf" srcId="{22BE48C7-BF63-46ED-A9F2-1FC442E17921}" destId="{5C57F924-0A4F-4A4B-ACFC-58CA41B7D0E2}" srcOrd="0" destOrd="0" presId="urn:microsoft.com/office/officeart/2005/8/layout/radial4"/>
    <dgm:cxn modelId="{293710E6-C030-4D15-849D-190FF7097252}" type="presOf" srcId="{86C1FF8A-E261-49C8-80BF-6C5CB1DB9CD5}" destId="{2366BA01-8B44-459B-A5B2-53A9D062E907}" srcOrd="0" destOrd="0" presId="urn:microsoft.com/office/officeart/2005/8/layout/radial4"/>
    <dgm:cxn modelId="{827B18C9-4EE4-49A6-8298-E810CC85EFFF}" srcId="{8F071704-B5E0-469F-8729-7F3521FBD29B}" destId="{BF7949B0-4F84-4A43-84BF-49015E267B1E}" srcOrd="2" destOrd="0" parTransId="{255ED825-D81B-45FF-9C4B-DF3268586067}" sibTransId="{77FC5EB6-073A-4EB5-B1D1-7E9094A16732}"/>
    <dgm:cxn modelId="{962194E4-DA24-4D43-9731-EA0434080762}" srcId="{20B2A04C-2260-4DDA-A269-932A8A0A53E6}" destId="{1DCBE780-D4F0-43AA-98DD-83A70364EB45}" srcOrd="2" destOrd="0" parTransId="{B0BF51A8-E4F2-4754-AEBA-D6054CB31FB5}" sibTransId="{4DF0AC73-C0D2-46AB-8725-7C3AC1703AA4}"/>
    <dgm:cxn modelId="{031E9B54-1DD5-4AA8-88EF-DE79AC4FEA5B}" type="presOf" srcId="{D0D4B51D-81BC-444D-8589-37E47B6CD3D4}" destId="{908A0FCA-17D9-4CA9-9014-C2587CE91090}" srcOrd="0" destOrd="0" presId="urn:microsoft.com/office/officeart/2005/8/layout/radial4"/>
    <dgm:cxn modelId="{6F322A28-7856-41B5-BFA4-F2E7C4860F82}" srcId="{20B2A04C-2260-4DDA-A269-932A8A0A53E6}" destId="{ABB51984-443B-485A-9D65-E689EDD4FDCD}" srcOrd="5" destOrd="0" parTransId="{2F991673-9B3E-48BB-B1AF-1934AF120FE4}" sibTransId="{24975508-375A-478B-A5E1-ED5DB10AC82F}"/>
    <dgm:cxn modelId="{BDFFF74A-0963-4C46-BB47-A8FF05217C01}" srcId="{20B2A04C-2260-4DDA-A269-932A8A0A53E6}" destId="{B79AFEE0-FEE8-49CD-BBAE-A36EE31E87FD}" srcOrd="4" destOrd="0" parTransId="{330EAF10-05A1-4009-8349-8873A9ACA77C}" sibTransId="{7C8656AA-B002-44CB-9129-B9687C0E4550}"/>
    <dgm:cxn modelId="{2BAC9862-7082-4890-9E10-8E83FF972CD6}" srcId="{20B2A04C-2260-4DDA-A269-932A8A0A53E6}" destId="{08B50C57-485A-4F6E-AE50-BB9DC0E780AB}" srcOrd="7" destOrd="0" parTransId="{22BE48C7-BF63-46ED-A9F2-1FC442E17921}" sibTransId="{B431475A-BCA3-474A-B780-E6FEE10C7F57}"/>
    <dgm:cxn modelId="{0F634410-A94E-408F-876A-B2EA32E8B262}" type="presOf" srcId="{ABB51984-443B-485A-9D65-E689EDD4FDCD}" destId="{AF6EAE4C-8D34-4264-84CD-1D196EBAB4A2}" srcOrd="0" destOrd="0" presId="urn:microsoft.com/office/officeart/2005/8/layout/radial4"/>
    <dgm:cxn modelId="{3B33B15E-E9E6-4704-874E-0EB6DE6DED01}" srcId="{20B2A04C-2260-4DDA-A269-932A8A0A53E6}" destId="{84067ACA-4B73-4789-8F30-192F2CED18FA}" srcOrd="3" destOrd="0" parTransId="{4AA325A7-FB00-4E9D-BF6F-AB678A3E550F}" sibTransId="{032384CC-5515-4C2C-A9ED-622F80716A75}"/>
    <dgm:cxn modelId="{CDAB9B96-0C87-47E9-9145-0092CAD769F7}" type="presParOf" srcId="{14CD6551-DC09-4D52-89EB-3B3ADB9EBB86}" destId="{B8B7E349-30D3-40CF-B6D6-BC99C7DF0087}" srcOrd="0" destOrd="0" presId="urn:microsoft.com/office/officeart/2005/8/layout/radial4"/>
    <dgm:cxn modelId="{7C620BA3-995B-42D2-BDAB-4A9A5306B6B7}" type="presParOf" srcId="{14CD6551-DC09-4D52-89EB-3B3ADB9EBB86}" destId="{8AD20741-F4FC-4714-83D4-54831EF7E7F6}" srcOrd="1" destOrd="0" presId="urn:microsoft.com/office/officeart/2005/8/layout/radial4"/>
    <dgm:cxn modelId="{EA9B6886-89F4-4470-9BC5-86D0FAA1F250}" type="presParOf" srcId="{14CD6551-DC09-4D52-89EB-3B3ADB9EBB86}" destId="{360A0960-E2EF-407C-9DBA-971A2A22C544}" srcOrd="2" destOrd="0" presId="urn:microsoft.com/office/officeart/2005/8/layout/radial4"/>
    <dgm:cxn modelId="{5C1823B9-F62B-4736-91C1-E72A590CF28C}" type="presParOf" srcId="{14CD6551-DC09-4D52-89EB-3B3ADB9EBB86}" destId="{A1F0B911-ADCF-43B2-AEAF-6C9491A619CF}" srcOrd="3" destOrd="0" presId="urn:microsoft.com/office/officeart/2005/8/layout/radial4"/>
    <dgm:cxn modelId="{717D4452-733E-4C33-8526-29C822107779}" type="presParOf" srcId="{14CD6551-DC09-4D52-89EB-3B3ADB9EBB86}" destId="{2366BA01-8B44-459B-A5B2-53A9D062E907}" srcOrd="4" destOrd="0" presId="urn:microsoft.com/office/officeart/2005/8/layout/radial4"/>
    <dgm:cxn modelId="{17B71E77-40D1-4898-BC6C-4AC5B23C9A9C}" type="presParOf" srcId="{14CD6551-DC09-4D52-89EB-3B3ADB9EBB86}" destId="{AD027F15-3B60-456E-915B-4B5D1313EE02}" srcOrd="5" destOrd="0" presId="urn:microsoft.com/office/officeart/2005/8/layout/radial4"/>
    <dgm:cxn modelId="{871FD153-C8E4-4C3C-A536-7B50F49A20F1}" type="presParOf" srcId="{14CD6551-DC09-4D52-89EB-3B3ADB9EBB86}" destId="{B238A400-9BF0-47A0-838B-609EC0BB51BB}" srcOrd="6" destOrd="0" presId="urn:microsoft.com/office/officeart/2005/8/layout/radial4"/>
    <dgm:cxn modelId="{93700046-A6F4-4E96-A660-DDED56C6C16F}" type="presParOf" srcId="{14CD6551-DC09-4D52-89EB-3B3ADB9EBB86}" destId="{8E633121-DA45-4A74-BE91-AEC8DFD5F7A9}" srcOrd="7" destOrd="0" presId="urn:microsoft.com/office/officeart/2005/8/layout/radial4"/>
    <dgm:cxn modelId="{4AE15D6F-A8EC-46F1-BA7F-6268FDBE5705}" type="presParOf" srcId="{14CD6551-DC09-4D52-89EB-3B3ADB9EBB86}" destId="{BA2FD281-ED7B-40DD-8376-ED695C69F295}" srcOrd="8" destOrd="0" presId="urn:microsoft.com/office/officeart/2005/8/layout/radial4"/>
    <dgm:cxn modelId="{DCD67150-61EB-4C9E-B7B8-38206B0D1B7D}" type="presParOf" srcId="{14CD6551-DC09-4D52-89EB-3B3ADB9EBB86}" destId="{D6637DB5-CA80-410D-BBD0-EF6B936B963B}" srcOrd="9" destOrd="0" presId="urn:microsoft.com/office/officeart/2005/8/layout/radial4"/>
    <dgm:cxn modelId="{3D3A8E41-41DC-44B7-8386-9158DD768BA9}" type="presParOf" srcId="{14CD6551-DC09-4D52-89EB-3B3ADB9EBB86}" destId="{2140FEA4-FB23-4049-96FE-0FCEAA134E6E}" srcOrd="10" destOrd="0" presId="urn:microsoft.com/office/officeart/2005/8/layout/radial4"/>
    <dgm:cxn modelId="{6CCFE57C-E313-4DBF-8082-5BF1B1E82B44}" type="presParOf" srcId="{14CD6551-DC09-4D52-89EB-3B3ADB9EBB86}" destId="{C9DDFD41-0A24-4137-B869-27DD77165BE5}" srcOrd="11" destOrd="0" presId="urn:microsoft.com/office/officeart/2005/8/layout/radial4"/>
    <dgm:cxn modelId="{0AC0EDE9-A951-402D-9B35-DEE77A22DF03}" type="presParOf" srcId="{14CD6551-DC09-4D52-89EB-3B3ADB9EBB86}" destId="{AF6EAE4C-8D34-4264-84CD-1D196EBAB4A2}" srcOrd="12" destOrd="0" presId="urn:microsoft.com/office/officeart/2005/8/layout/radial4"/>
    <dgm:cxn modelId="{8B583862-1F80-4D55-86E5-3F173F10F7D6}" type="presParOf" srcId="{14CD6551-DC09-4D52-89EB-3B3ADB9EBB86}" destId="{20877C2C-511F-4FD3-A763-79AD7378D937}" srcOrd="13" destOrd="0" presId="urn:microsoft.com/office/officeart/2005/8/layout/radial4"/>
    <dgm:cxn modelId="{0B19F8F2-AD60-4E1D-9B35-384F8E4CEE2E}" type="presParOf" srcId="{14CD6551-DC09-4D52-89EB-3B3ADB9EBB86}" destId="{908A0FCA-17D9-4CA9-9014-C2587CE91090}" srcOrd="14" destOrd="0" presId="urn:microsoft.com/office/officeart/2005/8/layout/radial4"/>
    <dgm:cxn modelId="{31E6BE7C-B9C8-4CBE-A1A2-B92AD5F14CAD}" type="presParOf" srcId="{14CD6551-DC09-4D52-89EB-3B3ADB9EBB86}" destId="{5C57F924-0A4F-4A4B-ACFC-58CA41B7D0E2}" srcOrd="15" destOrd="0" presId="urn:microsoft.com/office/officeart/2005/8/layout/radial4"/>
    <dgm:cxn modelId="{36BA8776-4F45-42A0-94A1-80002DFCC8D5}" type="presParOf" srcId="{14CD6551-DC09-4D52-89EB-3B3ADB9EBB86}" destId="{3EB2032E-FE68-462E-81A7-C8EDEB1AA601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Material properties</a:t>
          </a:r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Thermal behavior and </a:t>
          </a:r>
          <a:endParaRPr lang="en-US" sz="2000" b="0" dirty="0" smtClean="0">
            <a:solidFill>
              <a:schemeClr val="accent3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2000" b="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solar </a:t>
          </a:r>
          <a:r>
            <a:rPr lang="en-US" sz="2000" b="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radiation</a:t>
          </a:r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Acoustical design</a:t>
          </a:r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rPr>
            <a:t>Daylighting factor </a:t>
          </a:r>
          <a:endParaRPr lang="en-GB" sz="2000" b="0" kern="1200" dirty="0">
            <a:solidFill>
              <a:schemeClr val="accent3"/>
            </a:solidFill>
            <a:latin typeface="Times New Roman" panose="02020603050405020304" pitchFamily="18" charset="0"/>
            <a:ea typeface="Arial Unicode MS"/>
            <a:cs typeface="Times New Roman" panose="02020603050405020304" pitchFamily="18" charset="0"/>
          </a:endParaRPr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D86FB2F-51F3-4622-8915-2B467BB5861C}">
      <dgm:prSet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Shading design </a:t>
          </a:r>
        </a:p>
      </dgm:t>
    </dgm:pt>
    <dgm:pt modelId="{8325E994-6D1A-4F0B-A09D-E95A46891CCB}" type="parTrans" cxnId="{B8C4156E-0011-43FE-B2AB-8CD95F2D45E5}">
      <dgm:prSet/>
      <dgm:spPr/>
      <dgm:t>
        <a:bodyPr/>
        <a:lstStyle/>
        <a:p>
          <a:endParaRPr lang="en-US"/>
        </a:p>
      </dgm:t>
    </dgm:pt>
    <dgm:pt modelId="{F41EA4D9-240D-438C-953A-D96671CDD1FC}" type="sibTrans" cxnId="{B8C4156E-0011-43FE-B2AB-8CD95F2D45E5}">
      <dgm:prSet/>
      <dgm:spPr/>
      <dgm:t>
        <a:bodyPr/>
        <a:lstStyle/>
        <a:p>
          <a:endParaRPr lang="en-US"/>
        </a:p>
      </dgm:t>
    </dgm:pt>
    <dgm:pt modelId="{3C751203-2768-415A-B6F1-F492921C77EE}">
      <dgm:prSet phldrT="[Text]"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Ventilation </a:t>
          </a:r>
        </a:p>
      </dgm:t>
    </dgm:pt>
    <dgm:pt modelId="{79B2F82E-5C1E-4B25-9EA9-1174628E0DAD}" type="parTrans" cxnId="{E8429B95-7509-49BF-A5C0-F4A3353DBD84}">
      <dgm:prSet/>
      <dgm:spPr/>
      <dgm:t>
        <a:bodyPr/>
        <a:lstStyle/>
        <a:p>
          <a:pPr rtl="1"/>
          <a:endParaRPr lang="ar-PS"/>
        </a:p>
      </dgm:t>
    </dgm:pt>
    <dgm:pt modelId="{0CD6BBAA-158D-411B-BF7F-91BF6CBB799B}" type="sibTrans" cxnId="{E8429B95-7509-49BF-A5C0-F4A3353DBD84}">
      <dgm:prSet/>
      <dgm:spPr/>
      <dgm:t>
        <a:bodyPr/>
        <a:lstStyle/>
        <a:p>
          <a:pPr rtl="1"/>
          <a:endParaRPr lang="ar-P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67416" custScaleY="94320" custLinFactNeighborX="-56557" custLinFactNeighborY="1925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6" custLinFactX="-100000" custLinFactNeighborX="-103266" custLinFactNeighborY="2153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6" custScaleX="128466" custLinFactNeighborX="-49578" custLinFactNeighborY="262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6" custLinFactX="-100000" custLinFactY="100000" custLinFactNeighborX="-102143" custLinFactNeighborY="14969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6" custScaleX="162223" custLinFactY="100000" custLinFactNeighborX="-55148" custLinFactNeighborY="163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2" presStyleCnt="6" custLinFactX="190728" custLinFactNeighborX="200000" custLinFactNeighborY="-44709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2" presStyleCnt="6" custScaleX="99941" custLinFactX="26294" custLinFactNeighborX="100000" custLinFactNeighborY="-383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89A-3192-428D-A430-BC0E392BC19E}" type="pres">
      <dgm:prSet presAssocID="{909E22A2-691A-4128-A438-22DC789D337A}" presName="spaceV" presStyleCnt="0"/>
      <dgm:spPr/>
    </dgm:pt>
    <dgm:pt modelId="{B81AE8D6-755A-4B34-80B4-B71BCE64DDA6}" type="pres">
      <dgm:prSet presAssocID="{3C751203-2768-415A-B6F1-F492921C77EE}" presName="pair" presStyleCnt="0"/>
      <dgm:spPr/>
    </dgm:pt>
    <dgm:pt modelId="{11E35D0D-EB3A-4FCA-B3E2-99A013730362}" type="pres">
      <dgm:prSet presAssocID="{3C751203-2768-415A-B6F1-F492921C77EE}" presName="spaceH" presStyleLbl="node1" presStyleIdx="0" presStyleCnt="0"/>
      <dgm:spPr/>
    </dgm:pt>
    <dgm:pt modelId="{83BBAC68-75CE-4DFA-8AC2-A4FECF261183}" type="pres">
      <dgm:prSet presAssocID="{3C751203-2768-415A-B6F1-F492921C77EE}" presName="desPictures" presStyleLbl="alignImgPlace1" presStyleIdx="3" presStyleCnt="6" custAng="0" custLinFactX="198559" custLinFactY="-131921" custLinFactNeighborX="200000" custLinFactNeighborY="-20000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en-US"/>
        </a:p>
      </dgm:t>
    </dgm:pt>
    <dgm:pt modelId="{78A78EDB-42D9-44B5-92CA-EF7FEDF1E227}" type="pres">
      <dgm:prSet presAssocID="{3C751203-2768-415A-B6F1-F492921C77EE}" presName="desTextWrapper" presStyleCnt="0"/>
      <dgm:spPr/>
    </dgm:pt>
    <dgm:pt modelId="{C634EA3A-6302-437B-A576-6C14C04415B0}" type="pres">
      <dgm:prSet presAssocID="{3C751203-2768-415A-B6F1-F492921C77EE}" presName="desText" presStyleLbl="revTx" presStyleIdx="3" presStyleCnt="6" custScaleX="72551" custLinFactX="36894" custLinFactY="-127580" custLinFactNeighborX="100000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7804A-30FF-4568-AC3C-966FB60AB3A2}" type="pres">
      <dgm:prSet presAssocID="{0CD6BBAA-158D-411B-BF7F-91BF6CBB799B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4" presStyleCnt="6" custLinFactX="-100000" custLinFactY="-100000" custLinFactNeighborX="-102831" custLinFactNeighborY="-199068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4" presStyleCnt="6" custScaleX="110478" custLinFactY="-100000" custLinFactNeighborX="-53865" custLinFactNeighborY="-1969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0318C-562F-40D6-A38F-38085809CD4F}" type="pres">
      <dgm:prSet presAssocID="{AC6BAF16-8F05-455C-B817-1B3296BE289B}" presName="spaceV" presStyleCnt="0"/>
      <dgm:spPr/>
    </dgm:pt>
    <dgm:pt modelId="{4F0B00C1-3A4A-4DF7-8CB0-3F7C66BF6E1C}" type="pres">
      <dgm:prSet presAssocID="{ED86FB2F-51F3-4622-8915-2B467BB5861C}" presName="pair" presStyleCnt="0"/>
      <dgm:spPr/>
    </dgm:pt>
    <dgm:pt modelId="{501E9A2A-45F7-4B4C-AB5B-37BD16A61F80}" type="pres">
      <dgm:prSet presAssocID="{ED86FB2F-51F3-4622-8915-2B467BB5861C}" presName="spaceH" presStyleLbl="node1" presStyleIdx="0" presStyleCnt="0"/>
      <dgm:spPr/>
    </dgm:pt>
    <dgm:pt modelId="{38616069-0039-4A08-B8DD-F87D5BD9874B}" type="pres">
      <dgm:prSet presAssocID="{ED86FB2F-51F3-4622-8915-2B467BB5861C}" presName="desPictures" presStyleLbl="alignImgPlace1" presStyleIdx="5" presStyleCnt="6" custLinFactX="192556" custLinFactY="-100000" custLinFactNeighborX="200000" custLinFactNeighborY="-12143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7887139-FD77-4EB5-8104-27E93411F6B5}" type="pres">
      <dgm:prSet presAssocID="{ED86FB2F-51F3-4622-8915-2B467BB5861C}" presName="desTextWrapper" presStyleCnt="0"/>
      <dgm:spPr/>
    </dgm:pt>
    <dgm:pt modelId="{E98B359E-5619-4A96-8F32-AAF986C41A84}" type="pres">
      <dgm:prSet presAssocID="{ED86FB2F-51F3-4622-8915-2B467BB5861C}" presName="desText" presStyleLbl="revTx" presStyleIdx="5" presStyleCnt="6" custScaleX="98387" custLinFactX="50941" custLinFactY="-100000" custLinFactNeighborX="100000" custLinFactNeighborY="-115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7C069EC4-0454-41DA-9441-2AA822041182}" type="presOf" srcId="{8462FC64-E17C-4330-9C06-FCC002760187}" destId="{B762CF36-2CF0-427A-B0BB-FCD00281B0CB}" srcOrd="0" destOrd="0" presId="urn:microsoft.com/office/officeart/2008/layout/AccentedPicture"/>
    <dgm:cxn modelId="{CD25F2FE-8A5D-4E94-A826-FBB423E2B00D}" srcId="{AB598FE8-993E-4951-8D53-993763902D5B}" destId="{E516C7A8-7C00-41E0-BABA-331594FECBF3}" srcOrd="3" destOrd="0" parTransId="{FA4EC4A5-B4FE-4836-BD41-2739D7511644}" sibTransId="{909E22A2-691A-4128-A438-22DC789D337A}"/>
    <dgm:cxn modelId="{E329615D-F17B-4675-8331-3B04734B37EA}" type="presOf" srcId="{ED86FB2F-51F3-4622-8915-2B467BB5861C}" destId="{E98B359E-5619-4A96-8F32-AAF986C41A84}" srcOrd="0" destOrd="0" presId="urn:microsoft.com/office/officeart/2008/layout/AccentedPicture"/>
    <dgm:cxn modelId="{AE302385-5CF4-454C-AA0B-FCC55B8E667F}" type="presOf" srcId="{3B055C96-C943-44CC-A758-090798E3D98B}" destId="{93F26DE3-6E0D-4BCC-8282-67BDA71EDBA6}" srcOrd="0" destOrd="0" presId="urn:microsoft.com/office/officeart/2008/layout/AccentedPicture"/>
    <dgm:cxn modelId="{E8429B95-7509-49BF-A5C0-F4A3353DBD84}" srcId="{AB598FE8-993E-4951-8D53-993763902D5B}" destId="{3C751203-2768-415A-B6F1-F492921C77EE}" srcOrd="4" destOrd="0" parTransId="{79B2F82E-5C1E-4B25-9EA9-1174628E0DAD}" sibTransId="{0CD6BBAA-158D-411B-BF7F-91BF6CBB799B}"/>
    <dgm:cxn modelId="{E23D89E1-E180-494A-B847-F8FA3F87629E}" type="presOf" srcId="{6E104495-197C-4C29-B50A-CF1FE6BB90B5}" destId="{E8F3E058-17C7-4C64-B389-7ED426E00F93}" srcOrd="0" destOrd="0" presId="urn:microsoft.com/office/officeart/2008/layout/AccentedPicture"/>
    <dgm:cxn modelId="{8F810E76-392D-474A-8215-8E90171F1E13}" type="presOf" srcId="{7D548B95-0A61-43AB-B06F-532C0E0680FB}" destId="{26A97847-36D3-4BD0-9F53-94990A1011F1}" srcOrd="0" destOrd="0" presId="urn:microsoft.com/office/officeart/2008/layout/AccentedPicture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2814BD29-8372-4481-9156-D64ED7CB01A8}" srcId="{AB598FE8-993E-4951-8D53-993763902D5B}" destId="{7A15C880-A463-4C20-8CD0-8E16E654B62A}" srcOrd="5" destOrd="0" parTransId="{DB4E17EE-FF2A-461B-B0E9-64FA59839518}" sibTransId="{AC6BAF16-8F05-455C-B817-1B3296BE289B}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BF1B5620-034E-4E8E-ABA6-3024DFAC6991}" type="presOf" srcId="{E516C7A8-7C00-41E0-BABA-331594FECBF3}" destId="{A57C7115-56E8-4656-9F1B-9BEE7628612D}" srcOrd="0" destOrd="0" presId="urn:microsoft.com/office/officeart/2008/layout/AccentedPicture"/>
    <dgm:cxn modelId="{8CF4BF1D-E744-4363-AC7E-3BC9D0B5039F}" type="presOf" srcId="{3C751203-2768-415A-B6F1-F492921C77EE}" destId="{C634EA3A-6302-437B-A576-6C14C04415B0}" srcOrd="0" destOrd="0" presId="urn:microsoft.com/office/officeart/2008/layout/AccentedPicture"/>
    <dgm:cxn modelId="{34205DBD-741F-4631-8F09-73DD7A514B79}" type="presOf" srcId="{7A15C880-A463-4C20-8CD0-8E16E654B62A}" destId="{45002CA3-509A-4DA7-9F5D-CD465F9F63EC}" srcOrd="0" destOrd="0" presId="urn:microsoft.com/office/officeart/2008/layout/AccentedPicture"/>
    <dgm:cxn modelId="{B8C4156E-0011-43FE-B2AB-8CD95F2D45E5}" srcId="{AB598FE8-993E-4951-8D53-993763902D5B}" destId="{ED86FB2F-51F3-4622-8915-2B467BB5861C}" srcOrd="6" destOrd="0" parTransId="{8325E994-6D1A-4F0B-A09D-E95A46891CCB}" sibTransId="{F41EA4D9-240D-438C-953A-D96671CDD1FC}"/>
    <dgm:cxn modelId="{1FC5036B-27E4-44E6-AAB3-0DB6893909EF}" type="presOf" srcId="{AB598FE8-993E-4951-8D53-993763902D5B}" destId="{E857BFD7-F33A-4C10-87BF-3A33C83527FE}" srcOrd="0" destOrd="0" presId="urn:microsoft.com/office/officeart/2008/layout/AccentedPicture"/>
    <dgm:cxn modelId="{3BA510A5-F4DD-480E-A64F-B4979B8843CE}" type="presParOf" srcId="{E857BFD7-F33A-4C10-87BF-3A33C83527FE}" destId="{B762CF36-2CF0-427A-B0BB-FCD00281B0CB}" srcOrd="0" destOrd="0" presId="urn:microsoft.com/office/officeart/2008/layout/AccentedPicture"/>
    <dgm:cxn modelId="{4928D1DD-A3B1-4947-89C3-3A28D4CD4318}" type="presParOf" srcId="{E857BFD7-F33A-4C10-87BF-3A33C83527FE}" destId="{93F26DE3-6E0D-4BCC-8282-67BDA71EDBA6}" srcOrd="1" destOrd="0" presId="urn:microsoft.com/office/officeart/2008/layout/AccentedPicture"/>
    <dgm:cxn modelId="{D22B8BFC-FEA9-4491-9B09-31F41D305571}" type="presParOf" srcId="{E857BFD7-F33A-4C10-87BF-3A33C83527FE}" destId="{7AF08139-259E-40E5-A8C0-02084803EB23}" srcOrd="2" destOrd="0" presId="urn:microsoft.com/office/officeart/2008/layout/AccentedPicture"/>
    <dgm:cxn modelId="{DBCBA307-D9D7-4320-8456-9F5968FCE26C}" type="presParOf" srcId="{7AF08139-259E-40E5-A8C0-02084803EB23}" destId="{72566737-FF55-48AC-96DF-A89B42C9155B}" srcOrd="0" destOrd="0" presId="urn:microsoft.com/office/officeart/2008/layout/AccentedPicture"/>
    <dgm:cxn modelId="{4054BF4B-351D-434A-BC7B-44473B8DA5B7}" type="presParOf" srcId="{72566737-FF55-48AC-96DF-A89B42C9155B}" destId="{8FD80386-67F9-46B2-81F4-E3D38AFD72B8}" srcOrd="0" destOrd="0" presId="urn:microsoft.com/office/officeart/2008/layout/AccentedPicture"/>
    <dgm:cxn modelId="{928A6261-374D-4BCE-AEBD-94E41BF0B0EC}" type="presParOf" srcId="{72566737-FF55-48AC-96DF-A89B42C9155B}" destId="{E5A2F0EA-E74E-4051-8F85-D75B90C33EBE}" srcOrd="1" destOrd="0" presId="urn:microsoft.com/office/officeart/2008/layout/AccentedPicture"/>
    <dgm:cxn modelId="{6B3D863A-3EDE-42B2-BF25-0CB72A94FCAF}" type="presParOf" srcId="{72566737-FF55-48AC-96DF-A89B42C9155B}" destId="{6ACA8A2E-C7D1-4BFF-B82D-215789DE1B84}" srcOrd="2" destOrd="0" presId="urn:microsoft.com/office/officeart/2008/layout/AccentedPicture"/>
    <dgm:cxn modelId="{2C32C9B8-D9D7-4E5D-9675-815250121B4E}" type="presParOf" srcId="{6ACA8A2E-C7D1-4BFF-B82D-215789DE1B84}" destId="{E8F3E058-17C7-4C64-B389-7ED426E00F93}" srcOrd="0" destOrd="0" presId="urn:microsoft.com/office/officeart/2008/layout/AccentedPicture"/>
    <dgm:cxn modelId="{23F97FC1-AF38-45DA-9C97-069ECDF4D644}" type="presParOf" srcId="{7AF08139-259E-40E5-A8C0-02084803EB23}" destId="{60639865-00AD-4CE9-831C-7681834E41B7}" srcOrd="1" destOrd="0" presId="urn:microsoft.com/office/officeart/2008/layout/AccentedPicture"/>
    <dgm:cxn modelId="{8D70516D-EBBB-4E71-8B33-BFCAB15A9B89}" type="presParOf" srcId="{7AF08139-259E-40E5-A8C0-02084803EB23}" destId="{F951ED97-F644-4F1E-A38E-8FB83316069F}" srcOrd="2" destOrd="0" presId="urn:microsoft.com/office/officeart/2008/layout/AccentedPicture"/>
    <dgm:cxn modelId="{EE919E55-D1A8-41E6-8E43-F086DD6388D4}" type="presParOf" srcId="{F951ED97-F644-4F1E-A38E-8FB83316069F}" destId="{AABE158E-5E2E-47AF-BAA8-5E8A1B426DB8}" srcOrd="0" destOrd="0" presId="urn:microsoft.com/office/officeart/2008/layout/AccentedPicture"/>
    <dgm:cxn modelId="{5AF0CD73-4014-4D8B-80D6-1F37E7286EA6}" type="presParOf" srcId="{F951ED97-F644-4F1E-A38E-8FB83316069F}" destId="{24C223C2-5CD5-4AA9-B685-180F30411C2E}" srcOrd="1" destOrd="0" presId="urn:microsoft.com/office/officeart/2008/layout/AccentedPicture"/>
    <dgm:cxn modelId="{695A35F8-B8B2-4663-B329-247806986725}" type="presParOf" srcId="{F951ED97-F644-4F1E-A38E-8FB83316069F}" destId="{49ED1234-AA6C-411F-B7AA-6639D9A01CBD}" srcOrd="2" destOrd="0" presId="urn:microsoft.com/office/officeart/2008/layout/AccentedPicture"/>
    <dgm:cxn modelId="{E06122B9-3004-4080-AE86-71FB7FD3895E}" type="presParOf" srcId="{49ED1234-AA6C-411F-B7AA-6639D9A01CBD}" destId="{26A97847-36D3-4BD0-9F53-94990A1011F1}" srcOrd="0" destOrd="0" presId="urn:microsoft.com/office/officeart/2008/layout/AccentedPicture"/>
    <dgm:cxn modelId="{5579CB8B-35D4-47E8-BAB2-5C6065D0DF8E}" type="presParOf" srcId="{7AF08139-259E-40E5-A8C0-02084803EB23}" destId="{BC51B066-8C49-4252-B121-9A7C8AA1A6A5}" srcOrd="3" destOrd="0" presId="urn:microsoft.com/office/officeart/2008/layout/AccentedPicture"/>
    <dgm:cxn modelId="{B9FE3B3F-36D9-464A-8D8D-682B57E7E0A6}" type="presParOf" srcId="{7AF08139-259E-40E5-A8C0-02084803EB23}" destId="{6174A467-D604-48EB-9E57-974E3C35F723}" srcOrd="4" destOrd="0" presId="urn:microsoft.com/office/officeart/2008/layout/AccentedPicture"/>
    <dgm:cxn modelId="{FF334003-9750-420B-971B-77F2DA72F2CE}" type="presParOf" srcId="{6174A467-D604-48EB-9E57-974E3C35F723}" destId="{FB49DB2D-143B-4A4B-8286-7C90005FBDBD}" srcOrd="0" destOrd="0" presId="urn:microsoft.com/office/officeart/2008/layout/AccentedPicture"/>
    <dgm:cxn modelId="{B1E2DF45-A0F2-4120-B4EA-1C41AA47A551}" type="presParOf" srcId="{6174A467-D604-48EB-9E57-974E3C35F723}" destId="{6D862928-BF90-427B-8835-A909F536AD15}" srcOrd="1" destOrd="0" presId="urn:microsoft.com/office/officeart/2008/layout/AccentedPicture"/>
    <dgm:cxn modelId="{E75A5053-94C9-4A33-BEEB-6867F2AAE416}" type="presParOf" srcId="{6174A467-D604-48EB-9E57-974E3C35F723}" destId="{874C29C3-4DE4-4B6F-A275-6C5646D1B9F5}" srcOrd="2" destOrd="0" presId="urn:microsoft.com/office/officeart/2008/layout/AccentedPicture"/>
    <dgm:cxn modelId="{440A0471-8D09-44ED-9BBD-43C96A877206}" type="presParOf" srcId="{874C29C3-4DE4-4B6F-A275-6C5646D1B9F5}" destId="{A57C7115-56E8-4656-9F1B-9BEE7628612D}" srcOrd="0" destOrd="0" presId="urn:microsoft.com/office/officeart/2008/layout/AccentedPicture"/>
    <dgm:cxn modelId="{0BE0F1D4-3329-4D3C-9F0B-2543EC994476}" type="presParOf" srcId="{7AF08139-259E-40E5-A8C0-02084803EB23}" destId="{3492D89A-3192-428D-A430-BC0E392BC19E}" srcOrd="5" destOrd="0" presId="urn:microsoft.com/office/officeart/2008/layout/AccentedPicture"/>
    <dgm:cxn modelId="{DE2EA45C-A00A-43DA-9393-7E567B758D57}" type="presParOf" srcId="{7AF08139-259E-40E5-A8C0-02084803EB23}" destId="{B81AE8D6-755A-4B34-80B4-B71BCE64DDA6}" srcOrd="6" destOrd="0" presId="urn:microsoft.com/office/officeart/2008/layout/AccentedPicture"/>
    <dgm:cxn modelId="{DE7C1E8C-4936-4748-8609-4B1322C5A2E8}" type="presParOf" srcId="{B81AE8D6-755A-4B34-80B4-B71BCE64DDA6}" destId="{11E35D0D-EB3A-4FCA-B3E2-99A013730362}" srcOrd="0" destOrd="0" presId="urn:microsoft.com/office/officeart/2008/layout/AccentedPicture"/>
    <dgm:cxn modelId="{25365D54-B54B-4CF5-A29F-35B0901A2D52}" type="presParOf" srcId="{B81AE8D6-755A-4B34-80B4-B71BCE64DDA6}" destId="{83BBAC68-75CE-4DFA-8AC2-A4FECF261183}" srcOrd="1" destOrd="0" presId="urn:microsoft.com/office/officeart/2008/layout/AccentedPicture"/>
    <dgm:cxn modelId="{BD24505D-33C8-43C4-8CCA-ED79F8E22906}" type="presParOf" srcId="{B81AE8D6-755A-4B34-80B4-B71BCE64DDA6}" destId="{78A78EDB-42D9-44B5-92CA-EF7FEDF1E227}" srcOrd="2" destOrd="0" presId="urn:microsoft.com/office/officeart/2008/layout/AccentedPicture"/>
    <dgm:cxn modelId="{9E8084E9-ED9C-436C-A4DA-C70E676A1345}" type="presParOf" srcId="{78A78EDB-42D9-44B5-92CA-EF7FEDF1E227}" destId="{C634EA3A-6302-437B-A576-6C14C04415B0}" srcOrd="0" destOrd="0" presId="urn:microsoft.com/office/officeart/2008/layout/AccentedPicture"/>
    <dgm:cxn modelId="{37A13F30-B23C-478C-9384-648F53901940}" type="presParOf" srcId="{7AF08139-259E-40E5-A8C0-02084803EB23}" destId="{AEA7804A-30FF-4568-AC3C-966FB60AB3A2}" srcOrd="7" destOrd="0" presId="urn:microsoft.com/office/officeart/2008/layout/AccentedPicture"/>
    <dgm:cxn modelId="{FAD46DB7-31C3-49E5-8BF0-5E78AC86661B}" type="presParOf" srcId="{7AF08139-259E-40E5-A8C0-02084803EB23}" destId="{1CA85E4C-FDCD-406C-B604-34A0EBF1A73A}" srcOrd="8" destOrd="0" presId="urn:microsoft.com/office/officeart/2008/layout/AccentedPicture"/>
    <dgm:cxn modelId="{49614026-7F32-471C-A4BC-40945618CA9B}" type="presParOf" srcId="{1CA85E4C-FDCD-406C-B604-34A0EBF1A73A}" destId="{E63B4BAD-BE20-4C7F-88BE-199A1C74E68B}" srcOrd="0" destOrd="0" presId="urn:microsoft.com/office/officeart/2008/layout/AccentedPicture"/>
    <dgm:cxn modelId="{5118A407-E40D-440B-9A44-30E3C2480E7B}" type="presParOf" srcId="{1CA85E4C-FDCD-406C-B604-34A0EBF1A73A}" destId="{F52FC174-103A-43F6-9C77-0EB9571D367E}" srcOrd="1" destOrd="0" presId="urn:microsoft.com/office/officeart/2008/layout/AccentedPicture"/>
    <dgm:cxn modelId="{6390B840-66DB-40F0-B71B-7DB2EBEDA488}" type="presParOf" srcId="{1CA85E4C-FDCD-406C-B604-34A0EBF1A73A}" destId="{0BFF422F-194D-40C8-B1AD-247B4688A7CA}" srcOrd="2" destOrd="0" presId="urn:microsoft.com/office/officeart/2008/layout/AccentedPicture"/>
    <dgm:cxn modelId="{E42303FA-3DFF-4C17-98F5-A329FE1AA80A}" type="presParOf" srcId="{0BFF422F-194D-40C8-B1AD-247B4688A7CA}" destId="{45002CA3-509A-4DA7-9F5D-CD465F9F63EC}" srcOrd="0" destOrd="0" presId="urn:microsoft.com/office/officeart/2008/layout/AccentedPicture"/>
    <dgm:cxn modelId="{6F95C4F8-33FF-481F-A033-8A2E1ED1F847}" type="presParOf" srcId="{7AF08139-259E-40E5-A8C0-02084803EB23}" destId="{BE10318C-562F-40D6-A38F-38085809CD4F}" srcOrd="9" destOrd="0" presId="urn:microsoft.com/office/officeart/2008/layout/AccentedPicture"/>
    <dgm:cxn modelId="{9978D2A0-D432-498F-B7D9-36CE669953B4}" type="presParOf" srcId="{7AF08139-259E-40E5-A8C0-02084803EB23}" destId="{4F0B00C1-3A4A-4DF7-8CB0-3F7C66BF6E1C}" srcOrd="10" destOrd="0" presId="urn:microsoft.com/office/officeart/2008/layout/AccentedPicture"/>
    <dgm:cxn modelId="{D8E45BB9-368C-4EA5-8F96-C2AB1623311C}" type="presParOf" srcId="{4F0B00C1-3A4A-4DF7-8CB0-3F7C66BF6E1C}" destId="{501E9A2A-45F7-4B4C-AB5B-37BD16A61F80}" srcOrd="0" destOrd="0" presId="urn:microsoft.com/office/officeart/2008/layout/AccentedPicture"/>
    <dgm:cxn modelId="{EA2E996E-8941-42BF-BD5D-F7B16DA7B177}" type="presParOf" srcId="{4F0B00C1-3A4A-4DF7-8CB0-3F7C66BF6E1C}" destId="{38616069-0039-4A08-B8DD-F87D5BD9874B}" srcOrd="1" destOrd="0" presId="urn:microsoft.com/office/officeart/2008/layout/AccentedPicture"/>
    <dgm:cxn modelId="{38DBAF38-1483-4B22-8768-BAAC54BC70E9}" type="presParOf" srcId="{4F0B00C1-3A4A-4DF7-8CB0-3F7C66BF6E1C}" destId="{07887139-FD77-4EB5-8104-27E93411F6B5}" srcOrd="2" destOrd="0" presId="urn:microsoft.com/office/officeart/2008/layout/AccentedPicture"/>
    <dgm:cxn modelId="{DA8AAEF6-8A0E-41AD-89F5-B2E273FEE6ED}" type="presParOf" srcId="{07887139-FD77-4EB5-8104-27E93411F6B5}" destId="{E98B359E-5619-4A96-8F32-AAF986C41A84}" srcOrd="0" destOrd="0" presId="urn:microsoft.com/office/officeart/2008/layout/AccentedPicture"/>
    <dgm:cxn modelId="{B411666F-37CD-4513-B25F-FC2E11077C7D}" type="presParOf" srcId="{E857BFD7-F33A-4C10-87BF-3A33C83527FE}" destId="{BFF3E63F-5747-48AB-A7FD-6D007988BAB6}" srcOrd="3" destOrd="0" presId="urn:microsoft.com/office/officeart/2008/layout/AccentedPicture"/>
    <dgm:cxn modelId="{7B3FD06F-32AC-4281-B477-14EA646CAFAB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system</a:t>
          </a:r>
          <a:endParaRPr lang="en-US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Fire fighting system</a:t>
          </a:r>
          <a:endParaRPr lang="en-GB" sz="2000" b="0" kern="1200" dirty="0">
            <a:solidFill>
              <a:schemeClr val="tx1"/>
            </a:solidFill>
            <a:latin typeface="Times New Roman" panose="02020603050405020304" pitchFamily="18" charset="0"/>
            <a:ea typeface="Arial Unicode MS"/>
            <a:cs typeface="Times New Roman" panose="02020603050405020304" pitchFamily="18" charset="0"/>
          </a:endParaRPr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</dgm:spPr>
      <dgm:t>
        <a:bodyPr/>
        <a:lstStyle/>
        <a:p>
          <a:endParaRPr lang="en-GB"/>
        </a:p>
      </dgm:t>
    </dgm:pt>
    <dgm:pt modelId="{3C751203-2768-415A-B6F1-F492921C77EE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</a:t>
          </a:r>
          <a:endParaRPr lang="en-US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B2F82E-5C1E-4B25-9EA9-1174628E0DAD}" type="parTrans" cxnId="{E8429B95-7509-49BF-A5C0-F4A3353DBD84}">
      <dgm:prSet/>
      <dgm:spPr/>
      <dgm:t>
        <a:bodyPr/>
        <a:lstStyle/>
        <a:p>
          <a:pPr rtl="1"/>
          <a:endParaRPr lang="ar-PS"/>
        </a:p>
      </dgm:t>
    </dgm:pt>
    <dgm:pt modelId="{0CD6BBAA-158D-411B-BF7F-91BF6CBB799B}" type="sibTrans" cxnId="{E8429B95-7509-49BF-A5C0-F4A3353DBD84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  <dgm:t>
        <a:bodyPr/>
        <a:lstStyle/>
        <a:p>
          <a:pPr rtl="1"/>
          <a:endParaRPr lang="ar-P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 System</a:t>
          </a:r>
          <a:endParaRPr lang="en-US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A8F0E2-058E-40D4-A516-CA524853399E}" type="sibTrans" cxnId="{D7BD1DE8-87B1-48B0-A703-BB064A268E43}">
      <dgm:prSet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  <dgm:t>
        <a:bodyPr/>
        <a:lstStyle/>
        <a:p>
          <a:endParaRPr lang="en-US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73DE816D-7D53-47D0-97D0-F6BF97023D1D}" type="pres">
      <dgm:prSet presAssocID="{AB598FE8-993E-4951-8D53-993763902D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7E6E0EB3-91F7-43E2-92CF-8561C22BD58C}" type="pres">
      <dgm:prSet presAssocID="{AB598FE8-993E-4951-8D53-993763902D5B}" presName="Name1" presStyleCnt="0"/>
      <dgm:spPr/>
    </dgm:pt>
    <dgm:pt modelId="{F7B5997F-10AF-44DB-B4D7-E5C72E96D139}" type="pres">
      <dgm:prSet presAssocID="{8462FC64-E17C-4330-9C06-FCC002760187}" presName="picture_1" presStyleCnt="0"/>
      <dgm:spPr/>
    </dgm:pt>
    <dgm:pt modelId="{524581E7-A43D-4EB3-94CA-06F805E0B163}" type="pres">
      <dgm:prSet presAssocID="{8462FC64-E17C-4330-9C06-FCC002760187}" presName="pictureRepeatNode" presStyleLbl="alignImgPlace1" presStyleIdx="0" presStyleCnt="5"/>
      <dgm:spPr/>
      <dgm:t>
        <a:bodyPr/>
        <a:lstStyle/>
        <a:p>
          <a:endParaRPr lang="en-US"/>
        </a:p>
      </dgm:t>
    </dgm:pt>
    <dgm:pt modelId="{B4645F7C-55B7-4E52-9B16-38E9F1307305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1C2466-4AAA-47FA-90EF-D0E58BF3B360}" type="pres">
      <dgm:prSet presAssocID="{0FA8F0E2-058E-40D4-A516-CA524853399E}" presName="picture_2" presStyleCnt="0"/>
      <dgm:spPr/>
    </dgm:pt>
    <dgm:pt modelId="{810A6A68-DD4D-4FF2-A41C-5DA8CFD3ACFE}" type="pres">
      <dgm:prSet presAssocID="{0FA8F0E2-058E-40D4-A516-CA524853399E}" presName="pictureRepeatNode" presStyleLbl="alignImgPlace1" presStyleIdx="1" presStyleCnt="5"/>
      <dgm:spPr/>
      <dgm:t>
        <a:bodyPr/>
        <a:lstStyle/>
        <a:p>
          <a:endParaRPr lang="en-US"/>
        </a:p>
      </dgm:t>
    </dgm:pt>
    <dgm:pt modelId="{D84CB236-DE44-4411-9EA0-60F6840088D4}" type="pres">
      <dgm:prSet presAssocID="{6E104495-197C-4C29-B50A-CF1FE6BB90B5}" presName="line_2" presStyleLbl="parChTrans1D1" presStyleIdx="0" presStyleCnt="4"/>
      <dgm:spPr/>
    </dgm:pt>
    <dgm:pt modelId="{62814FDE-CAEB-4048-A8B8-0B9B94D26F53}" type="pres">
      <dgm:prSet presAssocID="{6E104495-197C-4C29-B50A-CF1FE6BB90B5}" presName="textparent_2" presStyleLbl="node1" presStyleIdx="0" presStyleCnt="0"/>
      <dgm:spPr/>
    </dgm:pt>
    <dgm:pt modelId="{99D426DE-960F-4C09-9D3F-CA28CB3C2E36}" type="pres">
      <dgm:prSet presAssocID="{6E104495-197C-4C29-B50A-CF1FE6BB90B5}" presName="text_2" presStyleLbl="revTx" presStyleIdx="0" presStyleCnt="4" custScaleX="2738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3AF0C0-3EC0-466A-88BD-0F1B2517335E}" type="pres">
      <dgm:prSet presAssocID="{909E22A2-691A-4128-A438-22DC789D337A}" presName="picture_3" presStyleCnt="0"/>
      <dgm:spPr/>
    </dgm:pt>
    <dgm:pt modelId="{F66AA898-A8B0-4BC7-9B42-1A5D150330FA}" type="pres">
      <dgm:prSet presAssocID="{909E22A2-691A-4128-A438-22DC789D337A}" presName="pictureRepeatNode" presStyleLbl="alignImgPlace1" presStyleIdx="2" presStyleCnt="5"/>
      <dgm:spPr/>
      <dgm:t>
        <a:bodyPr/>
        <a:lstStyle/>
        <a:p>
          <a:endParaRPr lang="en-US"/>
        </a:p>
      </dgm:t>
    </dgm:pt>
    <dgm:pt modelId="{3870F361-0C94-4010-ACF3-FB9A66A84FBD}" type="pres">
      <dgm:prSet presAssocID="{E516C7A8-7C00-41E0-BABA-331594FECBF3}" presName="line_3" presStyleLbl="parChTrans1D1" presStyleIdx="1" presStyleCnt="4"/>
      <dgm:spPr/>
    </dgm:pt>
    <dgm:pt modelId="{0F295121-C786-479B-953C-1348B35650CA}" type="pres">
      <dgm:prSet presAssocID="{E516C7A8-7C00-41E0-BABA-331594FECBF3}" presName="textparent_3" presStyleLbl="node1" presStyleIdx="0" presStyleCnt="0"/>
      <dgm:spPr/>
    </dgm:pt>
    <dgm:pt modelId="{8C0B0612-286E-4616-9776-96AB5583CA13}" type="pres">
      <dgm:prSet presAssocID="{E516C7A8-7C00-41E0-BABA-331594FECBF3}" presName="text_3" presStyleLbl="revTx" presStyleIdx="1" presStyleCnt="4" custScaleX="334348" custScaleY="675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4648BA-6155-4888-8F4C-7E6E46FEBAE1}" type="pres">
      <dgm:prSet presAssocID="{0CD6BBAA-158D-411B-BF7F-91BF6CBB799B}" presName="picture_4" presStyleCnt="0"/>
      <dgm:spPr/>
    </dgm:pt>
    <dgm:pt modelId="{B6D7FCD6-047E-4623-AE26-78E84B40D353}" type="pres">
      <dgm:prSet presAssocID="{0CD6BBAA-158D-411B-BF7F-91BF6CBB799B}" presName="pictureRepeatNode" presStyleLbl="alignImgPlace1" presStyleIdx="3" presStyleCnt="5"/>
      <dgm:spPr/>
      <dgm:t>
        <a:bodyPr/>
        <a:lstStyle/>
        <a:p>
          <a:endParaRPr lang="en-US"/>
        </a:p>
      </dgm:t>
    </dgm:pt>
    <dgm:pt modelId="{32728226-5C06-4140-B8BD-26F6284CF421}" type="pres">
      <dgm:prSet presAssocID="{3C751203-2768-415A-B6F1-F492921C77EE}" presName="line_4" presStyleLbl="parChTrans1D1" presStyleIdx="2" presStyleCnt="4"/>
      <dgm:spPr/>
    </dgm:pt>
    <dgm:pt modelId="{89AC1895-1A5E-42D4-8534-691CE891ECAC}" type="pres">
      <dgm:prSet presAssocID="{3C751203-2768-415A-B6F1-F492921C77EE}" presName="textparent_4" presStyleLbl="node1" presStyleIdx="0" presStyleCnt="0"/>
      <dgm:spPr/>
    </dgm:pt>
    <dgm:pt modelId="{F0FAC687-39CC-4BE9-977D-DD2C914C87C3}" type="pres">
      <dgm:prSet presAssocID="{3C751203-2768-415A-B6F1-F492921C77EE}" presName="text_4" presStyleLbl="revTx" presStyleIdx="2" presStyleCnt="4" custScaleX="217541" custScaleY="715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B2A25-1076-4993-9AEF-B47DDA792EAD}" type="pres">
      <dgm:prSet presAssocID="{AC6BAF16-8F05-455C-B817-1B3296BE289B}" presName="picture_5" presStyleCnt="0"/>
      <dgm:spPr/>
    </dgm:pt>
    <dgm:pt modelId="{86349B0D-4E38-4EDC-8CC5-5BEF3D389780}" type="pres">
      <dgm:prSet presAssocID="{AC6BAF16-8F05-455C-B817-1B3296BE289B}" presName="pictureRepeatNode" presStyleLbl="alignImgPlace1" presStyleIdx="4" presStyleCnt="5"/>
      <dgm:spPr/>
      <dgm:t>
        <a:bodyPr/>
        <a:lstStyle/>
        <a:p>
          <a:endParaRPr lang="en-US"/>
        </a:p>
      </dgm:t>
    </dgm:pt>
    <dgm:pt modelId="{BC948FAD-696E-45EF-A6C4-6589DEF9EB83}" type="pres">
      <dgm:prSet presAssocID="{7A15C880-A463-4C20-8CD0-8E16E654B62A}" presName="line_5" presStyleLbl="parChTrans1D1" presStyleIdx="3" presStyleCnt="4"/>
      <dgm:spPr/>
    </dgm:pt>
    <dgm:pt modelId="{C115DC01-31EF-4964-9DAB-3517E4D554B9}" type="pres">
      <dgm:prSet presAssocID="{7A15C880-A463-4C20-8CD0-8E16E654B62A}" presName="textparent_5" presStyleLbl="node1" presStyleIdx="0" presStyleCnt="0"/>
      <dgm:spPr/>
    </dgm:pt>
    <dgm:pt modelId="{2B53A044-45FD-40CA-A1E7-321D252D7BDF}" type="pres">
      <dgm:prSet presAssocID="{7A15C880-A463-4C20-8CD0-8E16E654B62A}" presName="text_5" presStyleLbl="revTx" presStyleIdx="3" presStyleCnt="4" custScaleX="311214" custScaleY="51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F152C2-46AD-4541-B409-C1E6FB95B056}" type="presOf" srcId="{AC6BAF16-8F05-455C-B817-1B3296BE289B}" destId="{86349B0D-4E38-4EDC-8CC5-5BEF3D389780}" srcOrd="0" destOrd="0" presId="urn:microsoft.com/office/officeart/2008/layout/CircularPictureCallout"/>
    <dgm:cxn modelId="{84BFDC5D-E6DC-4709-A5A1-E3B14E1C550C}" type="presOf" srcId="{3B055C96-C943-44CC-A758-090798E3D98B}" destId="{B4645F7C-55B7-4E52-9B16-38E9F1307305}" srcOrd="0" destOrd="0" presId="urn:microsoft.com/office/officeart/2008/layout/CircularPictureCallout"/>
    <dgm:cxn modelId="{5A1C08A0-8F9F-446C-95B9-BBF3CC5248CE}" type="presOf" srcId="{E516C7A8-7C00-41E0-BABA-331594FECBF3}" destId="{8C0B0612-286E-4616-9776-96AB5583CA13}" srcOrd="0" destOrd="0" presId="urn:microsoft.com/office/officeart/2008/layout/CircularPictureCallout"/>
    <dgm:cxn modelId="{E8429B95-7509-49BF-A5C0-F4A3353DBD84}" srcId="{AB598FE8-993E-4951-8D53-993763902D5B}" destId="{3C751203-2768-415A-B6F1-F492921C77EE}" srcOrd="3" destOrd="0" parTransId="{79B2F82E-5C1E-4B25-9EA9-1174628E0DAD}" sibTransId="{0CD6BBAA-158D-411B-BF7F-91BF6CBB799B}"/>
    <dgm:cxn modelId="{AB4AC73E-CAC0-4259-A72D-DD22F8BA26C1}" type="presOf" srcId="{0CD6BBAA-158D-411B-BF7F-91BF6CBB799B}" destId="{B6D7FCD6-047E-4623-AE26-78E84B40D353}" srcOrd="0" destOrd="0" presId="urn:microsoft.com/office/officeart/2008/layout/CircularPictureCallout"/>
    <dgm:cxn modelId="{5B89F7AA-1FCE-4298-AC8F-A9834A9D3B46}" type="presOf" srcId="{AB598FE8-993E-4951-8D53-993763902D5B}" destId="{73DE816D-7D53-47D0-97D0-F6BF97023D1D}" srcOrd="0" destOrd="0" presId="urn:microsoft.com/office/officeart/2008/layout/CircularPictureCallout"/>
    <dgm:cxn modelId="{7C1C3E47-EBC0-4C44-8CA4-1344A6A2A39B}" type="presOf" srcId="{7A15C880-A463-4C20-8CD0-8E16E654B62A}" destId="{2B53A044-45FD-40CA-A1E7-321D252D7BDF}" srcOrd="0" destOrd="0" presId="urn:microsoft.com/office/officeart/2008/layout/CircularPictureCallout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DA159DBA-D5F8-4277-AFEA-C2EE43749C9D}" type="presOf" srcId="{8462FC64-E17C-4330-9C06-FCC002760187}" destId="{524581E7-A43D-4EB3-94CA-06F805E0B163}" srcOrd="0" destOrd="0" presId="urn:microsoft.com/office/officeart/2008/layout/CircularPictureCallout"/>
    <dgm:cxn modelId="{68A2348D-32E3-4C80-AE69-13130D885E62}" type="presOf" srcId="{909E22A2-691A-4128-A438-22DC789D337A}" destId="{F66AA898-A8B0-4BC7-9B42-1A5D150330FA}" srcOrd="0" destOrd="0" presId="urn:microsoft.com/office/officeart/2008/layout/CircularPictureCallout"/>
    <dgm:cxn modelId="{2814BD29-8372-4481-9156-D64ED7CB01A8}" srcId="{AB598FE8-993E-4951-8D53-993763902D5B}" destId="{7A15C880-A463-4C20-8CD0-8E16E654B62A}" srcOrd="4" destOrd="0" parTransId="{DB4E17EE-FF2A-461B-B0E9-64FA59839518}" sibTransId="{AC6BAF16-8F05-455C-B817-1B3296BE289B}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4E2E67CA-ADAD-4F0A-A567-E8CFE4C3D0FD}" type="presOf" srcId="{3C751203-2768-415A-B6F1-F492921C77EE}" destId="{F0FAC687-39CC-4BE9-977D-DD2C914C87C3}" srcOrd="0" destOrd="0" presId="urn:microsoft.com/office/officeart/2008/layout/CircularPictureCallout"/>
    <dgm:cxn modelId="{E68B7507-14F8-47DF-8899-BB24A5028FE9}" type="presOf" srcId="{6E104495-197C-4C29-B50A-CF1FE6BB90B5}" destId="{99D426DE-960F-4C09-9D3F-CA28CB3C2E36}" srcOrd="0" destOrd="0" presId="urn:microsoft.com/office/officeart/2008/layout/CircularPictureCallout"/>
    <dgm:cxn modelId="{09F698CF-848B-4C31-96D2-4B27BEA83335}" type="presOf" srcId="{0FA8F0E2-058E-40D4-A516-CA524853399E}" destId="{810A6A68-DD4D-4FF2-A41C-5DA8CFD3ACFE}" srcOrd="0" destOrd="0" presId="urn:microsoft.com/office/officeart/2008/layout/CircularPictureCallout"/>
    <dgm:cxn modelId="{CD25F2FE-8A5D-4E94-A826-FBB423E2B00D}" srcId="{AB598FE8-993E-4951-8D53-993763902D5B}" destId="{E516C7A8-7C00-41E0-BABA-331594FECBF3}" srcOrd="2" destOrd="0" parTransId="{FA4EC4A5-B4FE-4836-BD41-2739D7511644}" sibTransId="{909E22A2-691A-4128-A438-22DC789D337A}"/>
    <dgm:cxn modelId="{E7AAD5EC-F56D-4FC3-A5FF-87AA320B075B}" type="presParOf" srcId="{73DE816D-7D53-47D0-97D0-F6BF97023D1D}" destId="{7E6E0EB3-91F7-43E2-92CF-8561C22BD58C}" srcOrd="0" destOrd="0" presId="urn:microsoft.com/office/officeart/2008/layout/CircularPictureCallout"/>
    <dgm:cxn modelId="{F524B056-01E0-4D0E-AFD9-33DB6C5D51A3}" type="presParOf" srcId="{7E6E0EB3-91F7-43E2-92CF-8561C22BD58C}" destId="{F7B5997F-10AF-44DB-B4D7-E5C72E96D139}" srcOrd="0" destOrd="0" presId="urn:microsoft.com/office/officeart/2008/layout/CircularPictureCallout"/>
    <dgm:cxn modelId="{4A5CA47B-3CC8-48D6-9057-6CFDABEBCC18}" type="presParOf" srcId="{F7B5997F-10AF-44DB-B4D7-E5C72E96D139}" destId="{524581E7-A43D-4EB3-94CA-06F805E0B163}" srcOrd="0" destOrd="0" presId="urn:microsoft.com/office/officeart/2008/layout/CircularPictureCallout"/>
    <dgm:cxn modelId="{D9F09DE5-EBEF-4647-9095-A830560528C7}" type="presParOf" srcId="{7E6E0EB3-91F7-43E2-92CF-8561C22BD58C}" destId="{B4645F7C-55B7-4E52-9B16-38E9F1307305}" srcOrd="1" destOrd="0" presId="urn:microsoft.com/office/officeart/2008/layout/CircularPictureCallout"/>
    <dgm:cxn modelId="{BDF25278-CF90-4443-AA2D-90061D9E2730}" type="presParOf" srcId="{7E6E0EB3-91F7-43E2-92CF-8561C22BD58C}" destId="{841C2466-4AAA-47FA-90EF-D0E58BF3B360}" srcOrd="2" destOrd="0" presId="urn:microsoft.com/office/officeart/2008/layout/CircularPictureCallout"/>
    <dgm:cxn modelId="{031E1C58-B491-43AC-8663-4A44C79982E9}" type="presParOf" srcId="{841C2466-4AAA-47FA-90EF-D0E58BF3B360}" destId="{810A6A68-DD4D-4FF2-A41C-5DA8CFD3ACFE}" srcOrd="0" destOrd="0" presId="urn:microsoft.com/office/officeart/2008/layout/CircularPictureCallout"/>
    <dgm:cxn modelId="{025B312A-7C67-41DA-84D8-A469B156F68E}" type="presParOf" srcId="{7E6E0EB3-91F7-43E2-92CF-8561C22BD58C}" destId="{D84CB236-DE44-4411-9EA0-60F6840088D4}" srcOrd="3" destOrd="0" presId="urn:microsoft.com/office/officeart/2008/layout/CircularPictureCallout"/>
    <dgm:cxn modelId="{2810BFF9-F485-4345-812E-6A7B47495411}" type="presParOf" srcId="{7E6E0EB3-91F7-43E2-92CF-8561C22BD58C}" destId="{62814FDE-CAEB-4048-A8B8-0B9B94D26F53}" srcOrd="4" destOrd="0" presId="urn:microsoft.com/office/officeart/2008/layout/CircularPictureCallout"/>
    <dgm:cxn modelId="{8C32DE57-6DE0-4043-94B3-ED8E363452B6}" type="presParOf" srcId="{62814FDE-CAEB-4048-A8B8-0B9B94D26F53}" destId="{99D426DE-960F-4C09-9D3F-CA28CB3C2E36}" srcOrd="0" destOrd="0" presId="urn:microsoft.com/office/officeart/2008/layout/CircularPictureCallout"/>
    <dgm:cxn modelId="{D765823C-41C5-4E3F-A24B-AA20438E7B20}" type="presParOf" srcId="{7E6E0EB3-91F7-43E2-92CF-8561C22BD58C}" destId="{DE3AF0C0-3EC0-466A-88BD-0F1B2517335E}" srcOrd="5" destOrd="0" presId="urn:microsoft.com/office/officeart/2008/layout/CircularPictureCallout"/>
    <dgm:cxn modelId="{6624BB51-F51A-4C80-A3B9-1368580A22EE}" type="presParOf" srcId="{DE3AF0C0-3EC0-466A-88BD-0F1B2517335E}" destId="{F66AA898-A8B0-4BC7-9B42-1A5D150330FA}" srcOrd="0" destOrd="0" presId="urn:microsoft.com/office/officeart/2008/layout/CircularPictureCallout"/>
    <dgm:cxn modelId="{554983F6-4C3B-4678-8C4D-61019C51CCDB}" type="presParOf" srcId="{7E6E0EB3-91F7-43E2-92CF-8561C22BD58C}" destId="{3870F361-0C94-4010-ACF3-FB9A66A84FBD}" srcOrd="6" destOrd="0" presId="urn:microsoft.com/office/officeart/2008/layout/CircularPictureCallout"/>
    <dgm:cxn modelId="{1116D072-74FD-4C62-85E9-9820A373E2C1}" type="presParOf" srcId="{7E6E0EB3-91F7-43E2-92CF-8561C22BD58C}" destId="{0F295121-C786-479B-953C-1348B35650CA}" srcOrd="7" destOrd="0" presId="urn:microsoft.com/office/officeart/2008/layout/CircularPictureCallout"/>
    <dgm:cxn modelId="{270F09AF-33E8-4AAE-A017-D3C05213DD3A}" type="presParOf" srcId="{0F295121-C786-479B-953C-1348B35650CA}" destId="{8C0B0612-286E-4616-9776-96AB5583CA13}" srcOrd="0" destOrd="0" presId="urn:microsoft.com/office/officeart/2008/layout/CircularPictureCallout"/>
    <dgm:cxn modelId="{7310C5CC-FAC4-4147-9537-FCA09C539EF3}" type="presParOf" srcId="{7E6E0EB3-91F7-43E2-92CF-8561C22BD58C}" destId="{C24648BA-6155-4888-8F4C-7E6E46FEBAE1}" srcOrd="8" destOrd="0" presId="urn:microsoft.com/office/officeart/2008/layout/CircularPictureCallout"/>
    <dgm:cxn modelId="{85FFA587-4C36-408B-9DA3-132CE8985E50}" type="presParOf" srcId="{C24648BA-6155-4888-8F4C-7E6E46FEBAE1}" destId="{B6D7FCD6-047E-4623-AE26-78E84B40D353}" srcOrd="0" destOrd="0" presId="urn:microsoft.com/office/officeart/2008/layout/CircularPictureCallout"/>
    <dgm:cxn modelId="{4569ECFD-596A-4E3C-A149-9938CCDC6E0B}" type="presParOf" srcId="{7E6E0EB3-91F7-43E2-92CF-8561C22BD58C}" destId="{32728226-5C06-4140-B8BD-26F6284CF421}" srcOrd="9" destOrd="0" presId="urn:microsoft.com/office/officeart/2008/layout/CircularPictureCallout"/>
    <dgm:cxn modelId="{F843E503-7D4A-43C8-84DD-195520965AFE}" type="presParOf" srcId="{7E6E0EB3-91F7-43E2-92CF-8561C22BD58C}" destId="{89AC1895-1A5E-42D4-8534-691CE891ECAC}" srcOrd="10" destOrd="0" presId="urn:microsoft.com/office/officeart/2008/layout/CircularPictureCallout"/>
    <dgm:cxn modelId="{B6A5CF3F-53B5-42D2-8F01-F42BB85B9F52}" type="presParOf" srcId="{89AC1895-1A5E-42D4-8534-691CE891ECAC}" destId="{F0FAC687-39CC-4BE9-977D-DD2C914C87C3}" srcOrd="0" destOrd="0" presId="urn:microsoft.com/office/officeart/2008/layout/CircularPictureCallout"/>
    <dgm:cxn modelId="{FBDC0C6C-95C8-41CD-B6F3-DCB433C9DB61}" type="presParOf" srcId="{7E6E0EB3-91F7-43E2-92CF-8561C22BD58C}" destId="{949B2A25-1076-4993-9AEF-B47DDA792EAD}" srcOrd="11" destOrd="0" presId="urn:microsoft.com/office/officeart/2008/layout/CircularPictureCallout"/>
    <dgm:cxn modelId="{2F48E7CB-08F7-4815-A117-7BD4649477F8}" type="presParOf" srcId="{949B2A25-1076-4993-9AEF-B47DDA792EAD}" destId="{86349B0D-4E38-4EDC-8CC5-5BEF3D389780}" srcOrd="0" destOrd="0" presId="urn:microsoft.com/office/officeart/2008/layout/CircularPictureCallout"/>
    <dgm:cxn modelId="{330697D9-A706-4424-AF39-9122F481BD1E}" type="presParOf" srcId="{7E6E0EB3-91F7-43E2-92CF-8561C22BD58C}" destId="{BC948FAD-696E-45EF-A6C4-6589DEF9EB83}" srcOrd="12" destOrd="0" presId="urn:microsoft.com/office/officeart/2008/layout/CircularPictureCallout"/>
    <dgm:cxn modelId="{533210CD-81D2-4EB7-8268-1258DA51ADAE}" type="presParOf" srcId="{7E6E0EB3-91F7-43E2-92CF-8561C22BD58C}" destId="{C115DC01-31EF-4964-9DAB-3517E4D554B9}" srcOrd="13" destOrd="0" presId="urn:microsoft.com/office/officeart/2008/layout/CircularPictureCallout"/>
    <dgm:cxn modelId="{19C7D7B1-F72B-47C8-9CA3-33172BB42F23}" type="presParOf" srcId="{C115DC01-31EF-4964-9DAB-3517E4D554B9}" destId="{2B53A044-45FD-40CA-A1E7-321D252D7BDF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CircularPictureCallout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751203-2768-415A-B6F1-F492921C77EE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Distributions of Sockets</a:t>
          </a:r>
          <a:endParaRPr lang="en-US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B2F82E-5C1E-4B25-9EA9-1174628E0DAD}" type="parTrans" cxnId="{E8429B95-7509-49BF-A5C0-F4A3353DBD84}">
      <dgm:prSet/>
      <dgm:spPr/>
      <dgm:t>
        <a:bodyPr/>
        <a:lstStyle/>
        <a:p>
          <a:pPr rtl="1"/>
          <a:endParaRPr lang="ar-PS"/>
        </a:p>
      </dgm:t>
    </dgm:pt>
    <dgm:pt modelId="{0CD6BBAA-158D-411B-BF7F-91BF6CBB799B}" type="sibTrans" cxnId="{E8429B95-7509-49BF-A5C0-F4A3353DBD84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pPr rtl="1"/>
          <a:endParaRPr lang="ar-P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Lighting System</a:t>
          </a:r>
          <a:endParaRPr lang="en-US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A8F0E2-058E-40D4-A516-CA524853399E}" type="sibTrans" cxnId="{D7BD1DE8-87B1-48B0-A703-BB064A268E43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n-US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F3B2F17E-4713-4130-BA10-9C5BBAC7FE63}">
      <dgm:prSet custT="1"/>
      <dgm:spPr/>
      <dgm:t>
        <a:bodyPr/>
        <a:lstStyle/>
        <a:p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Loudspeakers</a:t>
          </a:r>
          <a:endParaRPr lang="en-GB" sz="2000" b="0" kern="1200" dirty="0">
            <a:latin typeface="Times New Roman" panose="02020603050405020304" pitchFamily="18" charset="0"/>
            <a:ea typeface="Arial Unicode MS"/>
            <a:cs typeface="Times New Roman" panose="02020603050405020304" pitchFamily="18" charset="0"/>
          </a:endParaRPr>
        </a:p>
      </dgm:t>
    </dgm:pt>
    <dgm:pt modelId="{8CF57C6C-7366-4B55-9C65-12DF9231DB79}" type="parTrans" cxnId="{C71E8741-A7F7-4289-B4B5-91FC242D9AAB}">
      <dgm:prSet/>
      <dgm:spPr/>
      <dgm:t>
        <a:bodyPr/>
        <a:lstStyle/>
        <a:p>
          <a:endParaRPr lang="en-US"/>
        </a:p>
      </dgm:t>
    </dgm:pt>
    <dgm:pt modelId="{6D63AAF2-1731-41B5-B2E5-41CED1A87ED8}" type="sibTrans" cxnId="{C71E8741-A7F7-4289-B4B5-91FC242D9AAB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3DE816D-7D53-47D0-97D0-F6BF97023D1D}" type="pres">
      <dgm:prSet presAssocID="{AB598FE8-993E-4951-8D53-993763902D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7E6E0EB3-91F7-43E2-92CF-8561C22BD58C}" type="pres">
      <dgm:prSet presAssocID="{AB598FE8-993E-4951-8D53-993763902D5B}" presName="Name1" presStyleCnt="0"/>
      <dgm:spPr/>
      <dgm:t>
        <a:bodyPr/>
        <a:lstStyle/>
        <a:p>
          <a:endParaRPr lang="en-US"/>
        </a:p>
      </dgm:t>
    </dgm:pt>
    <dgm:pt modelId="{F7B5997F-10AF-44DB-B4D7-E5C72E96D139}" type="pres">
      <dgm:prSet presAssocID="{8462FC64-E17C-4330-9C06-FCC002760187}" presName="picture_1" presStyleCnt="0"/>
      <dgm:spPr/>
      <dgm:t>
        <a:bodyPr/>
        <a:lstStyle/>
        <a:p>
          <a:endParaRPr lang="en-US"/>
        </a:p>
      </dgm:t>
    </dgm:pt>
    <dgm:pt modelId="{524581E7-A43D-4EB3-94CA-06F805E0B163}" type="pres">
      <dgm:prSet presAssocID="{8462FC64-E17C-4330-9C06-FCC002760187}" presName="pictureRepeatNode" presStyleLbl="alignImgPlace1" presStyleIdx="0" presStyleCnt="4"/>
      <dgm:spPr/>
      <dgm:t>
        <a:bodyPr/>
        <a:lstStyle/>
        <a:p>
          <a:endParaRPr lang="en-US"/>
        </a:p>
      </dgm:t>
    </dgm:pt>
    <dgm:pt modelId="{B4645F7C-55B7-4E52-9B16-38E9F1307305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1C2466-4AAA-47FA-90EF-D0E58BF3B360}" type="pres">
      <dgm:prSet presAssocID="{0FA8F0E2-058E-40D4-A516-CA524853399E}" presName="picture_2" presStyleCnt="0"/>
      <dgm:spPr/>
      <dgm:t>
        <a:bodyPr/>
        <a:lstStyle/>
        <a:p>
          <a:endParaRPr lang="en-US"/>
        </a:p>
      </dgm:t>
    </dgm:pt>
    <dgm:pt modelId="{810A6A68-DD4D-4FF2-A41C-5DA8CFD3ACFE}" type="pres">
      <dgm:prSet presAssocID="{0FA8F0E2-058E-40D4-A516-CA524853399E}" presName="pictureRepeatNode" presStyleLbl="alignImgPlace1" presStyleIdx="1" presStyleCnt="4" custScaleX="76329" custScaleY="77185"/>
      <dgm:spPr/>
      <dgm:t>
        <a:bodyPr/>
        <a:lstStyle/>
        <a:p>
          <a:endParaRPr lang="en-US"/>
        </a:p>
      </dgm:t>
    </dgm:pt>
    <dgm:pt modelId="{D84CB236-DE44-4411-9EA0-60F6840088D4}" type="pres">
      <dgm:prSet presAssocID="{6E104495-197C-4C29-B50A-CF1FE6BB90B5}" presName="line_2" presStyleLbl="parChTrans1D1" presStyleIdx="0" presStyleCnt="3"/>
      <dgm:spPr/>
      <dgm:t>
        <a:bodyPr/>
        <a:lstStyle/>
        <a:p>
          <a:endParaRPr lang="en-US"/>
        </a:p>
      </dgm:t>
    </dgm:pt>
    <dgm:pt modelId="{62814FDE-CAEB-4048-A8B8-0B9B94D26F53}" type="pres">
      <dgm:prSet presAssocID="{6E104495-197C-4C29-B50A-CF1FE6BB90B5}" presName="textparent_2" presStyleLbl="node1" presStyleIdx="0" presStyleCnt="0"/>
      <dgm:spPr/>
      <dgm:t>
        <a:bodyPr/>
        <a:lstStyle/>
        <a:p>
          <a:endParaRPr lang="en-US"/>
        </a:p>
      </dgm:t>
    </dgm:pt>
    <dgm:pt modelId="{99D426DE-960F-4C09-9D3F-CA28CB3C2E36}" type="pres">
      <dgm:prSet presAssocID="{6E104495-197C-4C29-B50A-CF1FE6BB90B5}" presName="text_2" presStyleLbl="revTx" presStyleIdx="0" presStyleCnt="3" custScaleX="2738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C3089-DDB7-4164-8388-3BB022CE5610}" type="pres">
      <dgm:prSet presAssocID="{0CD6BBAA-158D-411B-BF7F-91BF6CBB799B}" presName="picture_3" presStyleCnt="0"/>
      <dgm:spPr/>
      <dgm:t>
        <a:bodyPr/>
        <a:lstStyle/>
        <a:p>
          <a:endParaRPr lang="en-US"/>
        </a:p>
      </dgm:t>
    </dgm:pt>
    <dgm:pt modelId="{B6D7FCD6-047E-4623-AE26-78E84B40D353}" type="pres">
      <dgm:prSet presAssocID="{0CD6BBAA-158D-411B-BF7F-91BF6CBB799B}" presName="pictureRepeatNode" presStyleLbl="alignImgPlace1" presStyleIdx="2" presStyleCnt="4" custScaleX="88951" custScaleY="85274"/>
      <dgm:spPr/>
      <dgm:t>
        <a:bodyPr/>
        <a:lstStyle/>
        <a:p>
          <a:endParaRPr lang="en-US"/>
        </a:p>
      </dgm:t>
    </dgm:pt>
    <dgm:pt modelId="{C6E7AA85-5A26-4FA7-B470-FBEFB0D96836}" type="pres">
      <dgm:prSet presAssocID="{3C751203-2768-415A-B6F1-F492921C77EE}" presName="line_3" presStyleLbl="parChTrans1D1" presStyleIdx="1" presStyleCnt="3"/>
      <dgm:spPr/>
      <dgm:t>
        <a:bodyPr/>
        <a:lstStyle/>
        <a:p>
          <a:endParaRPr lang="en-US"/>
        </a:p>
      </dgm:t>
    </dgm:pt>
    <dgm:pt modelId="{526DBA75-C3AE-4201-9EFE-C83D729988F6}" type="pres">
      <dgm:prSet presAssocID="{3C751203-2768-415A-B6F1-F492921C77EE}" presName="textparent_3" presStyleLbl="node1" presStyleIdx="0" presStyleCnt="0"/>
      <dgm:spPr/>
      <dgm:t>
        <a:bodyPr/>
        <a:lstStyle/>
        <a:p>
          <a:endParaRPr lang="en-US"/>
        </a:p>
      </dgm:t>
    </dgm:pt>
    <dgm:pt modelId="{A5C55C10-D510-44D7-9EC0-1E58583A7EFD}" type="pres">
      <dgm:prSet presAssocID="{3C751203-2768-415A-B6F1-F492921C77EE}" presName="text_3" presStyleLbl="revTx" presStyleIdx="1" presStyleCnt="3" custScaleX="2517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0A1FCA-6745-4AED-886A-F4D9DAD2BADC}" type="pres">
      <dgm:prSet presAssocID="{6D63AAF2-1731-41B5-B2E5-41CED1A87ED8}" presName="picture_4" presStyleCnt="0"/>
      <dgm:spPr/>
      <dgm:t>
        <a:bodyPr/>
        <a:lstStyle/>
        <a:p>
          <a:endParaRPr lang="en-US"/>
        </a:p>
      </dgm:t>
    </dgm:pt>
    <dgm:pt modelId="{BEC435D6-76FD-42C2-B634-27F359C66361}" type="pres">
      <dgm:prSet presAssocID="{6D63AAF2-1731-41B5-B2E5-41CED1A87ED8}" presName="pictureRepeatNode" presStyleLbl="alignImgPlace1" presStyleIdx="3" presStyleCnt="4" custScaleX="83796" custScaleY="78430"/>
      <dgm:spPr/>
      <dgm:t>
        <a:bodyPr/>
        <a:lstStyle/>
        <a:p>
          <a:endParaRPr lang="en-US"/>
        </a:p>
      </dgm:t>
    </dgm:pt>
    <dgm:pt modelId="{AC27A382-F6E0-4803-B9C4-C510FBFF5E67}" type="pres">
      <dgm:prSet presAssocID="{F3B2F17E-4713-4130-BA10-9C5BBAC7FE63}" presName="line_4" presStyleLbl="parChTrans1D1" presStyleIdx="2" presStyleCnt="3"/>
      <dgm:spPr/>
      <dgm:t>
        <a:bodyPr/>
        <a:lstStyle/>
        <a:p>
          <a:endParaRPr lang="en-US"/>
        </a:p>
      </dgm:t>
    </dgm:pt>
    <dgm:pt modelId="{F899B18E-43A1-4A0E-948C-A1C5750BD3C1}" type="pres">
      <dgm:prSet presAssocID="{F3B2F17E-4713-4130-BA10-9C5BBAC7FE63}" presName="textparent_4" presStyleLbl="node1" presStyleIdx="0" presStyleCnt="0"/>
      <dgm:spPr/>
      <dgm:t>
        <a:bodyPr/>
        <a:lstStyle/>
        <a:p>
          <a:endParaRPr lang="en-US"/>
        </a:p>
      </dgm:t>
    </dgm:pt>
    <dgm:pt modelId="{16B3ADB8-50B1-4673-96D3-72702F0EBBE5}" type="pres">
      <dgm:prSet presAssocID="{F3B2F17E-4713-4130-BA10-9C5BBAC7FE63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1E8741-A7F7-4289-B4B5-91FC242D9AAB}" srcId="{AB598FE8-993E-4951-8D53-993763902D5B}" destId="{F3B2F17E-4713-4130-BA10-9C5BBAC7FE63}" srcOrd="3" destOrd="0" parTransId="{8CF57C6C-7366-4B55-9C65-12DF9231DB79}" sibTransId="{6D63AAF2-1731-41B5-B2E5-41CED1A87ED8}"/>
    <dgm:cxn modelId="{492A3A96-2FB5-41AF-AA2E-22B4A5EC6E6E}" type="presOf" srcId="{0FA8F0E2-058E-40D4-A516-CA524853399E}" destId="{810A6A68-DD4D-4FF2-A41C-5DA8CFD3ACFE}" srcOrd="0" destOrd="0" presId="urn:microsoft.com/office/officeart/2008/layout/CircularPictureCallout"/>
    <dgm:cxn modelId="{C491DA37-70B0-4F2D-BC91-BF30502AA06B}" type="presOf" srcId="{6E104495-197C-4C29-B50A-CF1FE6BB90B5}" destId="{99D426DE-960F-4C09-9D3F-CA28CB3C2E36}" srcOrd="0" destOrd="0" presId="urn:microsoft.com/office/officeart/2008/layout/CircularPictureCallout"/>
    <dgm:cxn modelId="{C980E9C2-9882-4CB7-91F3-196115016BAC}" type="presOf" srcId="{3B055C96-C943-44CC-A758-090798E3D98B}" destId="{B4645F7C-55B7-4E52-9B16-38E9F1307305}" srcOrd="0" destOrd="0" presId="urn:microsoft.com/office/officeart/2008/layout/CircularPictureCallout"/>
    <dgm:cxn modelId="{E8429B95-7509-49BF-A5C0-F4A3353DBD84}" srcId="{AB598FE8-993E-4951-8D53-993763902D5B}" destId="{3C751203-2768-415A-B6F1-F492921C77EE}" srcOrd="2" destOrd="0" parTransId="{79B2F82E-5C1E-4B25-9EA9-1174628E0DAD}" sibTransId="{0CD6BBAA-158D-411B-BF7F-91BF6CBB799B}"/>
    <dgm:cxn modelId="{232A6313-721F-45D7-8C96-33396820CF81}" type="presOf" srcId="{8462FC64-E17C-4330-9C06-FCC002760187}" destId="{524581E7-A43D-4EB3-94CA-06F805E0B163}" srcOrd="0" destOrd="0" presId="urn:microsoft.com/office/officeart/2008/layout/CircularPictureCallout"/>
    <dgm:cxn modelId="{4F795B55-6789-4BF0-A690-9D5AB01D5D30}" type="presOf" srcId="{6D63AAF2-1731-41B5-B2E5-41CED1A87ED8}" destId="{BEC435D6-76FD-42C2-B634-27F359C66361}" srcOrd="0" destOrd="0" presId="urn:microsoft.com/office/officeart/2008/layout/CircularPictureCallout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AFC4370B-8169-4AAE-B312-AB1372710711}" type="presOf" srcId="{F3B2F17E-4713-4130-BA10-9C5BBAC7FE63}" destId="{16B3ADB8-50B1-4673-96D3-72702F0EBBE5}" srcOrd="0" destOrd="0" presId="urn:microsoft.com/office/officeart/2008/layout/CircularPictureCallout"/>
    <dgm:cxn modelId="{2BEA2590-D318-4DE3-A727-2A9FFB7A94FD}" type="presOf" srcId="{AB598FE8-993E-4951-8D53-993763902D5B}" destId="{73DE816D-7D53-47D0-97D0-F6BF97023D1D}" srcOrd="0" destOrd="0" presId="urn:microsoft.com/office/officeart/2008/layout/CircularPictureCallout"/>
    <dgm:cxn modelId="{A5F58516-6433-4864-B5D4-F45CCDA6E86D}" type="presOf" srcId="{3C751203-2768-415A-B6F1-F492921C77EE}" destId="{A5C55C10-D510-44D7-9EC0-1E58583A7EFD}" srcOrd="0" destOrd="0" presId="urn:microsoft.com/office/officeart/2008/layout/CircularPictureCallout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B8BFD6C-0ED0-458D-A843-7B626657EBA4}" type="presOf" srcId="{0CD6BBAA-158D-411B-BF7F-91BF6CBB799B}" destId="{B6D7FCD6-047E-4623-AE26-78E84B40D353}" srcOrd="0" destOrd="0" presId="urn:microsoft.com/office/officeart/2008/layout/CircularPictureCallout"/>
    <dgm:cxn modelId="{D67AB3DF-64FF-4DEB-AD83-9A4427CF6E50}" type="presParOf" srcId="{73DE816D-7D53-47D0-97D0-F6BF97023D1D}" destId="{7E6E0EB3-91F7-43E2-92CF-8561C22BD58C}" srcOrd="0" destOrd="0" presId="urn:microsoft.com/office/officeart/2008/layout/CircularPictureCallout"/>
    <dgm:cxn modelId="{508ACB3C-B422-4298-8413-0CC02029DA9C}" type="presParOf" srcId="{7E6E0EB3-91F7-43E2-92CF-8561C22BD58C}" destId="{F7B5997F-10AF-44DB-B4D7-E5C72E96D139}" srcOrd="0" destOrd="0" presId="urn:microsoft.com/office/officeart/2008/layout/CircularPictureCallout"/>
    <dgm:cxn modelId="{866DB16B-A85F-4EA5-9831-F498BBC4C97E}" type="presParOf" srcId="{F7B5997F-10AF-44DB-B4D7-E5C72E96D139}" destId="{524581E7-A43D-4EB3-94CA-06F805E0B163}" srcOrd="0" destOrd="0" presId="urn:microsoft.com/office/officeart/2008/layout/CircularPictureCallout"/>
    <dgm:cxn modelId="{EAAF912A-A206-4BF1-A650-B46A1A37ADB0}" type="presParOf" srcId="{7E6E0EB3-91F7-43E2-92CF-8561C22BD58C}" destId="{B4645F7C-55B7-4E52-9B16-38E9F1307305}" srcOrd="1" destOrd="0" presId="urn:microsoft.com/office/officeart/2008/layout/CircularPictureCallout"/>
    <dgm:cxn modelId="{0B67CAAB-AD26-4673-87C9-5ECBABBE1852}" type="presParOf" srcId="{7E6E0EB3-91F7-43E2-92CF-8561C22BD58C}" destId="{841C2466-4AAA-47FA-90EF-D0E58BF3B360}" srcOrd="2" destOrd="0" presId="urn:microsoft.com/office/officeart/2008/layout/CircularPictureCallout"/>
    <dgm:cxn modelId="{09EC8A92-2400-47AE-8A01-C11512B558D4}" type="presParOf" srcId="{841C2466-4AAA-47FA-90EF-D0E58BF3B360}" destId="{810A6A68-DD4D-4FF2-A41C-5DA8CFD3ACFE}" srcOrd="0" destOrd="0" presId="urn:microsoft.com/office/officeart/2008/layout/CircularPictureCallout"/>
    <dgm:cxn modelId="{7664E2DE-2FAC-4C91-A46D-D320B649AF18}" type="presParOf" srcId="{7E6E0EB3-91F7-43E2-92CF-8561C22BD58C}" destId="{D84CB236-DE44-4411-9EA0-60F6840088D4}" srcOrd="3" destOrd="0" presId="urn:microsoft.com/office/officeart/2008/layout/CircularPictureCallout"/>
    <dgm:cxn modelId="{A7FFA40F-DFB8-4E1F-AA1B-44DAC78A0E18}" type="presParOf" srcId="{7E6E0EB3-91F7-43E2-92CF-8561C22BD58C}" destId="{62814FDE-CAEB-4048-A8B8-0B9B94D26F53}" srcOrd="4" destOrd="0" presId="urn:microsoft.com/office/officeart/2008/layout/CircularPictureCallout"/>
    <dgm:cxn modelId="{A9C25F5D-0F51-4C00-8ECE-068B40540244}" type="presParOf" srcId="{62814FDE-CAEB-4048-A8B8-0B9B94D26F53}" destId="{99D426DE-960F-4C09-9D3F-CA28CB3C2E36}" srcOrd="0" destOrd="0" presId="urn:microsoft.com/office/officeart/2008/layout/CircularPictureCallout"/>
    <dgm:cxn modelId="{C0AD02F4-64F5-48FA-B90D-975913AD469D}" type="presParOf" srcId="{7E6E0EB3-91F7-43E2-92CF-8561C22BD58C}" destId="{B8DC3089-DDB7-4164-8388-3BB022CE5610}" srcOrd="5" destOrd="0" presId="urn:microsoft.com/office/officeart/2008/layout/CircularPictureCallout"/>
    <dgm:cxn modelId="{20A24E83-9F77-41E0-919D-FD5B35468E7A}" type="presParOf" srcId="{B8DC3089-DDB7-4164-8388-3BB022CE5610}" destId="{B6D7FCD6-047E-4623-AE26-78E84B40D353}" srcOrd="0" destOrd="0" presId="urn:microsoft.com/office/officeart/2008/layout/CircularPictureCallout"/>
    <dgm:cxn modelId="{0B13A30E-DBF6-40B9-9091-8B548A9CB64F}" type="presParOf" srcId="{7E6E0EB3-91F7-43E2-92CF-8561C22BD58C}" destId="{C6E7AA85-5A26-4FA7-B470-FBEFB0D96836}" srcOrd="6" destOrd="0" presId="urn:microsoft.com/office/officeart/2008/layout/CircularPictureCallout"/>
    <dgm:cxn modelId="{CDD4D906-7599-493F-9886-0460594C2079}" type="presParOf" srcId="{7E6E0EB3-91F7-43E2-92CF-8561C22BD58C}" destId="{526DBA75-C3AE-4201-9EFE-C83D729988F6}" srcOrd="7" destOrd="0" presId="urn:microsoft.com/office/officeart/2008/layout/CircularPictureCallout"/>
    <dgm:cxn modelId="{B9134E8D-6C20-4504-8257-76ED7CC3B13B}" type="presParOf" srcId="{526DBA75-C3AE-4201-9EFE-C83D729988F6}" destId="{A5C55C10-D510-44D7-9EC0-1E58583A7EFD}" srcOrd="0" destOrd="0" presId="urn:microsoft.com/office/officeart/2008/layout/CircularPictureCallout"/>
    <dgm:cxn modelId="{624AD9DA-7693-4670-8EE0-A6FFB73011D6}" type="presParOf" srcId="{7E6E0EB3-91F7-43E2-92CF-8561C22BD58C}" destId="{1F0A1FCA-6745-4AED-886A-F4D9DAD2BADC}" srcOrd="8" destOrd="0" presId="urn:microsoft.com/office/officeart/2008/layout/CircularPictureCallout"/>
    <dgm:cxn modelId="{98424B42-A11F-43EC-A72A-AC1ADEBB4A0B}" type="presParOf" srcId="{1F0A1FCA-6745-4AED-886A-F4D9DAD2BADC}" destId="{BEC435D6-76FD-42C2-B634-27F359C66361}" srcOrd="0" destOrd="0" presId="urn:microsoft.com/office/officeart/2008/layout/CircularPictureCallout"/>
    <dgm:cxn modelId="{D456CBCD-1B8C-4B7D-BD0E-4C9650A04741}" type="presParOf" srcId="{7E6E0EB3-91F7-43E2-92CF-8561C22BD58C}" destId="{AC27A382-F6E0-4803-B9C4-C510FBFF5E67}" srcOrd="9" destOrd="0" presId="urn:microsoft.com/office/officeart/2008/layout/CircularPictureCallout"/>
    <dgm:cxn modelId="{D558724F-320D-4E53-8482-092831A61150}" type="presParOf" srcId="{7E6E0EB3-91F7-43E2-92CF-8561C22BD58C}" destId="{F899B18E-43A1-4A0E-948C-A1C5750BD3C1}" srcOrd="10" destOrd="0" presId="urn:microsoft.com/office/officeart/2008/layout/CircularPictureCallout"/>
    <dgm:cxn modelId="{D1F18430-F7F6-48D2-9F19-B994348719D4}" type="presParOf" srcId="{F899B18E-43A1-4A0E-948C-A1C5750BD3C1}" destId="{16B3ADB8-50B1-4673-96D3-72702F0EBBE5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38167-7F5D-4269-8A12-E627CEC171D2}">
      <dsp:nvSpPr>
        <dsp:cNvPr id="0" name=""/>
        <dsp:cNvSpPr/>
      </dsp:nvSpPr>
      <dsp:spPr>
        <a:xfrm>
          <a:off x="1426463" y="259108"/>
          <a:ext cx="3712464" cy="3712464"/>
        </a:xfrm>
        <a:prstGeom prst="pie">
          <a:avLst>
            <a:gd name="adj1" fmla="val 16200000"/>
            <a:gd name="adj2" fmla="val 19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>
              <a:solidFill>
                <a:schemeClr val="tx2">
                  <a:lumMod val="50000"/>
                </a:schemeClr>
              </a:solidFill>
            </a:rPr>
            <a:t>First  floor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>
              <a:solidFill>
                <a:srgbClr val="FF0000"/>
              </a:solidFill>
            </a:rPr>
            <a:t>5700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371087" y="733332"/>
        <a:ext cx="972312" cy="751332"/>
      </dsp:txXfrm>
    </dsp:sp>
    <dsp:sp modelId="{8210A59D-3F82-45BF-8F3C-9E7C9F28F14C}">
      <dsp:nvSpPr>
        <dsp:cNvPr id="0" name=""/>
        <dsp:cNvSpPr/>
      </dsp:nvSpPr>
      <dsp:spPr>
        <a:xfrm>
          <a:off x="1470659" y="335568"/>
          <a:ext cx="3712464" cy="3712464"/>
        </a:xfrm>
        <a:prstGeom prst="pie">
          <a:avLst>
            <a:gd name="adj1" fmla="val 198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second </a:t>
          </a:r>
          <a:r>
            <a:rPr lang="en-US" sz="1300" kern="1200" dirty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>
              <a:solidFill>
                <a:srgbClr val="FF0000"/>
              </a:solidFill>
            </a:rPr>
            <a:t>7000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989832" y="1838232"/>
        <a:ext cx="1016508" cy="729234"/>
      </dsp:txXfrm>
    </dsp:sp>
    <dsp:sp modelId="{1648E5FE-AC20-444B-AB95-F656769091F0}">
      <dsp:nvSpPr>
        <dsp:cNvPr id="0" name=""/>
        <dsp:cNvSpPr/>
      </dsp:nvSpPr>
      <dsp:spPr>
        <a:xfrm>
          <a:off x="1426463" y="412027"/>
          <a:ext cx="3712464" cy="3712464"/>
        </a:xfrm>
        <a:prstGeom prst="pie">
          <a:avLst>
            <a:gd name="adj1" fmla="val 1800000"/>
            <a:gd name="adj2" fmla="val 54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>
              <a:solidFill>
                <a:srgbClr val="FF0000"/>
              </a:solidFill>
            </a:rPr>
            <a:t>5200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371087" y="2921034"/>
        <a:ext cx="972312" cy="751332"/>
      </dsp:txXfrm>
    </dsp:sp>
    <dsp:sp modelId="{DDA7C0A7-6E72-4126-AF3E-0F44D55555A5}">
      <dsp:nvSpPr>
        <dsp:cNvPr id="0" name=""/>
        <dsp:cNvSpPr/>
      </dsp:nvSpPr>
      <dsp:spPr>
        <a:xfrm>
          <a:off x="1338071" y="412027"/>
          <a:ext cx="3712464" cy="3712464"/>
        </a:xfrm>
        <a:prstGeom prst="pie">
          <a:avLst>
            <a:gd name="adj1" fmla="val 54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>
              <a:solidFill>
                <a:schemeClr val="tx2">
                  <a:lumMod val="50000"/>
                </a:schemeClr>
              </a:solidFill>
            </a:rPr>
            <a:t>Forth floor   area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>
              <a:solidFill>
                <a:srgbClr val="FF0000"/>
              </a:solidFill>
            </a:rPr>
            <a:t>5200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2133599" y="2921034"/>
        <a:ext cx="972312" cy="751332"/>
      </dsp:txXfrm>
    </dsp:sp>
    <dsp:sp modelId="{A0F169A0-2DAC-4808-852B-C9256C0BDAC9}">
      <dsp:nvSpPr>
        <dsp:cNvPr id="0" name=""/>
        <dsp:cNvSpPr/>
      </dsp:nvSpPr>
      <dsp:spPr>
        <a:xfrm>
          <a:off x="1293875" y="335568"/>
          <a:ext cx="3712464" cy="3712464"/>
        </a:xfrm>
        <a:prstGeom prst="pie">
          <a:avLst>
            <a:gd name="adj1" fmla="val 9000000"/>
            <a:gd name="adj2" fmla="val 126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>
              <a:solidFill>
                <a:schemeClr val="tx1"/>
              </a:solidFill>
            </a:rPr>
            <a:t>Basement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>
              <a:solidFill>
                <a:srgbClr val="FF0000"/>
              </a:solidFill>
            </a:rPr>
            <a:t>2300 m2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470659" y="1838232"/>
        <a:ext cx="1016508" cy="729234"/>
      </dsp:txXfrm>
    </dsp:sp>
    <dsp:sp modelId="{310BF39C-1409-4EBE-A5CC-54F33D83B047}">
      <dsp:nvSpPr>
        <dsp:cNvPr id="0" name=""/>
        <dsp:cNvSpPr/>
      </dsp:nvSpPr>
      <dsp:spPr>
        <a:xfrm>
          <a:off x="1338071" y="259108"/>
          <a:ext cx="3712464" cy="3712464"/>
        </a:xfrm>
        <a:prstGeom prst="pie">
          <a:avLst>
            <a:gd name="adj1" fmla="val 126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>
              <a:solidFill>
                <a:srgbClr val="FF0000"/>
              </a:solidFill>
            </a:rPr>
            <a:t>6700 m2</a:t>
          </a:r>
        </a:p>
      </dsp:txBody>
      <dsp:txXfrm>
        <a:off x="2133599" y="733332"/>
        <a:ext cx="972312" cy="751332"/>
      </dsp:txXfrm>
    </dsp:sp>
    <dsp:sp modelId="{05824A97-668A-4AD5-9E96-CB7CFDB34917}">
      <dsp:nvSpPr>
        <dsp:cNvPr id="0" name=""/>
        <dsp:cNvSpPr/>
      </dsp:nvSpPr>
      <dsp:spPr>
        <a:xfrm>
          <a:off x="1196509" y="29289"/>
          <a:ext cx="4172102" cy="4172102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tx1">
            <a:lumMod val="85000"/>
            <a:lumOff val="1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0C539-1649-4A1F-BEDC-A133B7660C6D}">
      <dsp:nvSpPr>
        <dsp:cNvPr id="0" name=""/>
        <dsp:cNvSpPr/>
      </dsp:nvSpPr>
      <dsp:spPr>
        <a:xfrm>
          <a:off x="1240705" y="105748"/>
          <a:ext cx="4172102" cy="4172102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tx1">
            <a:lumMod val="85000"/>
            <a:lumOff val="1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B994E4-CBA0-4CA5-89EB-1B6C469AC764}">
      <dsp:nvSpPr>
        <dsp:cNvPr id="0" name=""/>
        <dsp:cNvSpPr/>
      </dsp:nvSpPr>
      <dsp:spPr>
        <a:xfrm>
          <a:off x="1196509" y="182207"/>
          <a:ext cx="4172102" cy="4172102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tx1">
            <a:lumMod val="85000"/>
            <a:lumOff val="1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33BA32-83F7-414B-953A-836EA8B732D9}">
      <dsp:nvSpPr>
        <dsp:cNvPr id="0" name=""/>
        <dsp:cNvSpPr/>
      </dsp:nvSpPr>
      <dsp:spPr>
        <a:xfrm>
          <a:off x="1108388" y="182207"/>
          <a:ext cx="4172102" cy="4172102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tx1">
            <a:lumMod val="85000"/>
            <a:lumOff val="1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8AD54-BCA8-432C-B86F-B9A07272AB0D}">
      <dsp:nvSpPr>
        <dsp:cNvPr id="0" name=""/>
        <dsp:cNvSpPr/>
      </dsp:nvSpPr>
      <dsp:spPr>
        <a:xfrm>
          <a:off x="1066820" y="228617"/>
          <a:ext cx="4172102" cy="4172102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tx1">
            <a:lumMod val="85000"/>
            <a:lumOff val="1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557EF-09F0-459B-8036-384C87F3110C}">
      <dsp:nvSpPr>
        <dsp:cNvPr id="0" name=""/>
        <dsp:cNvSpPr/>
      </dsp:nvSpPr>
      <dsp:spPr>
        <a:xfrm>
          <a:off x="1108388" y="29289"/>
          <a:ext cx="4172102" cy="4172102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tx1">
            <a:lumMod val="85000"/>
            <a:lumOff val="1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F8F5EF-F8B4-4851-97EA-8E47886F9D02}">
      <dsp:nvSpPr>
        <dsp:cNvPr id="0" name=""/>
        <dsp:cNvSpPr/>
      </dsp:nvSpPr>
      <dsp:spPr>
        <a:xfrm>
          <a:off x="3807528" y="2077710"/>
          <a:ext cx="1686486" cy="139157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Elements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4508" y="2281501"/>
        <a:ext cx="1192526" cy="983993"/>
      </dsp:txXfrm>
    </dsp:sp>
    <dsp:sp modelId="{3BF051C9-3CA7-4AE6-B17E-580AC9CDC2B8}">
      <dsp:nvSpPr>
        <dsp:cNvPr id="0" name=""/>
        <dsp:cNvSpPr/>
      </dsp:nvSpPr>
      <dsp:spPr>
        <a:xfrm rot="16200000">
          <a:off x="4397016" y="1371026"/>
          <a:ext cx="507510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4469696" y="1540612"/>
        <a:ext cx="362151" cy="290717"/>
      </dsp:txXfrm>
    </dsp:sp>
    <dsp:sp modelId="{07BF1F62-CAA0-4068-A817-28CA51B83676}">
      <dsp:nvSpPr>
        <dsp:cNvPr id="0" name=""/>
        <dsp:cNvSpPr/>
      </dsp:nvSpPr>
      <dsp:spPr>
        <a:xfrm>
          <a:off x="3692182" y="64358"/>
          <a:ext cx="1917179" cy="10557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Mat foundation</a:t>
          </a:r>
          <a:endParaRPr lang="en-US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72946" y="218974"/>
        <a:ext cx="1355651" cy="746553"/>
      </dsp:txXfrm>
    </dsp:sp>
    <dsp:sp modelId="{9D9EB8B4-B3DD-4FAE-8FBE-408343B5E3D9}">
      <dsp:nvSpPr>
        <dsp:cNvPr id="0" name=""/>
        <dsp:cNvSpPr/>
      </dsp:nvSpPr>
      <dsp:spPr>
        <a:xfrm rot="19174927">
          <a:off x="5329629" y="1753779"/>
          <a:ext cx="468143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75215"/>
                <a:satOff val="5370"/>
                <a:lumOff val="-7900"/>
                <a:alphaOff val="0"/>
                <a:shade val="51000"/>
                <a:satMod val="130000"/>
              </a:schemeClr>
            </a:gs>
            <a:gs pos="80000">
              <a:schemeClr val="accent4">
                <a:hueOff val="-75215"/>
                <a:satOff val="5370"/>
                <a:lumOff val="-7900"/>
                <a:alphaOff val="0"/>
                <a:shade val="93000"/>
                <a:satMod val="130000"/>
              </a:schemeClr>
            </a:gs>
            <a:gs pos="100000">
              <a:schemeClr val="accent4">
                <a:hueOff val="-75215"/>
                <a:satOff val="5370"/>
                <a:lumOff val="-79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800" kern="1200"/>
        </a:p>
      </dsp:txBody>
      <dsp:txXfrm>
        <a:off x="5346388" y="1896214"/>
        <a:ext cx="327700" cy="290717"/>
      </dsp:txXfrm>
    </dsp:sp>
    <dsp:sp modelId="{ADB0DBE9-4FB2-4A61-B252-80DC9C7B6ACB}">
      <dsp:nvSpPr>
        <dsp:cNvPr id="0" name=""/>
        <dsp:cNvSpPr/>
      </dsp:nvSpPr>
      <dsp:spPr>
        <a:xfrm>
          <a:off x="5758649" y="655601"/>
          <a:ext cx="1268546" cy="1268546"/>
        </a:xfrm>
        <a:prstGeom prst="ellipse">
          <a:avLst/>
        </a:prstGeom>
        <a:gradFill rotWithShape="0">
          <a:gsLst>
            <a:gs pos="0">
              <a:schemeClr val="accent4">
                <a:hueOff val="-75215"/>
                <a:satOff val="5370"/>
                <a:lumOff val="-7900"/>
                <a:alphaOff val="0"/>
                <a:shade val="51000"/>
                <a:satMod val="130000"/>
              </a:schemeClr>
            </a:gs>
            <a:gs pos="80000">
              <a:schemeClr val="accent4">
                <a:hueOff val="-75215"/>
                <a:satOff val="5370"/>
                <a:lumOff val="-7900"/>
                <a:alphaOff val="0"/>
                <a:shade val="93000"/>
                <a:satMod val="130000"/>
              </a:schemeClr>
            </a:gs>
            <a:gs pos="100000">
              <a:schemeClr val="accent4">
                <a:hueOff val="-75215"/>
                <a:satOff val="5370"/>
                <a:lumOff val="-79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Stairs and Ramps</a:t>
          </a:r>
          <a:endParaRPr lang="en-US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44423" y="841375"/>
        <a:ext cx="896998" cy="896998"/>
      </dsp:txXfrm>
    </dsp:sp>
    <dsp:sp modelId="{9483E399-7DC0-405A-B0AD-C97E4270E888}">
      <dsp:nvSpPr>
        <dsp:cNvPr id="0" name=""/>
        <dsp:cNvSpPr/>
      </dsp:nvSpPr>
      <dsp:spPr>
        <a:xfrm rot="21593857">
          <a:off x="5674689" y="2529015"/>
          <a:ext cx="435266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50429"/>
                <a:satOff val="10740"/>
                <a:lumOff val="-15799"/>
                <a:alphaOff val="0"/>
                <a:shade val="51000"/>
                <a:satMod val="130000"/>
              </a:schemeClr>
            </a:gs>
            <a:gs pos="80000">
              <a:schemeClr val="accent4">
                <a:hueOff val="-150429"/>
                <a:satOff val="10740"/>
                <a:lumOff val="-15799"/>
                <a:alphaOff val="0"/>
                <a:shade val="93000"/>
                <a:satMod val="130000"/>
              </a:schemeClr>
            </a:gs>
            <a:gs pos="100000">
              <a:schemeClr val="accent4">
                <a:hueOff val="-150429"/>
                <a:satOff val="10740"/>
                <a:lumOff val="-157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674689" y="2626038"/>
        <a:ext cx="304686" cy="290717"/>
      </dsp:txXfrm>
    </dsp:sp>
    <dsp:sp modelId="{198E4BAA-4BB0-4926-A22D-8CF7D9E4E5CD}">
      <dsp:nvSpPr>
        <dsp:cNvPr id="0" name=""/>
        <dsp:cNvSpPr/>
      </dsp:nvSpPr>
      <dsp:spPr>
        <a:xfrm>
          <a:off x="6315267" y="2135117"/>
          <a:ext cx="1268546" cy="1268546"/>
        </a:xfrm>
        <a:prstGeom prst="ellipse">
          <a:avLst/>
        </a:prstGeom>
        <a:gradFill rotWithShape="0">
          <a:gsLst>
            <a:gs pos="0">
              <a:schemeClr val="accent4">
                <a:hueOff val="-150429"/>
                <a:satOff val="10740"/>
                <a:lumOff val="-15799"/>
                <a:alphaOff val="0"/>
                <a:shade val="51000"/>
                <a:satMod val="130000"/>
              </a:schemeClr>
            </a:gs>
            <a:gs pos="80000">
              <a:schemeClr val="accent4">
                <a:hueOff val="-150429"/>
                <a:satOff val="10740"/>
                <a:lumOff val="-15799"/>
                <a:alphaOff val="0"/>
                <a:shade val="93000"/>
                <a:satMod val="130000"/>
              </a:schemeClr>
            </a:gs>
            <a:gs pos="100000">
              <a:schemeClr val="accent4">
                <a:hueOff val="-150429"/>
                <a:satOff val="10740"/>
                <a:lumOff val="-157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Shear walls</a:t>
          </a:r>
          <a:endParaRPr lang="en-US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01041" y="2320891"/>
        <a:ext cx="896998" cy="896998"/>
      </dsp:txXfrm>
    </dsp:sp>
    <dsp:sp modelId="{8A49560F-5C81-48AF-A13F-4ED519A04791}">
      <dsp:nvSpPr>
        <dsp:cNvPr id="0" name=""/>
        <dsp:cNvSpPr/>
      </dsp:nvSpPr>
      <dsp:spPr>
        <a:xfrm rot="2700000">
          <a:off x="5248870" y="3338152"/>
          <a:ext cx="417638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5644"/>
                <a:satOff val="16110"/>
                <a:lumOff val="-23699"/>
                <a:alphaOff val="0"/>
                <a:shade val="51000"/>
                <a:satMod val="130000"/>
              </a:schemeClr>
            </a:gs>
            <a:gs pos="80000">
              <a:schemeClr val="accent4">
                <a:hueOff val="-225644"/>
                <a:satOff val="16110"/>
                <a:lumOff val="-23699"/>
                <a:alphaOff val="0"/>
                <a:shade val="93000"/>
                <a:satMod val="130000"/>
              </a:schemeClr>
            </a:gs>
            <a:gs pos="100000">
              <a:schemeClr val="accent4">
                <a:hueOff val="-225644"/>
                <a:satOff val="16110"/>
                <a:lumOff val="-23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267218" y="3390761"/>
        <a:ext cx="292347" cy="290717"/>
      </dsp:txXfrm>
    </dsp:sp>
    <dsp:sp modelId="{4F0DFDF5-789E-4C80-A33F-183F8D0B912A}">
      <dsp:nvSpPr>
        <dsp:cNvPr id="0" name=""/>
        <dsp:cNvSpPr/>
      </dsp:nvSpPr>
      <dsp:spPr>
        <a:xfrm>
          <a:off x="5558873" y="3681599"/>
          <a:ext cx="1268546" cy="1268546"/>
        </a:xfrm>
        <a:prstGeom prst="ellipse">
          <a:avLst/>
        </a:prstGeom>
        <a:gradFill rotWithShape="0">
          <a:gsLst>
            <a:gs pos="0">
              <a:schemeClr val="accent4">
                <a:hueOff val="-225644"/>
                <a:satOff val="16110"/>
                <a:lumOff val="-23699"/>
                <a:alphaOff val="0"/>
                <a:shade val="51000"/>
                <a:satMod val="130000"/>
              </a:schemeClr>
            </a:gs>
            <a:gs pos="80000">
              <a:schemeClr val="accent4">
                <a:hueOff val="-225644"/>
                <a:satOff val="16110"/>
                <a:lumOff val="-23699"/>
                <a:alphaOff val="0"/>
                <a:shade val="93000"/>
                <a:satMod val="130000"/>
              </a:schemeClr>
            </a:gs>
            <a:gs pos="100000">
              <a:schemeClr val="accent4">
                <a:hueOff val="-225644"/>
                <a:satOff val="16110"/>
                <a:lumOff val="-23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Columns</a:t>
          </a:r>
          <a:endParaRPr lang="en-US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44647" y="3867373"/>
        <a:ext cx="896998" cy="896998"/>
      </dsp:txXfrm>
    </dsp:sp>
    <dsp:sp modelId="{136484C0-7E75-4430-8429-7EFC0FF3B30B}">
      <dsp:nvSpPr>
        <dsp:cNvPr id="0" name=""/>
        <dsp:cNvSpPr/>
      </dsp:nvSpPr>
      <dsp:spPr>
        <a:xfrm rot="5400000">
          <a:off x="4424451" y="3641231"/>
          <a:ext cx="452641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00858"/>
                <a:satOff val="21480"/>
                <a:lumOff val="-31599"/>
                <a:alphaOff val="0"/>
                <a:shade val="51000"/>
                <a:satMod val="130000"/>
              </a:schemeClr>
            </a:gs>
            <a:gs pos="80000">
              <a:schemeClr val="accent4">
                <a:hueOff val="-300858"/>
                <a:satOff val="21480"/>
                <a:lumOff val="-31599"/>
                <a:alphaOff val="0"/>
                <a:shade val="93000"/>
                <a:satMod val="130000"/>
              </a:schemeClr>
            </a:gs>
            <a:gs pos="100000">
              <a:schemeClr val="accent4">
                <a:hueOff val="-300858"/>
                <a:satOff val="21480"/>
                <a:lumOff val="-315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800" kern="1200"/>
        </a:p>
      </dsp:txBody>
      <dsp:txXfrm>
        <a:off x="4492347" y="3670241"/>
        <a:ext cx="316849" cy="290717"/>
      </dsp:txXfrm>
    </dsp:sp>
    <dsp:sp modelId="{7A4DCA51-899E-4694-9482-2DDDA9A26717}">
      <dsp:nvSpPr>
        <dsp:cNvPr id="0" name=""/>
        <dsp:cNvSpPr/>
      </dsp:nvSpPr>
      <dsp:spPr>
        <a:xfrm>
          <a:off x="4018896" y="4323326"/>
          <a:ext cx="1263751" cy="1262838"/>
        </a:xfrm>
        <a:prstGeom prst="ellipse">
          <a:avLst/>
        </a:prstGeom>
        <a:gradFill rotWithShape="0">
          <a:gsLst>
            <a:gs pos="0">
              <a:schemeClr val="accent4">
                <a:hueOff val="-300858"/>
                <a:satOff val="21480"/>
                <a:lumOff val="-31599"/>
                <a:alphaOff val="0"/>
                <a:shade val="51000"/>
                <a:satMod val="130000"/>
              </a:schemeClr>
            </a:gs>
            <a:gs pos="80000">
              <a:schemeClr val="accent4">
                <a:hueOff val="-300858"/>
                <a:satOff val="21480"/>
                <a:lumOff val="-31599"/>
                <a:alphaOff val="0"/>
                <a:shade val="93000"/>
                <a:satMod val="130000"/>
              </a:schemeClr>
            </a:gs>
            <a:gs pos="100000">
              <a:schemeClr val="accent4">
                <a:hueOff val="-300858"/>
                <a:satOff val="21480"/>
                <a:lumOff val="-315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Beams</a:t>
          </a:r>
        </a:p>
      </dsp:txBody>
      <dsp:txXfrm>
        <a:off x="4203968" y="4508264"/>
        <a:ext cx="893607" cy="892962"/>
      </dsp:txXfrm>
    </dsp:sp>
    <dsp:sp modelId="{965962EB-0976-4219-A226-C57FAE8022E3}">
      <dsp:nvSpPr>
        <dsp:cNvPr id="0" name=""/>
        <dsp:cNvSpPr/>
      </dsp:nvSpPr>
      <dsp:spPr>
        <a:xfrm rot="8100000">
          <a:off x="3590879" y="3363059"/>
          <a:ext cx="456132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76073"/>
                <a:satOff val="26850"/>
                <a:lumOff val="-39499"/>
                <a:alphaOff val="0"/>
                <a:shade val="51000"/>
                <a:satMod val="130000"/>
              </a:schemeClr>
            </a:gs>
            <a:gs pos="80000">
              <a:schemeClr val="accent4">
                <a:hueOff val="-376073"/>
                <a:satOff val="26850"/>
                <a:lumOff val="-39499"/>
                <a:alphaOff val="0"/>
                <a:shade val="93000"/>
                <a:satMod val="130000"/>
              </a:schemeClr>
            </a:gs>
            <a:gs pos="100000">
              <a:schemeClr val="accent4">
                <a:hueOff val="-376073"/>
                <a:satOff val="26850"/>
                <a:lumOff val="-394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707679" y="3411585"/>
        <a:ext cx="319292" cy="290717"/>
      </dsp:txXfrm>
    </dsp:sp>
    <dsp:sp modelId="{095F0771-3BA9-4DE0-950D-CC442F272861}">
      <dsp:nvSpPr>
        <dsp:cNvPr id="0" name=""/>
        <dsp:cNvSpPr/>
      </dsp:nvSpPr>
      <dsp:spPr>
        <a:xfrm>
          <a:off x="2481062" y="3802834"/>
          <a:ext cx="1254668" cy="1026076"/>
        </a:xfrm>
        <a:prstGeom prst="ellipse">
          <a:avLst/>
        </a:prstGeom>
        <a:gradFill rotWithShape="0">
          <a:gsLst>
            <a:gs pos="0">
              <a:schemeClr val="accent4">
                <a:hueOff val="-376073"/>
                <a:satOff val="26850"/>
                <a:lumOff val="-39499"/>
                <a:alphaOff val="0"/>
                <a:shade val="51000"/>
                <a:satMod val="130000"/>
              </a:schemeClr>
            </a:gs>
            <a:gs pos="80000">
              <a:schemeClr val="accent4">
                <a:hueOff val="-376073"/>
                <a:satOff val="26850"/>
                <a:lumOff val="-39499"/>
                <a:alphaOff val="0"/>
                <a:shade val="93000"/>
                <a:satMod val="130000"/>
              </a:schemeClr>
            </a:gs>
            <a:gs pos="100000">
              <a:schemeClr val="accent4">
                <a:hueOff val="-376073"/>
                <a:satOff val="26850"/>
                <a:lumOff val="-394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Slabs</a:t>
          </a:r>
          <a:endParaRPr lang="en-US" sz="1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64804" y="3953099"/>
        <a:ext cx="887184" cy="725546"/>
      </dsp:txXfrm>
    </dsp:sp>
    <dsp:sp modelId="{84EF4C2C-B0E6-467D-A008-6090AD769869}">
      <dsp:nvSpPr>
        <dsp:cNvPr id="0" name=""/>
        <dsp:cNvSpPr/>
      </dsp:nvSpPr>
      <dsp:spPr>
        <a:xfrm rot="10806480">
          <a:off x="3415474" y="2529166"/>
          <a:ext cx="277053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51287"/>
                <a:satOff val="32220"/>
                <a:lumOff val="-47398"/>
                <a:alphaOff val="0"/>
                <a:shade val="51000"/>
                <a:satMod val="130000"/>
              </a:schemeClr>
            </a:gs>
            <a:gs pos="80000">
              <a:schemeClr val="accent4">
                <a:hueOff val="-451287"/>
                <a:satOff val="32220"/>
                <a:lumOff val="-47398"/>
                <a:alphaOff val="0"/>
                <a:shade val="93000"/>
                <a:satMod val="130000"/>
              </a:schemeClr>
            </a:gs>
            <a:gs pos="100000">
              <a:schemeClr val="accent4">
                <a:hueOff val="-451287"/>
                <a:satOff val="32220"/>
                <a:lumOff val="-473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498590" y="2626150"/>
        <a:ext cx="193937" cy="290717"/>
      </dsp:txXfrm>
    </dsp:sp>
    <dsp:sp modelId="{6F1BF00F-2DF1-4454-8B31-9C8B32617B40}">
      <dsp:nvSpPr>
        <dsp:cNvPr id="0" name=""/>
        <dsp:cNvSpPr/>
      </dsp:nvSpPr>
      <dsp:spPr>
        <a:xfrm>
          <a:off x="1654265" y="2179284"/>
          <a:ext cx="1630526" cy="1180204"/>
        </a:xfrm>
        <a:prstGeom prst="ellipse">
          <a:avLst/>
        </a:prstGeom>
        <a:gradFill rotWithShape="0">
          <a:gsLst>
            <a:gs pos="0">
              <a:schemeClr val="accent4">
                <a:hueOff val="-451287"/>
                <a:satOff val="32220"/>
                <a:lumOff val="-47398"/>
                <a:alphaOff val="0"/>
                <a:shade val="51000"/>
                <a:satMod val="130000"/>
              </a:schemeClr>
            </a:gs>
            <a:gs pos="80000">
              <a:schemeClr val="accent4">
                <a:hueOff val="-451287"/>
                <a:satOff val="32220"/>
                <a:lumOff val="-47398"/>
                <a:alphaOff val="0"/>
                <a:shade val="93000"/>
                <a:satMod val="130000"/>
              </a:schemeClr>
            </a:gs>
            <a:gs pos="100000">
              <a:schemeClr val="accent4">
                <a:hueOff val="-451287"/>
                <a:satOff val="32220"/>
                <a:lumOff val="-473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Retaining walls</a:t>
          </a:r>
          <a:endParaRPr lang="en-US" sz="1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93050" y="2352121"/>
        <a:ext cx="1152956" cy="834530"/>
      </dsp:txXfrm>
    </dsp:sp>
    <dsp:sp modelId="{9C1A240F-B559-46EC-9CCB-04B12C34CBAF}">
      <dsp:nvSpPr>
        <dsp:cNvPr id="0" name=""/>
        <dsp:cNvSpPr/>
      </dsp:nvSpPr>
      <dsp:spPr>
        <a:xfrm rot="13408699">
          <a:off x="3607873" y="1741633"/>
          <a:ext cx="420405" cy="4845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526502"/>
                <a:satOff val="37590"/>
                <a:lumOff val="-55298"/>
                <a:alphaOff val="0"/>
                <a:shade val="51000"/>
                <a:satMod val="130000"/>
              </a:schemeClr>
            </a:gs>
            <a:gs pos="80000">
              <a:schemeClr val="accent4">
                <a:hueOff val="-526502"/>
                <a:satOff val="37590"/>
                <a:lumOff val="-55298"/>
                <a:alphaOff val="0"/>
                <a:shade val="93000"/>
                <a:satMod val="130000"/>
              </a:schemeClr>
            </a:gs>
            <a:gs pos="100000">
              <a:schemeClr val="accent4">
                <a:hueOff val="-526502"/>
                <a:satOff val="37590"/>
                <a:lumOff val="-552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716692" y="1881930"/>
        <a:ext cx="294284" cy="290717"/>
      </dsp:txXfrm>
    </dsp:sp>
    <dsp:sp modelId="{1390DECA-08EC-42B9-940B-C834DD381204}">
      <dsp:nvSpPr>
        <dsp:cNvPr id="0" name=""/>
        <dsp:cNvSpPr/>
      </dsp:nvSpPr>
      <dsp:spPr>
        <a:xfrm>
          <a:off x="2427125" y="632108"/>
          <a:ext cx="1268546" cy="1268546"/>
        </a:xfrm>
        <a:prstGeom prst="ellipse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Water tanks</a:t>
          </a:r>
          <a:endParaRPr lang="en-US" sz="1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12899" y="817882"/>
        <a:ext cx="896998" cy="8969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7E349-30D3-40CF-B6D6-BC99C7DF0087}">
      <dsp:nvSpPr>
        <dsp:cNvPr id="0" name=""/>
        <dsp:cNvSpPr/>
      </dsp:nvSpPr>
      <dsp:spPr>
        <a:xfrm>
          <a:off x="2866407" y="2930706"/>
          <a:ext cx="1597159" cy="159715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cap="none" spc="0" dirty="0" smtClean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ETABS Checks</a:t>
          </a:r>
          <a:endParaRPr lang="en-US" sz="2400" b="0" kern="1200" cap="none" spc="0" dirty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00306" y="3164605"/>
        <a:ext cx="1129361" cy="1129361"/>
      </dsp:txXfrm>
    </dsp:sp>
    <dsp:sp modelId="{8AD20741-F4FC-4714-83D4-54831EF7E7F6}">
      <dsp:nvSpPr>
        <dsp:cNvPr id="0" name=""/>
        <dsp:cNvSpPr/>
      </dsp:nvSpPr>
      <dsp:spPr>
        <a:xfrm rot="10800000">
          <a:off x="621305" y="3501691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0A0960-E2EF-407C-9DBA-971A2A22C544}">
      <dsp:nvSpPr>
        <dsp:cNvPr id="0" name=""/>
        <dsp:cNvSpPr/>
      </dsp:nvSpPr>
      <dsp:spPr>
        <a:xfrm>
          <a:off x="-56511" y="3282081"/>
          <a:ext cx="1355634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Compatibility check</a:t>
          </a:r>
          <a:endParaRPr lang="en-US" sz="16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-30315" y="3308277"/>
        <a:ext cx="1303242" cy="842017"/>
      </dsp:txXfrm>
    </dsp:sp>
    <dsp:sp modelId="{A1F0B911-ADCF-43B2-AEAF-6C9491A619CF}">
      <dsp:nvSpPr>
        <dsp:cNvPr id="0" name=""/>
        <dsp:cNvSpPr/>
      </dsp:nvSpPr>
      <dsp:spPr>
        <a:xfrm rot="12342857">
          <a:off x="817671" y="2641355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66BA01-8B44-459B-A5B2-53A9D062E907}">
      <dsp:nvSpPr>
        <dsp:cNvPr id="0" name=""/>
        <dsp:cNvSpPr/>
      </dsp:nvSpPr>
      <dsp:spPr>
        <a:xfrm>
          <a:off x="310456" y="1961477"/>
          <a:ext cx="1224536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Equilibrium check</a:t>
          </a:r>
          <a:endParaRPr lang="en-US" sz="17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36652" y="1987673"/>
        <a:ext cx="1172144" cy="842017"/>
      </dsp:txXfrm>
    </dsp:sp>
    <dsp:sp modelId="{AD027F15-3B60-456E-915B-4B5D1313EE02}">
      <dsp:nvSpPr>
        <dsp:cNvPr id="0" name=""/>
        <dsp:cNvSpPr/>
      </dsp:nvSpPr>
      <dsp:spPr>
        <a:xfrm rot="13885714">
          <a:off x="1367876" y="1951420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38A400-9BF0-47A0-838B-609EC0BB51BB}">
      <dsp:nvSpPr>
        <dsp:cNvPr id="0" name=""/>
        <dsp:cNvSpPr/>
      </dsp:nvSpPr>
      <dsp:spPr>
        <a:xfrm>
          <a:off x="1208276" y="902435"/>
          <a:ext cx="1118011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Internal force check </a:t>
          </a:r>
          <a:endParaRPr lang="en-US" sz="18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234472" y="928631"/>
        <a:ext cx="1065619" cy="842017"/>
      </dsp:txXfrm>
    </dsp:sp>
    <dsp:sp modelId="{8E633121-DA45-4A74-BE91-AEC8DFD5F7A9}">
      <dsp:nvSpPr>
        <dsp:cNvPr id="0" name=""/>
        <dsp:cNvSpPr/>
      </dsp:nvSpPr>
      <dsp:spPr>
        <a:xfrm rot="15428571">
          <a:off x="2162946" y="1568534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2FD281-ED7B-40DD-8376-ED695C69F295}">
      <dsp:nvSpPr>
        <dsp:cNvPr id="0" name=""/>
        <dsp:cNvSpPr/>
      </dsp:nvSpPr>
      <dsp:spPr>
        <a:xfrm>
          <a:off x="2428698" y="314711"/>
          <a:ext cx="1118011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Deflection check</a:t>
          </a:r>
          <a:endParaRPr lang="en-US" sz="17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454894" y="340907"/>
        <a:ext cx="1065619" cy="842017"/>
      </dsp:txXfrm>
    </dsp:sp>
    <dsp:sp modelId="{D6637DB5-CA80-410D-BBD0-EF6B936B963B}">
      <dsp:nvSpPr>
        <dsp:cNvPr id="0" name=""/>
        <dsp:cNvSpPr/>
      </dsp:nvSpPr>
      <dsp:spPr>
        <a:xfrm rot="16971429">
          <a:off x="3045406" y="1568534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40FEA4-FB23-4049-96FE-0FCEAA134E6E}">
      <dsp:nvSpPr>
        <dsp:cNvPr id="0" name=""/>
        <dsp:cNvSpPr/>
      </dsp:nvSpPr>
      <dsp:spPr>
        <a:xfrm>
          <a:off x="3783263" y="314711"/>
          <a:ext cx="1118011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Period check</a:t>
          </a:r>
          <a:endParaRPr lang="en-US" sz="1800" b="0" kern="1200" cap="none" spc="0" dirty="0" smtClean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809459" y="340907"/>
        <a:ext cx="1065619" cy="842017"/>
      </dsp:txXfrm>
    </dsp:sp>
    <dsp:sp modelId="{C9DDFD41-0A24-4137-B869-27DD77165BE5}">
      <dsp:nvSpPr>
        <dsp:cNvPr id="0" name=""/>
        <dsp:cNvSpPr/>
      </dsp:nvSpPr>
      <dsp:spPr>
        <a:xfrm rot="18514286">
          <a:off x="3840476" y="1951420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6EAE4C-8D34-4264-84CD-1D196EBAB4A2}">
      <dsp:nvSpPr>
        <dsp:cNvPr id="0" name=""/>
        <dsp:cNvSpPr/>
      </dsp:nvSpPr>
      <dsp:spPr>
        <a:xfrm>
          <a:off x="5003685" y="902435"/>
          <a:ext cx="1118011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Drift check</a:t>
          </a:r>
          <a:endParaRPr lang="en-US" sz="17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029881" y="928631"/>
        <a:ext cx="1065619" cy="842017"/>
      </dsp:txXfrm>
    </dsp:sp>
    <dsp:sp modelId="{20877C2C-511F-4FD3-A763-79AD7378D937}">
      <dsp:nvSpPr>
        <dsp:cNvPr id="0" name=""/>
        <dsp:cNvSpPr/>
      </dsp:nvSpPr>
      <dsp:spPr>
        <a:xfrm rot="20057143">
          <a:off x="4390681" y="2641355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8A0FCA-17D9-4CA9-9014-C2587CE91090}">
      <dsp:nvSpPr>
        <dsp:cNvPr id="0" name=""/>
        <dsp:cNvSpPr/>
      </dsp:nvSpPr>
      <dsp:spPr>
        <a:xfrm>
          <a:off x="5848243" y="1961477"/>
          <a:ext cx="1118011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(MPMR) check</a:t>
          </a:r>
          <a:endParaRPr lang="en-US" sz="17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874439" y="1987673"/>
        <a:ext cx="1065619" cy="842017"/>
      </dsp:txXfrm>
    </dsp:sp>
    <dsp:sp modelId="{5C57F924-0A4F-4A4B-ACFC-58CA41B7D0E2}">
      <dsp:nvSpPr>
        <dsp:cNvPr id="0" name=""/>
        <dsp:cNvSpPr/>
      </dsp:nvSpPr>
      <dsp:spPr>
        <a:xfrm>
          <a:off x="4587047" y="3501691"/>
          <a:ext cx="2121621" cy="4551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B2032E-FE68-462E-81A7-C8EDEB1AA601}">
      <dsp:nvSpPr>
        <dsp:cNvPr id="0" name=""/>
        <dsp:cNvSpPr/>
      </dsp:nvSpPr>
      <dsp:spPr>
        <a:xfrm>
          <a:off x="6149662" y="3282081"/>
          <a:ext cx="1118011" cy="894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Base Shear check</a:t>
          </a:r>
          <a:endParaRPr lang="en-US" sz="1700" b="0" kern="120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6175858" y="3308277"/>
        <a:ext cx="1065619" cy="8420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0" y="437556"/>
          <a:ext cx="2353489" cy="4199881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1527095" y="1828388"/>
          <a:ext cx="2688066" cy="267168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527095" y="1828388"/>
        <a:ext cx="2688066" cy="2671680"/>
      </dsp:txXfrm>
    </dsp:sp>
    <dsp:sp modelId="{E5A2F0EA-E74E-4051-8F85-D75B90C33EBE}">
      <dsp:nvSpPr>
        <dsp:cNvPr id="0" name=""/>
        <dsp:cNvSpPr/>
      </dsp:nvSpPr>
      <dsp:spPr>
        <a:xfrm>
          <a:off x="3082432" y="155447"/>
          <a:ext cx="709143" cy="70914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045461" y="188940"/>
          <a:ext cx="3077195" cy="70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Material properties</a:t>
          </a:r>
        </a:p>
      </dsp:txBody>
      <dsp:txXfrm>
        <a:off x="4045461" y="188940"/>
        <a:ext cx="3077195" cy="709143"/>
      </dsp:txXfrm>
    </dsp:sp>
    <dsp:sp modelId="{24C223C2-5CD5-4AA9-B685-180F30411C2E}">
      <dsp:nvSpPr>
        <dsp:cNvPr id="0" name=""/>
        <dsp:cNvSpPr/>
      </dsp:nvSpPr>
      <dsp:spPr>
        <a:xfrm>
          <a:off x="3090396" y="2610196"/>
          <a:ext cx="709143" cy="70914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3912041" y="2711100"/>
          <a:ext cx="3885790" cy="70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Thermal behavior and </a:t>
          </a:r>
          <a:endParaRPr lang="en-US" sz="2000" b="0" kern="1200" dirty="0" smtClean="0">
            <a:solidFill>
              <a:schemeClr val="accent3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solar </a:t>
          </a:r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radiation</a:t>
          </a:r>
        </a:p>
      </dsp:txBody>
      <dsp:txXfrm>
        <a:off x="3912041" y="2711100"/>
        <a:ext cx="3885790" cy="709143"/>
      </dsp:txXfrm>
    </dsp:sp>
    <dsp:sp modelId="{6D862928-BF90-427B-8835-A909F536AD15}">
      <dsp:nvSpPr>
        <dsp:cNvPr id="0" name=""/>
        <dsp:cNvSpPr/>
      </dsp:nvSpPr>
      <dsp:spPr>
        <a:xfrm>
          <a:off x="7294700" y="1359268"/>
          <a:ext cx="709143" cy="709143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8112343" y="1404135"/>
          <a:ext cx="2393925" cy="70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Acoustical design</a:t>
          </a:r>
        </a:p>
      </dsp:txBody>
      <dsp:txXfrm>
        <a:off x="8112343" y="1404135"/>
        <a:ext cx="2393925" cy="709143"/>
      </dsp:txXfrm>
    </dsp:sp>
    <dsp:sp modelId="{83BBAC68-75CE-4DFA-8AC2-A4FECF261183}">
      <dsp:nvSpPr>
        <dsp:cNvPr id="0" name=""/>
        <dsp:cNvSpPr/>
      </dsp:nvSpPr>
      <dsp:spPr>
        <a:xfrm>
          <a:off x="7350233" y="159312"/>
          <a:ext cx="709143" cy="709143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4EA3A-6302-437B-A576-6C14C04415B0}">
      <dsp:nvSpPr>
        <dsp:cNvPr id="0" name=""/>
        <dsp:cNvSpPr/>
      </dsp:nvSpPr>
      <dsp:spPr>
        <a:xfrm>
          <a:off x="8512097" y="190096"/>
          <a:ext cx="1737842" cy="70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Ventilation </a:t>
          </a:r>
        </a:p>
      </dsp:txBody>
      <dsp:txXfrm>
        <a:off x="8512097" y="190096"/>
        <a:ext cx="1737842" cy="709143"/>
      </dsp:txXfrm>
    </dsp:sp>
    <dsp:sp modelId="{F52FC174-103A-43F6-9C77-0EB9571D367E}">
      <dsp:nvSpPr>
        <dsp:cNvPr id="0" name=""/>
        <dsp:cNvSpPr/>
      </dsp:nvSpPr>
      <dsp:spPr>
        <a:xfrm>
          <a:off x="3085517" y="1229076"/>
          <a:ext cx="709143" cy="709143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3942773" y="1243847"/>
          <a:ext cx="2646322" cy="70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rPr>
            <a:t>Daylighting factor </a:t>
          </a:r>
          <a:endParaRPr lang="en-GB" sz="2000" b="0" kern="1200" dirty="0">
            <a:solidFill>
              <a:schemeClr val="accent3"/>
            </a:solidFill>
            <a:latin typeface="Times New Roman" panose="02020603050405020304" pitchFamily="18" charset="0"/>
            <a:ea typeface="Arial Unicode MS"/>
            <a:cs typeface="Times New Roman" panose="02020603050405020304" pitchFamily="18" charset="0"/>
          </a:endParaRPr>
        </a:p>
      </dsp:txBody>
      <dsp:txXfrm>
        <a:off x="3942773" y="1243847"/>
        <a:ext cx="2646322" cy="709143"/>
      </dsp:txXfrm>
    </dsp:sp>
    <dsp:sp modelId="{38616069-0039-4A08-B8DD-F87D5BD9874B}">
      <dsp:nvSpPr>
        <dsp:cNvPr id="0" name=""/>
        <dsp:cNvSpPr/>
      </dsp:nvSpPr>
      <dsp:spPr>
        <a:xfrm>
          <a:off x="7307663" y="2616401"/>
          <a:ext cx="709143" cy="709143"/>
        </a:xfrm>
        <a:prstGeom prst="ellipse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B359E-5619-4A96-8F32-AAF986C41A84}">
      <dsp:nvSpPr>
        <dsp:cNvPr id="0" name=""/>
        <dsp:cNvSpPr/>
      </dsp:nvSpPr>
      <dsp:spPr>
        <a:xfrm>
          <a:off x="8149567" y="2656085"/>
          <a:ext cx="2356701" cy="70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Shading design </a:t>
          </a:r>
        </a:p>
      </dsp:txBody>
      <dsp:txXfrm>
        <a:off x="8149567" y="2656085"/>
        <a:ext cx="2356701" cy="7091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48FAD-696E-45EF-A6C4-6589DEF9EB83}">
      <dsp:nvSpPr>
        <dsp:cNvPr id="0" name=""/>
        <dsp:cNvSpPr/>
      </dsp:nvSpPr>
      <dsp:spPr>
        <a:xfrm>
          <a:off x="2449616" y="4359727"/>
          <a:ext cx="482509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728226-5C06-4140-B8BD-26F6284CF421}">
      <dsp:nvSpPr>
        <dsp:cNvPr id="0" name=""/>
        <dsp:cNvSpPr/>
      </dsp:nvSpPr>
      <dsp:spPr>
        <a:xfrm>
          <a:off x="2449616" y="3169374"/>
          <a:ext cx="401682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0F361-0C94-4010-ACF3-FB9A66A84FBD}">
      <dsp:nvSpPr>
        <dsp:cNvPr id="0" name=""/>
        <dsp:cNvSpPr/>
      </dsp:nvSpPr>
      <dsp:spPr>
        <a:xfrm>
          <a:off x="2449616" y="1729195"/>
          <a:ext cx="401682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CB236-DE44-4411-9EA0-60F6840088D4}">
      <dsp:nvSpPr>
        <dsp:cNvPr id="0" name=""/>
        <dsp:cNvSpPr/>
      </dsp:nvSpPr>
      <dsp:spPr>
        <a:xfrm>
          <a:off x="2449616" y="538842"/>
          <a:ext cx="482509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581E7-A43D-4EB3-94CA-06F805E0B163}">
      <dsp:nvSpPr>
        <dsp:cNvPr id="0" name=""/>
        <dsp:cNvSpPr/>
      </dsp:nvSpPr>
      <dsp:spPr>
        <a:xfrm>
          <a:off x="331" y="0"/>
          <a:ext cx="4898570" cy="489857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645F7C-55B7-4E52-9B16-38E9F1307305}">
      <dsp:nvSpPr>
        <dsp:cNvPr id="0" name=""/>
        <dsp:cNvSpPr/>
      </dsp:nvSpPr>
      <dsp:spPr>
        <a:xfrm>
          <a:off x="882073" y="2601140"/>
          <a:ext cx="3135084" cy="161652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882073" y="2601140"/>
        <a:ext cx="3135084" cy="1616528"/>
      </dsp:txXfrm>
    </dsp:sp>
    <dsp:sp modelId="{810A6A68-DD4D-4FF2-A41C-5DA8CFD3ACFE}">
      <dsp:nvSpPr>
        <dsp:cNvPr id="0" name=""/>
        <dsp:cNvSpPr/>
      </dsp:nvSpPr>
      <dsp:spPr>
        <a:xfrm>
          <a:off x="6735864" y="0"/>
          <a:ext cx="1077685" cy="107768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D426DE-960F-4C09-9D3F-CA28CB3C2E36}">
      <dsp:nvSpPr>
        <dsp:cNvPr id="0" name=""/>
        <dsp:cNvSpPr/>
      </dsp:nvSpPr>
      <dsp:spPr>
        <a:xfrm>
          <a:off x="7813550" y="0"/>
          <a:ext cx="2603839" cy="1077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 System</a:t>
          </a:r>
          <a:endParaRPr lang="en-US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13550" y="0"/>
        <a:ext cx="2603839" cy="1077685"/>
      </dsp:txXfrm>
    </dsp:sp>
    <dsp:sp modelId="{F66AA898-A8B0-4BC7-9B42-1A5D150330FA}">
      <dsp:nvSpPr>
        <dsp:cNvPr id="0" name=""/>
        <dsp:cNvSpPr/>
      </dsp:nvSpPr>
      <dsp:spPr>
        <a:xfrm>
          <a:off x="5927600" y="1190352"/>
          <a:ext cx="1077685" cy="107768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B0612-286E-4616-9776-96AB5583CA13}">
      <dsp:nvSpPr>
        <dsp:cNvPr id="0" name=""/>
        <dsp:cNvSpPr/>
      </dsp:nvSpPr>
      <dsp:spPr>
        <a:xfrm>
          <a:off x="7005286" y="1365309"/>
          <a:ext cx="3146141" cy="7277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system</a:t>
          </a:r>
          <a:endParaRPr lang="en-US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05286" y="1365309"/>
        <a:ext cx="3146141" cy="727771"/>
      </dsp:txXfrm>
    </dsp:sp>
    <dsp:sp modelId="{B6D7FCD6-047E-4623-AE26-78E84B40D353}">
      <dsp:nvSpPr>
        <dsp:cNvPr id="0" name=""/>
        <dsp:cNvSpPr/>
      </dsp:nvSpPr>
      <dsp:spPr>
        <a:xfrm>
          <a:off x="5927600" y="2630532"/>
          <a:ext cx="1077685" cy="107768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FAC687-39CC-4BE9-977D-DD2C914C87C3}">
      <dsp:nvSpPr>
        <dsp:cNvPr id="0" name=""/>
        <dsp:cNvSpPr/>
      </dsp:nvSpPr>
      <dsp:spPr>
        <a:xfrm>
          <a:off x="7005286" y="2784069"/>
          <a:ext cx="2689680" cy="770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</a:t>
          </a:r>
          <a:endParaRPr lang="en-US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05286" y="2784069"/>
        <a:ext cx="2689680" cy="770609"/>
      </dsp:txXfrm>
    </dsp:sp>
    <dsp:sp modelId="{86349B0D-4E38-4EDC-8CC5-5BEF3D389780}">
      <dsp:nvSpPr>
        <dsp:cNvPr id="0" name=""/>
        <dsp:cNvSpPr/>
      </dsp:nvSpPr>
      <dsp:spPr>
        <a:xfrm>
          <a:off x="6735864" y="3820884"/>
          <a:ext cx="1077685" cy="107768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53A044-45FD-40CA-A1E7-321D252D7BDF}">
      <dsp:nvSpPr>
        <dsp:cNvPr id="0" name=""/>
        <dsp:cNvSpPr/>
      </dsp:nvSpPr>
      <dsp:spPr>
        <a:xfrm>
          <a:off x="7813550" y="4081706"/>
          <a:ext cx="2692387" cy="556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Fire fighting system</a:t>
          </a:r>
          <a:endParaRPr lang="en-GB" sz="2000" b="0" kern="1200" dirty="0">
            <a:solidFill>
              <a:schemeClr val="tx1"/>
            </a:solidFill>
            <a:latin typeface="Times New Roman" panose="02020603050405020304" pitchFamily="18" charset="0"/>
            <a:ea typeface="Arial Unicode MS"/>
            <a:cs typeface="Times New Roman" panose="02020603050405020304" pitchFamily="18" charset="0"/>
          </a:endParaRPr>
        </a:p>
      </dsp:txBody>
      <dsp:txXfrm>
        <a:off x="7813550" y="4081706"/>
        <a:ext cx="2692387" cy="5560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7A382-F6E0-4803-B9C4-C510FBFF5E67}">
      <dsp:nvSpPr>
        <dsp:cNvPr id="0" name=""/>
        <dsp:cNvSpPr/>
      </dsp:nvSpPr>
      <dsp:spPr>
        <a:xfrm>
          <a:off x="2449580" y="4163784"/>
          <a:ext cx="491816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7AA85-5A26-4FA7-B470-FBEFB0D96836}">
      <dsp:nvSpPr>
        <dsp:cNvPr id="0" name=""/>
        <dsp:cNvSpPr/>
      </dsp:nvSpPr>
      <dsp:spPr>
        <a:xfrm>
          <a:off x="2449580" y="2449284"/>
          <a:ext cx="421277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CB236-DE44-4411-9EA0-60F6840088D4}">
      <dsp:nvSpPr>
        <dsp:cNvPr id="0" name=""/>
        <dsp:cNvSpPr/>
      </dsp:nvSpPr>
      <dsp:spPr>
        <a:xfrm>
          <a:off x="2449580" y="734785"/>
          <a:ext cx="491816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581E7-A43D-4EB3-94CA-06F805E0B163}">
      <dsp:nvSpPr>
        <dsp:cNvPr id="0" name=""/>
        <dsp:cNvSpPr/>
      </dsp:nvSpPr>
      <dsp:spPr>
        <a:xfrm>
          <a:off x="295" y="0"/>
          <a:ext cx="4898570" cy="48985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4645F7C-55B7-4E52-9B16-38E9F1307305}">
      <dsp:nvSpPr>
        <dsp:cNvPr id="0" name=""/>
        <dsp:cNvSpPr/>
      </dsp:nvSpPr>
      <dsp:spPr>
        <a:xfrm>
          <a:off x="882038" y="2601140"/>
          <a:ext cx="3135084" cy="1616528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882038" y="2601140"/>
        <a:ext cx="3135084" cy="1616528"/>
      </dsp:txXfrm>
    </dsp:sp>
    <dsp:sp modelId="{810A6A68-DD4D-4FF2-A41C-5DA8CFD3ACFE}">
      <dsp:nvSpPr>
        <dsp:cNvPr id="0" name=""/>
        <dsp:cNvSpPr/>
      </dsp:nvSpPr>
      <dsp:spPr>
        <a:xfrm>
          <a:off x="6806890" y="167641"/>
          <a:ext cx="1121708" cy="113428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9D426DE-960F-4C09-9D3F-CA28CB3C2E36}">
      <dsp:nvSpPr>
        <dsp:cNvPr id="0" name=""/>
        <dsp:cNvSpPr/>
      </dsp:nvSpPr>
      <dsp:spPr>
        <a:xfrm>
          <a:off x="8102530" y="0"/>
          <a:ext cx="2403443" cy="1469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Lighting System</a:t>
          </a:r>
          <a:endParaRPr lang="en-US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02530" y="0"/>
        <a:ext cx="2403443" cy="1469571"/>
      </dsp:txXfrm>
    </dsp:sp>
    <dsp:sp modelId="{B6D7FCD6-047E-4623-AE26-78E84B40D353}">
      <dsp:nvSpPr>
        <dsp:cNvPr id="0" name=""/>
        <dsp:cNvSpPr/>
      </dsp:nvSpPr>
      <dsp:spPr>
        <a:xfrm>
          <a:off x="6008751" y="1822704"/>
          <a:ext cx="1307198" cy="125316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5C55C10-D510-44D7-9EC0-1E58583A7EFD}">
      <dsp:nvSpPr>
        <dsp:cNvPr id="0" name=""/>
        <dsp:cNvSpPr/>
      </dsp:nvSpPr>
      <dsp:spPr>
        <a:xfrm>
          <a:off x="7397136" y="1714499"/>
          <a:ext cx="3107893" cy="1469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Distributions of Sockets</a:t>
          </a:r>
          <a:endParaRPr lang="en-US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97136" y="1714499"/>
        <a:ext cx="3107893" cy="1469571"/>
      </dsp:txXfrm>
    </dsp:sp>
    <dsp:sp modelId="{BEC435D6-76FD-42C2-B634-27F359C66361}">
      <dsp:nvSpPr>
        <dsp:cNvPr id="0" name=""/>
        <dsp:cNvSpPr/>
      </dsp:nvSpPr>
      <dsp:spPr>
        <a:xfrm>
          <a:off x="6752023" y="3587492"/>
          <a:ext cx="1231441" cy="1152584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6B3ADB8-50B1-4673-96D3-72702F0EBBE5}">
      <dsp:nvSpPr>
        <dsp:cNvPr id="0" name=""/>
        <dsp:cNvSpPr/>
      </dsp:nvSpPr>
      <dsp:spPr>
        <a:xfrm>
          <a:off x="8102530" y="3428999"/>
          <a:ext cx="1727899" cy="1469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Loudspeakers</a:t>
          </a:r>
          <a:endParaRPr lang="en-GB" sz="2000" b="0" kern="1200" dirty="0">
            <a:latin typeface="Times New Roman" panose="02020603050405020304" pitchFamily="18" charset="0"/>
            <a:ea typeface="Arial Unicode MS"/>
            <a:cs typeface="Times New Roman" panose="02020603050405020304" pitchFamily="18" charset="0"/>
          </a:endParaRPr>
        </a:p>
      </dsp:txBody>
      <dsp:txXfrm>
        <a:off x="8102530" y="3428999"/>
        <a:ext cx="1727899" cy="1469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47B4FC0-FF88-47AC-855D-32FF2E185F5B}" type="datetimeFigureOut">
              <a:rPr lang="ar-SA" smtClean="0"/>
              <a:t>02/05/1441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71D8F49F-6A9F-40A0-86C8-A65B3C02AE6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8404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C6033EDF-9258-495C-A6FE-3632E9D60400}" type="datetimeFigureOut">
              <a:rPr lang="ar-SA" smtClean="0"/>
              <a:t>02/05/1441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9FA2D54F-2ADD-4CBD-A8E1-C9BD1B4B907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35776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7343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5932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1876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0419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728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0549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1428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0072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26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4497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0321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6299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6720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575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53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0243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280028" y="4005064"/>
            <a:ext cx="3840427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67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PRESENTATION HERE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280028" y="2276872"/>
            <a:ext cx="3840427" cy="1728192"/>
          </a:xfrm>
          <a:prstGeom prst="rect">
            <a:avLst/>
          </a:prstGeom>
        </p:spPr>
        <p:txBody>
          <a:bodyPr anchor="ctr"/>
          <a:lstStyle>
            <a:lvl1pPr algn="ctr"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</a:t>
            </a:r>
            <a:br>
              <a:rPr lang="en-US" altLang="ko-KR" dirty="0"/>
            </a:br>
            <a:r>
              <a:rPr lang="en-US" altLang="ko-KR" dirty="0"/>
              <a:t>PPT </a:t>
            </a:r>
            <a:br>
              <a:rPr lang="en-US" altLang="ko-KR" dirty="0"/>
            </a:br>
            <a:r>
              <a:rPr lang="en-US" altLang="ko-KR" dirty="0"/>
              <a:t>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6322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548212" y="1569096"/>
            <a:ext cx="2438400" cy="23039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2133" baseline="0"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04507" y="1569096"/>
            <a:ext cx="2438400" cy="23039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2133" baseline="0"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204507" y="4014818"/>
            <a:ext cx="2438400" cy="23039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2133" baseline="0"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548212" y="4014818"/>
            <a:ext cx="2438400" cy="23039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2133" baseline="0"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891917" y="1569096"/>
            <a:ext cx="2438400" cy="230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5" name="Rectangle 14"/>
          <p:cNvSpPr/>
          <p:nvPr userDrawn="1"/>
        </p:nvSpPr>
        <p:spPr>
          <a:xfrm>
            <a:off x="8860803" y="1569096"/>
            <a:ext cx="2438400" cy="230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6" name="Rectangle 15"/>
          <p:cNvSpPr/>
          <p:nvPr userDrawn="1"/>
        </p:nvSpPr>
        <p:spPr>
          <a:xfrm>
            <a:off x="8860803" y="4014812"/>
            <a:ext cx="2438400" cy="23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7" name="Rectangle 16"/>
          <p:cNvSpPr/>
          <p:nvPr userDrawn="1"/>
        </p:nvSpPr>
        <p:spPr>
          <a:xfrm>
            <a:off x="891917" y="4014812"/>
            <a:ext cx="2438400" cy="230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04E2E11-A6E0-49CA-B50A-B4CE00AA51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8628"/>
            <a:ext cx="12192000" cy="864095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87C6EABD-F67F-49B4-A51B-E101FB5998F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932755"/>
            <a:ext cx="12191999" cy="288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2856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1515445"/>
            <a:ext cx="4896544" cy="488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596834" y="1729352"/>
            <a:ext cx="4433516" cy="30983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1A1507E-95E7-4D48-BBB7-ECCACC931B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8628"/>
            <a:ext cx="12192000" cy="864095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29D945A9-9C37-4202-A44A-216BEE4A5E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932755"/>
            <a:ext cx="12191999" cy="288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0240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570574"/>
            <a:ext cx="2438400" cy="24962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9" name="Rectangle 8"/>
          <p:cNvSpPr/>
          <p:nvPr userDrawn="1"/>
        </p:nvSpPr>
        <p:spPr>
          <a:xfrm>
            <a:off x="2438400" y="4056444"/>
            <a:ext cx="2438400" cy="2496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438400" y="1570851"/>
            <a:ext cx="2438400" cy="24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876800" y="1570574"/>
            <a:ext cx="2438400" cy="24962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 userDrawn="1"/>
        </p:nvSpPr>
        <p:spPr>
          <a:xfrm>
            <a:off x="7315200" y="4056444"/>
            <a:ext cx="2438400" cy="24962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876800" y="4056444"/>
            <a:ext cx="2438400" cy="24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4056444"/>
            <a:ext cx="2438400" cy="24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15200" y="1570851"/>
            <a:ext cx="2438400" cy="24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753600" y="4056444"/>
            <a:ext cx="2438400" cy="24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9753600" y="1570574"/>
            <a:ext cx="2438400" cy="24962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C411CE2-DDDA-4E92-AC47-8E2E7BFBD8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8628"/>
            <a:ext cx="12192000" cy="864095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C17BD2BE-B5DC-44EE-ADF8-C3DB99AFA2C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" y="932755"/>
            <a:ext cx="12191999" cy="288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2777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5296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 userDrawn="1"/>
        </p:nvSpPr>
        <p:spPr>
          <a:xfrm rot="10800000">
            <a:off x="-1" y="-1"/>
            <a:ext cx="12191999" cy="6857999"/>
          </a:xfrm>
          <a:prstGeom prst="triangle">
            <a:avLst>
              <a:gd name="adj" fmla="val 28960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9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12192000" cy="6760464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5427879 w 9144000"/>
              <a:gd name="connsiteY3" fmla="*/ 3753612 h 5143500"/>
              <a:gd name="connsiteX4" fmla="*/ 0 w 9144000"/>
              <a:gd name="connsiteY4" fmla="*/ 0 h 5143500"/>
              <a:gd name="connsiteX0" fmla="*/ 0 w 9144000"/>
              <a:gd name="connsiteY0" fmla="*/ 0 h 3753612"/>
              <a:gd name="connsiteX1" fmla="*/ 9144000 w 9144000"/>
              <a:gd name="connsiteY1" fmla="*/ 0 h 3753612"/>
              <a:gd name="connsiteX2" fmla="*/ 5427879 w 9144000"/>
              <a:gd name="connsiteY2" fmla="*/ 3753612 h 3753612"/>
              <a:gd name="connsiteX3" fmla="*/ 0 w 9144000"/>
              <a:gd name="connsiteY3" fmla="*/ 0 h 3753612"/>
              <a:gd name="connsiteX0" fmla="*/ 0 w 9144000"/>
              <a:gd name="connsiteY0" fmla="*/ 0 h 5070348"/>
              <a:gd name="connsiteX1" fmla="*/ 9144000 w 9144000"/>
              <a:gd name="connsiteY1" fmla="*/ 0 h 5070348"/>
              <a:gd name="connsiteX2" fmla="*/ 7095744 w 9144000"/>
              <a:gd name="connsiteY2" fmla="*/ 5070348 h 5070348"/>
              <a:gd name="connsiteX3" fmla="*/ 0 w 9144000"/>
              <a:gd name="connsiteY3" fmla="*/ 0 h 507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070348">
                <a:moveTo>
                  <a:pt x="0" y="0"/>
                </a:moveTo>
                <a:lnTo>
                  <a:pt x="9144000" y="0"/>
                </a:lnTo>
                <a:lnTo>
                  <a:pt x="7095744" y="507034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0399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08127" y="3452117"/>
            <a:ext cx="4619788" cy="34058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094478" y="1"/>
            <a:ext cx="3169873" cy="34058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6460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ame 2"/>
          <p:cNvSpPr/>
          <p:nvPr userDrawn="1"/>
        </p:nvSpPr>
        <p:spPr>
          <a:xfrm>
            <a:off x="720000" y="3236979"/>
            <a:ext cx="3455787" cy="2901021"/>
          </a:xfrm>
          <a:prstGeom prst="frame">
            <a:avLst>
              <a:gd name="adj1" fmla="val 15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 userDrawn="1"/>
        </p:nvSpPr>
        <p:spPr>
          <a:xfrm>
            <a:off x="4368107" y="3236979"/>
            <a:ext cx="3455787" cy="2901021"/>
          </a:xfrm>
          <a:prstGeom prst="frame">
            <a:avLst>
              <a:gd name="adj1" fmla="val 15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14" name="Frame 13"/>
          <p:cNvSpPr/>
          <p:nvPr userDrawn="1"/>
        </p:nvSpPr>
        <p:spPr>
          <a:xfrm>
            <a:off x="8016213" y="3236979"/>
            <a:ext cx="3455787" cy="2901021"/>
          </a:xfrm>
          <a:prstGeom prst="frame">
            <a:avLst>
              <a:gd name="adj1" fmla="val 15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004957" y="1997805"/>
            <a:ext cx="2885872" cy="2487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44072" y="1997805"/>
            <a:ext cx="2885872" cy="2487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8301171" y="1997805"/>
            <a:ext cx="2885872" cy="2487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CD0968B-C293-4E0A-879B-E1D752864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8628"/>
            <a:ext cx="12192000" cy="864095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63404E90-4158-403D-A53D-4AECAC8931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932755"/>
            <a:ext cx="12191999" cy="288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3776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92909" y="1892831"/>
            <a:ext cx="5376000" cy="13441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2909" y="3332990"/>
            <a:ext cx="5376000" cy="13441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92909" y="4773150"/>
            <a:ext cx="5376000" cy="13441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068199" y="1892831"/>
            <a:ext cx="5424000" cy="13441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 userDrawn="1"/>
        </p:nvSpPr>
        <p:spPr>
          <a:xfrm>
            <a:off x="6068199" y="3332990"/>
            <a:ext cx="5424000" cy="13441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6068199" y="4773150"/>
            <a:ext cx="5424000" cy="13441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4" name="Rectangle 13"/>
          <p:cNvSpPr/>
          <p:nvPr userDrawn="1"/>
        </p:nvSpPr>
        <p:spPr>
          <a:xfrm>
            <a:off x="6235944" y="2012905"/>
            <a:ext cx="144000" cy="11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5" name="Rectangle 14"/>
          <p:cNvSpPr/>
          <p:nvPr userDrawn="1"/>
        </p:nvSpPr>
        <p:spPr>
          <a:xfrm>
            <a:off x="6235944" y="3453064"/>
            <a:ext cx="144000" cy="11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6" name="Rectangle 15"/>
          <p:cNvSpPr/>
          <p:nvPr userDrawn="1"/>
        </p:nvSpPr>
        <p:spPr>
          <a:xfrm>
            <a:off x="6235944" y="4893223"/>
            <a:ext cx="144000" cy="11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6FC884E-37FC-4F8B-B0AE-73C03E15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8628"/>
            <a:ext cx="12192000" cy="864095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578CCDF-B86D-478C-B990-CBB1FB880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932755"/>
            <a:ext cx="12191999" cy="288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4256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796819"/>
            <a:ext cx="12192000" cy="30723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6147" name="Picture 3" descr="D:\KBM-정애\014-Fullppt\PNG이미지\탭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988" y="1468635"/>
            <a:ext cx="3257725" cy="401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KBM-정애\014-Fullppt\PNG이미지\핸드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109" y="2751561"/>
            <a:ext cx="2455191" cy="297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8894961" y="1856435"/>
            <a:ext cx="2259809" cy="2883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67361" y="2885256"/>
            <a:ext cx="1349009" cy="21371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2A023F0-0472-4D05-8356-F4D9C9FB7B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8628"/>
            <a:ext cx="12192000" cy="864095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F744C2FB-3B15-44C3-A8D1-1540068794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932755"/>
            <a:ext cx="12191999" cy="288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277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48478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8196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78" y="1265465"/>
            <a:ext cx="8832981" cy="449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91744" y="1846420"/>
            <a:ext cx="4224469" cy="31122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2591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 rot="18846045">
            <a:off x="-183296" y="552529"/>
            <a:ext cx="5241411" cy="4518456"/>
          </a:xfrm>
          <a:prstGeom prst="triangle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1583499" y="1925232"/>
            <a:ext cx="2736000" cy="2736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41B99D2-420D-46C6-A410-C37693C298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3979" y="3777715"/>
            <a:ext cx="5376597" cy="384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67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marL="0" indent="0" algn="l">
              <a:buNone/>
            </a:pPr>
            <a:r>
              <a:rPr lang="en-US" altLang="ko-KR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rPr>
              <a:t>This text can be replaced with your own text</a:t>
            </a:r>
            <a:endParaRPr lang="ko-KR" altLang="en-US" sz="1333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AD0303-FAF6-40B7-9DEB-08AFB34663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3979" y="3047728"/>
            <a:ext cx="5376597" cy="720000"/>
          </a:xfrm>
          <a:prstGeom prst="rect">
            <a:avLst/>
          </a:prstGeom>
        </p:spPr>
        <p:txBody>
          <a:bodyPr anchor="ctr"/>
          <a:lstStyle>
            <a:lvl1pPr algn="l">
              <a:defRPr sz="2667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1370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3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472011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3456857" y="1650935"/>
            <a:ext cx="669775" cy="669775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371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280028" y="4005064"/>
            <a:ext cx="3840427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67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PRESENTATION HERE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280028" y="2276872"/>
            <a:ext cx="3840427" cy="1728192"/>
          </a:xfrm>
          <a:prstGeom prst="rect">
            <a:avLst/>
          </a:prstGeom>
        </p:spPr>
        <p:txBody>
          <a:bodyPr anchor="ctr"/>
          <a:lstStyle>
            <a:lvl1pPr algn="ctr"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</a:t>
            </a:r>
            <a:br>
              <a:rPr lang="en-US" altLang="ko-KR" dirty="0"/>
            </a:br>
            <a:r>
              <a:rPr lang="en-US" altLang="ko-KR" dirty="0"/>
              <a:t>PPT </a:t>
            </a:r>
            <a:br>
              <a:rPr lang="en-US" altLang="ko-KR" dirty="0"/>
            </a:br>
            <a:r>
              <a:rPr lang="en-US" altLang="ko-KR" dirty="0"/>
              <a:t>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7665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A5490-675D-43A6-A694-0A05A7F8BE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193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795348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5580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280028" y="4005064"/>
            <a:ext cx="3840427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67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PRESENTATION HERE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280028" y="2276872"/>
            <a:ext cx="3840427" cy="1728192"/>
          </a:xfrm>
          <a:prstGeom prst="rect">
            <a:avLst/>
          </a:prstGeom>
        </p:spPr>
        <p:txBody>
          <a:bodyPr anchor="ctr"/>
          <a:lstStyle>
            <a:lvl1pPr algn="ctr"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</a:t>
            </a:r>
            <a:br>
              <a:rPr lang="en-US" altLang="ko-KR" dirty="0"/>
            </a:br>
            <a:r>
              <a:rPr lang="en-US" altLang="ko-KR" dirty="0"/>
              <a:t>PPT </a:t>
            </a:r>
            <a:br>
              <a:rPr lang="en-US" altLang="ko-KR" dirty="0"/>
            </a:br>
            <a:r>
              <a:rPr lang="en-US" altLang="ko-KR" dirty="0"/>
              <a:t>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67147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A5490-675D-43A6-A694-0A05A7F8BE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56981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3401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15216" y="2364113"/>
            <a:ext cx="5568816" cy="14401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4800" b="1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pPr>
              <a:lnSpc>
                <a:spcPct val="100000"/>
              </a:lnSpc>
            </a:pPr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15216" y="3900283"/>
            <a:ext cx="556881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976351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887755" y="1220755"/>
            <a:ext cx="4416491" cy="4416491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887755" y="2817886"/>
            <a:ext cx="4416491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87557" y="3585971"/>
            <a:ext cx="4416491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3677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A5490-675D-43A6-A694-0A05A7F8BE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47302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280028" y="4005064"/>
            <a:ext cx="3840427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67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PRESENTATION HERE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280028" y="2276872"/>
            <a:ext cx="3840427" cy="1728192"/>
          </a:xfrm>
          <a:prstGeom prst="rect">
            <a:avLst/>
          </a:prstGeom>
        </p:spPr>
        <p:txBody>
          <a:bodyPr anchor="ctr"/>
          <a:lstStyle>
            <a:lvl1pPr algn="ctr"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</a:t>
            </a:r>
            <a:br>
              <a:rPr lang="en-US" altLang="ko-KR" dirty="0"/>
            </a:br>
            <a:r>
              <a:rPr lang="en-US" altLang="ko-KR" dirty="0"/>
              <a:t>PPT </a:t>
            </a:r>
            <a:br>
              <a:rPr lang="en-US" altLang="ko-KR" dirty="0"/>
            </a:br>
            <a:r>
              <a:rPr lang="en-US" altLang="ko-KR" dirty="0"/>
              <a:t>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72361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AEA2-4852-43F0-9995-18D987299A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07884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4976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333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3655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382761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7407072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671741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177615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elcom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887360" y="2817886"/>
            <a:ext cx="4416491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87360" y="3585971"/>
            <a:ext cx="4416885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5019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09946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120576" y="1940808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11424" y="1940808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3712" y="1820808"/>
            <a:ext cx="2400000" cy="24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068288" y="1820808"/>
            <a:ext cx="2400000" cy="24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776000" y="1700808"/>
            <a:ext cx="2640000" cy="264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9244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388" y="1751814"/>
            <a:ext cx="8584243" cy="43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09198" y="2308372"/>
            <a:ext cx="4114129" cy="30424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107844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 userDrawn="1"/>
        </p:nvSpPr>
        <p:spPr>
          <a:xfrm>
            <a:off x="3796148" y="1572993"/>
            <a:ext cx="4535419" cy="4535419"/>
          </a:xfrm>
          <a:prstGeom prst="donut">
            <a:avLst>
              <a:gd name="adj" fmla="val 135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67" y="1438674"/>
            <a:ext cx="4497771" cy="544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755105" y="1622871"/>
            <a:ext cx="2593953" cy="4006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5317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1440000" anchor="ctr"/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92714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1424" y="570063"/>
            <a:ext cx="4704415" cy="571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47828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914032"/>
            <a:ext cx="4056000" cy="30403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068000" y="1914032"/>
            <a:ext cx="4056000" cy="30403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8136000" y="1914032"/>
            <a:ext cx="4056000" cy="30403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86911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1587269" y="0"/>
            <a:ext cx="2880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464139" y="3429000"/>
            <a:ext cx="2880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28911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71797" y="242176"/>
            <a:ext cx="792020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71797" y="1010261"/>
            <a:ext cx="792020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984000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04000" y="4677139"/>
            <a:ext cx="3984000" cy="21808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8208000" y="4677139"/>
            <a:ext cx="3984000" cy="21808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104000" y="2389067"/>
            <a:ext cx="3984000" cy="21808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208000" y="2389067"/>
            <a:ext cx="3984000" cy="21808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392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49203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15216" y="2364113"/>
            <a:ext cx="5568816" cy="14401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4800" b="1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pPr>
              <a:lnSpc>
                <a:spcPct val="100000"/>
              </a:lnSpc>
            </a:pPr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15216" y="3900283"/>
            <a:ext cx="556881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2661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12192000" cy="1035373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55970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568619" y="2908307"/>
            <a:ext cx="6623381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568619" y="3645912"/>
            <a:ext cx="6623381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2535680" y="2231662"/>
            <a:ext cx="2504203" cy="2496277"/>
            <a:chOff x="1547664" y="1563638"/>
            <a:chExt cx="1878152" cy="1872208"/>
          </a:xfrm>
        </p:grpSpPr>
        <p:pic>
          <p:nvPicPr>
            <p:cNvPr id="5" name="Picture 3" descr="E:\002-KIMS BUSINESS\007-02-Fullslidesppt-Contents\20161228\01-abs\section-item0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1878152" cy="187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858556" y="1793198"/>
              <a:ext cx="1385096" cy="1385096"/>
            </a:xfrm>
            <a:prstGeom prst="ellipse">
              <a:avLst/>
            </a:prstGeom>
            <a:solidFill>
              <a:srgbClr val="EFE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498568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721927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405723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40639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EBCD8F5-B952-4024-B2F0-53E21A9D48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8628"/>
            <a:ext cx="12192000" cy="864095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CE2BB9C2-E1D2-4E0C-BFE1-64849A73E1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932755"/>
            <a:ext cx="12191999" cy="288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1410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51584" y="34314"/>
            <a:ext cx="9840416" cy="1035373"/>
          </a:xfrm>
          <a:prstGeom prst="rect">
            <a:avLst/>
          </a:prstGeom>
        </p:spPr>
        <p:txBody>
          <a:bodyPr anchor="ctr"/>
          <a:lstStyle>
            <a:lvl1pPr algn="l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141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 userDrawn="1"/>
        </p:nvSpPr>
        <p:spPr>
          <a:xfrm rot="18846045">
            <a:off x="5577341" y="436851"/>
            <a:ext cx="5241411" cy="4518456"/>
          </a:xfrm>
          <a:prstGeom prst="triangle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440150" y="1787153"/>
            <a:ext cx="2688300" cy="3309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709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009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60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125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4039" r:id="rId4"/>
  </p:sldLayoutIdLst>
  <p:hf hdr="0" ftr="0" dt="0"/>
  <p:txStyles>
    <p:titleStyle>
      <a:lvl1pPr algn="ctr" defTabSz="1219170" rtl="1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60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93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21" r:id="rId17"/>
    <p:sldLayoutId id="2147483822" r:id="rId18"/>
    <p:sldLayoutId id="2147484040" r:id="rId19"/>
  </p:sldLayoutIdLst>
  <p:hf hdr="0" ftr="0" dt="0"/>
  <p:txStyles>
    <p:titleStyle>
      <a:lvl1pPr algn="ctr" defTabSz="1219170" rtl="1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60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3" r:id="rId2"/>
    <p:sldLayoutId id="2147483824" r:id="rId3"/>
    <p:sldLayoutId id="2147484041" r:id="rId4"/>
  </p:sldLayoutIdLst>
  <p:hf hdr="0" ftr="0" dt="0"/>
  <p:txStyles>
    <p:titleStyle>
      <a:lvl1pPr algn="ctr" defTabSz="1219170" rtl="1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60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6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42" r:id="rId5"/>
    <p:sldLayoutId id="2147484347" r:id="rId6"/>
  </p:sldLayoutIdLst>
  <p:hf hdr="0" ftr="0" dt="0"/>
  <p:txStyles>
    <p:titleStyle>
      <a:lvl1pPr algn="ctr" defTabSz="1219170" rtl="1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60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225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  <p:sldLayoutId id="2147484033" r:id="rId12"/>
    <p:sldLayoutId id="2147484034" r:id="rId13"/>
    <p:sldLayoutId id="2147484035" r:id="rId14"/>
    <p:sldLayoutId id="2147484036" r:id="rId15"/>
    <p:sldLayoutId id="2147484348" r:id="rId16"/>
  </p:sldLayoutIdLst>
  <p:hf hdr="0" ftr="0" dt="0"/>
  <p:txStyles>
    <p:titleStyle>
      <a:lvl1pPr algn="ctr" defTabSz="1219170" rtl="1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60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889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43" r:id="rId2"/>
    <p:sldLayoutId id="2147484332" r:id="rId3"/>
    <p:sldLayoutId id="2147484346" r:id="rId4"/>
  </p:sldLayoutIdLst>
  <p:hf hdr="0" ftr="0" dt="0"/>
  <p:txStyles>
    <p:titleStyle>
      <a:lvl1pPr algn="ctr" defTabSz="1219170" rtl="1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7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83.png"/><Relationship Id="rId7" Type="http://schemas.openxmlformats.org/officeDocument/2006/relationships/image" Target="../media/image8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91.png"/><Relationship Id="rId5" Type="http://schemas.openxmlformats.org/officeDocument/2006/relationships/image" Target="../media/image73.png"/><Relationship Id="rId4" Type="http://schemas.openxmlformats.org/officeDocument/2006/relationships/image" Target="../media/image90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7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3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3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8.png"/><Relationship Id="rId7" Type="http://schemas.openxmlformats.org/officeDocument/2006/relationships/image" Target="../media/image10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3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Relationship Id="rId9" Type="http://schemas.openxmlformats.org/officeDocument/2006/relationships/image" Target="../media/image104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slideLayout" Target="../slideLayouts/slideLayout36.xml"/><Relationship Id="rId7" Type="http://schemas.openxmlformats.org/officeDocument/2006/relationships/image" Target="../media/image7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5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7.pn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8.png"/><Relationship Id="rId7" Type="http://schemas.openxmlformats.org/officeDocument/2006/relationships/image" Target="../media/image1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7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4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74.png"/><Relationship Id="rId4" Type="http://schemas.openxmlformats.org/officeDocument/2006/relationships/image" Target="../media/image118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3" Type="http://schemas.openxmlformats.org/officeDocument/2006/relationships/image" Target="../media/image8.png"/><Relationship Id="rId7" Type="http://schemas.openxmlformats.org/officeDocument/2006/relationships/image" Target="../media/image1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4.png"/><Relationship Id="rId5" Type="http://schemas.openxmlformats.org/officeDocument/2006/relationships/image" Target="../media/image120.png"/><Relationship Id="rId4" Type="http://schemas.openxmlformats.org/officeDocument/2006/relationships/image" Target="../media/image119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4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.png"/><Relationship Id="rId5" Type="http://schemas.openxmlformats.org/officeDocument/2006/relationships/image" Target="../media/image134.jpeg"/><Relationship Id="rId4" Type="http://schemas.openxmlformats.org/officeDocument/2006/relationships/image" Target="../media/image133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38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3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4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4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8.png"/><Relationship Id="rId4" Type="http://schemas.openxmlformats.org/officeDocument/2006/relationships/image" Target="../media/image15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5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60.jpe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5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62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64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68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7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94856" y="4334216"/>
            <a:ext cx="8877424" cy="1796430"/>
          </a:xfrm>
        </p:spPr>
        <p:txBody>
          <a:bodyPr/>
          <a:lstStyle/>
          <a:p>
            <a:pPr algn="ctr" rtl="0"/>
            <a:r>
              <a:rPr lang="en-US" sz="3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of a Rehabilitation Center for People</a:t>
            </a:r>
            <a:endParaRPr lang="en-US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en-US" sz="3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with Special Needs in Nables city.</a:t>
            </a:r>
            <a:endParaRPr lang="en-US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4359" y="525473"/>
            <a:ext cx="2420139" cy="22704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2008469" y="525473"/>
            <a:ext cx="3645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ln w="11430"/>
                <a:solidFill>
                  <a:schemeClr val="accent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AN-Najah  National  University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1867214" y="1273173"/>
            <a:ext cx="4113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spc="50" dirty="0">
                <a:ln w="11430"/>
                <a:solidFill>
                  <a:schemeClr val="accent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1514040" y="1942933"/>
            <a:ext cx="5547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Group members: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Zaid Bozeyeh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Bara Kabaha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Mahmoud Soleiman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Mohammad Ameen</a:t>
            </a:r>
          </a:p>
          <a:p>
            <a:pPr algn="ctr"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Supervisor Name: - Haitham Sawalha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74556" y="888364"/>
            <a:ext cx="5973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spc="50" dirty="0">
                <a:ln w="11430"/>
                <a:solidFill>
                  <a:schemeClr val="accent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760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89" y="1751994"/>
            <a:ext cx="5364383" cy="4291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338" y="1729077"/>
            <a:ext cx="5441223" cy="42915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Bevel 8"/>
          <p:cNvSpPr/>
          <p:nvPr/>
        </p:nvSpPr>
        <p:spPr>
          <a:xfrm>
            <a:off x="1647717" y="6196698"/>
            <a:ext cx="2520019" cy="46859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 plan </a:t>
            </a:r>
          </a:p>
        </p:txBody>
      </p:sp>
      <p:sp>
        <p:nvSpPr>
          <p:cNvPr id="11" name="Bevel 10"/>
          <p:cNvSpPr/>
          <p:nvPr/>
        </p:nvSpPr>
        <p:spPr>
          <a:xfrm>
            <a:off x="7745046" y="6196698"/>
            <a:ext cx="2520019" cy="46859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 floor plan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16463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42452" y="1205857"/>
            <a:ext cx="2202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</a:p>
        </p:txBody>
      </p:sp>
      <p:sp>
        <p:nvSpPr>
          <p:cNvPr id="14" name="Wave 13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32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60999D6-7170-44E5-9002-5F7A00492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43" y="698865"/>
            <a:ext cx="7104829" cy="6159135"/>
          </a:xfrm>
          <a:prstGeom prst="rect">
            <a:avLst/>
          </a:prstGeom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16463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42452" y="1205857"/>
            <a:ext cx="2202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</a:p>
        </p:txBody>
      </p:sp>
      <p:sp>
        <p:nvSpPr>
          <p:cNvPr id="12" name="Bevel 11"/>
          <p:cNvSpPr/>
          <p:nvPr/>
        </p:nvSpPr>
        <p:spPr>
          <a:xfrm>
            <a:off x="2861173" y="6339840"/>
            <a:ext cx="2561982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</a:p>
        </p:txBody>
      </p:sp>
      <p:sp>
        <p:nvSpPr>
          <p:cNvPr id="13" name="Wave 1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47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09" y="1447919"/>
            <a:ext cx="10058400" cy="2357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9545431" y="2160412"/>
            <a:ext cx="351536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1" y="3923157"/>
            <a:ext cx="10058400" cy="24166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-792739" y="4841263"/>
            <a:ext cx="332232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4910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57681" y="924699"/>
            <a:ext cx="29786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11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9533240" y="2417951"/>
            <a:ext cx="351536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19994" y="4778651"/>
            <a:ext cx="332232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23" y="1711756"/>
            <a:ext cx="10058400" cy="17817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13" y="3926703"/>
            <a:ext cx="10058400" cy="2104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4910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57681" y="924699"/>
            <a:ext cx="29786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5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9533240" y="2417951"/>
            <a:ext cx="351536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19994" y="4778651"/>
            <a:ext cx="332232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66" y="1827320"/>
            <a:ext cx="9316750" cy="15813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55" y="3999322"/>
            <a:ext cx="8707065" cy="1562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4910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57681" y="924699"/>
            <a:ext cx="2640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Sections</a:t>
            </a:r>
          </a:p>
        </p:txBody>
      </p:sp>
    </p:spTree>
    <p:extLst>
      <p:ext uri="{BB962C8B-B14F-4D97-AF65-F5344CB8AC3E}">
        <p14:creationId xmlns:p14="http://schemas.microsoft.com/office/powerpoint/2010/main" val="332606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9533240" y="2417951"/>
            <a:ext cx="351536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C-C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19994" y="4778651"/>
            <a:ext cx="332232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D-D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86" y="1607084"/>
            <a:ext cx="8449854" cy="2172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13" y="3876473"/>
            <a:ext cx="9578699" cy="2493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Wave 1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4910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57681" y="924699"/>
            <a:ext cx="2640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Sections</a:t>
            </a:r>
          </a:p>
        </p:txBody>
      </p:sp>
    </p:spTree>
    <p:extLst>
      <p:ext uri="{BB962C8B-B14F-4D97-AF65-F5344CB8AC3E}">
        <p14:creationId xmlns:p14="http://schemas.microsoft.com/office/powerpoint/2010/main" val="265764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9533240" y="2417951"/>
            <a:ext cx="351536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E-E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19994" y="4778651"/>
            <a:ext cx="332232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F-F</a:t>
            </a:r>
            <a:endParaRPr lang="ar-SA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43" y="1857610"/>
            <a:ext cx="10058400" cy="18304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4030585"/>
            <a:ext cx="10058400" cy="1878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4910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57681" y="924699"/>
            <a:ext cx="2640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Sections</a:t>
            </a:r>
          </a:p>
        </p:txBody>
      </p:sp>
    </p:spTree>
    <p:extLst>
      <p:ext uri="{BB962C8B-B14F-4D97-AF65-F5344CB8AC3E}">
        <p14:creationId xmlns:p14="http://schemas.microsoft.com/office/powerpoint/2010/main" val="29422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954655" y="1110379"/>
            <a:ext cx="9042400" cy="1723957"/>
          </a:xfrm>
        </p:spPr>
        <p:txBody>
          <a:bodyPr/>
          <a:lstStyle/>
          <a:p>
            <a:pPr marL="342900" indent="-342900" rtl="0"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for normal people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special needs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3.5m</a:t>
            </a:r>
            <a:endParaRPr 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parking :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 parking spaces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shown in basement and site plan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481" y="2313726"/>
            <a:ext cx="4685680" cy="3863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EFCCDE-48C3-4202-A0F2-D6D39E4D88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96" y="3371903"/>
            <a:ext cx="5844728" cy="20679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6FB8518-05E2-4CE5-B69F-5A93C4C11A74}"/>
              </a:ext>
            </a:extLst>
          </p:cNvPr>
          <p:cNvSpPr/>
          <p:nvPr/>
        </p:nvSpPr>
        <p:spPr>
          <a:xfrm rot="752085">
            <a:off x="7671107" y="4313366"/>
            <a:ext cx="1423162" cy="773723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F37BB6-653B-4FE3-AC35-3F370D0BB2A8}"/>
              </a:ext>
            </a:extLst>
          </p:cNvPr>
          <p:cNvSpPr/>
          <p:nvPr/>
        </p:nvSpPr>
        <p:spPr>
          <a:xfrm>
            <a:off x="9930384" y="5018649"/>
            <a:ext cx="740663" cy="633046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Wave 16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2039113" y="49108"/>
            <a:ext cx="10152888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57681" y="924699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Parking</a:t>
            </a:r>
          </a:p>
        </p:txBody>
      </p:sp>
      <p:sp>
        <p:nvSpPr>
          <p:cNvPr id="6" name="Notched Right Arrow 5"/>
          <p:cNvSpPr/>
          <p:nvPr/>
        </p:nvSpPr>
        <p:spPr>
          <a:xfrm rot="19102036">
            <a:off x="7302594" y="5273027"/>
            <a:ext cx="879110" cy="124290"/>
          </a:xfrm>
          <a:prstGeom prst="notchedRightArrow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2" name="Notched Right Arrow 21"/>
          <p:cNvSpPr/>
          <p:nvPr/>
        </p:nvSpPr>
        <p:spPr>
          <a:xfrm rot="19940257">
            <a:off x="9187682" y="5736063"/>
            <a:ext cx="879110" cy="124290"/>
          </a:xfrm>
          <a:prstGeom prst="notchedRightArrow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3" name="Bevel 22"/>
          <p:cNvSpPr/>
          <p:nvPr/>
        </p:nvSpPr>
        <p:spPr>
          <a:xfrm>
            <a:off x="1049898" y="6262685"/>
            <a:ext cx="3715463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Interior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Parking in Basement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</a:p>
        </p:txBody>
      </p:sp>
      <p:sp>
        <p:nvSpPr>
          <p:cNvPr id="24" name="Bevel 23"/>
          <p:cNvSpPr/>
          <p:nvPr/>
        </p:nvSpPr>
        <p:spPr>
          <a:xfrm>
            <a:off x="7247811" y="6262685"/>
            <a:ext cx="3317375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Exterior  Parking in Site plan </a:t>
            </a:r>
          </a:p>
        </p:txBody>
      </p:sp>
    </p:spTree>
    <p:extLst>
      <p:ext uri="{BB962C8B-B14F-4D97-AF65-F5344CB8AC3E}">
        <p14:creationId xmlns:p14="http://schemas.microsoft.com/office/powerpoint/2010/main" val="332447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Diagram 8"/>
          <p:cNvGraphicFramePr/>
          <p:nvPr>
            <p:extLst>
              <p:ext uri="{D42A27DB-BD31-4B8C-83A1-F6EECF244321}">
                <p14:modId xmlns:p14="http://schemas.microsoft.com/office/powerpoint/2010/main" val="2164213051"/>
              </p:ext>
            </p:extLst>
          </p:nvPr>
        </p:nvGraphicFramePr>
        <p:xfrm>
          <a:off x="1805354" y="1207477"/>
          <a:ext cx="9120554" cy="5650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Wave 1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102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10052304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452497" y="1557354"/>
            <a:ext cx="9858375" cy="5057410"/>
          </a:xfrm>
          <a:ln cmpd="dbl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rmAutofit lnSpcReduction="10000"/>
          </a:bodyPr>
          <a:lstStyle/>
          <a:p>
            <a:pPr rtl="0"/>
            <a:r>
              <a:rPr lang="en-US" sz="1800" dirty="0" smtClean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with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 </a:t>
            </a:r>
            <a:r>
              <a:rPr lang="en-US" sz="1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f`c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=28 MPa.</a:t>
            </a:r>
            <a:endParaRPr lang="en-US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Yield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Fy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 MPa.</a:t>
            </a:r>
          </a:p>
          <a:p>
            <a:pPr rtl="0"/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Bearing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of soil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150 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KN/m².</a:t>
            </a:r>
          </a:p>
          <a:p>
            <a:pPr rtl="0"/>
            <a:endParaRPr lang="en-US" sz="20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2000" dirty="0" smtClean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Loads:</a:t>
            </a:r>
            <a:endParaRPr lang="en-US" sz="2000" dirty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= 5 𝐾𝑁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m²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endParaRPr lang="en-US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SI.Dead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= 4 𝐾𝑁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/m²</a:t>
            </a:r>
          </a:p>
          <a:p>
            <a:pPr rtl="0"/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External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load = 26 KN/m</a:t>
            </a:r>
          </a:p>
          <a:p>
            <a:pPr rtl="0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1800" dirty="0" smtClean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Standards/Codes: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ar-S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      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 code ACI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318-08</a:t>
            </a:r>
          </a:p>
          <a:p>
            <a:pPr rtl="0"/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reinforced concrete design</a:t>
            </a:r>
          </a:p>
          <a:p>
            <a:pPr rtl="0"/>
            <a:r>
              <a:rPr lang="ar-SA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→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 Building Code -UBC-97 </a:t>
            </a:r>
            <a:endParaRPr lang="en-US" sz="1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seismic design and its load combinations</a:t>
            </a:r>
          </a:p>
          <a:p>
            <a:pPr rtl="0"/>
            <a:endParaRPr lang="ar-SA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Wave 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8444" y="1014206"/>
            <a:ext cx="2927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52471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27218" y="1201296"/>
            <a:ext cx="6570630" cy="475441"/>
          </a:xfrm>
          <a:prstGeom prst="rect">
            <a:avLst/>
          </a:prstGeom>
          <a:noFill/>
          <a:ln w="28575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12"/>
          <p:cNvSpPr txBox="1"/>
          <p:nvPr/>
        </p:nvSpPr>
        <p:spPr bwMode="auto">
          <a:xfrm>
            <a:off x="4443244" y="1176565"/>
            <a:ext cx="5738578" cy="461665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85041" y="1167078"/>
            <a:ext cx="484624" cy="50965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" name="TextBox 7"/>
          <p:cNvSpPr txBox="1"/>
          <p:nvPr/>
        </p:nvSpPr>
        <p:spPr>
          <a:xfrm>
            <a:off x="3812918" y="1113013"/>
            <a:ext cx="2143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cs typeface="Arial" pitchFamily="34" charset="0"/>
              </a:rPr>
              <a:t>1</a:t>
            </a:r>
            <a:endParaRPr lang="ko-KR" altLang="en-US" sz="3600" b="1" dirty="0"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27217" y="1871051"/>
            <a:ext cx="6570630" cy="480224"/>
          </a:xfrm>
          <a:prstGeom prst="rect">
            <a:avLst/>
          </a:prstGeom>
          <a:noFill/>
          <a:ln w="15875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accent4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12"/>
          <p:cNvSpPr txBox="1"/>
          <p:nvPr/>
        </p:nvSpPr>
        <p:spPr bwMode="auto">
          <a:xfrm>
            <a:off x="4369396" y="1887782"/>
            <a:ext cx="5738578" cy="461665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685039" y="1836833"/>
            <a:ext cx="484625" cy="49586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TextBox 11"/>
          <p:cNvSpPr txBox="1"/>
          <p:nvPr/>
        </p:nvSpPr>
        <p:spPr>
          <a:xfrm>
            <a:off x="3709758" y="1721753"/>
            <a:ext cx="420616" cy="646331"/>
          </a:xfrm>
          <a:prstGeom prst="rect">
            <a:avLst/>
          </a:prstGeom>
          <a:noFill/>
          <a:ln cmpd="sng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</a:t>
            </a:r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2"/>
          <p:cNvSpPr txBox="1"/>
          <p:nvPr/>
        </p:nvSpPr>
        <p:spPr bwMode="auto">
          <a:xfrm>
            <a:off x="4369397" y="2557116"/>
            <a:ext cx="5738578" cy="461665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2"/>
          <p:cNvSpPr txBox="1"/>
          <p:nvPr/>
        </p:nvSpPr>
        <p:spPr bwMode="auto">
          <a:xfrm>
            <a:off x="4369397" y="3260751"/>
            <a:ext cx="5738578" cy="461665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12"/>
          <p:cNvSpPr txBox="1"/>
          <p:nvPr/>
        </p:nvSpPr>
        <p:spPr bwMode="auto">
          <a:xfrm>
            <a:off x="4369396" y="3885098"/>
            <a:ext cx="5738578" cy="461665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051936" y="2543340"/>
            <a:ext cx="6570630" cy="475441"/>
          </a:xfrm>
          <a:prstGeom prst="rect">
            <a:avLst/>
          </a:prstGeom>
          <a:noFill/>
          <a:ln w="28575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3709759" y="2509122"/>
            <a:ext cx="484624" cy="50965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6" name="TextBox 35"/>
          <p:cNvSpPr txBox="1"/>
          <p:nvPr/>
        </p:nvSpPr>
        <p:spPr>
          <a:xfrm>
            <a:off x="3837636" y="2455057"/>
            <a:ext cx="2143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cs typeface="Arial" pitchFamily="34" charset="0"/>
              </a:rPr>
              <a:t>3</a:t>
            </a:r>
            <a:endParaRPr lang="ko-KR" altLang="en-US" sz="3600" b="1" dirty="0"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51937" y="3229827"/>
            <a:ext cx="6570630" cy="480224"/>
          </a:xfrm>
          <a:prstGeom prst="rect">
            <a:avLst/>
          </a:prstGeom>
          <a:noFill/>
          <a:ln w="15875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3709759" y="3195609"/>
            <a:ext cx="484625" cy="49586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34478" y="3116505"/>
            <a:ext cx="4206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4</a:t>
            </a:r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027215" y="3890864"/>
            <a:ext cx="6570630" cy="475441"/>
          </a:xfrm>
          <a:prstGeom prst="rect">
            <a:avLst/>
          </a:prstGeom>
          <a:noFill/>
          <a:ln w="28575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3685038" y="3856646"/>
            <a:ext cx="484624" cy="50965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45" name="TextBox 44"/>
          <p:cNvSpPr txBox="1"/>
          <p:nvPr/>
        </p:nvSpPr>
        <p:spPr>
          <a:xfrm>
            <a:off x="3812915" y="3802581"/>
            <a:ext cx="2143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cs typeface="Arial" pitchFamily="34" charset="0"/>
              </a:rPr>
              <a:t>5</a:t>
            </a:r>
            <a:endParaRPr lang="ko-KR" altLang="en-US" sz="3600" b="1" dirty="0"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027219" y="4541199"/>
            <a:ext cx="6570630" cy="480224"/>
          </a:xfrm>
          <a:prstGeom prst="rect">
            <a:avLst/>
          </a:prstGeom>
          <a:noFill/>
          <a:ln w="15875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685041" y="4506981"/>
            <a:ext cx="484625" cy="49586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48" name="TextBox 47"/>
          <p:cNvSpPr txBox="1"/>
          <p:nvPr/>
        </p:nvSpPr>
        <p:spPr>
          <a:xfrm>
            <a:off x="3709760" y="4427877"/>
            <a:ext cx="4206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6</a:t>
            </a:r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TextBox 12"/>
          <p:cNvSpPr txBox="1"/>
          <p:nvPr/>
        </p:nvSpPr>
        <p:spPr bwMode="auto">
          <a:xfrm>
            <a:off x="4443244" y="4547916"/>
            <a:ext cx="5738578" cy="461665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Box 12"/>
          <p:cNvSpPr txBox="1"/>
          <p:nvPr/>
        </p:nvSpPr>
        <p:spPr bwMode="auto">
          <a:xfrm>
            <a:off x="4369396" y="5206189"/>
            <a:ext cx="5738578" cy="461665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aspects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027215" y="5211955"/>
            <a:ext cx="6570630" cy="475441"/>
          </a:xfrm>
          <a:prstGeom prst="rect">
            <a:avLst/>
          </a:prstGeom>
          <a:noFill/>
          <a:ln w="28575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3685038" y="5177737"/>
            <a:ext cx="484624" cy="50965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4" name="TextBox 63"/>
          <p:cNvSpPr txBox="1"/>
          <p:nvPr/>
        </p:nvSpPr>
        <p:spPr>
          <a:xfrm>
            <a:off x="3828359" y="5126509"/>
            <a:ext cx="2143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cs typeface="Arial" pitchFamily="34" charset="0"/>
              </a:rPr>
              <a:t>7</a:t>
            </a:r>
            <a:endParaRPr lang="ko-KR" altLang="en-US" sz="3600" b="1" dirty="0">
              <a:cs typeface="Arial" pitchFamily="34" charset="0"/>
            </a:endParaRPr>
          </a:p>
        </p:txBody>
      </p:sp>
      <p:pic>
        <p:nvPicPr>
          <p:cNvPr id="38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" name="Rectangle 51"/>
          <p:cNvSpPr/>
          <p:nvPr/>
        </p:nvSpPr>
        <p:spPr>
          <a:xfrm>
            <a:off x="4027219" y="5960507"/>
            <a:ext cx="6570630" cy="480224"/>
          </a:xfrm>
          <a:prstGeom prst="rect">
            <a:avLst/>
          </a:prstGeom>
          <a:noFill/>
          <a:ln w="15875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3685041" y="5926289"/>
            <a:ext cx="484625" cy="49586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4" name="TextBox 53"/>
          <p:cNvSpPr txBox="1"/>
          <p:nvPr/>
        </p:nvSpPr>
        <p:spPr>
          <a:xfrm>
            <a:off x="3709760" y="5847185"/>
            <a:ext cx="4206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8</a:t>
            </a:r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12"/>
          <p:cNvSpPr txBox="1"/>
          <p:nvPr/>
        </p:nvSpPr>
        <p:spPr bwMode="auto">
          <a:xfrm>
            <a:off x="4443241" y="5858386"/>
            <a:ext cx="5738578" cy="577850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70909"/>
              </a:buClr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</a:t>
            </a:r>
          </a:p>
        </p:txBody>
      </p:sp>
      <p:sp>
        <p:nvSpPr>
          <p:cNvPr id="50" name="Text Placeholder 17"/>
          <p:cNvSpPr txBox="1">
            <a:spLocks/>
          </p:cNvSpPr>
          <p:nvPr/>
        </p:nvSpPr>
        <p:spPr>
          <a:xfrm>
            <a:off x="2004291" y="211286"/>
            <a:ext cx="9161349" cy="76808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</a:p>
        </p:txBody>
      </p:sp>
      <p:sp>
        <p:nvSpPr>
          <p:cNvPr id="51" name="Wave 5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65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81176" y="1543415"/>
            <a:ext cx="9601200" cy="4028710"/>
          </a:xfrm>
        </p:spPr>
        <p:txBody>
          <a:bodyPr/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: 2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(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0.20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rt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 :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Acceleration-dependent seismic coefficients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Ca=0.28.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Velocity-dependent seismic coefficients Cv=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0.40.  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 I=1.</a:t>
            </a:r>
          </a:p>
          <a:p>
            <a:pPr marL="285750" lvl="0" indent="-285750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 reduction factor R=5.5 </a:t>
            </a:r>
            <a:endParaRPr lang="en-US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44287" y="1543415"/>
            <a:ext cx="3337197" cy="4028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762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467022" y="1205137"/>
            <a:ext cx="8332423" cy="76272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the size of the building, the building will be divided it into eight parts to create an expansion joints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901215" y="2240278"/>
            <a:ext cx="6295685" cy="4112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Wave 1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737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2452" y="1205857"/>
            <a:ext cx="2239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 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4914" y="2148357"/>
            <a:ext cx="3329986" cy="3407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106" y="2148357"/>
            <a:ext cx="4538049" cy="3407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67" y="2148357"/>
            <a:ext cx="3981780" cy="3407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Bevel 15"/>
          <p:cNvSpPr/>
          <p:nvPr/>
        </p:nvSpPr>
        <p:spPr>
          <a:xfrm>
            <a:off x="624479" y="5795906"/>
            <a:ext cx="2927956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C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Bevel 16"/>
          <p:cNvSpPr/>
          <p:nvPr/>
        </p:nvSpPr>
        <p:spPr>
          <a:xfrm>
            <a:off x="4948152" y="5795906"/>
            <a:ext cx="2927956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D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Bevel 17"/>
          <p:cNvSpPr/>
          <p:nvPr/>
        </p:nvSpPr>
        <p:spPr>
          <a:xfrm>
            <a:off x="8857973" y="5795906"/>
            <a:ext cx="2927956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E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Wave 1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19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73324" y="1048813"/>
            <a:ext cx="8357481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that the calculation is done correctly from ETABS; some checks are required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Diagram 8"/>
          <p:cNvGraphicFramePr/>
          <p:nvPr>
            <p:extLst>
              <p:ext uri="{D42A27DB-BD31-4B8C-83A1-F6EECF244321}">
                <p14:modId xmlns:p14="http://schemas.microsoft.com/office/powerpoint/2010/main" val="1548512857"/>
              </p:ext>
            </p:extLst>
          </p:nvPr>
        </p:nvGraphicFramePr>
        <p:xfrm>
          <a:off x="2646482" y="1815397"/>
          <a:ext cx="7211163" cy="4842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Wave 1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634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1056258"/>
            <a:ext cx="2207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80258" y="1641458"/>
            <a:ext cx="26132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1015666" y="2807208"/>
            <a:ext cx="2952830" cy="2493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5027104" y="2807208"/>
            <a:ext cx="2924175" cy="2567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1786" y="2617797"/>
            <a:ext cx="2069260" cy="27573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265409" y="2159974"/>
            <a:ext cx="4705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whole structural elements move as one body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1058725" y="5578670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for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 C</a:t>
            </a:r>
            <a:endParaRPr lang="ar-SA" dirty="0"/>
          </a:p>
        </p:txBody>
      </p:sp>
      <p:sp>
        <p:nvSpPr>
          <p:cNvPr id="16" name="Rectangle 15"/>
          <p:cNvSpPr/>
          <p:nvPr/>
        </p:nvSpPr>
        <p:spPr>
          <a:xfrm>
            <a:off x="5364524" y="5578670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for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 D</a:t>
            </a:r>
            <a:endParaRPr lang="ar-SA" dirty="0"/>
          </a:p>
        </p:txBody>
      </p:sp>
      <p:sp>
        <p:nvSpPr>
          <p:cNvPr id="17" name="Rectangle 16"/>
          <p:cNvSpPr/>
          <p:nvPr/>
        </p:nvSpPr>
        <p:spPr>
          <a:xfrm>
            <a:off x="9190827" y="5578670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for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 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484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972657"/>
            <a:ext cx="2207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80258" y="1473345"/>
            <a:ext cx="24288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064242"/>
              </p:ext>
            </p:extLst>
          </p:nvPr>
        </p:nvGraphicFramePr>
        <p:xfrm>
          <a:off x="4513687" y="5400320"/>
          <a:ext cx="3948616" cy="1198600"/>
        </p:xfrm>
        <a:graphic>
          <a:graphicData uri="http://schemas.openxmlformats.org/drawingml/2006/table">
            <a:tbl>
              <a:tblPr/>
              <a:tblGrid>
                <a:gridCol w="1242711">
                  <a:extLst>
                    <a:ext uri="{9D8B030D-6E8A-4147-A177-3AD203B41FA5}">
                      <a16:colId xmlns:a16="http://schemas.microsoft.com/office/drawing/2014/main" val="866904354"/>
                    </a:ext>
                  </a:extLst>
                </a:gridCol>
                <a:gridCol w="861881">
                  <a:extLst>
                    <a:ext uri="{9D8B030D-6E8A-4147-A177-3AD203B41FA5}">
                      <a16:colId xmlns:a16="http://schemas.microsoft.com/office/drawing/2014/main" val="3174760667"/>
                    </a:ext>
                  </a:extLst>
                </a:gridCol>
                <a:gridCol w="982143">
                  <a:extLst>
                    <a:ext uri="{9D8B030D-6E8A-4147-A177-3AD203B41FA5}">
                      <a16:colId xmlns:a16="http://schemas.microsoft.com/office/drawing/2014/main" val="528239366"/>
                    </a:ext>
                  </a:extLst>
                </a:gridCol>
                <a:gridCol w="861881">
                  <a:extLst>
                    <a:ext uri="{9D8B030D-6E8A-4147-A177-3AD203B41FA5}">
                      <a16:colId xmlns:a16="http://schemas.microsoft.com/office/drawing/2014/main" val="348833474"/>
                    </a:ext>
                  </a:extLst>
                </a:gridCol>
              </a:tblGrid>
              <a:tr h="379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Column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Beam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Slab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516629"/>
                  </a:ext>
                </a:extLst>
              </a:tr>
              <a:tr h="2399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6.52%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4.21%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16.80%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574651"/>
                  </a:ext>
                </a:extLst>
              </a:tr>
              <a:tr h="73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079208"/>
                  </a:ext>
                </a:extLst>
              </a:tr>
              <a:tr h="2023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8.07%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15.34%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10.39%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214727"/>
                  </a:ext>
                </a:extLst>
              </a:tr>
              <a:tr h="68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487779"/>
                  </a:ext>
                </a:extLst>
              </a:tr>
              <a:tr h="2023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4.77%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1.89%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5.64%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200401"/>
                  </a:ext>
                </a:extLst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1180258" y="4103592"/>
            <a:ext cx="26420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227374"/>
              </p:ext>
            </p:extLst>
          </p:nvPr>
        </p:nvGraphicFramePr>
        <p:xfrm>
          <a:off x="4513686" y="2730687"/>
          <a:ext cx="3948617" cy="1372905"/>
        </p:xfrm>
        <a:graphic>
          <a:graphicData uri="http://schemas.openxmlformats.org/drawingml/2006/table">
            <a:tbl>
              <a:tblPr/>
              <a:tblGrid>
                <a:gridCol w="1070091">
                  <a:extLst>
                    <a:ext uri="{9D8B030D-6E8A-4147-A177-3AD203B41FA5}">
                      <a16:colId xmlns:a16="http://schemas.microsoft.com/office/drawing/2014/main" val="3178096812"/>
                    </a:ext>
                  </a:extLst>
                </a:gridCol>
                <a:gridCol w="997542">
                  <a:extLst>
                    <a:ext uri="{9D8B030D-6E8A-4147-A177-3AD203B41FA5}">
                      <a16:colId xmlns:a16="http://schemas.microsoft.com/office/drawing/2014/main" val="1423487559"/>
                    </a:ext>
                  </a:extLst>
                </a:gridCol>
                <a:gridCol w="979405">
                  <a:extLst>
                    <a:ext uri="{9D8B030D-6E8A-4147-A177-3AD203B41FA5}">
                      <a16:colId xmlns:a16="http://schemas.microsoft.com/office/drawing/2014/main" val="3297750815"/>
                    </a:ext>
                  </a:extLst>
                </a:gridCol>
                <a:gridCol w="901579">
                  <a:extLst>
                    <a:ext uri="{9D8B030D-6E8A-4147-A177-3AD203B41FA5}">
                      <a16:colId xmlns:a16="http://schemas.microsoft.com/office/drawing/2014/main" val="2654974491"/>
                    </a:ext>
                  </a:extLst>
                </a:gridCol>
              </a:tblGrid>
              <a:tr h="391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Dead load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Live  load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SID load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174971"/>
                  </a:ext>
                </a:extLst>
              </a:tr>
              <a:tr h="2791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3.61%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2.35%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632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240026"/>
                  </a:ext>
                </a:extLst>
              </a:tr>
              <a:tr h="26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4.45%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006995"/>
                  </a:ext>
                </a:extLst>
              </a:tr>
              <a:tr h="44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352742"/>
                  </a:ext>
                </a:extLst>
              </a:tr>
              <a:tr h="26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645140"/>
                  </a:ext>
                </a:extLst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1500166" y="1886295"/>
            <a:ext cx="9626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check done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Dead, SID and Live load within difference less than 5 %.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500166" y="4503702"/>
            <a:ext cx="8493579" cy="422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>
              <a:lnSpc>
                <a:spcPct val="150000"/>
              </a:lnSpc>
              <a:spcAft>
                <a:spcPts val="1000"/>
              </a:spcAft>
            </a:pP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check done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columns,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beams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slabs within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difference less than 10 %.</a:t>
            </a:r>
            <a:endParaRPr lang="en-US" sz="1100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28477" y="2239546"/>
            <a:ext cx="3519040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1: Equilibrium check with error %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2713" y="4954383"/>
            <a:ext cx="3690562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2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Internal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force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error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3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1056258"/>
            <a:ext cx="2207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80258" y="1641458"/>
            <a:ext cx="2273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26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098881"/>
              </p:ext>
            </p:extLst>
          </p:nvPr>
        </p:nvGraphicFramePr>
        <p:xfrm>
          <a:off x="6071945" y="2310626"/>
          <a:ext cx="3215260" cy="1322696"/>
        </p:xfrm>
        <a:graphic>
          <a:graphicData uri="http://schemas.openxmlformats.org/drawingml/2006/table">
            <a:tbl>
              <a:tblPr/>
              <a:tblGrid>
                <a:gridCol w="969486">
                  <a:extLst>
                    <a:ext uri="{9D8B030D-6E8A-4147-A177-3AD203B41FA5}">
                      <a16:colId xmlns:a16="http://schemas.microsoft.com/office/drawing/2014/main" val="698842691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164903041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1238359049"/>
                    </a:ext>
                  </a:extLst>
                </a:gridCol>
                <a:gridCol w="797678">
                  <a:extLst>
                    <a:ext uri="{9D8B030D-6E8A-4147-A177-3AD203B41FA5}">
                      <a16:colId xmlns:a16="http://schemas.microsoft.com/office/drawing/2014/main" val="3922886986"/>
                    </a:ext>
                  </a:extLst>
                </a:gridCol>
              </a:tblGrid>
              <a:tr h="29393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 deflection 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1752"/>
                  </a:ext>
                </a:extLst>
              </a:tr>
              <a:tr h="2939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ETABS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Limit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81977"/>
                  </a:ext>
                </a:extLst>
              </a:tr>
              <a:tr h="2519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17.7 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37.5 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659305"/>
                  </a:ext>
                </a:extLst>
              </a:tr>
              <a:tr h="2414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 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 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047624"/>
                  </a:ext>
                </a:extLst>
              </a:tr>
              <a:tr h="2414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 Block 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61.5 mm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62.5 mm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645522"/>
                  </a:ext>
                </a:extLst>
              </a:tr>
            </a:tbl>
          </a:graphicData>
        </a:graphic>
      </p:graphicFrame>
      <p:sp>
        <p:nvSpPr>
          <p:cNvPr id="18" name="Smiley Face 17"/>
          <p:cNvSpPr/>
          <p:nvPr/>
        </p:nvSpPr>
        <p:spPr>
          <a:xfrm>
            <a:off x="8783362" y="2940869"/>
            <a:ext cx="213360" cy="190786"/>
          </a:xfrm>
          <a:prstGeom prst="smileyF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ar-SA" sz="1100"/>
          </a:p>
        </p:txBody>
      </p:sp>
      <p:sp>
        <p:nvSpPr>
          <p:cNvPr id="22" name="Smiley Face 21"/>
          <p:cNvSpPr/>
          <p:nvPr/>
        </p:nvSpPr>
        <p:spPr>
          <a:xfrm>
            <a:off x="8783362" y="3191702"/>
            <a:ext cx="213360" cy="190786"/>
          </a:xfrm>
          <a:prstGeom prst="smileyF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ar-SA" sz="1100"/>
          </a:p>
        </p:txBody>
      </p:sp>
      <p:sp>
        <p:nvSpPr>
          <p:cNvPr id="23" name="Smiley Face 22"/>
          <p:cNvSpPr/>
          <p:nvPr/>
        </p:nvSpPr>
        <p:spPr>
          <a:xfrm>
            <a:off x="8783362" y="3427818"/>
            <a:ext cx="213360" cy="190786"/>
          </a:xfrm>
          <a:prstGeom prst="smileyF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ar-SA" sz="1100"/>
          </a:p>
        </p:txBody>
      </p:sp>
      <p:sp>
        <p:nvSpPr>
          <p:cNvPr id="7" name="Rectangle 6"/>
          <p:cNvSpPr/>
          <p:nvPr/>
        </p:nvSpPr>
        <p:spPr>
          <a:xfrm>
            <a:off x="1086450" y="2521275"/>
            <a:ext cx="3424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Long-term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deflection limit = L/240</a:t>
            </a:r>
            <a:endParaRPr lang="ar-SA" dirty="0"/>
          </a:p>
        </p:txBody>
      </p:sp>
      <p:sp>
        <p:nvSpPr>
          <p:cNvPr id="24" name="Rectangle 23"/>
          <p:cNvSpPr/>
          <p:nvPr/>
        </p:nvSpPr>
        <p:spPr>
          <a:xfrm>
            <a:off x="1160525" y="3657228"/>
            <a:ext cx="18614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086450" y="4584502"/>
                <a:ext cx="2205732" cy="3796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 </a:t>
                </a:r>
                <a:r>
                  <a:rPr lang="en-US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method A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=Ct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hn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ar-SA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450" y="4584502"/>
                <a:ext cx="2205732" cy="379656"/>
              </a:xfrm>
              <a:prstGeom prst="rect">
                <a:avLst/>
              </a:prstGeom>
              <a:blipFill>
                <a:blip r:embed="rId4"/>
                <a:stretch>
                  <a:fillRect l="-2210" t="-4839" b="-2580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1032877" y="5069501"/>
            <a:ext cx="2312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 </a:t>
            </a:r>
            <a:r>
              <a:rPr lang="en-US" sz="2000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limit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1.4 * T 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method 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1086450" y="4109827"/>
            <a:ext cx="5712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ETABS in x and y- Axes should not exceed UBC code limit</a:t>
            </a:r>
            <a:endParaRPr lang="ar-SA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063856"/>
              </p:ext>
            </p:extLst>
          </p:nvPr>
        </p:nvGraphicFramePr>
        <p:xfrm>
          <a:off x="5237019" y="4955664"/>
          <a:ext cx="5573499" cy="1212521"/>
        </p:xfrm>
        <a:graphic>
          <a:graphicData uri="http://schemas.openxmlformats.org/drawingml/2006/table">
            <a:tbl>
              <a:tblPr/>
              <a:tblGrid>
                <a:gridCol w="1218565">
                  <a:extLst>
                    <a:ext uri="{9D8B030D-6E8A-4147-A177-3AD203B41FA5}">
                      <a16:colId xmlns:a16="http://schemas.microsoft.com/office/drawing/2014/main" val="2710713070"/>
                    </a:ext>
                  </a:extLst>
                </a:gridCol>
                <a:gridCol w="816420">
                  <a:extLst>
                    <a:ext uri="{9D8B030D-6E8A-4147-A177-3AD203B41FA5}">
                      <a16:colId xmlns:a16="http://schemas.microsoft.com/office/drawing/2014/main" val="2014979225"/>
                    </a:ext>
                  </a:extLst>
                </a:gridCol>
                <a:gridCol w="1213231">
                  <a:extLst>
                    <a:ext uri="{9D8B030D-6E8A-4147-A177-3AD203B41FA5}">
                      <a16:colId xmlns:a16="http://schemas.microsoft.com/office/drawing/2014/main" val="3444117173"/>
                    </a:ext>
                  </a:extLst>
                </a:gridCol>
                <a:gridCol w="1058672">
                  <a:extLst>
                    <a:ext uri="{9D8B030D-6E8A-4147-A177-3AD203B41FA5}">
                      <a16:colId xmlns:a16="http://schemas.microsoft.com/office/drawing/2014/main" val="2588505869"/>
                    </a:ext>
                  </a:extLst>
                </a:gridCol>
                <a:gridCol w="1266611">
                  <a:extLst>
                    <a:ext uri="{9D8B030D-6E8A-4147-A177-3AD203B41FA5}">
                      <a16:colId xmlns:a16="http://schemas.microsoft.com/office/drawing/2014/main" val="1232113831"/>
                    </a:ext>
                  </a:extLst>
                </a:gridCol>
              </a:tblGrid>
              <a:tr h="3198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Method 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 x T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Method A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ETABs x-axis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ETABs y-axis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484917"/>
                  </a:ext>
                </a:extLst>
              </a:tr>
              <a:tr h="3179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for Block 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0.504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0.686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0.572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651580"/>
                  </a:ext>
                </a:extLst>
              </a:tr>
              <a:tr h="2863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for Block 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0.504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0.691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0.521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504468"/>
                  </a:ext>
                </a:extLst>
              </a:tr>
              <a:tr h="2884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for Block 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0.504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0.686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0.572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888470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6529196" y="1847874"/>
            <a:ext cx="2300758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3: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198078" y="4479159"/>
            <a:ext cx="1968937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4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</a:p>
        </p:txBody>
      </p:sp>
    </p:spTree>
    <p:extLst>
      <p:ext uri="{BB962C8B-B14F-4D97-AF65-F5344CB8AC3E}">
        <p14:creationId xmlns:p14="http://schemas.microsoft.com/office/powerpoint/2010/main" val="36897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49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1056258"/>
            <a:ext cx="2207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80258" y="1641458"/>
            <a:ext cx="1689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040050"/>
              </p:ext>
            </p:extLst>
          </p:nvPr>
        </p:nvGraphicFramePr>
        <p:xfrm>
          <a:off x="3437893" y="3859148"/>
          <a:ext cx="6564955" cy="1939632"/>
        </p:xfrm>
        <a:graphic>
          <a:graphicData uri="http://schemas.openxmlformats.org/drawingml/2006/table">
            <a:tbl>
              <a:tblPr/>
              <a:tblGrid>
                <a:gridCol w="488315">
                  <a:extLst>
                    <a:ext uri="{9D8B030D-6E8A-4147-A177-3AD203B41FA5}">
                      <a16:colId xmlns:a16="http://schemas.microsoft.com/office/drawing/2014/main" val="385826116"/>
                    </a:ext>
                  </a:extLst>
                </a:gridCol>
                <a:gridCol w="543877">
                  <a:extLst>
                    <a:ext uri="{9D8B030D-6E8A-4147-A177-3AD203B41FA5}">
                      <a16:colId xmlns:a16="http://schemas.microsoft.com/office/drawing/2014/main" val="214061011"/>
                    </a:ext>
                  </a:extLst>
                </a:gridCol>
                <a:gridCol w="1043917">
                  <a:extLst>
                    <a:ext uri="{9D8B030D-6E8A-4147-A177-3AD203B41FA5}">
                      <a16:colId xmlns:a16="http://schemas.microsoft.com/office/drawing/2014/main" val="3396047963"/>
                    </a:ext>
                  </a:extLst>
                </a:gridCol>
                <a:gridCol w="1043917">
                  <a:extLst>
                    <a:ext uri="{9D8B030D-6E8A-4147-A177-3AD203B41FA5}">
                      <a16:colId xmlns:a16="http://schemas.microsoft.com/office/drawing/2014/main" val="4044168058"/>
                    </a:ext>
                  </a:extLst>
                </a:gridCol>
                <a:gridCol w="641264">
                  <a:extLst>
                    <a:ext uri="{9D8B030D-6E8A-4147-A177-3AD203B41FA5}">
                      <a16:colId xmlns:a16="http://schemas.microsoft.com/office/drawing/2014/main" val="106854439"/>
                    </a:ext>
                  </a:extLst>
                </a:gridCol>
                <a:gridCol w="641264">
                  <a:extLst>
                    <a:ext uri="{9D8B030D-6E8A-4147-A177-3AD203B41FA5}">
                      <a16:colId xmlns:a16="http://schemas.microsoft.com/office/drawing/2014/main" val="618359074"/>
                    </a:ext>
                  </a:extLst>
                </a:gridCol>
                <a:gridCol w="641264">
                  <a:extLst>
                    <a:ext uri="{9D8B030D-6E8A-4147-A177-3AD203B41FA5}">
                      <a16:colId xmlns:a16="http://schemas.microsoft.com/office/drawing/2014/main" val="310645572"/>
                    </a:ext>
                  </a:extLst>
                </a:gridCol>
                <a:gridCol w="641264">
                  <a:extLst>
                    <a:ext uri="{9D8B030D-6E8A-4147-A177-3AD203B41FA5}">
                      <a16:colId xmlns:a16="http://schemas.microsoft.com/office/drawing/2014/main" val="118273764"/>
                    </a:ext>
                  </a:extLst>
                </a:gridCol>
                <a:gridCol w="879873">
                  <a:extLst>
                    <a:ext uri="{9D8B030D-6E8A-4147-A177-3AD203B41FA5}">
                      <a16:colId xmlns:a16="http://schemas.microsoft.com/office/drawing/2014/main" val="4241018203"/>
                    </a:ext>
                  </a:extLst>
                </a:gridCol>
              </a:tblGrid>
              <a:tr h="5134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Story 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Height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Displacement in X- axis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Displacement in Y- axis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Drift  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Drift  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Delta 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Delta 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Delta Limit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92289"/>
                  </a:ext>
                </a:extLst>
              </a:tr>
              <a:tr h="2662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5342955"/>
                  </a:ext>
                </a:extLst>
              </a:tr>
              <a:tr h="228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5.86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4.9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294520"/>
                  </a:ext>
                </a:extLst>
              </a:tr>
              <a:tr h="2186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15.5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12.64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4363619"/>
                  </a:ext>
                </a:extLst>
              </a:tr>
              <a:tr h="2186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28.53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21.03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967401"/>
                  </a:ext>
                </a:extLst>
              </a:tr>
              <a:tr h="228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41.88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30.7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110211"/>
                  </a:ext>
                </a:extLst>
              </a:tr>
              <a:tr h="2662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53.77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39.54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929037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248870" y="2165103"/>
            <a:ext cx="2329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ΔM (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Drift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=0.7 * R * Δ</a:t>
            </a:r>
            <a:r>
              <a:rPr lang="en-US" sz="1600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endParaRPr lang="ar-SA" sz="1400" dirty="0"/>
          </a:p>
        </p:txBody>
      </p:sp>
      <p:sp>
        <p:nvSpPr>
          <p:cNvPr id="8" name="Rectangle 7"/>
          <p:cNvSpPr/>
          <p:nvPr/>
        </p:nvSpPr>
        <p:spPr>
          <a:xfrm>
            <a:off x="2248870" y="2688748"/>
            <a:ext cx="38651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Drift limitation = 2 % times the story height.</a:t>
            </a:r>
            <a:endParaRPr lang="ar-SA" sz="1600" dirty="0"/>
          </a:p>
        </p:txBody>
      </p:sp>
      <p:sp>
        <p:nvSpPr>
          <p:cNvPr id="10" name="Rectangle 9"/>
          <p:cNvSpPr/>
          <p:nvPr/>
        </p:nvSpPr>
        <p:spPr>
          <a:xfrm>
            <a:off x="5293475" y="3345303"/>
            <a:ext cx="2853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5: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 for Block C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30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945733"/>
            <a:ext cx="2207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80258" y="1534844"/>
            <a:ext cx="5777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participate ratio check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(MPMR) 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7094" y="2082802"/>
            <a:ext cx="1028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MMPR check according to UBC code must be greater than 90% to use response spectrum analysis.</a:t>
            </a:r>
            <a:endParaRPr lang="ar-SA" dirty="0">
              <a:solidFill>
                <a:srgbClr val="C00000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928493"/>
              </p:ext>
            </p:extLst>
          </p:nvPr>
        </p:nvGraphicFramePr>
        <p:xfrm>
          <a:off x="3816999" y="3127538"/>
          <a:ext cx="4684142" cy="3512820"/>
        </p:xfrm>
        <a:graphic>
          <a:graphicData uri="http://schemas.openxmlformats.org/drawingml/2006/table">
            <a:tbl>
              <a:tblPr/>
              <a:tblGrid>
                <a:gridCol w="495554">
                  <a:extLst>
                    <a:ext uri="{9D8B030D-6E8A-4147-A177-3AD203B41FA5}">
                      <a16:colId xmlns:a16="http://schemas.microsoft.com/office/drawing/2014/main" val="660451779"/>
                    </a:ext>
                  </a:extLst>
                </a:gridCol>
                <a:gridCol w="475615">
                  <a:extLst>
                    <a:ext uri="{9D8B030D-6E8A-4147-A177-3AD203B41FA5}">
                      <a16:colId xmlns:a16="http://schemas.microsoft.com/office/drawing/2014/main" val="3888752700"/>
                    </a:ext>
                  </a:extLst>
                </a:gridCol>
                <a:gridCol w="523240">
                  <a:extLst>
                    <a:ext uri="{9D8B030D-6E8A-4147-A177-3AD203B41FA5}">
                      <a16:colId xmlns:a16="http://schemas.microsoft.com/office/drawing/2014/main" val="741754933"/>
                    </a:ext>
                  </a:extLst>
                </a:gridCol>
                <a:gridCol w="407543">
                  <a:extLst>
                    <a:ext uri="{9D8B030D-6E8A-4147-A177-3AD203B41FA5}">
                      <a16:colId xmlns:a16="http://schemas.microsoft.com/office/drawing/2014/main" val="1225677054"/>
                    </a:ext>
                  </a:extLst>
                </a:gridCol>
                <a:gridCol w="402336">
                  <a:extLst>
                    <a:ext uri="{9D8B030D-6E8A-4147-A177-3AD203B41FA5}">
                      <a16:colId xmlns:a16="http://schemas.microsoft.com/office/drawing/2014/main" val="1290290727"/>
                    </a:ext>
                  </a:extLst>
                </a:gridCol>
                <a:gridCol w="384048">
                  <a:extLst>
                    <a:ext uri="{9D8B030D-6E8A-4147-A177-3AD203B41FA5}">
                      <a16:colId xmlns:a16="http://schemas.microsoft.com/office/drawing/2014/main" val="3790586440"/>
                    </a:ext>
                  </a:extLst>
                </a:gridCol>
                <a:gridCol w="686753">
                  <a:extLst>
                    <a:ext uri="{9D8B030D-6E8A-4147-A177-3AD203B41FA5}">
                      <a16:colId xmlns:a16="http://schemas.microsoft.com/office/drawing/2014/main" val="62250060"/>
                    </a:ext>
                  </a:extLst>
                </a:gridCol>
                <a:gridCol w="686753">
                  <a:extLst>
                    <a:ext uri="{9D8B030D-6E8A-4147-A177-3AD203B41FA5}">
                      <a16:colId xmlns:a16="http://schemas.microsoft.com/office/drawing/2014/main" val="1168022494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3847553235"/>
                    </a:ext>
                  </a:extLst>
                </a:gridCol>
              </a:tblGrid>
              <a:tr h="2133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UZ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Sum UX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Sum UY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Sum UZ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303161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sec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0186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80909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5953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933777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2403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15751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36626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30311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25302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61830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67739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44718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71810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42781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27467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11443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0.93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432668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792881" y="2666581"/>
            <a:ext cx="3068597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MPMR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Block C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9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1056258"/>
            <a:ext cx="2207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80258" y="1542471"/>
            <a:ext cx="23391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29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62920"/>
              </p:ext>
            </p:extLst>
          </p:nvPr>
        </p:nvGraphicFramePr>
        <p:xfrm>
          <a:off x="132595" y="3231485"/>
          <a:ext cx="7818006" cy="843275"/>
        </p:xfrm>
        <a:graphic>
          <a:graphicData uri="http://schemas.openxmlformats.org/drawingml/2006/table">
            <a:tbl>
              <a:tblPr/>
              <a:tblGrid>
                <a:gridCol w="484042">
                  <a:extLst>
                    <a:ext uri="{9D8B030D-6E8A-4147-A177-3AD203B41FA5}">
                      <a16:colId xmlns:a16="http://schemas.microsoft.com/office/drawing/2014/main" val="46506463"/>
                    </a:ext>
                  </a:extLst>
                </a:gridCol>
                <a:gridCol w="1085426">
                  <a:extLst>
                    <a:ext uri="{9D8B030D-6E8A-4147-A177-3AD203B41FA5}">
                      <a16:colId xmlns:a16="http://schemas.microsoft.com/office/drawing/2014/main" val="439618282"/>
                    </a:ext>
                  </a:extLst>
                </a:gridCol>
                <a:gridCol w="1320114">
                  <a:extLst>
                    <a:ext uri="{9D8B030D-6E8A-4147-A177-3AD203B41FA5}">
                      <a16:colId xmlns:a16="http://schemas.microsoft.com/office/drawing/2014/main" val="1081296849"/>
                    </a:ext>
                  </a:extLst>
                </a:gridCol>
                <a:gridCol w="1217437">
                  <a:extLst>
                    <a:ext uri="{9D8B030D-6E8A-4147-A177-3AD203B41FA5}">
                      <a16:colId xmlns:a16="http://schemas.microsoft.com/office/drawing/2014/main" val="1455452002"/>
                    </a:ext>
                  </a:extLst>
                </a:gridCol>
                <a:gridCol w="938748">
                  <a:extLst>
                    <a:ext uri="{9D8B030D-6E8A-4147-A177-3AD203B41FA5}">
                      <a16:colId xmlns:a16="http://schemas.microsoft.com/office/drawing/2014/main" val="1963475374"/>
                    </a:ext>
                  </a:extLst>
                </a:gridCol>
                <a:gridCol w="733396">
                  <a:extLst>
                    <a:ext uri="{9D8B030D-6E8A-4147-A177-3AD203B41FA5}">
                      <a16:colId xmlns:a16="http://schemas.microsoft.com/office/drawing/2014/main" val="90920819"/>
                    </a:ext>
                  </a:extLst>
                </a:gridCol>
                <a:gridCol w="762733">
                  <a:extLst>
                    <a:ext uri="{9D8B030D-6E8A-4147-A177-3AD203B41FA5}">
                      <a16:colId xmlns:a16="http://schemas.microsoft.com/office/drawing/2014/main" val="2805561672"/>
                    </a:ext>
                  </a:extLst>
                </a:gridCol>
                <a:gridCol w="630722">
                  <a:extLst>
                    <a:ext uri="{9D8B030D-6E8A-4147-A177-3AD203B41FA5}">
                      <a16:colId xmlns:a16="http://schemas.microsoft.com/office/drawing/2014/main" val="1826566286"/>
                    </a:ext>
                  </a:extLst>
                </a:gridCol>
                <a:gridCol w="645388">
                  <a:extLst>
                    <a:ext uri="{9D8B030D-6E8A-4147-A177-3AD203B41FA5}">
                      <a16:colId xmlns:a16="http://schemas.microsoft.com/office/drawing/2014/main" val="2081837197"/>
                    </a:ext>
                  </a:extLst>
                </a:gridCol>
              </a:tblGrid>
              <a:tr h="3722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Axis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T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limit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use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Weight (kN)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 manual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 ETABs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Old S.F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new S.F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31306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117687.8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13352.75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9957.92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2390.85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542761"/>
                  </a:ext>
                </a:extLst>
              </a:tr>
              <a:tr h="2197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117687.8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14978.45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11031.3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2420.98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176861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654346"/>
              </p:ext>
            </p:extLst>
          </p:nvPr>
        </p:nvGraphicFramePr>
        <p:xfrm>
          <a:off x="1730890" y="4549044"/>
          <a:ext cx="7818006" cy="840192"/>
        </p:xfrm>
        <a:graphic>
          <a:graphicData uri="http://schemas.openxmlformats.org/drawingml/2006/table">
            <a:tbl>
              <a:tblPr/>
              <a:tblGrid>
                <a:gridCol w="484042">
                  <a:extLst>
                    <a:ext uri="{9D8B030D-6E8A-4147-A177-3AD203B41FA5}">
                      <a16:colId xmlns:a16="http://schemas.microsoft.com/office/drawing/2014/main" val="654712546"/>
                    </a:ext>
                  </a:extLst>
                </a:gridCol>
                <a:gridCol w="1085427">
                  <a:extLst>
                    <a:ext uri="{9D8B030D-6E8A-4147-A177-3AD203B41FA5}">
                      <a16:colId xmlns:a16="http://schemas.microsoft.com/office/drawing/2014/main" val="2918190904"/>
                    </a:ext>
                  </a:extLst>
                </a:gridCol>
                <a:gridCol w="1320114">
                  <a:extLst>
                    <a:ext uri="{9D8B030D-6E8A-4147-A177-3AD203B41FA5}">
                      <a16:colId xmlns:a16="http://schemas.microsoft.com/office/drawing/2014/main" val="4201910138"/>
                    </a:ext>
                  </a:extLst>
                </a:gridCol>
                <a:gridCol w="1217437">
                  <a:extLst>
                    <a:ext uri="{9D8B030D-6E8A-4147-A177-3AD203B41FA5}">
                      <a16:colId xmlns:a16="http://schemas.microsoft.com/office/drawing/2014/main" val="1629276964"/>
                    </a:ext>
                  </a:extLst>
                </a:gridCol>
                <a:gridCol w="938747">
                  <a:extLst>
                    <a:ext uri="{9D8B030D-6E8A-4147-A177-3AD203B41FA5}">
                      <a16:colId xmlns:a16="http://schemas.microsoft.com/office/drawing/2014/main" val="2526962582"/>
                    </a:ext>
                  </a:extLst>
                </a:gridCol>
                <a:gridCol w="733396">
                  <a:extLst>
                    <a:ext uri="{9D8B030D-6E8A-4147-A177-3AD203B41FA5}">
                      <a16:colId xmlns:a16="http://schemas.microsoft.com/office/drawing/2014/main" val="2586557738"/>
                    </a:ext>
                  </a:extLst>
                </a:gridCol>
                <a:gridCol w="762733">
                  <a:extLst>
                    <a:ext uri="{9D8B030D-6E8A-4147-A177-3AD203B41FA5}">
                      <a16:colId xmlns:a16="http://schemas.microsoft.com/office/drawing/2014/main" val="2285939140"/>
                    </a:ext>
                  </a:extLst>
                </a:gridCol>
                <a:gridCol w="630721">
                  <a:extLst>
                    <a:ext uri="{9D8B030D-6E8A-4147-A177-3AD203B41FA5}">
                      <a16:colId xmlns:a16="http://schemas.microsoft.com/office/drawing/2014/main" val="4035002792"/>
                    </a:ext>
                  </a:extLst>
                </a:gridCol>
                <a:gridCol w="645389">
                  <a:extLst>
                    <a:ext uri="{9D8B030D-6E8A-4147-A177-3AD203B41FA5}">
                      <a16:colId xmlns:a16="http://schemas.microsoft.com/office/drawing/2014/main" val="2223803724"/>
                    </a:ext>
                  </a:extLst>
                </a:gridCol>
              </a:tblGrid>
              <a:tr h="3275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Axis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T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limit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use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Weight (kN)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 manual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 ETABs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Old S.F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new S.F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447254"/>
                  </a:ext>
                </a:extLst>
              </a:tr>
              <a:tr h="2632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112592.9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11850.3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8807.4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2399.03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404663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112592.9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9039.3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2826.59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55313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327626"/>
              </p:ext>
            </p:extLst>
          </p:nvPr>
        </p:nvGraphicFramePr>
        <p:xfrm>
          <a:off x="3252091" y="5813562"/>
          <a:ext cx="7818007" cy="864659"/>
        </p:xfrm>
        <a:graphic>
          <a:graphicData uri="http://schemas.openxmlformats.org/drawingml/2006/table">
            <a:tbl>
              <a:tblPr/>
              <a:tblGrid>
                <a:gridCol w="484042">
                  <a:extLst>
                    <a:ext uri="{9D8B030D-6E8A-4147-A177-3AD203B41FA5}">
                      <a16:colId xmlns:a16="http://schemas.microsoft.com/office/drawing/2014/main" val="3763460679"/>
                    </a:ext>
                  </a:extLst>
                </a:gridCol>
                <a:gridCol w="1085427">
                  <a:extLst>
                    <a:ext uri="{9D8B030D-6E8A-4147-A177-3AD203B41FA5}">
                      <a16:colId xmlns:a16="http://schemas.microsoft.com/office/drawing/2014/main" val="2234683915"/>
                    </a:ext>
                  </a:extLst>
                </a:gridCol>
                <a:gridCol w="1320114">
                  <a:extLst>
                    <a:ext uri="{9D8B030D-6E8A-4147-A177-3AD203B41FA5}">
                      <a16:colId xmlns:a16="http://schemas.microsoft.com/office/drawing/2014/main" val="3644329658"/>
                    </a:ext>
                  </a:extLst>
                </a:gridCol>
                <a:gridCol w="1217438">
                  <a:extLst>
                    <a:ext uri="{9D8B030D-6E8A-4147-A177-3AD203B41FA5}">
                      <a16:colId xmlns:a16="http://schemas.microsoft.com/office/drawing/2014/main" val="3524782859"/>
                    </a:ext>
                  </a:extLst>
                </a:gridCol>
                <a:gridCol w="938747">
                  <a:extLst>
                    <a:ext uri="{9D8B030D-6E8A-4147-A177-3AD203B41FA5}">
                      <a16:colId xmlns:a16="http://schemas.microsoft.com/office/drawing/2014/main" val="2769714018"/>
                    </a:ext>
                  </a:extLst>
                </a:gridCol>
                <a:gridCol w="733396">
                  <a:extLst>
                    <a:ext uri="{9D8B030D-6E8A-4147-A177-3AD203B41FA5}">
                      <a16:colId xmlns:a16="http://schemas.microsoft.com/office/drawing/2014/main" val="2538055693"/>
                    </a:ext>
                  </a:extLst>
                </a:gridCol>
                <a:gridCol w="762733">
                  <a:extLst>
                    <a:ext uri="{9D8B030D-6E8A-4147-A177-3AD203B41FA5}">
                      <a16:colId xmlns:a16="http://schemas.microsoft.com/office/drawing/2014/main" val="1337654441"/>
                    </a:ext>
                  </a:extLst>
                </a:gridCol>
                <a:gridCol w="630721">
                  <a:extLst>
                    <a:ext uri="{9D8B030D-6E8A-4147-A177-3AD203B41FA5}">
                      <a16:colId xmlns:a16="http://schemas.microsoft.com/office/drawing/2014/main" val="3083921519"/>
                    </a:ext>
                  </a:extLst>
                </a:gridCol>
                <a:gridCol w="645389">
                  <a:extLst>
                    <a:ext uri="{9D8B030D-6E8A-4147-A177-3AD203B41FA5}">
                      <a16:colId xmlns:a16="http://schemas.microsoft.com/office/drawing/2014/main" val="3730771215"/>
                    </a:ext>
                  </a:extLst>
                </a:gridCol>
              </a:tblGrid>
              <a:tr h="3916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Axis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T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limit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 use (sec)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Weight (kN)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 manual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 ETABs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Old S.F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new S.F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554965"/>
                  </a:ext>
                </a:extLst>
              </a:tr>
              <a:tr h="247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30239.2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3205.852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3027.064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1888.31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3034454"/>
                  </a:ext>
                </a:extLst>
              </a:tr>
              <a:tr h="2256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30239.2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3844.78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2025.312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3384.78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063309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180258" y="1969063"/>
            <a:ext cx="10607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25"/>
              </a:spcBef>
            </a:pP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For this check make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sure base shear from response spectrum cases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equal or more than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base shear from equivalent static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method through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modifying scale factor.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92769" y="5396140"/>
            <a:ext cx="3371565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Block E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67094" y="4117813"/>
            <a:ext cx="3371565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Block D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55815" y="2792618"/>
            <a:ext cx="3371564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Block C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55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267713" y="932723"/>
            <a:ext cx="9030207" cy="2369277"/>
          </a:xfrm>
        </p:spPr>
        <p:txBody>
          <a:bodyPr/>
          <a:lstStyle/>
          <a:p>
            <a:pPr rtl="0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most of the designs for buildings in our community, the special needs category was  ignored.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 we have approximately 1500 people with special need ,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  project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 came to serve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largest possible number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 .</a:t>
            </a:r>
            <a:endParaRPr lang="ar-S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200859287"/>
              </p:ext>
            </p:extLst>
          </p:nvPr>
        </p:nvGraphicFramePr>
        <p:xfrm>
          <a:off x="4356792" y="3302000"/>
          <a:ext cx="3840480" cy="287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Placeholder 17"/>
          <p:cNvSpPr txBox="1">
            <a:spLocks/>
          </p:cNvSpPr>
          <p:nvPr/>
        </p:nvSpPr>
        <p:spPr>
          <a:xfrm>
            <a:off x="2139697" y="164638"/>
            <a:ext cx="9161349" cy="76808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92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1056258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50598" y="1641458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Slabs: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30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72" y="4868799"/>
            <a:ext cx="5391150" cy="1647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959" y="2478318"/>
            <a:ext cx="4487087" cy="1718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3959" y="4749688"/>
            <a:ext cx="4487087" cy="1766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386" y="2275628"/>
            <a:ext cx="4864327" cy="1921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20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1056258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50598" y="1641458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Slabs: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31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5059" y="1517923"/>
            <a:ext cx="6789469" cy="5216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68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33954" y="1468907"/>
            <a:ext cx="1380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Beams: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187914"/>
              </p:ext>
            </p:extLst>
          </p:nvPr>
        </p:nvGraphicFramePr>
        <p:xfrm>
          <a:off x="914400" y="2312744"/>
          <a:ext cx="3688080" cy="2148840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:a16="http://schemas.microsoft.com/office/drawing/2014/main" val="2480441254"/>
                    </a:ext>
                  </a:extLst>
                </a:gridCol>
                <a:gridCol w="1113790">
                  <a:extLst>
                    <a:ext uri="{9D8B030D-6E8A-4147-A177-3AD203B41FA5}">
                      <a16:colId xmlns:a16="http://schemas.microsoft.com/office/drawing/2014/main" val="617632763"/>
                    </a:ext>
                  </a:extLst>
                </a:gridCol>
                <a:gridCol w="1507490">
                  <a:extLst>
                    <a:ext uri="{9D8B030D-6E8A-4147-A177-3AD203B41FA5}">
                      <a16:colId xmlns:a16="http://schemas.microsoft.com/office/drawing/2014/main" val="2366226665"/>
                    </a:ext>
                  </a:extLst>
                </a:gridCol>
              </a:tblGrid>
              <a:tr h="2179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Section Name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Type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6291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44348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2389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Drop and 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66127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Drop and 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250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Drop and 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5752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Drop and 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473179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30915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47969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43262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Frame 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Drop and Hidden Beam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98176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6626" y="1382437"/>
            <a:ext cx="4257675" cy="5133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34" y="4614079"/>
            <a:ext cx="4193012" cy="1902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486258" y="1874457"/>
            <a:ext cx="30701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located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 C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33954" y="1468907"/>
            <a:ext cx="1380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Beams: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33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04" y="2230765"/>
            <a:ext cx="7021562" cy="37403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1805" y="2395243"/>
            <a:ext cx="4920196" cy="3411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802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7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818964" y="1486781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Columns: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34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3630296" y="1557706"/>
            <a:ext cx="5833744" cy="51722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126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818964" y="1486781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Columns: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35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338"/>
              </p:ext>
            </p:extLst>
          </p:nvPr>
        </p:nvGraphicFramePr>
        <p:xfrm>
          <a:off x="133445" y="3236976"/>
          <a:ext cx="5310633" cy="1904920"/>
        </p:xfrm>
        <a:graphic>
          <a:graphicData uri="http://schemas.openxmlformats.org/drawingml/2006/table">
            <a:tbl>
              <a:tblPr/>
              <a:tblGrid>
                <a:gridCol w="1347116">
                  <a:extLst>
                    <a:ext uri="{9D8B030D-6E8A-4147-A177-3AD203B41FA5}">
                      <a16:colId xmlns:a16="http://schemas.microsoft.com/office/drawing/2014/main" val="2421233472"/>
                    </a:ext>
                  </a:extLst>
                </a:gridCol>
                <a:gridCol w="1317180">
                  <a:extLst>
                    <a:ext uri="{9D8B030D-6E8A-4147-A177-3AD203B41FA5}">
                      <a16:colId xmlns:a16="http://schemas.microsoft.com/office/drawing/2014/main" val="4265512477"/>
                    </a:ext>
                  </a:extLst>
                </a:gridCol>
                <a:gridCol w="598719">
                  <a:extLst>
                    <a:ext uri="{9D8B030D-6E8A-4147-A177-3AD203B41FA5}">
                      <a16:colId xmlns:a16="http://schemas.microsoft.com/office/drawing/2014/main" val="4241730483"/>
                    </a:ext>
                  </a:extLst>
                </a:gridCol>
                <a:gridCol w="1023809">
                  <a:extLst>
                    <a:ext uri="{9D8B030D-6E8A-4147-A177-3AD203B41FA5}">
                      <a16:colId xmlns:a16="http://schemas.microsoft.com/office/drawing/2014/main" val="1353919618"/>
                    </a:ext>
                  </a:extLst>
                </a:gridCol>
                <a:gridCol w="1023809">
                  <a:extLst>
                    <a:ext uri="{9D8B030D-6E8A-4147-A177-3AD203B41FA5}">
                      <a16:colId xmlns:a16="http://schemas.microsoft.com/office/drawing/2014/main" val="4224911914"/>
                    </a:ext>
                  </a:extLst>
                </a:gridCol>
              </a:tblGrid>
              <a:tr h="1044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Section Name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stirrups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2341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both sides area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central area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78852"/>
                  </a:ext>
                </a:extLst>
              </a:tr>
              <a:tr h="380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Column 900*600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18ф20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2Ф10@100mm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2Ф10@160mm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503683"/>
                  </a:ext>
                </a:extLst>
              </a:tr>
              <a:tr h="380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Column 800*600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20ф18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3Ф10@100mm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3Ф10@150mm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683226"/>
                  </a:ext>
                </a:extLst>
              </a:tr>
              <a:tr h="380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Column 700*700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20ф18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3Ф10@100mm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3Ф10@150mm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926581"/>
                  </a:ext>
                </a:extLst>
              </a:tr>
              <a:tr h="380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Column 600*500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Concrete 28Mpa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10ф20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2Ф10@100mm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2Ф10@100mm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95501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043" y="1727989"/>
            <a:ext cx="2671613" cy="18915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5439" y="1725370"/>
            <a:ext cx="2289425" cy="19703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1861" y="4005072"/>
            <a:ext cx="2588203" cy="22142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5440" y="4347577"/>
            <a:ext cx="2289424" cy="18717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861" y="1725370"/>
            <a:ext cx="2671613" cy="18915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5438" y="1725370"/>
            <a:ext cx="2289425" cy="1970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1860" y="4005072"/>
            <a:ext cx="2588203" cy="2214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5439" y="4347577"/>
            <a:ext cx="2289424" cy="18717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860" y="1725370"/>
            <a:ext cx="2671613" cy="18915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1148472" y="2710561"/>
            <a:ext cx="3280578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located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 C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48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860218" y="1420408"/>
            <a:ext cx="19096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 Shear walls: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36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84" y="1820518"/>
            <a:ext cx="7424926" cy="13897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0736" y="1820518"/>
            <a:ext cx="3019425" cy="4981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4479" y="3261841"/>
            <a:ext cx="4170531" cy="3569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084" y="3248378"/>
            <a:ext cx="2462878" cy="35961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768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988234" y="1420408"/>
            <a:ext cx="2036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retaining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17"/>
          <p:cNvSpPr txBox="1">
            <a:spLocks/>
          </p:cNvSpPr>
          <p:nvPr/>
        </p:nvSpPr>
        <p:spPr>
          <a:xfrm>
            <a:off x="2139697" y="164638"/>
            <a:ext cx="9161349" cy="76808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37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494748" y="2600452"/>
            <a:ext cx="4164965" cy="3449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6451980" y="2600452"/>
            <a:ext cx="4163265" cy="3449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554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7186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19037" y="1420408"/>
            <a:ext cx="22413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38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073431"/>
              </p:ext>
            </p:extLst>
          </p:nvPr>
        </p:nvGraphicFramePr>
        <p:xfrm>
          <a:off x="1607704" y="1902079"/>
          <a:ext cx="4743704" cy="854788"/>
        </p:xfrm>
        <a:graphic>
          <a:graphicData uri="http://schemas.openxmlformats.org/drawingml/2006/table">
            <a:tbl>
              <a:tblPr/>
              <a:tblGrid>
                <a:gridCol w="1185926">
                  <a:extLst>
                    <a:ext uri="{9D8B030D-6E8A-4147-A177-3AD203B41FA5}">
                      <a16:colId xmlns:a16="http://schemas.microsoft.com/office/drawing/2014/main" val="1113208102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1892848481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2202479700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1964475725"/>
                    </a:ext>
                  </a:extLst>
                </a:gridCol>
              </a:tblGrid>
              <a:tr h="35658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Top reinforcement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Bottom reinforcement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924867"/>
                  </a:ext>
                </a:extLst>
              </a:tr>
              <a:tr h="2632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X-axis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Y-axis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X-axis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Y-axis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492819"/>
                  </a:ext>
                </a:extLst>
              </a:tr>
              <a:tr h="235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200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150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150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150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745280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30" y="2907457"/>
            <a:ext cx="7763254" cy="35593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064" y="773538"/>
            <a:ext cx="4720572" cy="2612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3" name="Curved Connector 22"/>
          <p:cNvCxnSpPr/>
          <p:nvPr/>
        </p:nvCxnSpPr>
        <p:spPr>
          <a:xfrm rot="10800000" flipV="1">
            <a:off x="2286001" y="2756867"/>
            <a:ext cx="5575183" cy="2455212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40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7186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19037" y="1420408"/>
            <a:ext cx="22413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39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073431"/>
              </p:ext>
            </p:extLst>
          </p:nvPr>
        </p:nvGraphicFramePr>
        <p:xfrm>
          <a:off x="1607704" y="1902079"/>
          <a:ext cx="4743704" cy="854788"/>
        </p:xfrm>
        <a:graphic>
          <a:graphicData uri="http://schemas.openxmlformats.org/drawingml/2006/table">
            <a:tbl>
              <a:tblPr/>
              <a:tblGrid>
                <a:gridCol w="1185926">
                  <a:extLst>
                    <a:ext uri="{9D8B030D-6E8A-4147-A177-3AD203B41FA5}">
                      <a16:colId xmlns:a16="http://schemas.microsoft.com/office/drawing/2014/main" val="1113208102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1892848481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2202479700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1964475725"/>
                    </a:ext>
                  </a:extLst>
                </a:gridCol>
              </a:tblGrid>
              <a:tr h="35658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Top reinforcement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Bottom reinforcement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924867"/>
                  </a:ext>
                </a:extLst>
              </a:tr>
              <a:tr h="2632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X-axis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Y-axis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X-axis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 Y-axis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492819"/>
                  </a:ext>
                </a:extLst>
              </a:tr>
              <a:tr h="235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200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150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150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1Ф25 @ 150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745280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80" y="2976328"/>
            <a:ext cx="7640551" cy="3617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488" y="909819"/>
            <a:ext cx="4011913" cy="3089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Curved Connector 10"/>
          <p:cNvCxnSpPr/>
          <p:nvPr/>
        </p:nvCxnSpPr>
        <p:spPr>
          <a:xfrm rot="10800000" flipV="1">
            <a:off x="5539379" y="2553797"/>
            <a:ext cx="2619348" cy="2556532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79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1336964" y="1033284"/>
            <a:ext cx="4343399" cy="4585855"/>
          </a:xfrm>
        </p:spPr>
        <p:txBody>
          <a:bodyPr/>
          <a:lstStyle/>
          <a:p>
            <a:pPr rtl="0"/>
            <a:r>
              <a:rPr lang="en-US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is located in East of Nables city near the Hesgham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Hejawi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Collage</a:t>
            </a:r>
          </a:p>
          <a:p>
            <a:pPr rtl="0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Shaikh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Khalefa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Training Center.</a:t>
            </a:r>
          </a:p>
          <a:p>
            <a:pPr rt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rtl="0"/>
            <a:r>
              <a:rPr lang="en-US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Area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19000 m</a:t>
            </a:r>
            <a:r>
              <a:rPr lang="en-US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63" y="1407398"/>
            <a:ext cx="4954256" cy="4373336"/>
          </a:xfrm>
          <a:prstGeom prst="rect">
            <a:avLst/>
          </a:prstGeom>
        </p:spPr>
      </p:pic>
      <p:sp>
        <p:nvSpPr>
          <p:cNvPr id="7" name="Wave 6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1890316" y="132600"/>
            <a:ext cx="9161349" cy="76808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3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0610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973993" y="1495925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Stairs: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Wave 1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40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03" y="2474963"/>
            <a:ext cx="4048841" cy="15081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993" y="4457831"/>
            <a:ext cx="2923164" cy="20107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309" y="1193261"/>
            <a:ext cx="4983771" cy="2741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309" y="4194875"/>
            <a:ext cx="4983480" cy="2536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698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989684" y="1420408"/>
            <a:ext cx="1295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Ramps: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41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76" y="3839457"/>
            <a:ext cx="12023989" cy="22047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371" y="1110752"/>
            <a:ext cx="4332653" cy="2550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Curved Connector 7"/>
          <p:cNvCxnSpPr/>
          <p:nvPr/>
        </p:nvCxnSpPr>
        <p:spPr>
          <a:xfrm rot="16200000" flipH="1">
            <a:off x="7059063" y="3748935"/>
            <a:ext cx="1746714" cy="978408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45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7458" y="945733"/>
            <a:ext cx="40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02806" y="1456977"/>
            <a:ext cx="18909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Water tank:</a:t>
            </a:r>
            <a:endParaRPr lang="ar-S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42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7458" y="2423160"/>
            <a:ext cx="8754096" cy="4175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185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400142555"/>
              </p:ext>
            </p:extLst>
          </p:nvPr>
        </p:nvGraphicFramePr>
        <p:xfrm>
          <a:off x="1066488" y="1559147"/>
          <a:ext cx="10506269" cy="4898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43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Picture 8" descr="شعار الجامعة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0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874" y="1037173"/>
            <a:ext cx="2748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E26FF9-C851-43D7-B012-E533AE216BB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388598" y="1837749"/>
            <a:ext cx="4047720" cy="2277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D141B4-EE35-43F5-BF97-90F3EC35EEC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201212" y="1837749"/>
            <a:ext cx="2930169" cy="2277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77DCD3-C481-4337-B5B6-2086DA4EB6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212" y="4384869"/>
            <a:ext cx="3061595" cy="2201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03F39A-E644-4213-8259-CF9894BBFC0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388598" y="4384868"/>
            <a:ext cx="4034394" cy="2201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98023" y="2099379"/>
            <a:ext cx="3083348" cy="13296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cap="none" spc="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 material 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Glass type  </a:t>
            </a:r>
          </a:p>
        </p:txBody>
      </p:sp>
      <p:sp>
        <p:nvSpPr>
          <p:cNvPr id="13" name="Wave 1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44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Oval 10"/>
          <p:cNvSpPr/>
          <p:nvPr/>
        </p:nvSpPr>
        <p:spPr>
          <a:xfrm>
            <a:off x="827731" y="1222282"/>
            <a:ext cx="709143" cy="709143"/>
          </a:xfrm>
          <a:prstGeom prst="ellipse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2463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417E54-2398-4587-BAD2-56FFDDA55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845" y="1276227"/>
            <a:ext cx="2695193" cy="2473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DFBD63-FDBC-4715-B10E-0E2E51F63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346" y="1343442"/>
            <a:ext cx="3912622" cy="23387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AE5F64-6572-4CA2-BE6A-ADB8F4DC8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84" y="4008015"/>
            <a:ext cx="3710431" cy="2590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A968A3-E71F-4C27-9E05-AC6ED8EBFDB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628" y="4434840"/>
            <a:ext cx="3474691" cy="17638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FB0476-E723-4C03-BCBE-0D61AFFCA96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785" y="4434840"/>
            <a:ext cx="3904487" cy="17638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98023" y="2099379"/>
            <a:ext cx="3083348" cy="13296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 material 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cap="none" spc="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Glass type  </a:t>
            </a:r>
          </a:p>
        </p:txBody>
      </p:sp>
      <p:sp>
        <p:nvSpPr>
          <p:cNvPr id="11" name="Wave 1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45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Picture 8" descr="شعار الجامعة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Oval 15"/>
          <p:cNvSpPr/>
          <p:nvPr/>
        </p:nvSpPr>
        <p:spPr>
          <a:xfrm>
            <a:off x="827731" y="1222282"/>
            <a:ext cx="709143" cy="709143"/>
          </a:xfrm>
          <a:prstGeom prst="ellipse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Rectangle 16"/>
          <p:cNvSpPr/>
          <p:nvPr/>
        </p:nvSpPr>
        <p:spPr>
          <a:xfrm>
            <a:off x="1536874" y="1037173"/>
            <a:ext cx="2748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properties</a:t>
            </a:r>
          </a:p>
        </p:txBody>
      </p:sp>
    </p:spTree>
    <p:extLst>
      <p:ext uri="{BB962C8B-B14F-4D97-AF65-F5344CB8AC3E}">
        <p14:creationId xmlns:p14="http://schemas.microsoft.com/office/powerpoint/2010/main" val="108266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6874" y="1037173"/>
            <a:ext cx="3878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(DF)check: </a:t>
            </a:r>
          </a:p>
        </p:txBody>
      </p:sp>
      <p:sp>
        <p:nvSpPr>
          <p:cNvPr id="2" name="Rectangle 1"/>
          <p:cNvSpPr/>
          <p:nvPr/>
        </p:nvSpPr>
        <p:spPr>
          <a:xfrm>
            <a:off x="1785877" y="17538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Fourth Floor: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6898" y="5970508"/>
            <a:ext cx="30784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74101" y="5970508"/>
            <a:ext cx="30784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Wave 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46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58" y="2378218"/>
            <a:ext cx="5401726" cy="3360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Oval 11"/>
          <p:cNvSpPr/>
          <p:nvPr/>
        </p:nvSpPr>
        <p:spPr>
          <a:xfrm>
            <a:off x="922540" y="1218996"/>
            <a:ext cx="709143" cy="709143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45F2DB-E71C-4BB7-964D-4ECECC8E0A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2541" y="2377201"/>
            <a:ext cx="5017771" cy="3360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FC952B-3DA8-4468-82EF-4545E64197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6335" y="4057258"/>
            <a:ext cx="823977" cy="163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2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681F6614-6EF4-4DF3-988D-532EADFCC02D}"/>
              </a:ext>
            </a:extLst>
          </p:cNvPr>
          <p:cNvSpPr txBox="1">
            <a:spLocks/>
          </p:cNvSpPr>
          <p:nvPr/>
        </p:nvSpPr>
        <p:spPr>
          <a:xfrm>
            <a:off x="1718612" y="1407398"/>
            <a:ext cx="3600265" cy="103378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and heating load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71B666-AB61-459B-898E-EA6FA195D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627" y="2255120"/>
            <a:ext cx="3779514" cy="824990"/>
          </a:xfrm>
          <a:prstGeom prst="rect">
            <a:avLst/>
          </a:prstGeom>
        </p:spPr>
      </p:pic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9C017474-9389-47C2-9C1B-3B3150EC169E}"/>
              </a:ext>
            </a:extLst>
          </p:cNvPr>
          <p:cNvSpPr txBox="1">
            <a:spLocks/>
          </p:cNvSpPr>
          <p:nvPr/>
        </p:nvSpPr>
        <p:spPr>
          <a:xfrm>
            <a:off x="1718612" y="3354385"/>
            <a:ext cx="6401260" cy="664144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 of Energy consumption in the building</a:t>
            </a:r>
          </a:p>
          <a:p>
            <a:pPr rtl="0"/>
            <a:endParaRPr lang="en-US" sz="700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</a:t>
            </a:r>
            <a:endParaRPr lang="ar-P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Wave 13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48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36874" y="1037173"/>
            <a:ext cx="525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behavior and solar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B8DB69C-E62A-43CA-AC5F-EB7DECDB6EBB}"/>
              </a:ext>
            </a:extLst>
          </p:cNvPr>
          <p:cNvSpPr/>
          <p:nvPr/>
        </p:nvSpPr>
        <p:spPr>
          <a:xfrm>
            <a:off x="901721" y="1223431"/>
            <a:ext cx="709143" cy="709143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F3ACA0-7BDF-434C-9058-4F06F068B3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7811" y="4292804"/>
            <a:ext cx="7481147" cy="14675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A8B8ECD-F292-4572-A71E-FA96F55BC2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7811" y="5854808"/>
            <a:ext cx="7481147" cy="9111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824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681F6614-6EF4-4DF3-988D-532EADFCC02D}"/>
              </a:ext>
            </a:extLst>
          </p:cNvPr>
          <p:cNvSpPr txBox="1">
            <a:spLocks/>
          </p:cNvSpPr>
          <p:nvPr/>
        </p:nvSpPr>
        <p:spPr>
          <a:xfrm>
            <a:off x="1983789" y="1840046"/>
            <a:ext cx="3600265" cy="103378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q"/>
            </a:pP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3F3E43-6E83-4E44-9749-08436EF6EA2C}"/>
              </a:ext>
            </a:extLst>
          </p:cNvPr>
          <p:cNvSpPr/>
          <p:nvPr/>
        </p:nvSpPr>
        <p:spPr>
          <a:xfrm>
            <a:off x="2735625" y="2040619"/>
            <a:ext cx="1847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Treatment </a:t>
            </a:r>
            <a:endParaRPr lang="ar-P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49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6874" y="1037173"/>
            <a:ext cx="525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behavior and solar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B8DB69C-E62A-43CA-AC5F-EB7DECDB6EBB}"/>
              </a:ext>
            </a:extLst>
          </p:cNvPr>
          <p:cNvSpPr/>
          <p:nvPr/>
        </p:nvSpPr>
        <p:spPr>
          <a:xfrm>
            <a:off x="901721" y="1223431"/>
            <a:ext cx="709143" cy="709143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AF10AC-6F57-48F1-B543-9B3DFE1BC7D9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274" y="3074402"/>
            <a:ext cx="7353639" cy="1138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59117F-82C7-4286-889E-83546FA76952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274" y="4785905"/>
            <a:ext cx="7353639" cy="8465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74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681F6614-6EF4-4DF3-988D-532EADFCC02D}"/>
              </a:ext>
            </a:extLst>
          </p:cNvPr>
          <p:cNvSpPr txBox="1">
            <a:spLocks/>
          </p:cNvSpPr>
          <p:nvPr/>
        </p:nvSpPr>
        <p:spPr>
          <a:xfrm>
            <a:off x="1983789" y="1840046"/>
            <a:ext cx="4343859" cy="103378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chemeClr val="accent5"/>
                </a:solidFill>
              </a:rPr>
              <a:t> </a:t>
            </a:r>
            <a:r>
              <a:rPr 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for </a:t>
            </a:r>
            <a:r>
              <a:rPr lang="en-US" sz="20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en-US" sz="20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C065A97C-6137-4729-8D76-D8554059C9B1}"/>
              </a:ext>
            </a:extLst>
          </p:cNvPr>
          <p:cNvSpPr txBox="1">
            <a:spLocks/>
          </p:cNvSpPr>
          <p:nvPr/>
        </p:nvSpPr>
        <p:spPr>
          <a:xfrm>
            <a:off x="1628693" y="2356937"/>
            <a:ext cx="3343991" cy="103378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US" sz="2000" b="1" dirty="0">
                <a:solidFill>
                  <a:schemeClr val="accent5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D9DF1D-5E11-46EE-84CA-D25DE3BEB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5706" y="2634523"/>
            <a:ext cx="6642314" cy="36175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8B6936-592F-4A31-9FE3-2F5184918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7129" y="3492978"/>
            <a:ext cx="3258265" cy="1939609"/>
          </a:xfrm>
          <a:prstGeom prst="rect">
            <a:avLst/>
          </a:prstGeom>
        </p:spPr>
      </p:pic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36874" y="1037173"/>
            <a:ext cx="525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behavior and solar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B8DB69C-E62A-43CA-AC5F-EB7DECDB6EBB}"/>
              </a:ext>
            </a:extLst>
          </p:cNvPr>
          <p:cNvSpPr/>
          <p:nvPr/>
        </p:nvSpPr>
        <p:spPr>
          <a:xfrm>
            <a:off x="901721" y="1223431"/>
            <a:ext cx="709143" cy="709143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94102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885949" y="1969043"/>
            <a:ext cx="9039813" cy="5532085"/>
          </a:xfrm>
        </p:spPr>
        <p:txBody>
          <a:bodyPr/>
          <a:lstStyle/>
          <a:p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8"/>
          <a:stretch/>
        </p:blipFill>
        <p:spPr>
          <a:xfrm>
            <a:off x="7556576" y="3233657"/>
            <a:ext cx="3883585" cy="3511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75" y="-106135"/>
            <a:ext cx="3883585" cy="3493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2651" y="1311709"/>
            <a:ext cx="5572050" cy="5350681"/>
          </a:xfrm>
          <a:prstGeom prst="rect">
            <a:avLst/>
          </a:prstGeom>
        </p:spPr>
      </p:pic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 Placeholder 17"/>
          <p:cNvSpPr txBox="1">
            <a:spLocks/>
          </p:cNvSpPr>
          <p:nvPr/>
        </p:nvSpPr>
        <p:spPr>
          <a:xfrm>
            <a:off x="1890316" y="132600"/>
            <a:ext cx="9161349" cy="76808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15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681F6614-6EF4-4DF3-988D-532EADFCC02D}"/>
              </a:ext>
            </a:extLst>
          </p:cNvPr>
          <p:cNvSpPr txBox="1">
            <a:spLocks/>
          </p:cNvSpPr>
          <p:nvPr/>
        </p:nvSpPr>
        <p:spPr>
          <a:xfrm>
            <a:off x="1977809" y="1459385"/>
            <a:ext cx="4803305" cy="103378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chemeClr val="accent5"/>
                </a:solidFill>
              </a:rPr>
              <a:t> </a:t>
            </a: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for East </a:t>
            </a:r>
            <a:r>
              <a:rPr lang="en-US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0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FB1ACD-DF9B-4777-8810-39FDAFF0C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696" y="2493168"/>
            <a:ext cx="3168861" cy="18434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42518F-E325-4540-AA2A-7FF774B98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9126" y="2221637"/>
            <a:ext cx="5982979" cy="3291840"/>
          </a:xfrm>
          <a:prstGeom prst="rect">
            <a:avLst/>
          </a:prstGeom>
        </p:spPr>
      </p:pic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90A8D25F-E3C0-4680-9F5A-AA10580097E4}"/>
              </a:ext>
            </a:extLst>
          </p:cNvPr>
          <p:cNvSpPr txBox="1">
            <a:spLocks/>
          </p:cNvSpPr>
          <p:nvPr/>
        </p:nvSpPr>
        <p:spPr>
          <a:xfrm>
            <a:off x="815930" y="1837485"/>
            <a:ext cx="3343991" cy="103378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US" sz="2000" b="1" dirty="0">
                <a:solidFill>
                  <a:schemeClr val="accent5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4" name="Wave 13"/>
          <p:cNvSpPr/>
          <p:nvPr/>
        </p:nvSpPr>
        <p:spPr>
          <a:xfrm>
            <a:off x="11440161" y="6330696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51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6874" y="1037173"/>
            <a:ext cx="525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behavior and solar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B8DB69C-E62A-43CA-AC5F-EB7DECDB6EBB}"/>
              </a:ext>
            </a:extLst>
          </p:cNvPr>
          <p:cNvSpPr/>
          <p:nvPr/>
        </p:nvSpPr>
        <p:spPr>
          <a:xfrm>
            <a:off x="901721" y="1223431"/>
            <a:ext cx="709143" cy="709143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18" y="4441996"/>
            <a:ext cx="4112985" cy="23135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550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681F6614-6EF4-4DF3-988D-532EADFCC02D}"/>
              </a:ext>
            </a:extLst>
          </p:cNvPr>
          <p:cNvSpPr txBox="1">
            <a:spLocks/>
          </p:cNvSpPr>
          <p:nvPr/>
        </p:nvSpPr>
        <p:spPr>
          <a:xfrm>
            <a:off x="1986167" y="1498838"/>
            <a:ext cx="4837635" cy="103378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chemeClr val="accent5"/>
                </a:solidFill>
              </a:rPr>
              <a:t> </a:t>
            </a: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for South </a:t>
            </a:r>
            <a:r>
              <a:rPr lang="en-US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0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A067C4-8896-453F-9E7C-73DB51CD6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153" y="2387000"/>
            <a:ext cx="7510847" cy="28244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9AB4E4-827A-4E66-8129-D0B9C3BC0C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779" y="2498689"/>
            <a:ext cx="2877836" cy="1709484"/>
          </a:xfrm>
          <a:prstGeom prst="rect">
            <a:avLst/>
          </a:prstGeom>
        </p:spPr>
      </p:pic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52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36874" y="1037173"/>
            <a:ext cx="525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behavior and solar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B8DB69C-E62A-43CA-AC5F-EB7DECDB6EBB}"/>
              </a:ext>
            </a:extLst>
          </p:cNvPr>
          <p:cNvSpPr/>
          <p:nvPr/>
        </p:nvSpPr>
        <p:spPr>
          <a:xfrm>
            <a:off x="901721" y="1223431"/>
            <a:ext cx="709143" cy="709143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4" y="4462272"/>
            <a:ext cx="3982720" cy="224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D66CB6-3773-4372-890C-6C87D593BD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9911" y="5625938"/>
            <a:ext cx="953891" cy="10766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8BA16FD-0B34-44DA-BDE2-E76F448018F5}"/>
                  </a:ext>
                </a:extLst>
              </p:cNvPr>
              <p:cNvSpPr/>
              <p:nvPr/>
            </p:nvSpPr>
            <p:spPr>
              <a:xfrm>
                <a:off x="7198773" y="5837035"/>
                <a:ext cx="5448395" cy="5251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Ɵ</m:t>
                            </m:r>
                          </m:e>
                        </m:func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75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72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25 </a:t>
                </a:r>
                <a:r>
                  <a:rPr lang="en-US" sz="16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cm</a:t>
                </a:r>
                <a:endParaRPr lang="ar-PS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8BA16FD-0B34-44DA-BDE2-E76F448018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773" y="5837035"/>
                <a:ext cx="5448395" cy="525144"/>
              </a:xfrm>
              <a:prstGeom prst="rect">
                <a:avLst/>
              </a:prstGeom>
              <a:blipFill>
                <a:blip r:embed="rId9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14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Rec 0006">
            <a:hlinkClick r:id="" action="ppaction://media"/>
            <a:extLst>
              <a:ext uri="{FF2B5EF4-FFF2-40B4-BE49-F238E27FC236}">
                <a16:creationId xmlns:a16="http://schemas.microsoft.com/office/drawing/2014/main" id="{88EF4E84-338A-42A4-8C3F-824BE696318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89207" y="2133341"/>
            <a:ext cx="9110769" cy="3859027"/>
          </a:xfrm>
          <a:prstGeom prst="rect">
            <a:avLst/>
          </a:prstGeom>
        </p:spPr>
      </p:pic>
      <p:sp>
        <p:nvSpPr>
          <p:cNvPr id="7" name="Wave 6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53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36874" y="1037173"/>
            <a:ext cx="4280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Ventilation and wind direction: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933455" y="1229587"/>
            <a:ext cx="709143" cy="709143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6000" b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F43E54-6C5C-4B9A-9067-F543063AAE4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20504" y="2875541"/>
            <a:ext cx="2540399" cy="293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232707" y="1814383"/>
            <a:ext cx="8521653" cy="1384654"/>
          </a:xfrm>
        </p:spPr>
        <p:txBody>
          <a:bodyPr/>
          <a:lstStyle/>
          <a:p>
            <a:pPr rtl="0"/>
            <a:r>
              <a:rPr lang="en-US" sz="1800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800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we solve the shading effects in summer and winter semester at three part of day (8:00 AM, 12:00PM, 4:00PM) as can see: </a:t>
            </a: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2341402" y="6216528"/>
            <a:ext cx="3102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in summer at 8:00AM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13369" y="6216528"/>
            <a:ext cx="2948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winter at 8:00AM 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B554FB-6A4A-4E8B-AD39-90C9D761DE3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288" y="3388141"/>
            <a:ext cx="3789916" cy="26909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600B2D-6B57-4EC6-B2ED-3074529784C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424" y="3396126"/>
            <a:ext cx="3952085" cy="2661741"/>
          </a:xfrm>
          <a:prstGeom prst="rect">
            <a:avLst/>
          </a:prstGeom>
        </p:spPr>
      </p:pic>
      <p:sp>
        <p:nvSpPr>
          <p:cNvPr id="13" name="Wave 1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54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6874" y="1037173"/>
            <a:ext cx="2452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Shadow analysis:</a:t>
            </a:r>
          </a:p>
        </p:txBody>
      </p:sp>
      <p:sp>
        <p:nvSpPr>
          <p:cNvPr id="17" name="Oval 16"/>
          <p:cNvSpPr/>
          <p:nvPr/>
        </p:nvSpPr>
        <p:spPr>
          <a:xfrm>
            <a:off x="949973" y="1268005"/>
            <a:ext cx="709143" cy="709143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9966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angle 14"/>
          <p:cNvSpPr/>
          <p:nvPr/>
        </p:nvSpPr>
        <p:spPr>
          <a:xfrm>
            <a:off x="2646736" y="3705376"/>
            <a:ext cx="3082120" cy="369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winter at 12:00PM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737921" y="3705376"/>
            <a:ext cx="3186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summer at 12:00PM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657075" y="6377560"/>
            <a:ext cx="3149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winter at 4:00PM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841892" y="6377560"/>
            <a:ext cx="3092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summer at 4:00PM 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0E1ED8A-6F40-4096-92AF-AC086E552DA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998" y="1540424"/>
            <a:ext cx="3284858" cy="21264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9437AA3-4F34-4DDB-9AF3-9DFCAED1D09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569" y="1540424"/>
            <a:ext cx="3284857" cy="212649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0D9E53B-4A27-4C2A-9A15-4AA25297D6B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416" y="4153869"/>
            <a:ext cx="3284857" cy="222369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5C32418-8A29-4552-A687-64CC74DCC14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569" y="4153870"/>
            <a:ext cx="3284857" cy="2223690"/>
          </a:xfrm>
          <a:prstGeom prst="rect">
            <a:avLst/>
          </a:prstGeom>
        </p:spPr>
      </p:pic>
      <p:sp>
        <p:nvSpPr>
          <p:cNvPr id="13" name="Wave 1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55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36874" y="1037173"/>
            <a:ext cx="2452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Shadow analysis:</a:t>
            </a:r>
          </a:p>
        </p:txBody>
      </p:sp>
      <p:sp>
        <p:nvSpPr>
          <p:cNvPr id="26" name="Oval 25"/>
          <p:cNvSpPr/>
          <p:nvPr/>
        </p:nvSpPr>
        <p:spPr>
          <a:xfrm>
            <a:off x="949973" y="1268005"/>
            <a:ext cx="709143" cy="709143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989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3F428DD-6E6E-4641-8515-FA83F3EAEE0A}"/>
              </a:ext>
            </a:extLst>
          </p:cNvPr>
          <p:cNvSpPr/>
          <p:nvPr/>
        </p:nvSpPr>
        <p:spPr>
          <a:xfrm>
            <a:off x="960394" y="1183270"/>
            <a:ext cx="709143" cy="709143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536175-BF42-46DF-B69B-35FD2F24D6AC}"/>
              </a:ext>
            </a:extLst>
          </p:cNvPr>
          <p:cNvSpPr/>
          <p:nvPr/>
        </p:nvSpPr>
        <p:spPr>
          <a:xfrm>
            <a:off x="3078804" y="1407398"/>
            <a:ext cx="4100761" cy="709143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70A980-7339-43BA-8A75-B2AC459986FA}"/>
              </a:ext>
            </a:extLst>
          </p:cNvPr>
          <p:cNvSpPr txBox="1"/>
          <p:nvPr/>
        </p:nvSpPr>
        <p:spPr>
          <a:xfrm>
            <a:off x="1302593" y="1880782"/>
            <a:ext cx="4467705" cy="7091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(Sound Transmission Class )</a:t>
            </a:r>
            <a:r>
              <a:rPr lang="en-US" sz="2000" b="1" dirty="0">
                <a:solidFill>
                  <a:schemeClr val="accent5"/>
                </a:solidFill>
              </a:rPr>
              <a:t>                                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b="1" kern="1200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79FC7D-2B70-42A5-9F80-6A627BE55367}"/>
              </a:ext>
            </a:extLst>
          </p:cNvPr>
          <p:cNvSpPr txBox="1"/>
          <p:nvPr/>
        </p:nvSpPr>
        <p:spPr>
          <a:xfrm>
            <a:off x="1847621" y="2341410"/>
            <a:ext cx="3178206" cy="5743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partition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b="1" kern="1200" dirty="0">
              <a:solidFill>
                <a:schemeClr val="accent5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FE057F1-6137-4F5B-AF0D-34D4A94B78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4444" y="2855428"/>
            <a:ext cx="4087681" cy="3684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4CF6E68-1FAF-458E-AA8D-46C507D20E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7918" y="2779407"/>
            <a:ext cx="2798890" cy="3836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F27E646-AC75-4504-B439-1D23778121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1213" y="2779407"/>
            <a:ext cx="2798891" cy="3836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Wave 13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56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6874" y="1037173"/>
            <a:ext cx="2569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26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F536175-BF42-46DF-B69B-35FD2F24D6AC}"/>
              </a:ext>
            </a:extLst>
          </p:cNvPr>
          <p:cNvSpPr/>
          <p:nvPr/>
        </p:nvSpPr>
        <p:spPr>
          <a:xfrm>
            <a:off x="3078804" y="1407398"/>
            <a:ext cx="4100761" cy="709143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70A980-7339-43BA-8A75-B2AC459986FA}"/>
              </a:ext>
            </a:extLst>
          </p:cNvPr>
          <p:cNvSpPr txBox="1"/>
          <p:nvPr/>
        </p:nvSpPr>
        <p:spPr>
          <a:xfrm>
            <a:off x="1302593" y="1880782"/>
            <a:ext cx="4467705" cy="7091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(Sound Transmission Class )</a:t>
            </a:r>
            <a:r>
              <a:rPr lang="en-US" sz="2000" b="1" dirty="0">
                <a:solidFill>
                  <a:schemeClr val="accent5"/>
                </a:solidFill>
              </a:rPr>
              <a:t>                                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b="1" kern="1200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79FC7D-2B70-42A5-9F80-6A627BE55367}"/>
              </a:ext>
            </a:extLst>
          </p:cNvPr>
          <p:cNvSpPr txBox="1"/>
          <p:nvPr/>
        </p:nvSpPr>
        <p:spPr>
          <a:xfrm>
            <a:off x="1302593" y="2460223"/>
            <a:ext cx="3251652" cy="4083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 Wall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b="1" kern="1200" dirty="0">
              <a:solidFill>
                <a:schemeClr val="accent5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711527-551C-4FB0-8207-27A75CEEB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1502" y="1191803"/>
            <a:ext cx="4509489" cy="54071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60C432-7884-4323-98EC-113F7D3CE4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7164" y="3867150"/>
            <a:ext cx="3571875" cy="2990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4243D5-14AF-4C76-868F-EC05275F2E6E}"/>
              </a:ext>
            </a:extLst>
          </p:cNvPr>
          <p:cNvSpPr/>
          <p:nvPr/>
        </p:nvSpPr>
        <p:spPr>
          <a:xfrm>
            <a:off x="581385" y="2731254"/>
            <a:ext cx="5901711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76 - 80 dBA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Where the outdoor background noise level is between 76 dBA and 80 dBA, then the OITC  should be not less than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50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Wave 13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57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3F428DD-6E6E-4641-8515-FA83F3EAEE0A}"/>
              </a:ext>
            </a:extLst>
          </p:cNvPr>
          <p:cNvSpPr/>
          <p:nvPr/>
        </p:nvSpPr>
        <p:spPr>
          <a:xfrm>
            <a:off x="960394" y="1183270"/>
            <a:ext cx="709143" cy="709143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Rectangle 15"/>
          <p:cNvSpPr/>
          <p:nvPr/>
        </p:nvSpPr>
        <p:spPr>
          <a:xfrm>
            <a:off x="1536874" y="1037173"/>
            <a:ext cx="2569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1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F536175-BF42-46DF-B69B-35FD2F24D6AC}"/>
              </a:ext>
            </a:extLst>
          </p:cNvPr>
          <p:cNvSpPr/>
          <p:nvPr/>
        </p:nvSpPr>
        <p:spPr>
          <a:xfrm>
            <a:off x="3078804" y="1407398"/>
            <a:ext cx="4100761" cy="709143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70A980-7339-43BA-8A75-B2AC459986FA}"/>
              </a:ext>
            </a:extLst>
          </p:cNvPr>
          <p:cNvSpPr txBox="1"/>
          <p:nvPr/>
        </p:nvSpPr>
        <p:spPr>
          <a:xfrm>
            <a:off x="1302593" y="1880782"/>
            <a:ext cx="4897039" cy="7091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IIC (Impact </a:t>
            </a:r>
            <a:r>
              <a:rPr lang="en-US" sz="2000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insulation Class </a:t>
            </a:r>
            <a:r>
              <a:rPr lang="en-US" sz="2000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b="1" kern="1200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79FC7D-2B70-42A5-9F80-6A627BE55367}"/>
              </a:ext>
            </a:extLst>
          </p:cNvPr>
          <p:cNvSpPr txBox="1"/>
          <p:nvPr/>
        </p:nvSpPr>
        <p:spPr>
          <a:xfrm>
            <a:off x="1314965" y="2486766"/>
            <a:ext cx="3251652" cy="48510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sz="20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49A68B-2EBF-4378-BFF5-26B1685E669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726" y="1997609"/>
            <a:ext cx="2668212" cy="3959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735CD28-DBE6-4DE9-B7BA-F31EFFA721B2}"/>
              </a:ext>
            </a:extLst>
          </p:cNvPr>
          <p:cNvSpPr/>
          <p:nvPr/>
        </p:nvSpPr>
        <p:spPr>
          <a:xfrm>
            <a:off x="185480" y="3426966"/>
            <a:ext cx="7379657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IIC ratings for floor-ceiling assemblies above core learning spaces should be at least IIC-45 and preferably IIC-50 </a:t>
            </a:r>
            <a:r>
              <a:rPr lang="en-US" sz="1600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 without carpeting on the floor). </a:t>
            </a:r>
          </a:p>
        </p:txBody>
      </p:sp>
      <p:sp>
        <p:nvSpPr>
          <p:cNvPr id="15" name="Wave 14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F428DD-6E6E-4641-8515-FA83F3EAEE0A}"/>
              </a:ext>
            </a:extLst>
          </p:cNvPr>
          <p:cNvSpPr/>
          <p:nvPr/>
        </p:nvSpPr>
        <p:spPr>
          <a:xfrm>
            <a:off x="960394" y="1183270"/>
            <a:ext cx="709143" cy="709143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Rectangle 16"/>
          <p:cNvSpPr/>
          <p:nvPr/>
        </p:nvSpPr>
        <p:spPr>
          <a:xfrm>
            <a:off x="1536874" y="1037173"/>
            <a:ext cx="2569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01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F536175-BF42-46DF-B69B-35FD2F24D6AC}"/>
              </a:ext>
            </a:extLst>
          </p:cNvPr>
          <p:cNvSpPr/>
          <p:nvPr/>
        </p:nvSpPr>
        <p:spPr>
          <a:xfrm>
            <a:off x="3078804" y="1407398"/>
            <a:ext cx="4100761" cy="709143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70A980-7339-43BA-8A75-B2AC459986FA}"/>
              </a:ext>
            </a:extLst>
          </p:cNvPr>
          <p:cNvSpPr txBox="1"/>
          <p:nvPr/>
        </p:nvSpPr>
        <p:spPr>
          <a:xfrm>
            <a:off x="7914243" y="1547713"/>
            <a:ext cx="4467705" cy="7091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room </a:t>
            </a:r>
          </a:p>
        </p:txBody>
      </p:sp>
      <p:pic>
        <p:nvPicPr>
          <p:cNvPr id="15" name="image51.jpeg">
            <a:extLst>
              <a:ext uri="{FF2B5EF4-FFF2-40B4-BE49-F238E27FC236}">
                <a16:creationId xmlns:a16="http://schemas.microsoft.com/office/drawing/2014/main" id="{F5F8BE56-1E0A-48E2-9F01-B98806B1D86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75469" y="4765614"/>
            <a:ext cx="4050792" cy="1499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image53.png">
            <a:extLst>
              <a:ext uri="{FF2B5EF4-FFF2-40B4-BE49-F238E27FC236}">
                <a16:creationId xmlns:a16="http://schemas.microsoft.com/office/drawing/2014/main" id="{B7734804-3259-498F-A99F-2BDE28B879E9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75469" y="2622613"/>
            <a:ext cx="4050792" cy="1620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F562961-C720-41F7-8A37-C0D4A36C56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989488"/>
              </p:ext>
            </p:extLst>
          </p:nvPr>
        </p:nvGraphicFramePr>
        <p:xfrm>
          <a:off x="6297701" y="2599639"/>
          <a:ext cx="1437338" cy="3999281"/>
        </p:xfrm>
        <a:graphic>
          <a:graphicData uri="http://schemas.openxmlformats.org/drawingml/2006/table">
            <a:tbl>
              <a:tblPr/>
              <a:tblGrid>
                <a:gridCol w="568750">
                  <a:extLst>
                    <a:ext uri="{9D8B030D-6E8A-4147-A177-3AD203B41FA5}">
                      <a16:colId xmlns:a16="http://schemas.microsoft.com/office/drawing/2014/main" val="3172411245"/>
                    </a:ext>
                  </a:extLst>
                </a:gridCol>
                <a:gridCol w="868588">
                  <a:extLst>
                    <a:ext uri="{9D8B030D-6E8A-4147-A177-3AD203B41FA5}">
                      <a16:colId xmlns:a16="http://schemas.microsoft.com/office/drawing/2014/main" val="1886828898"/>
                    </a:ext>
                  </a:extLst>
                </a:gridCol>
              </a:tblGrid>
              <a:tr h="3729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SABINE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841184"/>
                  </a:ext>
                </a:extLst>
              </a:tr>
              <a:tr h="3729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FREQ.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RT(60)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281718"/>
                  </a:ext>
                </a:extLst>
              </a:tr>
              <a:tr h="3729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0.56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128550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0.59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017927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0.49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365843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032150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1kHz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715483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2kHz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0.69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504693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4kHz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987283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8kHz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0.43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756116"/>
                  </a:ext>
                </a:extLst>
              </a:tr>
              <a:tr h="360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16kHz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0.42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28376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4011D38-6173-46EB-9A29-57CE1C2D8974}"/>
              </a:ext>
            </a:extLst>
          </p:cNvPr>
          <p:cNvSpPr txBox="1"/>
          <p:nvPr/>
        </p:nvSpPr>
        <p:spPr>
          <a:xfrm>
            <a:off x="7724295" y="1931363"/>
            <a:ext cx="4467705" cy="7091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(0.45-0.85 s) </a:t>
            </a:r>
          </a:p>
        </p:txBody>
      </p:sp>
      <p:sp>
        <p:nvSpPr>
          <p:cNvPr id="19" name="Wave 1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59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F428DD-6E6E-4641-8515-FA83F3EAEE0A}"/>
              </a:ext>
            </a:extLst>
          </p:cNvPr>
          <p:cNvSpPr/>
          <p:nvPr/>
        </p:nvSpPr>
        <p:spPr>
          <a:xfrm>
            <a:off x="960394" y="1183270"/>
            <a:ext cx="709143" cy="709143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Rectangle 20"/>
          <p:cNvSpPr/>
          <p:nvPr/>
        </p:nvSpPr>
        <p:spPr>
          <a:xfrm>
            <a:off x="1536874" y="1037173"/>
            <a:ext cx="2569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B74376ED-8670-47A7-AC77-970E3125B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3290"/>
              </p:ext>
            </p:extLst>
          </p:nvPr>
        </p:nvGraphicFramePr>
        <p:xfrm>
          <a:off x="73947" y="2590667"/>
          <a:ext cx="1535154" cy="3999292"/>
        </p:xfrm>
        <a:graphic>
          <a:graphicData uri="http://schemas.openxmlformats.org/drawingml/2006/table">
            <a:tbl>
              <a:tblPr/>
              <a:tblGrid>
                <a:gridCol w="767577">
                  <a:extLst>
                    <a:ext uri="{9D8B030D-6E8A-4147-A177-3AD203B41FA5}">
                      <a16:colId xmlns:a16="http://schemas.microsoft.com/office/drawing/2014/main" val="2779800171"/>
                    </a:ext>
                  </a:extLst>
                </a:gridCol>
                <a:gridCol w="767577">
                  <a:extLst>
                    <a:ext uri="{9D8B030D-6E8A-4147-A177-3AD203B41FA5}">
                      <a16:colId xmlns:a16="http://schemas.microsoft.com/office/drawing/2014/main" val="2537118973"/>
                    </a:ext>
                  </a:extLst>
                </a:gridCol>
              </a:tblGrid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SABINE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231368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FREQ.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RT(60)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187098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053327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276531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212954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306183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1.02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622130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315Hz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98041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28781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489824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26775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668379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1.12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886095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1.13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159329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717336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1.15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442498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390037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3150Hz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1.11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060084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088776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043897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753685"/>
                  </a:ext>
                </a:extLst>
              </a:tr>
              <a:tr h="18178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0.84 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447334"/>
                  </a:ext>
                </a:extLst>
              </a:tr>
            </a:tbl>
          </a:graphicData>
        </a:graphic>
      </p:graphicFrame>
      <p:pic>
        <p:nvPicPr>
          <p:cNvPr id="24" name="image61.png">
            <a:extLst>
              <a:ext uri="{FF2B5EF4-FFF2-40B4-BE49-F238E27FC236}">
                <a16:creationId xmlns:a16="http://schemas.microsoft.com/office/drawing/2014/main" id="{B4FAB8CF-0BF0-445E-8DF9-61025211C38A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96970" y="2606202"/>
            <a:ext cx="3810032" cy="1636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image56.jpeg">
            <a:extLst>
              <a:ext uri="{FF2B5EF4-FFF2-40B4-BE49-F238E27FC236}">
                <a16:creationId xmlns:a16="http://schemas.microsoft.com/office/drawing/2014/main" id="{A631BE93-6AEE-4A49-9E3C-17E50FB7F90C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74840" y="4440595"/>
            <a:ext cx="3492080" cy="2065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4011D38-6173-46EB-9A29-57CE1C2D8974}"/>
              </a:ext>
            </a:extLst>
          </p:cNvPr>
          <p:cNvSpPr txBox="1"/>
          <p:nvPr/>
        </p:nvSpPr>
        <p:spPr>
          <a:xfrm>
            <a:off x="1669537" y="1963960"/>
            <a:ext cx="4467705" cy="6742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(0.8- 1.20 s)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A5FC40-B67C-4857-83A1-61FD2AEBD1C9}"/>
              </a:ext>
            </a:extLst>
          </p:cNvPr>
          <p:cNvSpPr txBox="1"/>
          <p:nvPr/>
        </p:nvSpPr>
        <p:spPr>
          <a:xfrm>
            <a:off x="1681699" y="1555268"/>
            <a:ext cx="4467705" cy="6742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Auditorium</a:t>
            </a:r>
          </a:p>
        </p:txBody>
      </p:sp>
    </p:spTree>
    <p:extLst>
      <p:ext uri="{BB962C8B-B14F-4D97-AF65-F5344CB8AC3E}">
        <p14:creationId xmlns:p14="http://schemas.microsoft.com/office/powerpoint/2010/main" val="159202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F536175-BF42-46DF-B69B-35FD2F24D6AC}"/>
              </a:ext>
            </a:extLst>
          </p:cNvPr>
          <p:cNvSpPr/>
          <p:nvPr/>
        </p:nvSpPr>
        <p:spPr>
          <a:xfrm>
            <a:off x="3078804" y="1407398"/>
            <a:ext cx="4100761" cy="709143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70A980-7339-43BA-8A75-B2AC459986FA}"/>
              </a:ext>
            </a:extLst>
          </p:cNvPr>
          <p:cNvSpPr txBox="1"/>
          <p:nvPr/>
        </p:nvSpPr>
        <p:spPr>
          <a:xfrm>
            <a:off x="2343551" y="1497914"/>
            <a:ext cx="4467705" cy="7091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b="1" kern="1200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A5FC40-B67C-4857-83A1-61FD2AEBD1C9}"/>
              </a:ext>
            </a:extLst>
          </p:cNvPr>
          <p:cNvSpPr txBox="1"/>
          <p:nvPr/>
        </p:nvSpPr>
        <p:spPr>
          <a:xfrm>
            <a:off x="2390423" y="1790522"/>
            <a:ext cx="4467705" cy="6742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>
            <a:defPPr>
              <a:defRPr lang="ko-KR"/>
            </a:defPPr>
            <a:lvl1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2000" b="1">
                <a:solidFill>
                  <a:schemeClr val="accent5"/>
                </a:solidFill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room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6DB72C-F4E5-4D68-86A7-41525EB03F97}"/>
              </a:ext>
            </a:extLst>
          </p:cNvPr>
          <p:cNvSpPr/>
          <p:nvPr/>
        </p:nvSpPr>
        <p:spPr>
          <a:xfrm>
            <a:off x="2194474" y="2728711"/>
            <a:ext cx="4565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Recommendation AL for class room = &lt; 7 %</a:t>
            </a:r>
            <a:endParaRPr lang="ar-P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DF6738-98D8-4C52-A8D9-D4AB14B356A9}"/>
              </a:ext>
            </a:extLst>
          </p:cNvPr>
          <p:cNvSpPr txBox="1"/>
          <p:nvPr/>
        </p:nvSpPr>
        <p:spPr>
          <a:xfrm>
            <a:off x="7409657" y="1765450"/>
            <a:ext cx="4467705" cy="6742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>
            <a:defPPr>
              <a:defRPr lang="ko-KR"/>
            </a:defPPr>
            <a:lvl1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2000" b="1">
                <a:solidFill>
                  <a:schemeClr val="accent5"/>
                </a:solidFill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Auditorium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FCF044-9EA2-4F4E-BFB7-FB6201069A8C}"/>
              </a:ext>
            </a:extLst>
          </p:cNvPr>
          <p:cNvSpPr txBox="1"/>
          <p:nvPr/>
        </p:nvSpPr>
        <p:spPr>
          <a:xfrm>
            <a:off x="7521128" y="2334131"/>
            <a:ext cx="4467705" cy="6742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Articulation loss(AL) </a:t>
            </a:r>
            <a:r>
              <a:rPr lang="en-US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b="1" dirty="0">
              <a:solidFill>
                <a:schemeClr val="accent5"/>
              </a:solidFill>
            </a:endParaRPr>
          </a:p>
          <a:p>
            <a:r>
              <a:rPr lang="en-US" sz="2000" b="1" dirty="0">
                <a:solidFill>
                  <a:schemeClr val="accent5"/>
                </a:solidFill>
              </a:rPr>
              <a:t> 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7AF93CA-FC13-40CE-937D-3F6AEE6E7D12}"/>
              </a:ext>
            </a:extLst>
          </p:cNvPr>
          <p:cNvSpPr/>
          <p:nvPr/>
        </p:nvSpPr>
        <p:spPr>
          <a:xfrm>
            <a:off x="7179565" y="2728711"/>
            <a:ext cx="4404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Recommendation AL for Auditorium = &lt; 7 %</a:t>
            </a:r>
            <a:endParaRPr lang="ar-P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63A6C5-F649-4F18-BDFB-4384271A5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0391" y="5483698"/>
            <a:ext cx="6905625" cy="1095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682940-2C53-4219-B05F-DB2CB79529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5046" y="3239957"/>
            <a:ext cx="2228850" cy="2038350"/>
          </a:xfrm>
          <a:prstGeom prst="rect">
            <a:avLst/>
          </a:prstGeom>
        </p:spPr>
      </p:pic>
      <p:sp>
        <p:nvSpPr>
          <p:cNvPr id="20" name="Wave 19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61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B8853-8CC3-4E48-BAF3-4FAE4AFFE93E}"/>
              </a:ext>
            </a:extLst>
          </p:cNvPr>
          <p:cNvSpPr txBox="1"/>
          <p:nvPr/>
        </p:nvSpPr>
        <p:spPr>
          <a:xfrm>
            <a:off x="2501894" y="2380441"/>
            <a:ext cx="4467705" cy="6742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Articulation loss(AL) </a:t>
            </a:r>
            <a:r>
              <a:rPr lang="en-US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2000" b="1" dirty="0" smtClean="0">
                <a:solidFill>
                  <a:schemeClr val="accent5"/>
                </a:solidFill>
              </a:rPr>
              <a:t> 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D95E31B-0163-45E6-AA75-A74C5B12F3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262700"/>
              </p:ext>
            </p:extLst>
          </p:nvPr>
        </p:nvGraphicFramePr>
        <p:xfrm>
          <a:off x="3032414" y="3213811"/>
          <a:ext cx="2133661" cy="2038350"/>
        </p:xfrm>
        <a:graphic>
          <a:graphicData uri="http://schemas.openxmlformats.org/drawingml/2006/table">
            <a:tbl>
              <a:tblPr/>
              <a:tblGrid>
                <a:gridCol w="861943">
                  <a:extLst>
                    <a:ext uri="{9D8B030D-6E8A-4147-A177-3AD203B41FA5}">
                      <a16:colId xmlns:a16="http://schemas.microsoft.com/office/drawing/2014/main" val="1462489410"/>
                    </a:ext>
                  </a:extLst>
                </a:gridCol>
                <a:gridCol w="1271718">
                  <a:extLst>
                    <a:ext uri="{9D8B030D-6E8A-4147-A177-3AD203B41FA5}">
                      <a16:colId xmlns:a16="http://schemas.microsoft.com/office/drawing/2014/main" val="4045512587"/>
                    </a:ext>
                  </a:extLst>
                </a:gridCol>
              </a:tblGrid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Frequency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Articulation Loss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72631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657580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77982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428829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448517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729419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618597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119094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606941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2500Hz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P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045831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id="{63F428DD-6E6E-4641-8515-FA83F3EAEE0A}"/>
              </a:ext>
            </a:extLst>
          </p:cNvPr>
          <p:cNvSpPr/>
          <p:nvPr/>
        </p:nvSpPr>
        <p:spPr>
          <a:xfrm>
            <a:off x="960394" y="1183270"/>
            <a:ext cx="709143" cy="709143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Rectangle 21"/>
          <p:cNvSpPr/>
          <p:nvPr/>
        </p:nvSpPr>
        <p:spPr>
          <a:xfrm>
            <a:off x="1536874" y="1037173"/>
            <a:ext cx="2569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33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16463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Wave 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621" y="1077984"/>
            <a:ext cx="10078540" cy="566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Wave 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921381712"/>
              </p:ext>
            </p:extLst>
          </p:nvPr>
        </p:nvGraphicFramePr>
        <p:xfrm>
          <a:off x="794777" y="1441270"/>
          <a:ext cx="10506269" cy="4898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533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6A86D7E-631F-42E8-B677-F57DB0277D7C}"/>
              </a:ext>
            </a:extLst>
          </p:cNvPr>
          <p:cNvSpPr/>
          <p:nvPr/>
        </p:nvSpPr>
        <p:spPr>
          <a:xfrm>
            <a:off x="2499878" y="1981902"/>
            <a:ext cx="7595098" cy="822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latinLnBrk="0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VRF system is used in this project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latinLnBrk="0">
              <a:lnSpc>
                <a:spcPct val="111000"/>
              </a:lnSpc>
              <a:spcBef>
                <a:spcPts val="930"/>
              </a:spcBef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FBAC9A-B1BE-472B-9F75-F7C4B8FD368F}"/>
              </a:ext>
            </a:extLst>
          </p:cNvPr>
          <p:cNvSpPr/>
          <p:nvPr/>
        </p:nvSpPr>
        <p:spPr>
          <a:xfrm>
            <a:off x="2499878" y="2760214"/>
            <a:ext cx="7951715" cy="377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latinLnBrk="0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below table give design capacity ,flow rate ,number of fan for all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BCE2CB-835E-46A9-B474-D71FCC265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824" y="3726593"/>
            <a:ext cx="6238875" cy="1714500"/>
          </a:xfrm>
          <a:prstGeom prst="rect">
            <a:avLst/>
          </a:prstGeom>
        </p:spPr>
      </p:pic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63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</p:spTree>
    <p:extLst>
      <p:ext uri="{BB962C8B-B14F-4D97-AF65-F5344CB8AC3E}">
        <p14:creationId xmlns:p14="http://schemas.microsoft.com/office/powerpoint/2010/main" val="4592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Wave 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62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60E65940-6944-4053-A212-9BB2E4D581B2}"/>
              </a:ext>
            </a:extLst>
          </p:cNvPr>
          <p:cNvGrpSpPr>
            <a:grpSpLocks/>
          </p:cNvGrpSpPr>
          <p:nvPr/>
        </p:nvGrpSpPr>
        <p:grpSpPr bwMode="auto">
          <a:xfrm>
            <a:off x="1041096" y="2660229"/>
            <a:ext cx="3528544" cy="3815134"/>
            <a:chOff x="2047" y="187"/>
            <a:chExt cx="7687" cy="8429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18C2F819-92BC-4FB0-8330-CACF165243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7" y="186"/>
              <a:ext cx="7687" cy="8429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E556CD24-E5E3-4CB3-8898-CCC816588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5" y="6351"/>
              <a:ext cx="1800" cy="78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PS"/>
            </a:p>
          </p:txBody>
        </p:sp>
      </p:grpSp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EAFFFB48-6B0A-4035-820B-027524C80AA7}"/>
              </a:ext>
            </a:extLst>
          </p:cNvPr>
          <p:cNvSpPr txBox="1">
            <a:spLocks/>
          </p:cNvSpPr>
          <p:nvPr/>
        </p:nvSpPr>
        <p:spPr>
          <a:xfrm>
            <a:off x="1788082" y="2007278"/>
            <a:ext cx="2528831" cy="65295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 algn="ctr">
              <a:buFont typeface="Arial" pitchFamily="34" charset="0"/>
              <a:buNone/>
            </a:pPr>
            <a:r>
              <a:rPr lang="en-GB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 door unit</a:t>
            </a:r>
            <a:endParaRPr lang="ar-JO" sz="20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07C294F1-AC73-4645-919C-1B66BEC95AD4}"/>
              </a:ext>
            </a:extLst>
          </p:cNvPr>
          <p:cNvSpPr txBox="1">
            <a:spLocks/>
          </p:cNvSpPr>
          <p:nvPr/>
        </p:nvSpPr>
        <p:spPr>
          <a:xfrm>
            <a:off x="7633720" y="2007277"/>
            <a:ext cx="2528831" cy="65295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 algn="ctr">
              <a:buFont typeface="Arial" pitchFamily="34" charset="0"/>
              <a:buNone/>
            </a:pPr>
            <a:r>
              <a:rPr lang="en-GB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 coil unit</a:t>
            </a:r>
            <a:endParaRPr lang="ar-JO" sz="20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106.jpeg">
            <a:extLst>
              <a:ext uri="{FF2B5EF4-FFF2-40B4-BE49-F238E27FC236}">
                <a16:creationId xmlns:a16="http://schemas.microsoft.com/office/drawing/2014/main" id="{C06EDABA-67A0-4762-AB1A-066B04AEF9B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51083" y="2649508"/>
            <a:ext cx="6049962" cy="1048912"/>
          </a:xfrm>
          <a:prstGeom prst="rect">
            <a:avLst/>
          </a:prstGeom>
        </p:spPr>
      </p:pic>
      <p:grpSp>
        <p:nvGrpSpPr>
          <p:cNvPr id="12" name="Group 5">
            <a:extLst>
              <a:ext uri="{FF2B5EF4-FFF2-40B4-BE49-F238E27FC236}">
                <a16:creationId xmlns:a16="http://schemas.microsoft.com/office/drawing/2014/main" id="{B718F8AE-A943-4EC5-BFC5-29297AD5DF27}"/>
              </a:ext>
            </a:extLst>
          </p:cNvPr>
          <p:cNvGrpSpPr>
            <a:grpSpLocks/>
          </p:cNvGrpSpPr>
          <p:nvPr/>
        </p:nvGrpSpPr>
        <p:grpSpPr bwMode="auto">
          <a:xfrm>
            <a:off x="5251083" y="3800869"/>
            <a:ext cx="6049963" cy="915987"/>
            <a:chOff x="1517" y="137"/>
            <a:chExt cx="9528" cy="1442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CA914BF7-04E0-4D7F-9940-4E38AD80B6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" y="137"/>
              <a:ext cx="9528" cy="1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7">
              <a:extLst>
                <a:ext uri="{FF2B5EF4-FFF2-40B4-BE49-F238E27FC236}">
                  <a16:creationId xmlns:a16="http://schemas.microsoft.com/office/drawing/2014/main" id="{6C7941FC-8CE8-4F4F-A90E-74468AC07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2" y="304"/>
              <a:ext cx="1020" cy="12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PS"/>
            </a:p>
          </p:txBody>
        </p:sp>
      </p:grpSp>
      <p:grpSp>
        <p:nvGrpSpPr>
          <p:cNvPr id="15" name="Group 8">
            <a:extLst>
              <a:ext uri="{FF2B5EF4-FFF2-40B4-BE49-F238E27FC236}">
                <a16:creationId xmlns:a16="http://schemas.microsoft.com/office/drawing/2014/main" id="{DA6C44D4-99A4-4A03-A32D-ACF3BB838CBA}"/>
              </a:ext>
            </a:extLst>
          </p:cNvPr>
          <p:cNvGrpSpPr>
            <a:grpSpLocks/>
          </p:cNvGrpSpPr>
          <p:nvPr/>
        </p:nvGrpSpPr>
        <p:grpSpPr bwMode="auto">
          <a:xfrm>
            <a:off x="5287595" y="4707327"/>
            <a:ext cx="6013450" cy="1767583"/>
            <a:chOff x="1593" y="1781"/>
            <a:chExt cx="9469" cy="2582"/>
          </a:xfrm>
        </p:grpSpPr>
        <p:pic>
          <p:nvPicPr>
            <p:cNvPr id="16" name="Picture 9">
              <a:extLst>
                <a:ext uri="{FF2B5EF4-FFF2-40B4-BE49-F238E27FC236}">
                  <a16:creationId xmlns:a16="http://schemas.microsoft.com/office/drawing/2014/main" id="{7DAB0316-811A-4219-AA3C-CD490370F5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" y="1781"/>
              <a:ext cx="9469" cy="2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id="{82918870-2F93-4351-9BDB-3CFDA1D51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2" y="1936"/>
              <a:ext cx="1020" cy="241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PS"/>
            </a:p>
          </p:txBody>
        </p:sp>
      </p:grpSp>
      <p:pic>
        <p:nvPicPr>
          <p:cNvPr id="18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1232993" y="1607488"/>
            <a:ext cx="3254481" cy="399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0040" indent="-320040" latinLnBrk="0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TOSHIBA selected company </a:t>
            </a:r>
          </a:p>
        </p:txBody>
      </p:sp>
    </p:spTree>
    <p:extLst>
      <p:ext uri="{BB962C8B-B14F-4D97-AF65-F5344CB8AC3E}">
        <p14:creationId xmlns:p14="http://schemas.microsoft.com/office/powerpoint/2010/main" val="400565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54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Wave 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63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EAFFFB48-6B0A-4035-820B-027524C80AA7}"/>
              </a:ext>
            </a:extLst>
          </p:cNvPr>
          <p:cNvSpPr txBox="1">
            <a:spLocks/>
          </p:cNvSpPr>
          <p:nvPr/>
        </p:nvSpPr>
        <p:spPr>
          <a:xfrm>
            <a:off x="2332284" y="2001217"/>
            <a:ext cx="2528831" cy="65295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 algn="ctr">
              <a:buFont typeface="Arial" pitchFamily="34" charset="0"/>
              <a:buNone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</a:t>
            </a:r>
            <a:endParaRPr lang="ar-JO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image101.jpeg">
            <a:extLst>
              <a:ext uri="{FF2B5EF4-FFF2-40B4-BE49-F238E27FC236}">
                <a16:creationId xmlns:a16="http://schemas.microsoft.com/office/drawing/2014/main" id="{F8BA6F4E-A593-48F4-8CD2-9861279636B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0368" y="2630974"/>
            <a:ext cx="4595834" cy="26761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01539E4B-3574-4456-B95F-33AEA8A64309}"/>
              </a:ext>
            </a:extLst>
          </p:cNvPr>
          <p:cNvSpPr txBox="1">
            <a:spLocks/>
          </p:cNvSpPr>
          <p:nvPr/>
        </p:nvSpPr>
        <p:spPr>
          <a:xfrm>
            <a:off x="7678121" y="2017998"/>
            <a:ext cx="2528831" cy="652953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 algn="ctr">
              <a:buFont typeface="Arial" pitchFamily="34" charset="0"/>
              <a:buNone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Grilles</a:t>
            </a:r>
            <a:endParaRPr lang="ar-JO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image102.jpeg">
            <a:extLst>
              <a:ext uri="{FF2B5EF4-FFF2-40B4-BE49-F238E27FC236}">
                <a16:creationId xmlns:a16="http://schemas.microsoft.com/office/drawing/2014/main" id="{E0C2CAEB-70EC-41CC-BB1E-6E01A4996A6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17106" y="2630974"/>
            <a:ext cx="4688859" cy="26361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157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213">
              <a:schemeClr val="tx2">
                <a:lumMod val="40000"/>
                <a:lumOff val="60000"/>
              </a:schemeClr>
            </a:gs>
            <a:gs pos="22000">
              <a:schemeClr val="bg1"/>
            </a:gs>
            <a:gs pos="54000">
              <a:schemeClr val="tx2">
                <a:lumMod val="20000"/>
                <a:lumOff val="80000"/>
              </a:schemeClr>
            </a:gs>
            <a:gs pos="92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Wave 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64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pic>
        <p:nvPicPr>
          <p:cNvPr id="22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103.jpeg">
            <a:extLst>
              <a:ext uri="{FF2B5EF4-FFF2-40B4-BE49-F238E27FC236}">
                <a16:creationId xmlns:a16="http://schemas.microsoft.com/office/drawing/2014/main" id="{25B25E0D-9773-41D8-BE82-B43ECF44A1F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84000" y="2486872"/>
            <a:ext cx="4243848" cy="2139992"/>
          </a:xfrm>
          <a:prstGeom prst="rect">
            <a:avLst/>
          </a:prstGeom>
        </p:spPr>
      </p:pic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C2E44BAD-8AD9-4D34-AD33-AB580EA8A215}"/>
              </a:ext>
            </a:extLst>
          </p:cNvPr>
          <p:cNvSpPr txBox="1">
            <a:spLocks/>
          </p:cNvSpPr>
          <p:nvPr/>
        </p:nvSpPr>
        <p:spPr>
          <a:xfrm>
            <a:off x="1222366" y="1671124"/>
            <a:ext cx="9729927" cy="1065675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 algn="l">
              <a:buNone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Duct diameter for class room</a:t>
            </a:r>
            <a:endParaRPr lang="en-US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609585" lvl="1" indent="0" algn="ctr">
              <a:buNone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able  give </a:t>
            </a:r>
            <a:r>
              <a:rPr lang="en-US" sz="2000" dirty="0" bmk="_Toc7961708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Duct velocity, diameter and volumetric flow rate for fan coil and diffuser</a:t>
            </a:r>
            <a:r>
              <a:rPr lang="en-US" sz="2000" dirty="0" bmk="_Toc7961708">
                <a:solidFill>
                  <a:srgbClr val="5B9BD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609585" lvl="1" indent="0" algn="ctr">
              <a:buFont typeface="Arial" pitchFamily="34" charset="0"/>
              <a:buNone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JO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94BADD-D4DB-4DB0-96F9-C18F80A5F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6181" y="4724272"/>
            <a:ext cx="6081024" cy="213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8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Wave 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65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F90392-FBA3-413A-BA44-D51BB3947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30" y="2185416"/>
            <a:ext cx="11378651" cy="4017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3684000" y="1681689"/>
            <a:ext cx="5098512" cy="366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latinLnBrk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 and mechanical ventilation for ground floor </a:t>
            </a:r>
          </a:p>
        </p:txBody>
      </p:sp>
      <p:pic>
        <p:nvPicPr>
          <p:cNvPr id="9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332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Wave 2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66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3542009" y="1689708"/>
            <a:ext cx="5443086" cy="366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 and mechanical ventilation for first floor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9812DC-16A6-4ED5-A439-2FD14FEEB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2255823"/>
            <a:ext cx="11349967" cy="4003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732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3399040" y="1620909"/>
            <a:ext cx="5072864" cy="366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latinLnBrk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 and mechanical ventilation for second floor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0F5942-48BD-44D0-B89C-5C0AA283F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28" y="2095584"/>
            <a:ext cx="11614913" cy="41055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67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</p:spTree>
    <p:extLst>
      <p:ext uri="{BB962C8B-B14F-4D97-AF65-F5344CB8AC3E}">
        <p14:creationId xmlns:p14="http://schemas.microsoft.com/office/powerpoint/2010/main" val="349126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3724953" y="1652165"/>
            <a:ext cx="4880503" cy="366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latinLnBrk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 and mechanical ventilation for third floor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AC162E-3FB1-4739-935B-A539F1A81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30" y="2159592"/>
            <a:ext cx="11301751" cy="39845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Wave 1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68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</p:spTree>
    <p:extLst>
      <p:ext uri="{BB962C8B-B14F-4D97-AF65-F5344CB8AC3E}">
        <p14:creationId xmlns:p14="http://schemas.microsoft.com/office/powerpoint/2010/main" val="424356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3584148" y="1798823"/>
            <a:ext cx="5008743" cy="366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latinLnBrk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 and mechanical ventilation for fourth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D29773-2CD4-493D-82A1-2D2E9A4E6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60" y="2442359"/>
            <a:ext cx="11455121" cy="34372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Wave 1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193BC500-E813-4367-B1D5-8425028EF4A2}" type="slidenum">
              <a:rPr lang="en-US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69</a:t>
            </a:fld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36874" y="1037173"/>
            <a:ext cx="214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</p:spTree>
    <p:extLst>
      <p:ext uri="{BB962C8B-B14F-4D97-AF65-F5344CB8AC3E}">
        <p14:creationId xmlns:p14="http://schemas.microsoft.com/office/powerpoint/2010/main" val="245117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220824960"/>
              </p:ext>
            </p:extLst>
          </p:nvPr>
        </p:nvGraphicFramePr>
        <p:xfrm>
          <a:off x="6470073" y="1232273"/>
          <a:ext cx="6477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147455" y="1407398"/>
            <a:ext cx="4094725" cy="4069351"/>
          </a:xfrm>
        </p:spPr>
        <p:txBody>
          <a:bodyPr/>
          <a:lstStyle/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-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floors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 addition to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a parking 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serves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 people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Total area  of the building equals 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32100 m2</a:t>
            </a:r>
            <a:endParaRPr lang="ar-S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Wave 6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2039113" y="164638"/>
            <a:ext cx="10152888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42452" y="1205857"/>
            <a:ext cx="3247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</p:spTree>
    <p:extLst>
      <p:ext uri="{BB962C8B-B14F-4D97-AF65-F5344CB8AC3E}">
        <p14:creationId xmlns:p14="http://schemas.microsoft.com/office/powerpoint/2010/main" val="333799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C7FB18E-3A2B-4532-8F35-4EA5D51B92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506873"/>
              </p:ext>
            </p:extLst>
          </p:nvPr>
        </p:nvGraphicFramePr>
        <p:xfrm>
          <a:off x="883761" y="2338290"/>
          <a:ext cx="2127738" cy="978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5301">
                  <a:extLst>
                    <a:ext uri="{9D8B030D-6E8A-4147-A177-3AD203B41FA5}">
                      <a16:colId xmlns:a16="http://schemas.microsoft.com/office/drawing/2014/main" val="3684216754"/>
                    </a:ext>
                  </a:extLst>
                </a:gridCol>
                <a:gridCol w="1182437">
                  <a:extLst>
                    <a:ext uri="{9D8B030D-6E8A-4147-A177-3AD203B41FA5}">
                      <a16:colId xmlns:a16="http://schemas.microsoft.com/office/drawing/2014/main" val="980679634"/>
                    </a:ext>
                  </a:extLst>
                </a:gridCol>
              </a:tblGrid>
              <a:tr h="1955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31623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2''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02893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1.5''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6958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2''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6817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3/4''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1776779"/>
                  </a:ext>
                </a:extLst>
              </a:tr>
            </a:tbl>
          </a:graphicData>
        </a:graphic>
      </p:graphicFrame>
      <p:sp>
        <p:nvSpPr>
          <p:cNvPr id="7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71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36874" y="1037173"/>
            <a:ext cx="1965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system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98" y="3721608"/>
            <a:ext cx="3057909" cy="29561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128" y="2121979"/>
            <a:ext cx="6734175" cy="438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5" name="Curved Connector 14"/>
          <p:cNvCxnSpPr/>
          <p:nvPr/>
        </p:nvCxnSpPr>
        <p:spPr>
          <a:xfrm flipV="1">
            <a:off x="3502348" y="4565904"/>
            <a:ext cx="3730556" cy="1773936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245616" y="1581852"/>
            <a:ext cx="9519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based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ASHREA code = 43.1m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4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D729AF1-2508-4A7A-854A-0F3777E98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2509"/>
              </p:ext>
            </p:extLst>
          </p:nvPr>
        </p:nvGraphicFramePr>
        <p:xfrm>
          <a:off x="696019" y="1788355"/>
          <a:ext cx="4119611" cy="1110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4651">
                  <a:extLst>
                    <a:ext uri="{9D8B030D-6E8A-4147-A177-3AD203B41FA5}">
                      <a16:colId xmlns:a16="http://schemas.microsoft.com/office/drawing/2014/main" val="2376992427"/>
                    </a:ext>
                  </a:extLst>
                </a:gridCol>
                <a:gridCol w="1668578">
                  <a:extLst>
                    <a:ext uri="{9D8B030D-6E8A-4147-A177-3AD203B41FA5}">
                      <a16:colId xmlns:a16="http://schemas.microsoft.com/office/drawing/2014/main" val="71603256"/>
                    </a:ext>
                  </a:extLst>
                </a:gridCol>
                <a:gridCol w="876382">
                  <a:extLst>
                    <a:ext uri="{9D8B030D-6E8A-4147-A177-3AD203B41FA5}">
                      <a16:colId xmlns:a16="http://schemas.microsoft.com/office/drawing/2014/main" val="3868000670"/>
                    </a:ext>
                  </a:extLst>
                </a:gridCol>
              </a:tblGrid>
              <a:tr h="2486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pipes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Pipes Diameter (in)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Slope 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9885915"/>
                  </a:ext>
                </a:extLst>
              </a:tr>
              <a:tr h="21313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(sewer)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ar-S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3488909"/>
                  </a:ext>
                </a:extLst>
              </a:tr>
              <a:tr h="21313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(sewer)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ar-S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6825761"/>
                  </a:ext>
                </a:extLst>
              </a:tr>
              <a:tr h="2220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(stack)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ar-S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4140664"/>
                  </a:ext>
                </a:extLst>
              </a:tr>
              <a:tr h="21313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(vent)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ar-S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5863258"/>
                  </a:ext>
                </a:extLst>
              </a:tr>
            </a:tbl>
          </a:graphicData>
        </a:graphic>
      </p:graphicFrame>
      <p:sp>
        <p:nvSpPr>
          <p:cNvPr id="6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72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36874" y="1037173"/>
            <a:ext cx="2364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727" y="1788355"/>
            <a:ext cx="7038975" cy="4324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901" y="3209745"/>
            <a:ext cx="3655447" cy="3419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Curved Connector 11"/>
          <p:cNvCxnSpPr/>
          <p:nvPr/>
        </p:nvCxnSpPr>
        <p:spPr>
          <a:xfrm flipV="1">
            <a:off x="3950404" y="4199206"/>
            <a:ext cx="3730556" cy="1773936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3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134695" y="1479985"/>
            <a:ext cx="9166351" cy="402441"/>
          </a:xfrm>
        </p:spPr>
        <p:txBody>
          <a:bodyPr/>
          <a:lstStyle/>
          <a:p>
            <a:pPr rtl="0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pipes diameter for drainage water (waste water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127" y="3438144"/>
            <a:ext cx="3358291" cy="1371600"/>
          </a:xfrm>
          <a:prstGeom prst="rect">
            <a:avLst/>
          </a:prstGeom>
        </p:spPr>
      </p:pic>
      <p:pic>
        <p:nvPicPr>
          <p:cNvPr id="4098" name="Picture 1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50" y="2046099"/>
            <a:ext cx="3312442" cy="4735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537" y="2046099"/>
            <a:ext cx="3471063" cy="4735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760" y="42715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en-US" alt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8" descr="شعار الجامعة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36874" y="1037173"/>
            <a:ext cx="2364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sp>
        <p:nvSpPr>
          <p:cNvPr id="14" name="Wave 13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840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98C6F3-869E-412C-8556-7E1604559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174" y="1407398"/>
            <a:ext cx="6132554" cy="5287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CA7E384-F812-4895-9218-C24083697CC1}"/>
              </a:ext>
            </a:extLst>
          </p:cNvPr>
          <p:cNvSpPr/>
          <p:nvPr/>
        </p:nvSpPr>
        <p:spPr>
          <a:xfrm>
            <a:off x="9619135" y="1988314"/>
            <a:ext cx="899655" cy="526388"/>
          </a:xfrm>
          <a:prstGeom prst="ellipse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8ACC1-773E-4337-A13D-B8BE50D62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39" y="1801690"/>
            <a:ext cx="5336118" cy="21563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Wave 10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74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36874" y="1037173"/>
            <a:ext cx="2364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cxnSp>
        <p:nvCxnSpPr>
          <p:cNvPr id="3" name="Curved Connector 2"/>
          <p:cNvCxnSpPr>
            <a:endCxn id="12" idx="2"/>
          </p:cNvCxnSpPr>
          <p:nvPr/>
        </p:nvCxnSpPr>
        <p:spPr>
          <a:xfrm flipV="1">
            <a:off x="5486400" y="2251508"/>
            <a:ext cx="4132735" cy="1433524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97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5E52637-FFC0-43D4-B83B-238C8B592A58}"/>
              </a:ext>
            </a:extLst>
          </p:cNvPr>
          <p:cNvSpPr/>
          <p:nvPr/>
        </p:nvSpPr>
        <p:spPr>
          <a:xfrm>
            <a:off x="1107076" y="4497910"/>
            <a:ext cx="287248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232B575-F5EC-41D4-9CD9-BC994636FDE7}"/>
              </a:ext>
            </a:extLst>
          </p:cNvPr>
          <p:cNvSpPr/>
          <p:nvPr/>
        </p:nvSpPr>
        <p:spPr>
          <a:xfrm>
            <a:off x="1117834" y="2574743"/>
            <a:ext cx="305642" cy="28803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2D09AC-2503-428F-BF96-0298DB69E919}"/>
              </a:ext>
            </a:extLst>
          </p:cNvPr>
          <p:cNvSpPr/>
          <p:nvPr/>
        </p:nvSpPr>
        <p:spPr>
          <a:xfrm>
            <a:off x="1056722" y="3923205"/>
            <a:ext cx="324036" cy="319468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242267F-FE99-4CB0-9F05-BFAA4D46337C}"/>
              </a:ext>
            </a:extLst>
          </p:cNvPr>
          <p:cNvSpPr/>
          <p:nvPr/>
        </p:nvSpPr>
        <p:spPr>
          <a:xfrm>
            <a:off x="1094180" y="3175168"/>
            <a:ext cx="324036" cy="35743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695BCB6-DDC7-4201-AB6E-D525D0A57B1A}"/>
              </a:ext>
            </a:extLst>
          </p:cNvPr>
          <p:cNvSpPr/>
          <p:nvPr/>
        </p:nvSpPr>
        <p:spPr>
          <a:xfrm>
            <a:off x="1094180" y="2074987"/>
            <a:ext cx="365432" cy="3600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id="{05077E35-2B46-4263-83B2-F83FFD6922B4}"/>
              </a:ext>
            </a:extLst>
          </p:cNvPr>
          <p:cNvSpPr txBox="1"/>
          <p:nvPr/>
        </p:nvSpPr>
        <p:spPr>
          <a:xfrm>
            <a:off x="1524000" y="449791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itchFamily="34" charset="0"/>
                <a:cs typeface="Arial" pitchFamily="34" charset="0"/>
              </a:rPr>
              <a:t>Sprinkler</a:t>
            </a: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E5AD8D25-B5D4-460A-9DDC-B99ACF4CF344}"/>
              </a:ext>
            </a:extLst>
          </p:cNvPr>
          <p:cNvSpPr txBox="1"/>
          <p:nvPr/>
        </p:nvSpPr>
        <p:spPr>
          <a:xfrm>
            <a:off x="1450087" y="2493443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itchFamily="34" charset="0"/>
                <a:cs typeface="Arial" pitchFamily="34" charset="0"/>
              </a:rPr>
              <a:t>Smoke Detector </a:t>
            </a:r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id="{453E3336-26D8-4B12-BDBA-529A94B5B5A3}"/>
              </a:ext>
            </a:extLst>
          </p:cNvPr>
          <p:cNvSpPr txBox="1"/>
          <p:nvPr/>
        </p:nvSpPr>
        <p:spPr>
          <a:xfrm>
            <a:off x="1596059" y="3857027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itchFamily="34" charset="0"/>
                <a:cs typeface="Arial" pitchFamily="34" charset="0"/>
              </a:rPr>
              <a:t>House station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0650CA3-29F8-4028-841B-1EAEBCD8E424}"/>
              </a:ext>
            </a:extLst>
          </p:cNvPr>
          <p:cNvSpPr/>
          <p:nvPr/>
        </p:nvSpPr>
        <p:spPr>
          <a:xfrm>
            <a:off x="1524000" y="30027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itchFamily="34" charset="0"/>
                <a:cs typeface="Arial" pitchFamily="34" charset="0"/>
              </a:rPr>
              <a:t>Fire Extinguisher </a:t>
            </a:r>
            <a:br>
              <a:rPr lang="en-GB" dirty="0">
                <a:latin typeface="Arial" pitchFamily="34" charset="0"/>
                <a:cs typeface="Arial" pitchFamily="34" charset="0"/>
              </a:rPr>
            </a:br>
            <a:r>
              <a:rPr lang="en-GB" dirty="0">
                <a:latin typeface="Arial" pitchFamily="34" charset="0"/>
                <a:cs typeface="Arial" pitchFamily="34" charset="0"/>
              </a:rPr>
              <a:t>(CO2)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2300173-BD8A-4765-9192-E7E6DCE1AFC1}"/>
              </a:ext>
            </a:extLst>
          </p:cNvPr>
          <p:cNvSpPr/>
          <p:nvPr/>
        </p:nvSpPr>
        <p:spPr>
          <a:xfrm>
            <a:off x="1450087" y="2035989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itchFamily="34" charset="0"/>
                <a:cs typeface="Arial" pitchFamily="34" charset="0"/>
              </a:rPr>
              <a:t>Heat Detector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C8F57C-D94C-4CA3-9918-6FC72A787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079" y="2405321"/>
            <a:ext cx="8242423" cy="28283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457F072D-672B-4266-AE42-DCD662A1561E}"/>
              </a:ext>
            </a:extLst>
          </p:cNvPr>
          <p:cNvSpPr/>
          <p:nvPr/>
        </p:nvSpPr>
        <p:spPr>
          <a:xfrm>
            <a:off x="7274998" y="3968547"/>
            <a:ext cx="365432" cy="3600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C2C4AB-7729-4A49-B9D5-19A5F54B3973}"/>
              </a:ext>
            </a:extLst>
          </p:cNvPr>
          <p:cNvSpPr/>
          <p:nvPr/>
        </p:nvSpPr>
        <p:spPr>
          <a:xfrm>
            <a:off x="5217955" y="3005653"/>
            <a:ext cx="305642" cy="28803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D9BEB55-FCCB-40D2-B32C-E6FAB797EA8D}"/>
              </a:ext>
            </a:extLst>
          </p:cNvPr>
          <p:cNvSpPr/>
          <p:nvPr/>
        </p:nvSpPr>
        <p:spPr>
          <a:xfrm>
            <a:off x="7830290" y="3856679"/>
            <a:ext cx="324036" cy="35743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08FBF90-9C35-4FD0-99BA-7CFBDC186629}"/>
              </a:ext>
            </a:extLst>
          </p:cNvPr>
          <p:cNvSpPr/>
          <p:nvPr/>
        </p:nvSpPr>
        <p:spPr>
          <a:xfrm>
            <a:off x="7023889" y="3326080"/>
            <a:ext cx="324036" cy="319468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5B90C6B-E062-4DB6-962F-329F391A181E}"/>
              </a:ext>
            </a:extLst>
          </p:cNvPr>
          <p:cNvSpPr/>
          <p:nvPr/>
        </p:nvSpPr>
        <p:spPr>
          <a:xfrm>
            <a:off x="5473591" y="3496765"/>
            <a:ext cx="287248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3AFC76F-AC97-4554-A352-E88D6505E5D3}"/>
              </a:ext>
            </a:extLst>
          </p:cNvPr>
          <p:cNvSpPr/>
          <p:nvPr/>
        </p:nvSpPr>
        <p:spPr>
          <a:xfrm>
            <a:off x="6442874" y="5556677"/>
            <a:ext cx="3422903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</a:t>
            </a:r>
            <a:r>
              <a:rPr lang="en-GB" sz="2000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Fourth </a:t>
            </a:r>
            <a:r>
              <a:rPr lang="en-GB" sz="2000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75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36874" y="1037173"/>
            <a:ext cx="2793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fighting system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94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75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36874" y="1037173"/>
            <a:ext cx="374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Escape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route for first floor 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007" y="1407398"/>
            <a:ext cx="7910513" cy="4997877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7964424" y="1170432"/>
            <a:ext cx="173736" cy="6949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720371" y="3191256"/>
            <a:ext cx="320509" cy="512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467899" y="5062728"/>
            <a:ext cx="320509" cy="512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8811299" y="3191256"/>
            <a:ext cx="320509" cy="512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8051292" y="6004560"/>
            <a:ext cx="320509" cy="512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068862" y="3099816"/>
            <a:ext cx="173736" cy="6949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/>
          <p:nvPr/>
        </p:nvCxnSpPr>
        <p:spPr>
          <a:xfrm>
            <a:off x="6126480" y="2423160"/>
            <a:ext cx="593891" cy="914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/>
          <p:nvPr/>
        </p:nvCxnSpPr>
        <p:spPr>
          <a:xfrm rot="5400000" flipH="1" flipV="1">
            <a:off x="7383780" y="3973068"/>
            <a:ext cx="484632" cy="12801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5400000" flipH="1" flipV="1">
            <a:off x="7356348" y="3241548"/>
            <a:ext cx="667512" cy="127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/>
          <p:nvPr/>
        </p:nvCxnSpPr>
        <p:spPr>
          <a:xfrm rot="10800000">
            <a:off x="7114032" y="2770632"/>
            <a:ext cx="512064" cy="14351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/>
          <p:nvPr/>
        </p:nvCxnSpPr>
        <p:spPr>
          <a:xfrm rot="5400000">
            <a:off x="6871716" y="2601468"/>
            <a:ext cx="338328" cy="127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/>
          <p:nvPr/>
        </p:nvCxnSpPr>
        <p:spPr>
          <a:xfrm rot="5400000" flipH="1" flipV="1">
            <a:off x="7533259" y="2515997"/>
            <a:ext cx="256032" cy="7035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/>
          <p:nvPr/>
        </p:nvCxnSpPr>
        <p:spPr>
          <a:xfrm>
            <a:off x="7827264" y="2438654"/>
            <a:ext cx="544537" cy="127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/>
          <p:nvPr/>
        </p:nvCxnSpPr>
        <p:spPr>
          <a:xfrm rot="16200000" flipV="1">
            <a:off x="8044779" y="2195724"/>
            <a:ext cx="237709" cy="5094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urved Connector 68"/>
          <p:cNvCxnSpPr/>
          <p:nvPr/>
        </p:nvCxnSpPr>
        <p:spPr>
          <a:xfrm>
            <a:off x="8485632" y="2451354"/>
            <a:ext cx="485921" cy="127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70"/>
          <p:cNvCxnSpPr/>
          <p:nvPr/>
        </p:nvCxnSpPr>
        <p:spPr>
          <a:xfrm rot="5400000">
            <a:off x="8965819" y="2604643"/>
            <a:ext cx="331978" cy="127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/>
          <p:nvPr/>
        </p:nvCxnSpPr>
        <p:spPr>
          <a:xfrm>
            <a:off x="7287768" y="4946904"/>
            <a:ext cx="539496" cy="21945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urved Connector 74"/>
          <p:cNvCxnSpPr/>
          <p:nvPr/>
        </p:nvCxnSpPr>
        <p:spPr>
          <a:xfrm>
            <a:off x="8051292" y="5166360"/>
            <a:ext cx="507492" cy="1524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urved Connector 76"/>
          <p:cNvCxnSpPr/>
          <p:nvPr/>
        </p:nvCxnSpPr>
        <p:spPr>
          <a:xfrm rot="5400000">
            <a:off x="8398764" y="5490972"/>
            <a:ext cx="246888" cy="7315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urved Connector 78"/>
          <p:cNvCxnSpPr/>
          <p:nvPr/>
        </p:nvCxnSpPr>
        <p:spPr>
          <a:xfrm rot="10800000" flipV="1">
            <a:off x="6562052" y="4946904"/>
            <a:ext cx="472478" cy="10972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/>
          <p:nvPr/>
        </p:nvCxnSpPr>
        <p:spPr>
          <a:xfrm rot="10800000">
            <a:off x="5950725" y="4946904"/>
            <a:ext cx="472700" cy="10972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5242598" y="4718304"/>
            <a:ext cx="618706" cy="164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/>
          <p:nvPr/>
        </p:nvCxnSpPr>
        <p:spPr>
          <a:xfrm rot="10800000">
            <a:off x="4965192" y="4645152"/>
            <a:ext cx="190538" cy="7315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urved Connector 86"/>
          <p:cNvCxnSpPr/>
          <p:nvPr/>
        </p:nvCxnSpPr>
        <p:spPr>
          <a:xfrm rot="10800000">
            <a:off x="6300217" y="4663440"/>
            <a:ext cx="420155" cy="21945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5458968" y="4462272"/>
            <a:ext cx="667512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 flipV="1">
            <a:off x="5060460" y="4343400"/>
            <a:ext cx="261348" cy="118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5400000" flipH="1" flipV="1">
            <a:off x="4991138" y="4114800"/>
            <a:ext cx="242316" cy="8686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/>
          <p:nvPr/>
        </p:nvCxnSpPr>
        <p:spPr>
          <a:xfrm rot="5400000">
            <a:off x="7274052" y="4695444"/>
            <a:ext cx="283464" cy="9144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822524" y="2752344"/>
            <a:ext cx="173736" cy="6949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18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4" name="Diagram 33"/>
          <p:cNvGraphicFramePr/>
          <p:nvPr>
            <p:extLst>
              <p:ext uri="{D42A27DB-BD31-4B8C-83A1-F6EECF244321}">
                <p14:modId xmlns:p14="http://schemas.microsoft.com/office/powerpoint/2010/main" val="4053016023"/>
              </p:ext>
            </p:extLst>
          </p:nvPr>
        </p:nvGraphicFramePr>
        <p:xfrm>
          <a:off x="794777" y="1441270"/>
          <a:ext cx="10506269" cy="4898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159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77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243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9012" y="1717286"/>
            <a:ext cx="60708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DIALux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 was used to design lighting system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Arlight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company used to selection luminaires .</a:t>
            </a:r>
            <a:endParaRPr lang="ar-SA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2715733"/>
            <a:ext cx="4114800" cy="32638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715733"/>
            <a:ext cx="4343399" cy="32638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156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78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243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33734"/>
              </p:ext>
            </p:extLst>
          </p:nvPr>
        </p:nvGraphicFramePr>
        <p:xfrm>
          <a:off x="617168" y="2108926"/>
          <a:ext cx="3576966" cy="4087595"/>
        </p:xfrm>
        <a:graphic>
          <a:graphicData uri="http://schemas.openxmlformats.org/drawingml/2006/table">
            <a:tbl>
              <a:tblPr/>
              <a:tblGrid>
                <a:gridCol w="1056153">
                  <a:extLst>
                    <a:ext uri="{9D8B030D-6E8A-4147-A177-3AD203B41FA5}">
                      <a16:colId xmlns:a16="http://schemas.microsoft.com/office/drawing/2014/main" val="609645171"/>
                    </a:ext>
                  </a:extLst>
                </a:gridCol>
                <a:gridCol w="616416">
                  <a:extLst>
                    <a:ext uri="{9D8B030D-6E8A-4147-A177-3AD203B41FA5}">
                      <a16:colId xmlns:a16="http://schemas.microsoft.com/office/drawing/2014/main" val="2312827911"/>
                    </a:ext>
                  </a:extLst>
                </a:gridCol>
                <a:gridCol w="616416">
                  <a:extLst>
                    <a:ext uri="{9D8B030D-6E8A-4147-A177-3AD203B41FA5}">
                      <a16:colId xmlns:a16="http://schemas.microsoft.com/office/drawing/2014/main" val="3592294220"/>
                    </a:ext>
                  </a:extLst>
                </a:gridCol>
                <a:gridCol w="249703">
                  <a:extLst>
                    <a:ext uri="{9D8B030D-6E8A-4147-A177-3AD203B41FA5}">
                      <a16:colId xmlns:a16="http://schemas.microsoft.com/office/drawing/2014/main" val="2699413443"/>
                    </a:ext>
                  </a:extLst>
                </a:gridCol>
                <a:gridCol w="511641">
                  <a:extLst>
                    <a:ext uri="{9D8B030D-6E8A-4147-A177-3AD203B41FA5}">
                      <a16:colId xmlns:a16="http://schemas.microsoft.com/office/drawing/2014/main" val="329772782"/>
                    </a:ext>
                  </a:extLst>
                </a:gridCol>
                <a:gridCol w="526637">
                  <a:extLst>
                    <a:ext uri="{9D8B030D-6E8A-4147-A177-3AD203B41FA5}">
                      <a16:colId xmlns:a16="http://schemas.microsoft.com/office/drawing/2014/main" val="893115364"/>
                    </a:ext>
                  </a:extLst>
                </a:gridCol>
              </a:tblGrid>
              <a:tr h="18432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Room name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Uniformity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Required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Lux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Required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UGR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88324"/>
                  </a:ext>
                </a:extLst>
              </a:tr>
              <a:tr h="16457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Uniformity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Lux</a:t>
                      </a:r>
                    </a:p>
                  </a:txBody>
                  <a:tcPr marL="6583" marR="6583" marT="6583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8382"/>
                  </a:ext>
                </a:extLst>
              </a:tr>
              <a:tr h="3028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children play area 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334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20.9 &lt; 22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48437"/>
                  </a:ext>
                </a:extLst>
              </a:tr>
              <a:tr h="15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secretary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15.7 &lt; 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137428"/>
                  </a:ext>
                </a:extLst>
              </a:tr>
              <a:tr h="15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Archive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14.4 &lt; 25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485744"/>
                  </a:ext>
                </a:extLst>
              </a:tr>
              <a:tr h="15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offices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177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 16.9 &lt; 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934691"/>
                  </a:ext>
                </a:extLst>
              </a:tr>
              <a:tr h="1843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printing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15.1 &lt; 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971698"/>
                  </a:ext>
                </a:extLst>
              </a:tr>
              <a:tr h="2336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human resources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12.8 &lt;19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715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volunteer unit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12.7&lt; 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714519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research unit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12.6&lt;19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155683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financial unit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171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12.6&lt;19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51617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director &amp; meeting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0.68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0.66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380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16.3&lt;19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732959"/>
                  </a:ext>
                </a:extLst>
              </a:tr>
              <a:tr h="15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pharmacy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306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16&lt;19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536610"/>
                  </a:ext>
                </a:extLst>
              </a:tr>
              <a:tr h="254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product shop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132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17.8&lt;19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88017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souvenir shop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0.72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18 &lt; 22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6918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corridor bath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13.3&lt;25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881287"/>
                  </a:ext>
                </a:extLst>
              </a:tr>
              <a:tr h="15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baths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0.78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 &lt; 25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299702"/>
                  </a:ext>
                </a:extLst>
              </a:tr>
              <a:tr h="15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corridor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21&lt;25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10039"/>
                  </a:ext>
                </a:extLst>
              </a:tr>
              <a:tr h="15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Inquiry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186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17.1&lt;19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82272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095273"/>
              </p:ext>
            </p:extLst>
          </p:nvPr>
        </p:nvGraphicFramePr>
        <p:xfrm>
          <a:off x="6928930" y="1498519"/>
          <a:ext cx="3528378" cy="1922048"/>
        </p:xfrm>
        <a:graphic>
          <a:graphicData uri="http://schemas.openxmlformats.org/drawingml/2006/table">
            <a:tbl>
              <a:tblPr/>
              <a:tblGrid>
                <a:gridCol w="945515">
                  <a:extLst>
                    <a:ext uri="{9D8B030D-6E8A-4147-A177-3AD203B41FA5}">
                      <a16:colId xmlns:a16="http://schemas.microsoft.com/office/drawing/2014/main" val="1333451405"/>
                    </a:ext>
                  </a:extLst>
                </a:gridCol>
                <a:gridCol w="647065">
                  <a:extLst>
                    <a:ext uri="{9D8B030D-6E8A-4147-A177-3AD203B41FA5}">
                      <a16:colId xmlns:a16="http://schemas.microsoft.com/office/drawing/2014/main" val="3702151690"/>
                    </a:ext>
                  </a:extLst>
                </a:gridCol>
                <a:gridCol w="647065">
                  <a:extLst>
                    <a:ext uri="{9D8B030D-6E8A-4147-A177-3AD203B41FA5}">
                      <a16:colId xmlns:a16="http://schemas.microsoft.com/office/drawing/2014/main" val="3451461835"/>
                    </a:ext>
                  </a:extLst>
                </a:gridCol>
                <a:gridCol w="262890">
                  <a:extLst>
                    <a:ext uri="{9D8B030D-6E8A-4147-A177-3AD203B41FA5}">
                      <a16:colId xmlns:a16="http://schemas.microsoft.com/office/drawing/2014/main" val="2465759668"/>
                    </a:ext>
                  </a:extLst>
                </a:gridCol>
                <a:gridCol w="535940">
                  <a:extLst>
                    <a:ext uri="{9D8B030D-6E8A-4147-A177-3AD203B41FA5}">
                      <a16:colId xmlns:a16="http://schemas.microsoft.com/office/drawing/2014/main" val="3490963721"/>
                    </a:ext>
                  </a:extLst>
                </a:gridCol>
                <a:gridCol w="489903">
                  <a:extLst>
                    <a:ext uri="{9D8B030D-6E8A-4147-A177-3AD203B41FA5}">
                      <a16:colId xmlns:a16="http://schemas.microsoft.com/office/drawing/2014/main" val="3405461994"/>
                    </a:ext>
                  </a:extLst>
                </a:gridCol>
              </a:tblGrid>
              <a:tr h="10214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Room name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Uniformity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Required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Lux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Required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UGR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76422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Uniformity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Lux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711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store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16.4&lt;25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807472"/>
                  </a:ext>
                </a:extLst>
              </a:tr>
              <a:tr h="2858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massage training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345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17.4&lt;19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844281"/>
                  </a:ext>
                </a:extLst>
              </a:tr>
              <a:tr h="256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trainer room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306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13.4&lt;19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270399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tutorial room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16&lt;19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51149"/>
                  </a:ext>
                </a:extLst>
              </a:tr>
              <a:tr h="2264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corridor bath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13.3&lt;25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9505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baths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 &lt; 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661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corridor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21&lt;25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30341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266301"/>
              </p:ext>
            </p:extLst>
          </p:nvPr>
        </p:nvGraphicFramePr>
        <p:xfrm>
          <a:off x="6975920" y="4015740"/>
          <a:ext cx="3481388" cy="2650236"/>
        </p:xfrm>
        <a:graphic>
          <a:graphicData uri="http://schemas.openxmlformats.org/drawingml/2006/table">
            <a:tbl>
              <a:tblPr firstRow="1" firstCol="1" bandRow="1"/>
              <a:tblGrid>
                <a:gridCol w="794703">
                  <a:extLst>
                    <a:ext uri="{9D8B030D-6E8A-4147-A177-3AD203B41FA5}">
                      <a16:colId xmlns:a16="http://schemas.microsoft.com/office/drawing/2014/main" val="801920825"/>
                    </a:ext>
                  </a:extLst>
                </a:gridCol>
                <a:gridCol w="675640">
                  <a:extLst>
                    <a:ext uri="{9D8B030D-6E8A-4147-A177-3AD203B41FA5}">
                      <a16:colId xmlns:a16="http://schemas.microsoft.com/office/drawing/2014/main" val="776726633"/>
                    </a:ext>
                  </a:extLst>
                </a:gridCol>
                <a:gridCol w="675640">
                  <a:extLst>
                    <a:ext uri="{9D8B030D-6E8A-4147-A177-3AD203B41FA5}">
                      <a16:colId xmlns:a16="http://schemas.microsoft.com/office/drawing/2014/main" val="1139504834"/>
                    </a:ext>
                  </a:extLst>
                </a:gridCol>
                <a:gridCol w="275590">
                  <a:extLst>
                    <a:ext uri="{9D8B030D-6E8A-4147-A177-3AD203B41FA5}">
                      <a16:colId xmlns:a16="http://schemas.microsoft.com/office/drawing/2014/main" val="1298198989"/>
                    </a:ext>
                  </a:extLst>
                </a:gridCol>
                <a:gridCol w="450215">
                  <a:extLst>
                    <a:ext uri="{9D8B030D-6E8A-4147-A177-3AD203B41FA5}">
                      <a16:colId xmlns:a16="http://schemas.microsoft.com/office/drawing/2014/main" val="55345984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8301053"/>
                    </a:ext>
                  </a:extLst>
                </a:gridCol>
              </a:tblGrid>
              <a:tr h="18288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Room name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Uniformity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Required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Lux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Require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UGR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73514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Uniformity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Lux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344427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activity room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419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18.8&lt;19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858367"/>
                  </a:ext>
                </a:extLst>
              </a:tr>
              <a:tr h="2697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tutorial room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16&lt;19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8298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praying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0.53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14.6&lt;22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3738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abolition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0.42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13.9&lt;22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3844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back stage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18.7&lt;22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2861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staff offices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15.2&lt;19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847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 meeting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0.66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340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16.3&lt;19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4073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corridor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21&lt;25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6796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corridor bath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13.3&lt;25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1667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baths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 &lt; 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904203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617168" y="1708816"/>
            <a:ext cx="1559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28930" y="1070805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13514" y="3646408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1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243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8508" y="2145268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20371" y="2145268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Fourth 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471506"/>
              </p:ext>
            </p:extLst>
          </p:nvPr>
        </p:nvGraphicFramePr>
        <p:xfrm>
          <a:off x="6245034" y="2968022"/>
          <a:ext cx="4205922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894397">
                  <a:extLst>
                    <a:ext uri="{9D8B030D-6E8A-4147-A177-3AD203B41FA5}">
                      <a16:colId xmlns:a16="http://schemas.microsoft.com/office/drawing/2014/main" val="3989609635"/>
                    </a:ext>
                  </a:extLst>
                </a:gridCol>
                <a:gridCol w="797560">
                  <a:extLst>
                    <a:ext uri="{9D8B030D-6E8A-4147-A177-3AD203B41FA5}">
                      <a16:colId xmlns:a16="http://schemas.microsoft.com/office/drawing/2014/main" val="3977369921"/>
                    </a:ext>
                  </a:extLst>
                </a:gridCol>
                <a:gridCol w="797560">
                  <a:extLst>
                    <a:ext uri="{9D8B030D-6E8A-4147-A177-3AD203B41FA5}">
                      <a16:colId xmlns:a16="http://schemas.microsoft.com/office/drawing/2014/main" val="3500898336"/>
                    </a:ext>
                  </a:extLst>
                </a:gridCol>
                <a:gridCol w="397510">
                  <a:extLst>
                    <a:ext uri="{9D8B030D-6E8A-4147-A177-3AD203B41FA5}">
                      <a16:colId xmlns:a16="http://schemas.microsoft.com/office/drawing/2014/main" val="2743091628"/>
                    </a:ext>
                  </a:extLst>
                </a:gridCol>
                <a:gridCol w="683260">
                  <a:extLst>
                    <a:ext uri="{9D8B030D-6E8A-4147-A177-3AD203B41FA5}">
                      <a16:colId xmlns:a16="http://schemas.microsoft.com/office/drawing/2014/main" val="3174826476"/>
                    </a:ext>
                  </a:extLst>
                </a:gridCol>
                <a:gridCol w="635635">
                  <a:extLst>
                    <a:ext uri="{9D8B030D-6E8A-4147-A177-3AD203B41FA5}">
                      <a16:colId xmlns:a16="http://schemas.microsoft.com/office/drawing/2014/main" val="359589557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Room name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Uniformity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Required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Uniformity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Lux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Required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Lux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UGR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986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bed room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15.1&lt;22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1488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laundry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18.1&lt;22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6595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corridor bath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13.3&lt;25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7232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baths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&lt; 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95025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corridor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21&lt;25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9907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living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18.4&lt;22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6261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bed room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15.3&lt;22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713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baths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&lt; 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988607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395224"/>
              </p:ext>
            </p:extLst>
          </p:nvPr>
        </p:nvGraphicFramePr>
        <p:xfrm>
          <a:off x="274002" y="2955100"/>
          <a:ext cx="4408488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1065848">
                  <a:extLst>
                    <a:ext uri="{9D8B030D-6E8A-4147-A177-3AD203B41FA5}">
                      <a16:colId xmlns:a16="http://schemas.microsoft.com/office/drawing/2014/main" val="3553288911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val="1846184447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val="1675250677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4196352425"/>
                    </a:ext>
                  </a:extLst>
                </a:gridCol>
                <a:gridCol w="657860">
                  <a:extLst>
                    <a:ext uri="{9D8B030D-6E8A-4147-A177-3AD203B41FA5}">
                      <a16:colId xmlns:a16="http://schemas.microsoft.com/office/drawing/2014/main" val="442096956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200564646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Room name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Uniformity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Required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Uniformity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Lux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Required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Lux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UGR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1128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mobility training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18.5&lt;19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9890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vip lounge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69.7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19.1&lt;22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95264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tutorial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16&lt;19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825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staff offices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15.2&lt;19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8972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corridor bath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13.3&lt;25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6843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baths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&lt; 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3415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light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19.4&lt;22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714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speak training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20&lt;22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1260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corridor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21&lt;25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203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7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976" y="1546301"/>
            <a:ext cx="5619511" cy="4009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AA7A05-3432-426D-94F0-BECF2A4ABF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63" y="2602289"/>
            <a:ext cx="5844728" cy="2067985"/>
          </a:xfrm>
          <a:prstGeom prst="rect">
            <a:avLst/>
          </a:prstGeom>
        </p:spPr>
      </p:pic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16463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42452" y="1205857"/>
            <a:ext cx="2202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</a:p>
        </p:txBody>
      </p:sp>
      <p:sp>
        <p:nvSpPr>
          <p:cNvPr id="7" name="Bevel 6"/>
          <p:cNvSpPr/>
          <p:nvPr/>
        </p:nvSpPr>
        <p:spPr>
          <a:xfrm>
            <a:off x="1616827" y="5994936"/>
            <a:ext cx="2561982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plan </a:t>
            </a:r>
            <a:endParaRPr lang="ar-S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Bevel 15"/>
          <p:cNvSpPr/>
          <p:nvPr/>
        </p:nvSpPr>
        <p:spPr>
          <a:xfrm>
            <a:off x="7814740" y="5994936"/>
            <a:ext cx="2561982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</a:p>
        </p:txBody>
      </p:sp>
    </p:spTree>
    <p:extLst>
      <p:ext uri="{BB962C8B-B14F-4D97-AF65-F5344CB8AC3E}">
        <p14:creationId xmlns:p14="http://schemas.microsoft.com/office/powerpoint/2010/main" val="221208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80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243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System: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251926" y="3792165"/>
            <a:ext cx="7847875" cy="293738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7204631" y="1037173"/>
            <a:ext cx="4459464" cy="2359150"/>
          </a:xfrm>
          <a:prstGeom prst="rect">
            <a:avLst/>
          </a:prstGeom>
        </p:spPr>
      </p:pic>
      <p:sp>
        <p:nvSpPr>
          <p:cNvPr id="13" name="Oval 448"/>
          <p:cNvSpPr>
            <a:spLocks noChangeArrowheads="1"/>
          </p:cNvSpPr>
          <p:nvPr/>
        </p:nvSpPr>
        <p:spPr bwMode="auto">
          <a:xfrm>
            <a:off x="2469986" y="4106481"/>
            <a:ext cx="1136650" cy="7969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" name="Curved Connector 2"/>
          <p:cNvCxnSpPr/>
          <p:nvPr/>
        </p:nvCxnSpPr>
        <p:spPr>
          <a:xfrm rot="10800000" flipV="1">
            <a:off x="3517642" y="2621901"/>
            <a:ext cx="3825551" cy="1726163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99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81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3315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Distributions of Sockets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598508"/>
              </p:ext>
            </p:extLst>
          </p:nvPr>
        </p:nvGraphicFramePr>
        <p:xfrm>
          <a:off x="6490462" y="3310127"/>
          <a:ext cx="3650234" cy="1787671"/>
        </p:xfrm>
        <a:graphic>
          <a:graphicData uri="http://schemas.openxmlformats.org/drawingml/2006/table">
            <a:tbl>
              <a:tblPr firstRow="1" firstCol="1" bandRow="1"/>
              <a:tblGrid>
                <a:gridCol w="1718720">
                  <a:extLst>
                    <a:ext uri="{9D8B030D-6E8A-4147-A177-3AD203B41FA5}">
                      <a16:colId xmlns:a16="http://schemas.microsoft.com/office/drawing/2014/main" val="1247662154"/>
                    </a:ext>
                  </a:extLst>
                </a:gridCol>
                <a:gridCol w="752963">
                  <a:extLst>
                    <a:ext uri="{9D8B030D-6E8A-4147-A177-3AD203B41FA5}">
                      <a16:colId xmlns:a16="http://schemas.microsoft.com/office/drawing/2014/main" val="4029541632"/>
                    </a:ext>
                  </a:extLst>
                </a:gridCol>
                <a:gridCol w="1178551">
                  <a:extLst>
                    <a:ext uri="{9D8B030D-6E8A-4147-A177-3AD203B41FA5}">
                      <a16:colId xmlns:a16="http://schemas.microsoft.com/office/drawing/2014/main" val="2895958853"/>
                    </a:ext>
                  </a:extLst>
                </a:gridCol>
              </a:tblGrid>
              <a:tr h="33758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#Floor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#Socket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Power (KW)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695379"/>
                  </a:ext>
                </a:extLst>
              </a:tr>
              <a:tr h="225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ground 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20.8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298955"/>
                  </a:ext>
                </a:extLst>
              </a:tr>
              <a:tr h="2156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First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15.2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145283"/>
                  </a:ext>
                </a:extLst>
              </a:tr>
              <a:tr h="30867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Second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086508"/>
                  </a:ext>
                </a:extLst>
              </a:tr>
              <a:tr h="2156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Third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314392"/>
                  </a:ext>
                </a:extLst>
              </a:tr>
              <a:tr h="2156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Fourth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83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41.2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30369"/>
                  </a:ext>
                </a:extLst>
              </a:tr>
              <a:tr h="2156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242 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125.2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969459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50084" y="1812361"/>
            <a:ext cx="7824216" cy="88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 of sockets is estimated by 400 Watt for normal socket.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power of Sockets is estimated by 2400 Watt for special load socket.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649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82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3315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Distributions of Sockets</a:t>
            </a:r>
          </a:p>
        </p:txBody>
      </p:sp>
      <p:pic>
        <p:nvPicPr>
          <p:cNvPr id="14" name="Picture 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835" y="3673296"/>
            <a:ext cx="8365569" cy="28943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Oval 448"/>
          <p:cNvSpPr>
            <a:spLocks noChangeArrowheads="1"/>
          </p:cNvSpPr>
          <p:nvPr/>
        </p:nvSpPr>
        <p:spPr bwMode="auto">
          <a:xfrm>
            <a:off x="1948778" y="4069905"/>
            <a:ext cx="1136650" cy="7969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4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1210" y="747601"/>
            <a:ext cx="3711080" cy="3159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0" name="Curved Connector 19"/>
          <p:cNvCxnSpPr/>
          <p:nvPr/>
        </p:nvCxnSpPr>
        <p:spPr>
          <a:xfrm rot="10800000" flipV="1">
            <a:off x="3085428" y="2385996"/>
            <a:ext cx="5067910" cy="2082371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1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83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3890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 </a:t>
            </a: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drop voltage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459158"/>
              </p:ext>
            </p:extLst>
          </p:nvPr>
        </p:nvGraphicFramePr>
        <p:xfrm>
          <a:off x="3482310" y="2833228"/>
          <a:ext cx="5704332" cy="3105658"/>
        </p:xfrm>
        <a:graphic>
          <a:graphicData uri="http://schemas.openxmlformats.org/drawingml/2006/table">
            <a:tbl>
              <a:tblPr firstRow="1" firstCol="1" bandRow="1"/>
              <a:tblGrid>
                <a:gridCol w="578485">
                  <a:extLst>
                    <a:ext uri="{9D8B030D-6E8A-4147-A177-3AD203B41FA5}">
                      <a16:colId xmlns:a16="http://schemas.microsoft.com/office/drawing/2014/main" val="1034675839"/>
                    </a:ext>
                  </a:extLst>
                </a:gridCol>
                <a:gridCol w="556260">
                  <a:extLst>
                    <a:ext uri="{9D8B030D-6E8A-4147-A177-3AD203B41FA5}">
                      <a16:colId xmlns:a16="http://schemas.microsoft.com/office/drawing/2014/main" val="660544149"/>
                    </a:ext>
                  </a:extLst>
                </a:gridCol>
                <a:gridCol w="766826">
                  <a:extLst>
                    <a:ext uri="{9D8B030D-6E8A-4147-A177-3AD203B41FA5}">
                      <a16:colId xmlns:a16="http://schemas.microsoft.com/office/drawing/2014/main" val="339736644"/>
                    </a:ext>
                  </a:extLst>
                </a:gridCol>
                <a:gridCol w="737235">
                  <a:extLst>
                    <a:ext uri="{9D8B030D-6E8A-4147-A177-3AD203B41FA5}">
                      <a16:colId xmlns:a16="http://schemas.microsoft.com/office/drawing/2014/main" val="386425977"/>
                    </a:ext>
                  </a:extLst>
                </a:gridCol>
                <a:gridCol w="522034">
                  <a:extLst>
                    <a:ext uri="{9D8B030D-6E8A-4147-A177-3AD203B41FA5}">
                      <a16:colId xmlns:a16="http://schemas.microsoft.com/office/drawing/2014/main" val="326185685"/>
                    </a:ext>
                  </a:extLst>
                </a:gridCol>
                <a:gridCol w="491172">
                  <a:extLst>
                    <a:ext uri="{9D8B030D-6E8A-4147-A177-3AD203B41FA5}">
                      <a16:colId xmlns:a16="http://schemas.microsoft.com/office/drawing/2014/main" val="3736662524"/>
                    </a:ext>
                  </a:extLst>
                </a:gridCol>
                <a:gridCol w="943610">
                  <a:extLst>
                    <a:ext uri="{9D8B030D-6E8A-4147-A177-3AD203B41FA5}">
                      <a16:colId xmlns:a16="http://schemas.microsoft.com/office/drawing/2014/main" val="3423666045"/>
                    </a:ext>
                  </a:extLst>
                </a:gridCol>
                <a:gridCol w="1108710">
                  <a:extLst>
                    <a:ext uri="{9D8B030D-6E8A-4147-A177-3AD203B41FA5}">
                      <a16:colId xmlns:a16="http://schemas.microsoft.com/office/drawing/2014/main" val="298520119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Name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power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1200" baseline="-25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(Amp)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ρ (Ω.m)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 (m)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R(Ω)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drop voltage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% drop voltage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6060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421.9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0071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429.6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39277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429.6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157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257.4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52.3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5686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458.4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1812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L6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3.55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48.6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1.93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4048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L7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312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1.77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73.4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0.82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1.46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9552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312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1.77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57.4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2480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L9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214.8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1.22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144.2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1.62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1.97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2865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L10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214.8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1.22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130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1.46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6329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L11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179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1.02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112.4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1.26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1.28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1218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L12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220.8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1.25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101.8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1.43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40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L13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400.4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2.28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80.6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2.05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4377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L14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420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2.39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1.68*10</a:t>
                      </a:r>
                      <a:r>
                        <a:rPr lang="en-US" sz="1200" baseline="30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58.7</a:t>
                      </a:r>
                      <a:endParaRPr lang="en-US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1.57</a:t>
                      </a:r>
                      <a:endParaRPr lang="en-U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3226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37488" y="1667997"/>
            <a:ext cx="8766048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Drop voltage: The drop voltage should not exceed a certain value (usually 1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%)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cross sectional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area for cable that use in lighting is 1.5 mm</a:t>
            </a:r>
            <a:r>
              <a:rPr lang="en-US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577892"/>
              </p:ext>
            </p:extLst>
          </p:nvPr>
        </p:nvGraphicFramePr>
        <p:xfrm>
          <a:off x="2732913" y="2833229"/>
          <a:ext cx="749397" cy="3105658"/>
        </p:xfrm>
        <a:graphic>
          <a:graphicData uri="http://schemas.openxmlformats.org/drawingml/2006/table">
            <a:tbl>
              <a:tblPr/>
              <a:tblGrid>
                <a:gridCol w="749397">
                  <a:extLst>
                    <a:ext uri="{9D8B030D-6E8A-4147-A177-3AD203B41FA5}">
                      <a16:colId xmlns:a16="http://schemas.microsoft.com/office/drawing/2014/main" val="2432933218"/>
                    </a:ext>
                  </a:extLst>
                </a:gridCol>
              </a:tblGrid>
              <a:tr h="349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Name </a:t>
                      </a:r>
                    </a:p>
                  </a:txBody>
                  <a:tcPr marL="7252" marR="7252" marT="72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236902"/>
                  </a:ext>
                </a:extLst>
              </a:tr>
              <a:tr h="960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</a:rPr>
                        <a:t>S2.D.B.G</a:t>
                      </a:r>
                      <a:endParaRPr lang="en-US" sz="1000" b="0" i="0" u="none" strike="noStrike" dirty="0">
                        <a:solidFill>
                          <a:srgbClr val="60497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52" marR="7252" marT="72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126017"/>
                  </a:ext>
                </a:extLst>
              </a:tr>
              <a:tr h="17959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S1.D.B.G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52" marR="7252" marT="72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50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90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84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3486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 voltage calculation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37488" y="1667997"/>
            <a:ext cx="8766048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Drop voltage: The drop voltage should not exceed a certain value (usually 1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%)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cross sectional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area for cable that use in sockets  is 2.5 mm</a:t>
            </a:r>
            <a:r>
              <a:rPr lang="en-US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611602"/>
              </p:ext>
            </p:extLst>
          </p:nvPr>
        </p:nvGraphicFramePr>
        <p:xfrm>
          <a:off x="3709169" y="2906903"/>
          <a:ext cx="6022403" cy="2518537"/>
        </p:xfrm>
        <a:graphic>
          <a:graphicData uri="http://schemas.openxmlformats.org/drawingml/2006/table">
            <a:tbl>
              <a:tblPr firstRow="1" firstCol="1" bandRow="1"/>
              <a:tblGrid>
                <a:gridCol w="578485">
                  <a:extLst>
                    <a:ext uri="{9D8B030D-6E8A-4147-A177-3AD203B41FA5}">
                      <a16:colId xmlns:a16="http://schemas.microsoft.com/office/drawing/2014/main" val="1128579434"/>
                    </a:ext>
                  </a:extLst>
                </a:gridCol>
                <a:gridCol w="1010285">
                  <a:extLst>
                    <a:ext uri="{9D8B030D-6E8A-4147-A177-3AD203B41FA5}">
                      <a16:colId xmlns:a16="http://schemas.microsoft.com/office/drawing/2014/main" val="3076568449"/>
                    </a:ext>
                  </a:extLst>
                </a:gridCol>
                <a:gridCol w="630872">
                  <a:extLst>
                    <a:ext uri="{9D8B030D-6E8A-4147-A177-3AD203B41FA5}">
                      <a16:colId xmlns:a16="http://schemas.microsoft.com/office/drawing/2014/main" val="1283292219"/>
                    </a:ext>
                  </a:extLst>
                </a:gridCol>
                <a:gridCol w="737235">
                  <a:extLst>
                    <a:ext uri="{9D8B030D-6E8A-4147-A177-3AD203B41FA5}">
                      <a16:colId xmlns:a16="http://schemas.microsoft.com/office/drawing/2014/main" val="3781308733"/>
                    </a:ext>
                  </a:extLst>
                </a:gridCol>
                <a:gridCol w="522034">
                  <a:extLst>
                    <a:ext uri="{9D8B030D-6E8A-4147-A177-3AD203B41FA5}">
                      <a16:colId xmlns:a16="http://schemas.microsoft.com/office/drawing/2014/main" val="2954353705"/>
                    </a:ext>
                  </a:extLst>
                </a:gridCol>
                <a:gridCol w="491172">
                  <a:extLst>
                    <a:ext uri="{9D8B030D-6E8A-4147-A177-3AD203B41FA5}">
                      <a16:colId xmlns:a16="http://schemas.microsoft.com/office/drawing/2014/main" val="1906189549"/>
                    </a:ext>
                  </a:extLst>
                </a:gridCol>
                <a:gridCol w="943610">
                  <a:extLst>
                    <a:ext uri="{9D8B030D-6E8A-4147-A177-3AD203B41FA5}">
                      <a16:colId xmlns:a16="http://schemas.microsoft.com/office/drawing/2014/main" val="1520593450"/>
                    </a:ext>
                  </a:extLst>
                </a:gridCol>
                <a:gridCol w="1108710">
                  <a:extLst>
                    <a:ext uri="{9D8B030D-6E8A-4147-A177-3AD203B41FA5}">
                      <a16:colId xmlns:a16="http://schemas.microsoft.com/office/drawing/2014/main" val="241487871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Name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 load (Amp)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actual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ρ (Ω.m)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 (m)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R(Ω)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drop voltage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% drop voltage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0369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62.2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0.47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6350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0.52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7603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68.5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0.64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4963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41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P5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45.4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0.31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0.94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0.43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53239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P6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8.00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40.5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0.28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0.30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4652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P7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8.00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2.40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44.9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0.31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0.74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0.34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5593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P8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8.00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42.1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0.29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0.32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7564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P9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26.4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0.18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2.18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0.99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4491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P10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6.00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1.80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36.3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0.25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0.45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0.20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0847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P11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1.72*10</a:t>
                      </a:r>
                      <a:r>
                        <a:rPr lang="en-US" sz="1200" baseline="3000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16.1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0.11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13D0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1.77</a:t>
                      </a:r>
                      <a:endParaRPr lang="en-US" sz="1400" dirty="0">
                        <a:solidFill>
                          <a:srgbClr val="813D0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0.81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45435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208985"/>
              </p:ext>
            </p:extLst>
          </p:nvPr>
        </p:nvGraphicFramePr>
        <p:xfrm>
          <a:off x="2959772" y="2906902"/>
          <a:ext cx="749397" cy="2428749"/>
        </p:xfrm>
        <a:graphic>
          <a:graphicData uri="http://schemas.openxmlformats.org/drawingml/2006/table">
            <a:tbl>
              <a:tblPr/>
              <a:tblGrid>
                <a:gridCol w="749397">
                  <a:extLst>
                    <a:ext uri="{9D8B030D-6E8A-4147-A177-3AD203B41FA5}">
                      <a16:colId xmlns:a16="http://schemas.microsoft.com/office/drawing/2014/main" val="610735307"/>
                    </a:ext>
                  </a:extLst>
                </a:gridCol>
              </a:tblGrid>
              <a:tr h="3694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Name </a:t>
                      </a:r>
                    </a:p>
                  </a:txBody>
                  <a:tcPr marL="7252" marR="7252" marT="72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959778"/>
                  </a:ext>
                </a:extLst>
              </a:tr>
              <a:tr h="7461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60497A"/>
                          </a:solidFill>
                          <a:effectLst/>
                          <a:latin typeface="Times New Roman" panose="02020603050405020304" pitchFamily="18" charset="0"/>
                        </a:rPr>
                        <a:t>S1.D.B.G</a:t>
                      </a:r>
                    </a:p>
                  </a:txBody>
                  <a:tcPr marL="7252" marR="7252" marT="72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833214"/>
                  </a:ext>
                </a:extLst>
              </a:tr>
              <a:tr h="13131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S2.D.B.G</a:t>
                      </a:r>
                    </a:p>
                  </a:txBody>
                  <a:tcPr marL="7252" marR="7252" marT="72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268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07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85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2231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ircuit </a:t>
            </a: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407" y="932723"/>
            <a:ext cx="7188754" cy="590663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485164"/>
              </p:ext>
            </p:extLst>
          </p:nvPr>
        </p:nvGraphicFramePr>
        <p:xfrm>
          <a:off x="324137" y="2574364"/>
          <a:ext cx="3342006" cy="1786351"/>
        </p:xfrm>
        <a:graphic>
          <a:graphicData uri="http://schemas.openxmlformats.org/drawingml/2006/table">
            <a:tbl>
              <a:tblPr firstRow="1" firstCol="1" bandRow="1"/>
              <a:tblGrid>
                <a:gridCol w="716598">
                  <a:extLst>
                    <a:ext uri="{9D8B030D-6E8A-4147-A177-3AD203B41FA5}">
                      <a16:colId xmlns:a16="http://schemas.microsoft.com/office/drawing/2014/main" val="3850009291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3416142011"/>
                    </a:ext>
                  </a:extLst>
                </a:gridCol>
                <a:gridCol w="1269048">
                  <a:extLst>
                    <a:ext uri="{9D8B030D-6E8A-4147-A177-3AD203B41FA5}">
                      <a16:colId xmlns:a16="http://schemas.microsoft.com/office/drawing/2014/main" val="3679381900"/>
                    </a:ext>
                  </a:extLst>
                </a:gridCol>
              </a:tblGrid>
              <a:tr h="5289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Name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 I </a:t>
                      </a:r>
                      <a:r>
                        <a:rPr lang="en-US" sz="1600" baseline="-25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CB</a:t>
                      </a: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(Amp)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 cross </a:t>
                      </a:r>
                      <a:endParaRPr lang="en-US" sz="1050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sectional </a:t>
                      </a: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area (mm</a:t>
                      </a:r>
                      <a:r>
                        <a:rPr lang="en-US" sz="1050" baseline="30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5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92696"/>
                  </a:ext>
                </a:extLst>
              </a:tr>
              <a:tr h="25926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M.D.B.G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965875"/>
                  </a:ext>
                </a:extLst>
              </a:tr>
              <a:tr h="24630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M.D.B.F1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769436"/>
                  </a:ext>
                </a:extLst>
              </a:tr>
              <a:tr h="24630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M.D.B.F2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3812"/>
                  </a:ext>
                </a:extLst>
              </a:tr>
              <a:tr h="24630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M.D.B.F3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177324"/>
                  </a:ext>
                </a:extLst>
              </a:tr>
              <a:tr h="25926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M.D.B.F4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932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6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86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2231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ircuit </a:t>
            </a: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breaker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328" y="899678"/>
            <a:ext cx="6452718" cy="5820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82815"/>
              </p:ext>
            </p:extLst>
          </p:nvPr>
        </p:nvGraphicFramePr>
        <p:xfrm>
          <a:off x="73152" y="5490146"/>
          <a:ext cx="6725606" cy="860679"/>
        </p:xfrm>
        <a:graphic>
          <a:graphicData uri="http://schemas.openxmlformats.org/drawingml/2006/table">
            <a:tbl>
              <a:tblPr firstRow="1" firstCol="1" bandRow="1"/>
              <a:tblGrid>
                <a:gridCol w="665798">
                  <a:extLst>
                    <a:ext uri="{9D8B030D-6E8A-4147-A177-3AD203B41FA5}">
                      <a16:colId xmlns:a16="http://schemas.microsoft.com/office/drawing/2014/main" val="3591787158"/>
                    </a:ext>
                  </a:extLst>
                </a:gridCol>
                <a:gridCol w="761048">
                  <a:extLst>
                    <a:ext uri="{9D8B030D-6E8A-4147-A177-3AD203B41FA5}">
                      <a16:colId xmlns:a16="http://schemas.microsoft.com/office/drawing/2014/main" val="3907561067"/>
                    </a:ext>
                  </a:extLst>
                </a:gridCol>
                <a:gridCol w="761048">
                  <a:extLst>
                    <a:ext uri="{9D8B030D-6E8A-4147-A177-3AD203B41FA5}">
                      <a16:colId xmlns:a16="http://schemas.microsoft.com/office/drawing/2014/main" val="1529301717"/>
                    </a:ext>
                  </a:extLst>
                </a:gridCol>
                <a:gridCol w="576898">
                  <a:extLst>
                    <a:ext uri="{9D8B030D-6E8A-4147-A177-3AD203B41FA5}">
                      <a16:colId xmlns:a16="http://schemas.microsoft.com/office/drawing/2014/main" val="657723289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3767301371"/>
                    </a:ext>
                  </a:extLst>
                </a:gridCol>
                <a:gridCol w="761048">
                  <a:extLst>
                    <a:ext uri="{9D8B030D-6E8A-4147-A177-3AD203B41FA5}">
                      <a16:colId xmlns:a16="http://schemas.microsoft.com/office/drawing/2014/main" val="632384320"/>
                    </a:ext>
                  </a:extLst>
                </a:gridCol>
                <a:gridCol w="761048">
                  <a:extLst>
                    <a:ext uri="{9D8B030D-6E8A-4147-A177-3AD203B41FA5}">
                      <a16:colId xmlns:a16="http://schemas.microsoft.com/office/drawing/2014/main" val="299895201"/>
                    </a:ext>
                  </a:extLst>
                </a:gridCol>
                <a:gridCol w="545148">
                  <a:extLst>
                    <a:ext uri="{9D8B030D-6E8A-4147-A177-3AD203B41FA5}">
                      <a16:colId xmlns:a16="http://schemas.microsoft.com/office/drawing/2014/main" val="975624834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115360597"/>
                    </a:ext>
                  </a:extLst>
                </a:gridCol>
              </a:tblGrid>
              <a:tr h="1038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1000" baseline="-25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CB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(Amp</a:t>
                      </a: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sockets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I </a:t>
                      </a:r>
                      <a:r>
                        <a:rPr lang="en-US" sz="1000" baseline="-25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CB</a:t>
                      </a: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(Amp)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cable  </a:t>
                      </a:r>
                      <a:endParaRPr lang="en-US" sz="1000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Amp)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 cross </a:t>
                      </a:r>
                      <a:endParaRPr lang="en-US" sz="1000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sectional area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(mm</a:t>
                      </a:r>
                      <a:r>
                        <a:rPr lang="en-US" sz="1000" baseline="30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1000" baseline="-25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CB</a:t>
                      </a: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(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Amp</a:t>
                      </a: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lighting</a:t>
                      </a: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I </a:t>
                      </a:r>
                      <a:r>
                        <a:rPr lang="en-US" sz="1000" baseline="-25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CB</a:t>
                      </a:r>
                      <a:r>
                        <a:rPr lang="en-US" sz="1000" baseline="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(Amp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cable </a:t>
                      </a:r>
                      <a:endParaRPr lang="en-US" sz="1000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(Amp)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 cross </a:t>
                      </a:r>
                      <a:endParaRPr lang="en-US" sz="1000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sectional area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(mm</a:t>
                      </a:r>
                      <a:r>
                        <a:rPr lang="en-US" sz="1000" baseline="30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4642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S1.D.B.G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23.46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26.979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15.1432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17.415</a:t>
                      </a:r>
                      <a:endParaRPr lang="en-US" sz="120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20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03869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S2.D.B.G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52.9</a:t>
                      </a:r>
                      <a:endParaRPr lang="en-US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10.442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12.008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419666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67827"/>
              </p:ext>
            </p:extLst>
          </p:nvPr>
        </p:nvGraphicFramePr>
        <p:xfrm>
          <a:off x="183173" y="3384325"/>
          <a:ext cx="4447540" cy="851535"/>
        </p:xfrm>
        <a:graphic>
          <a:graphicData uri="http://schemas.openxmlformats.org/drawingml/2006/table">
            <a:tbl>
              <a:tblPr firstRow="1" firstCol="1" bandRow="1"/>
              <a:tblGrid>
                <a:gridCol w="721360">
                  <a:extLst>
                    <a:ext uri="{9D8B030D-6E8A-4147-A177-3AD203B41FA5}">
                      <a16:colId xmlns:a16="http://schemas.microsoft.com/office/drawing/2014/main" val="482418619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367881395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1327196778"/>
                    </a:ext>
                  </a:extLst>
                </a:gridCol>
                <a:gridCol w="581660">
                  <a:extLst>
                    <a:ext uri="{9D8B030D-6E8A-4147-A177-3AD203B41FA5}">
                      <a16:colId xmlns:a16="http://schemas.microsoft.com/office/drawing/2014/main" val="1126784334"/>
                    </a:ext>
                  </a:extLst>
                </a:gridCol>
                <a:gridCol w="1321435">
                  <a:extLst>
                    <a:ext uri="{9D8B030D-6E8A-4147-A177-3AD203B41FA5}">
                      <a16:colId xmlns:a16="http://schemas.microsoft.com/office/drawing/2014/main" val="3320018773"/>
                    </a:ext>
                  </a:extLst>
                </a:gridCol>
              </a:tblGrid>
              <a:tr h="3943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1400" baseline="-25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CB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(Amp)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 I </a:t>
                      </a:r>
                      <a:r>
                        <a:rPr lang="en-US" sz="1400" baseline="-250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CB</a:t>
                      </a:r>
                      <a:r>
                        <a:rPr lang="en-US" sz="11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(Amp)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cable </a:t>
                      </a:r>
                      <a:endParaRPr lang="en-US" sz="1100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(Amp)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selection cross </a:t>
                      </a:r>
                      <a:endParaRPr lang="en-US" sz="1100" dirty="0" smtClean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sectional 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area (mm</a:t>
                      </a:r>
                      <a:r>
                        <a:rPr lang="en-US" sz="1100" baseline="300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8744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S1.D.B.G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38.6032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44.39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1375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S2.D.B.G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56.442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64.91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38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1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87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36874" y="1037173"/>
            <a:ext cx="2032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Loudspeakers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415918" y="2541024"/>
            <a:ext cx="3859402" cy="4060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8756692" y="1037173"/>
            <a:ext cx="2807842" cy="2031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176932" y="1927598"/>
            <a:ext cx="4223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converge angle for loudspeakers = 111</a:t>
            </a:r>
            <a:r>
              <a:rPr lang="he-IL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֠ 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1275585" y="2541024"/>
            <a:ext cx="2294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Coverage area = 13 m²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785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88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921004" y="1819656"/>
            <a:ext cx="9648522" cy="4520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536874" y="1037173"/>
            <a:ext cx="2032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Loudspeakers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69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Systems integration </a:t>
            </a: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93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4295918" y="6031512"/>
            <a:ext cx="3604398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Ground floor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21" y="2043112"/>
            <a:ext cx="10435218" cy="3516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00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70" y="1832916"/>
            <a:ext cx="5267695" cy="3927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661" y="1771926"/>
            <a:ext cx="5474139" cy="3988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Wave 8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Bevel 9"/>
          <p:cNvSpPr/>
          <p:nvPr/>
        </p:nvSpPr>
        <p:spPr>
          <a:xfrm>
            <a:off x="1616827" y="5994936"/>
            <a:ext cx="2561982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plan </a:t>
            </a:r>
          </a:p>
        </p:txBody>
      </p:sp>
      <p:sp>
        <p:nvSpPr>
          <p:cNvPr id="11" name="Bevel 10"/>
          <p:cNvSpPr/>
          <p:nvPr/>
        </p:nvSpPr>
        <p:spPr>
          <a:xfrm>
            <a:off x="7814740" y="5994936"/>
            <a:ext cx="2561982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 floor plan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039113" y="164638"/>
            <a:ext cx="10152888" cy="768085"/>
          </a:xfrm>
        </p:spPr>
        <p:txBody>
          <a:bodyPr/>
          <a:lstStyle/>
          <a:p>
            <a:r>
              <a:rPr lang="en-US" dirty="0" smtClean="0">
                <a:solidFill>
                  <a:srgbClr val="813D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ko-KR" altLang="en-US" dirty="0">
              <a:solidFill>
                <a:srgbClr val="813D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42452" y="1205857"/>
            <a:ext cx="2202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</a:p>
        </p:txBody>
      </p:sp>
    </p:spTree>
    <p:extLst>
      <p:ext uri="{BB962C8B-B14F-4D97-AF65-F5344CB8AC3E}">
        <p14:creationId xmlns:p14="http://schemas.microsoft.com/office/powerpoint/2010/main" val="138611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Systems integration </a:t>
            </a: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92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4295918" y="6031512"/>
            <a:ext cx="3604398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First floor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56" y="1979866"/>
            <a:ext cx="10662605" cy="3543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66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Systems integration </a:t>
            </a: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91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4295918" y="6031512"/>
            <a:ext cx="3604398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Second floor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88" y="1795081"/>
            <a:ext cx="10940673" cy="37187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261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Systems integration </a:t>
            </a: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90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4295918" y="6031512"/>
            <a:ext cx="3604398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84" y="1843658"/>
            <a:ext cx="10601890" cy="3697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586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Systems integration </a:t>
            </a: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89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62" y="1990822"/>
            <a:ext cx="11299910" cy="37899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Bevel 10"/>
          <p:cNvSpPr/>
          <p:nvPr/>
        </p:nvSpPr>
        <p:spPr>
          <a:xfrm>
            <a:off x="4295918" y="6031512"/>
            <a:ext cx="3604398" cy="479016"/>
          </a:xfrm>
          <a:prstGeom prst="bevel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43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94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664339"/>
              </p:ext>
            </p:extLst>
          </p:nvPr>
        </p:nvGraphicFramePr>
        <p:xfrm>
          <a:off x="2433300" y="4126992"/>
          <a:ext cx="7014972" cy="2380488"/>
        </p:xfrm>
        <a:graphic>
          <a:graphicData uri="http://schemas.openxmlformats.org/drawingml/2006/table">
            <a:tbl>
              <a:tblPr/>
              <a:tblGrid>
                <a:gridCol w="870903">
                  <a:extLst>
                    <a:ext uri="{9D8B030D-6E8A-4147-A177-3AD203B41FA5}">
                      <a16:colId xmlns:a16="http://schemas.microsoft.com/office/drawing/2014/main" val="1935421732"/>
                    </a:ext>
                  </a:extLst>
                </a:gridCol>
                <a:gridCol w="1437640">
                  <a:extLst>
                    <a:ext uri="{9D8B030D-6E8A-4147-A177-3AD203B41FA5}">
                      <a16:colId xmlns:a16="http://schemas.microsoft.com/office/drawing/2014/main" val="672493004"/>
                    </a:ext>
                  </a:extLst>
                </a:gridCol>
                <a:gridCol w="1082040">
                  <a:extLst>
                    <a:ext uri="{9D8B030D-6E8A-4147-A177-3AD203B41FA5}">
                      <a16:colId xmlns:a16="http://schemas.microsoft.com/office/drawing/2014/main" val="3572196053"/>
                    </a:ext>
                  </a:extLst>
                </a:gridCol>
                <a:gridCol w="76200">
                  <a:extLst>
                    <a:ext uri="{9D8B030D-6E8A-4147-A177-3AD203B41FA5}">
                      <a16:colId xmlns:a16="http://schemas.microsoft.com/office/drawing/2014/main" val="1783729979"/>
                    </a:ext>
                  </a:extLst>
                </a:gridCol>
                <a:gridCol w="1048702">
                  <a:extLst>
                    <a:ext uri="{9D8B030D-6E8A-4147-A177-3AD203B41FA5}">
                      <a16:colId xmlns:a16="http://schemas.microsoft.com/office/drawing/2014/main" val="2700034168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386521908"/>
                    </a:ext>
                  </a:extLst>
                </a:gridCol>
                <a:gridCol w="1097915">
                  <a:extLst>
                    <a:ext uri="{9D8B030D-6E8A-4147-A177-3AD203B41FA5}">
                      <a16:colId xmlns:a16="http://schemas.microsoft.com/office/drawing/2014/main" val="1962063041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1646594376"/>
                    </a:ext>
                  </a:extLst>
                </a:gridCol>
                <a:gridCol w="1274572">
                  <a:extLst>
                    <a:ext uri="{9D8B030D-6E8A-4147-A177-3AD203B41FA5}">
                      <a16:colId xmlns:a16="http://schemas.microsoft.com/office/drawing/2014/main" val="313604454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Materials Cost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Laber Cost 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98014"/>
                  </a:ext>
                </a:extLst>
              </a:tr>
              <a:tr h="4282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 Items No.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Description /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Detials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 Cost (NIS) 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 Cost (NIS) 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 Cost (NIS) 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 Cost (NIS) </a:t>
                      </a:r>
                    </a:p>
                  </a:txBody>
                  <a:tcPr marL="7620" marR="7620" marT="7620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386039"/>
                  </a:ext>
                </a:extLst>
              </a:tr>
              <a:tr h="277368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for Block C in project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9,535,847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87663"/>
                  </a:ext>
                </a:extLst>
              </a:tr>
              <a:tr h="265176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unit cost for Block C in project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1,907.17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80801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Earth works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5,200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138,500.00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144,060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8556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Works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3,112,253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816,976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- 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3,929,229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6231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 Works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2,353,987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623,889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- 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4,249,966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78676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Works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173,716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35,650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- 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1,169,516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90225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Works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26,815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16,260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- 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ar-S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43,075 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779599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14400" y="1498806"/>
            <a:ext cx="11359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total cost of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block C was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found to be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9,535,846 NSI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which equals </a:t>
            </a:r>
            <a:r>
              <a:rPr lang="en-US" dirty="0">
                <a:solidFill>
                  <a:srgbClr val="813D0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en-US" dirty="0" smtClean="0">
                <a:solidFill>
                  <a:srgbClr val="813D0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,7</a:t>
            </a:r>
            <a:r>
              <a:rPr lang="en-US" dirty="0" smtClean="0">
                <a:solidFill>
                  <a:srgbClr val="813D0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24,527 </a:t>
            </a:r>
            <a:r>
              <a:rPr lang="en-US" dirty="0" smtClean="0">
                <a:solidFill>
                  <a:srgbClr val="813D0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$.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cost of establishing one square meter is equal to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1907.17 NIS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which equals </a:t>
            </a:r>
            <a:r>
              <a:rPr lang="en-US" dirty="0">
                <a:solidFill>
                  <a:srgbClr val="813D0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545 $.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total area of the project reached 32100 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Depend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 this information the total cost of this project equal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61,220,157 NIS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which equals </a:t>
            </a:r>
            <a:r>
              <a:rPr lang="en-US" dirty="0" smtClean="0">
                <a:solidFill>
                  <a:srgbClr val="813D0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17,491,473 $.</a:t>
            </a:r>
            <a:endParaRPr lang="en-US" dirty="0">
              <a:solidFill>
                <a:srgbClr val="813D0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9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500164" cy="1407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Wave 25"/>
          <p:cNvSpPr/>
          <p:nvPr/>
        </p:nvSpPr>
        <p:spPr>
          <a:xfrm>
            <a:off x="11440161" y="6339840"/>
            <a:ext cx="751840" cy="518160"/>
          </a:xfrm>
          <a:prstGeom prst="wave">
            <a:avLst/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95</a:t>
            </a:r>
            <a:endParaRPr lang="ar-S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7774DB-8E93-4D5E-884E-4F0895B1B147}"/>
              </a:ext>
            </a:extLst>
          </p:cNvPr>
          <p:cNvSpPr txBox="1">
            <a:spLocks/>
          </p:cNvSpPr>
          <p:nvPr/>
        </p:nvSpPr>
        <p:spPr>
          <a:xfrm>
            <a:off x="2807208" y="1796954"/>
            <a:ext cx="9240737" cy="2775046"/>
          </a:xfrm>
        </p:spPr>
        <p:txBody>
          <a:bodyPr>
            <a:normAutofit/>
          </a:bodyPr>
          <a:lstStyle>
            <a:lvl1pPr algn="ctr" defTabSz="1219170" rtl="1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US" sz="8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br>
              <a:rPr lang="en-US" sz="8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listening</a:t>
            </a:r>
            <a:endParaRPr lang="ar-SA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7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E97C"/>
      </a:accent1>
      <a:accent2>
        <a:srgbClr val="2FC5FA"/>
      </a:accent2>
      <a:accent3>
        <a:srgbClr val="F2AC30"/>
      </a:accent3>
      <a:accent4>
        <a:srgbClr val="FE3FE4"/>
      </a:accent4>
      <a:accent5>
        <a:srgbClr val="FE4D3B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E97C"/>
      </a:accent1>
      <a:accent2>
        <a:srgbClr val="2FC5FA"/>
      </a:accent2>
      <a:accent3>
        <a:srgbClr val="F2AC30"/>
      </a:accent3>
      <a:accent4>
        <a:srgbClr val="FE3FE4"/>
      </a:accent4>
      <a:accent5>
        <a:srgbClr val="FE4D3B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3FE4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E97C"/>
      </a:accent1>
      <a:accent2>
        <a:srgbClr val="2FC5FA"/>
      </a:accent2>
      <a:accent3>
        <a:srgbClr val="F2AC30"/>
      </a:accent3>
      <a:accent4>
        <a:srgbClr val="FE3FE4"/>
      </a:accent4>
      <a:accent5>
        <a:srgbClr val="FE4D3B"/>
      </a:accent5>
      <a:accent6>
        <a:srgbClr val="CBCBCB"/>
      </a:accent6>
      <a:hlink>
        <a:srgbClr val="000000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ver and End Slide Master">
  <a:themeElements>
    <a:clrScheme name="ALLPPT-COLOR-A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84807"/>
      </a:accent1>
      <a:accent2>
        <a:srgbClr val="EFE0CA"/>
      </a:accent2>
      <a:accent3>
        <a:srgbClr val="984807"/>
      </a:accent3>
      <a:accent4>
        <a:srgbClr val="EFE0CA"/>
      </a:accent4>
      <a:accent5>
        <a:srgbClr val="984807"/>
      </a:accent5>
      <a:accent6>
        <a:srgbClr val="EFE0CA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ontents Slide Master">
  <a:themeElements>
    <a:clrScheme name="ALLPPT-COLOR-A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84807"/>
      </a:accent1>
      <a:accent2>
        <a:srgbClr val="EFE0CA"/>
      </a:accent2>
      <a:accent3>
        <a:srgbClr val="984807"/>
      </a:accent3>
      <a:accent4>
        <a:srgbClr val="EFE0CA"/>
      </a:accent4>
      <a:accent5>
        <a:srgbClr val="984807"/>
      </a:accent5>
      <a:accent6>
        <a:srgbClr val="EFE0CA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4807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1_Section Break Slide Master">
  <a:themeElements>
    <a:clrScheme name="ALLPPT-COLOR-A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84807"/>
      </a:accent1>
      <a:accent2>
        <a:srgbClr val="EFE0CA"/>
      </a:accent2>
      <a:accent3>
        <a:srgbClr val="984807"/>
      </a:accent3>
      <a:accent4>
        <a:srgbClr val="EFE0CA"/>
      </a:accent4>
      <a:accent5>
        <a:srgbClr val="984807"/>
      </a:accent5>
      <a:accent6>
        <a:srgbClr val="EFE0CA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Abstract-Triangle-PPT-Templates-PowerPoint-Template-</Template>
  <TotalTime>10986</TotalTime>
  <Words>3619</Words>
  <Application>Microsoft Office PowerPoint</Application>
  <PresentationFormat>Widescreen</PresentationFormat>
  <Paragraphs>1842</Paragraphs>
  <Slides>95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95</vt:i4>
      </vt:variant>
    </vt:vector>
  </HeadingPairs>
  <TitlesOfParts>
    <vt:vector size="110" baseType="lpstr">
      <vt:lpstr>Arial Unicode MS</vt:lpstr>
      <vt:lpstr>맑은 고딕</vt:lpstr>
      <vt:lpstr>Arial</vt:lpstr>
      <vt:lpstr>Calibri</vt:lpstr>
      <vt:lpstr>Cambria Math</vt:lpstr>
      <vt:lpstr>Corbel</vt:lpstr>
      <vt:lpstr>Symbol</vt:lpstr>
      <vt:lpstr>Times New Roman</vt:lpstr>
      <vt:lpstr>Wingdings</vt:lpstr>
      <vt:lpstr>Cover and End Slide Master</vt:lpstr>
      <vt:lpstr>Contents Slide Master</vt:lpstr>
      <vt:lpstr>Section Break Slide Master</vt:lpstr>
      <vt:lpstr>1_Cover and End Slide Master</vt:lpstr>
      <vt:lpstr>1_Contents Slide Master</vt:lpstr>
      <vt:lpstr>1_Section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265</cp:revision>
  <dcterms:created xsi:type="dcterms:W3CDTF">2019-05-12T21:53:29Z</dcterms:created>
  <dcterms:modified xsi:type="dcterms:W3CDTF">2019-12-30T07:21:02Z</dcterms:modified>
</cp:coreProperties>
</file>