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Lst>
  <p:sldSz cy="5143500" cx="9144000"/>
  <p:notesSz cx="6858000" cy="9144000"/>
  <p:embeddedFontLst>
    <p:embeddedFont>
      <p:font typeface="Acme"/>
      <p:regular r:id="rId59"/>
    </p:embeddedFont>
    <p:embeddedFont>
      <p:font typeface="Open Sans SemiBold"/>
      <p:regular r:id="rId60"/>
      <p:bold r:id="rId61"/>
      <p:italic r:id="rId62"/>
      <p:boldItalic r:id="rId63"/>
    </p:embeddedFont>
    <p:embeddedFont>
      <p:font typeface="Pacifico"/>
      <p:regular r:id="rId64"/>
    </p:embeddedFont>
    <p:embeddedFont>
      <p:font typeface="Open Sans Light"/>
      <p:regular r:id="rId65"/>
      <p:bold r:id="rId66"/>
      <p:italic r:id="rId67"/>
      <p:boldItalic r:id="rId68"/>
    </p:embeddedFont>
    <p:embeddedFont>
      <p:font typeface="Open Sans"/>
      <p:regular r:id="rId69"/>
      <p:bold r:id="rId70"/>
      <p:italic r:id="rId71"/>
      <p:boldItalic r:id="rId7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2" Type="http://schemas.openxmlformats.org/officeDocument/2006/relationships/font" Target="fonts/OpenSans-boldItalic.fntdata"/><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71" Type="http://schemas.openxmlformats.org/officeDocument/2006/relationships/font" Target="fonts/OpenSans-italic.fntdata"/><Relationship Id="rId70" Type="http://schemas.openxmlformats.org/officeDocument/2006/relationships/font" Target="fonts/OpenSans-bold.fntdata"/><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font" Target="fonts/OpenSansSemiBold-italic.fntdata"/><Relationship Id="rId61" Type="http://schemas.openxmlformats.org/officeDocument/2006/relationships/font" Target="fonts/OpenSansSemiBold-bold.fntdata"/><Relationship Id="rId20" Type="http://schemas.openxmlformats.org/officeDocument/2006/relationships/slide" Target="slides/slide15.xml"/><Relationship Id="rId64" Type="http://schemas.openxmlformats.org/officeDocument/2006/relationships/font" Target="fonts/Pacifico-regular.fntdata"/><Relationship Id="rId63" Type="http://schemas.openxmlformats.org/officeDocument/2006/relationships/font" Target="fonts/OpenSansSemiBold-boldItalic.fntdata"/><Relationship Id="rId22" Type="http://schemas.openxmlformats.org/officeDocument/2006/relationships/slide" Target="slides/slide17.xml"/><Relationship Id="rId66" Type="http://schemas.openxmlformats.org/officeDocument/2006/relationships/font" Target="fonts/OpenSansLight-bold.fntdata"/><Relationship Id="rId21" Type="http://schemas.openxmlformats.org/officeDocument/2006/relationships/slide" Target="slides/slide16.xml"/><Relationship Id="rId65" Type="http://schemas.openxmlformats.org/officeDocument/2006/relationships/font" Target="fonts/OpenSansLight-regular.fntdata"/><Relationship Id="rId24" Type="http://schemas.openxmlformats.org/officeDocument/2006/relationships/slide" Target="slides/slide19.xml"/><Relationship Id="rId68" Type="http://schemas.openxmlformats.org/officeDocument/2006/relationships/font" Target="fonts/OpenSansLight-boldItalic.fntdata"/><Relationship Id="rId23" Type="http://schemas.openxmlformats.org/officeDocument/2006/relationships/slide" Target="slides/slide18.xml"/><Relationship Id="rId67" Type="http://schemas.openxmlformats.org/officeDocument/2006/relationships/font" Target="fonts/OpenSansLight-italic.fntdata"/><Relationship Id="rId60" Type="http://schemas.openxmlformats.org/officeDocument/2006/relationships/font" Target="fonts/OpenSansSemiBold-regular.fntdata"/><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font" Target="fonts/OpenSans-regular.fntdata"/><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font" Target="fonts/Acme-regular.fntdata"/><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g5a4f3f1fc1_4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5a4f3f1fc1_4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g5a4f3f1fc1_1_1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5a4f3f1fc1_1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Because firebase is a fire of awesomeness</a:t>
            </a:r>
            <a:endParaRPr/>
          </a:p>
          <a:p>
            <a:pPr indent="0" lvl="0" marL="0" rtl="0" algn="l">
              <a:spcBef>
                <a:spcPts val="0"/>
              </a:spcBef>
              <a:spcAft>
                <a:spcPts val="0"/>
              </a:spcAft>
              <a:buNone/>
            </a:pPr>
            <a:r>
              <a:rPr lang="en"/>
              <a:t>Observers firebase provides, speed of syncing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4" name="Shape 144"/>
        <p:cNvGrpSpPr/>
        <p:nvPr/>
      </p:nvGrpSpPr>
      <p:grpSpPr>
        <a:xfrm>
          <a:off x="0" y="0"/>
          <a:ext cx="0" cy="0"/>
          <a:chOff x="0" y="0"/>
          <a:chExt cx="0" cy="0"/>
        </a:xfrm>
      </p:grpSpPr>
      <p:sp>
        <p:nvSpPr>
          <p:cNvPr id="145" name="Google Shape;145;g5a4f3f1fc1_8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5a4f3f1fc1_8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Messaging is separated into two parts, delivering the message and pushing a notification</a:t>
            </a:r>
            <a:endParaRPr/>
          </a:p>
          <a:p>
            <a:pPr indent="0" lvl="0" marL="0" rtl="0" algn="l">
              <a:spcBef>
                <a:spcPts val="0"/>
              </a:spcBef>
              <a:spcAft>
                <a:spcPts val="0"/>
              </a:spcAft>
              <a:buNone/>
            </a:pPr>
            <a:r>
              <a:rPr lang="en"/>
              <a:t>Notifications are handled using Firebase cloud messaging, and delivering the data uses firebase’s real time database</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 name="Shape 153"/>
        <p:cNvGrpSpPr/>
        <p:nvPr/>
      </p:nvGrpSpPr>
      <p:grpSpPr>
        <a:xfrm>
          <a:off x="0" y="0"/>
          <a:ext cx="0" cy="0"/>
          <a:chOff x="0" y="0"/>
          <a:chExt cx="0" cy="0"/>
        </a:xfrm>
      </p:grpSpPr>
      <p:sp>
        <p:nvSpPr>
          <p:cNvPr id="154" name="Google Shape;154;g5a4f3f1fc1_8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5a4f3f1fc1_8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 name="Shape 159"/>
        <p:cNvGrpSpPr/>
        <p:nvPr/>
      </p:nvGrpSpPr>
      <p:grpSpPr>
        <a:xfrm>
          <a:off x="0" y="0"/>
          <a:ext cx="0" cy="0"/>
          <a:chOff x="0" y="0"/>
          <a:chExt cx="0" cy="0"/>
        </a:xfrm>
      </p:grpSpPr>
      <p:sp>
        <p:nvSpPr>
          <p:cNvPr id="160" name="Google Shape;160;g5a4f3f1fc1_1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5a4f3f1fc1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 for the server, we used NodeJS to do that</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 name="Shape 166"/>
        <p:cNvGrpSpPr/>
        <p:nvPr/>
      </p:nvGrpSpPr>
      <p:grpSpPr>
        <a:xfrm>
          <a:off x="0" y="0"/>
          <a:ext cx="0" cy="0"/>
          <a:chOff x="0" y="0"/>
          <a:chExt cx="0" cy="0"/>
        </a:xfrm>
      </p:grpSpPr>
      <p:sp>
        <p:nvSpPr>
          <p:cNvPr id="167" name="Google Shape;167;g5a4f3f1fc1_1_1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5a4f3f1fc1_1_1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Heroku was used to host the website</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 name="Shape 175"/>
        <p:cNvGrpSpPr/>
        <p:nvPr/>
      </p:nvGrpSpPr>
      <p:grpSpPr>
        <a:xfrm>
          <a:off x="0" y="0"/>
          <a:ext cx="0" cy="0"/>
          <a:chOff x="0" y="0"/>
          <a:chExt cx="0" cy="0"/>
        </a:xfrm>
      </p:grpSpPr>
      <p:sp>
        <p:nvSpPr>
          <p:cNvPr id="176" name="Google Shape;176;g5a4f3f1fc1_1_15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5a4f3f1fc1_1_15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1" name="Shape 181"/>
        <p:cNvGrpSpPr/>
        <p:nvPr/>
      </p:nvGrpSpPr>
      <p:grpSpPr>
        <a:xfrm>
          <a:off x="0" y="0"/>
          <a:ext cx="0" cy="0"/>
          <a:chOff x="0" y="0"/>
          <a:chExt cx="0" cy="0"/>
        </a:xfrm>
      </p:grpSpPr>
      <p:sp>
        <p:nvSpPr>
          <p:cNvPr id="182" name="Google Shape;182;g5a4f3f1fc1_1_15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5a4f3f1fc1_1_15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 name="Shape 189"/>
        <p:cNvGrpSpPr/>
        <p:nvPr/>
      </p:nvGrpSpPr>
      <p:grpSpPr>
        <a:xfrm>
          <a:off x="0" y="0"/>
          <a:ext cx="0" cy="0"/>
          <a:chOff x="0" y="0"/>
          <a:chExt cx="0" cy="0"/>
        </a:xfrm>
      </p:grpSpPr>
      <p:sp>
        <p:nvSpPr>
          <p:cNvPr id="190" name="Google Shape;190;g5a4f3f1fc1_1_15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5a4f3f1fc1_1_15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4" name="Shape 194"/>
        <p:cNvGrpSpPr/>
        <p:nvPr/>
      </p:nvGrpSpPr>
      <p:grpSpPr>
        <a:xfrm>
          <a:off x="0" y="0"/>
          <a:ext cx="0" cy="0"/>
          <a:chOff x="0" y="0"/>
          <a:chExt cx="0" cy="0"/>
        </a:xfrm>
      </p:grpSpPr>
      <p:sp>
        <p:nvSpPr>
          <p:cNvPr id="195" name="Google Shape;195;g5a4f3f1fc1_1_15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5a4f3f1fc1_1_15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5" name="Shape 205"/>
        <p:cNvGrpSpPr/>
        <p:nvPr/>
      </p:nvGrpSpPr>
      <p:grpSpPr>
        <a:xfrm>
          <a:off x="0" y="0"/>
          <a:ext cx="0" cy="0"/>
          <a:chOff x="0" y="0"/>
          <a:chExt cx="0" cy="0"/>
        </a:xfrm>
      </p:grpSpPr>
      <p:sp>
        <p:nvSpPr>
          <p:cNvPr id="206" name="Google Shape;206;g5a4f3f1fc1_1_15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5a4f3f1fc1_1_15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 name="Shape 58"/>
        <p:cNvGrpSpPr/>
        <p:nvPr/>
      </p:nvGrpSpPr>
      <p:grpSpPr>
        <a:xfrm>
          <a:off x="0" y="0"/>
          <a:ext cx="0" cy="0"/>
          <a:chOff x="0" y="0"/>
          <a:chExt cx="0" cy="0"/>
        </a:xfrm>
      </p:grpSpPr>
      <p:sp>
        <p:nvSpPr>
          <p:cNvPr id="59" name="Google Shape;59;g5a4f3f1fc1_2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5a4f3f1fc1_2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Today, we’re gonna talk about those things:</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 name="Shape 210"/>
        <p:cNvGrpSpPr/>
        <p:nvPr/>
      </p:nvGrpSpPr>
      <p:grpSpPr>
        <a:xfrm>
          <a:off x="0" y="0"/>
          <a:ext cx="0" cy="0"/>
          <a:chOff x="0" y="0"/>
          <a:chExt cx="0" cy="0"/>
        </a:xfrm>
      </p:grpSpPr>
      <p:sp>
        <p:nvSpPr>
          <p:cNvPr id="211" name="Google Shape;211;g5a4f3f1fc1_1_15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5a4f3f1fc1_1_15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5" name="Shape 215"/>
        <p:cNvGrpSpPr/>
        <p:nvPr/>
      </p:nvGrpSpPr>
      <p:grpSpPr>
        <a:xfrm>
          <a:off x="0" y="0"/>
          <a:ext cx="0" cy="0"/>
          <a:chOff x="0" y="0"/>
          <a:chExt cx="0" cy="0"/>
        </a:xfrm>
      </p:grpSpPr>
      <p:sp>
        <p:nvSpPr>
          <p:cNvPr id="216" name="Google Shape;216;g5a4f3f1fc1_1_15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5a4f3f1fc1_1_15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0" name="Shape 220"/>
        <p:cNvGrpSpPr/>
        <p:nvPr/>
      </p:nvGrpSpPr>
      <p:grpSpPr>
        <a:xfrm>
          <a:off x="0" y="0"/>
          <a:ext cx="0" cy="0"/>
          <a:chOff x="0" y="0"/>
          <a:chExt cx="0" cy="0"/>
        </a:xfrm>
      </p:grpSpPr>
      <p:sp>
        <p:nvSpPr>
          <p:cNvPr id="221" name="Google Shape;221;g5a4f3f1fc1_1_1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5a4f3f1fc1_1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application, which is point of focus for this project is available on both Android and iOS</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 name="Shape 227"/>
        <p:cNvGrpSpPr/>
        <p:nvPr/>
      </p:nvGrpSpPr>
      <p:grpSpPr>
        <a:xfrm>
          <a:off x="0" y="0"/>
          <a:ext cx="0" cy="0"/>
          <a:chOff x="0" y="0"/>
          <a:chExt cx="0" cy="0"/>
        </a:xfrm>
      </p:grpSpPr>
      <p:sp>
        <p:nvSpPr>
          <p:cNvPr id="228" name="Google Shape;228;g5a4f3f1fc1_1_14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5a4f3f1fc1_1_14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Talk about what we have, groups, users, notification tickets, jobs and personal jobs, alongside everything that the server updates periodically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How groups have lists of members and list of jobs, those jobs are connected to GroupJobs, same applies to users, they have jobs that are connected to personal jobs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3" name="Shape 233"/>
        <p:cNvGrpSpPr/>
        <p:nvPr/>
      </p:nvGrpSpPr>
      <p:grpSpPr>
        <a:xfrm>
          <a:off x="0" y="0"/>
          <a:ext cx="0" cy="0"/>
          <a:chOff x="0" y="0"/>
          <a:chExt cx="0" cy="0"/>
        </a:xfrm>
      </p:grpSpPr>
      <p:sp>
        <p:nvSpPr>
          <p:cNvPr id="234" name="Google Shape;234;g5a4f3f1fc1_1_14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5a4f3f1fc1_1_14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0" name="Shape 240"/>
        <p:cNvGrpSpPr/>
        <p:nvPr/>
      </p:nvGrpSpPr>
      <p:grpSpPr>
        <a:xfrm>
          <a:off x="0" y="0"/>
          <a:ext cx="0" cy="0"/>
          <a:chOff x="0" y="0"/>
          <a:chExt cx="0" cy="0"/>
        </a:xfrm>
      </p:grpSpPr>
      <p:sp>
        <p:nvSpPr>
          <p:cNvPr id="241" name="Google Shape;241;g5a4f3f1fc1_1_14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5a4f3f1fc1_1_14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8" name="Shape 248"/>
        <p:cNvGrpSpPr/>
        <p:nvPr/>
      </p:nvGrpSpPr>
      <p:grpSpPr>
        <a:xfrm>
          <a:off x="0" y="0"/>
          <a:ext cx="0" cy="0"/>
          <a:chOff x="0" y="0"/>
          <a:chExt cx="0" cy="0"/>
        </a:xfrm>
      </p:grpSpPr>
      <p:sp>
        <p:nvSpPr>
          <p:cNvPr id="249" name="Google Shape;249;g5a4f3f1fc1_1_15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5a4f3f1fc1_1_15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6" name="Shape 256"/>
        <p:cNvGrpSpPr/>
        <p:nvPr/>
      </p:nvGrpSpPr>
      <p:grpSpPr>
        <a:xfrm>
          <a:off x="0" y="0"/>
          <a:ext cx="0" cy="0"/>
          <a:chOff x="0" y="0"/>
          <a:chExt cx="0" cy="0"/>
        </a:xfrm>
      </p:grpSpPr>
      <p:sp>
        <p:nvSpPr>
          <p:cNvPr id="257" name="Google Shape;257;g5a4f3f1fc1_1_15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8" name="Google Shape;258;g5a4f3f1fc1_1_15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4" name="Shape 264"/>
        <p:cNvGrpSpPr/>
        <p:nvPr/>
      </p:nvGrpSpPr>
      <p:grpSpPr>
        <a:xfrm>
          <a:off x="0" y="0"/>
          <a:ext cx="0" cy="0"/>
          <a:chOff x="0" y="0"/>
          <a:chExt cx="0" cy="0"/>
        </a:xfrm>
      </p:grpSpPr>
      <p:sp>
        <p:nvSpPr>
          <p:cNvPr id="265" name="Google Shape;265;g5a4f3f1fc1_4_1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6" name="Google Shape;266;g5a4f3f1fc1_4_1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9" name="Shape 269"/>
        <p:cNvGrpSpPr/>
        <p:nvPr/>
      </p:nvGrpSpPr>
      <p:grpSpPr>
        <a:xfrm>
          <a:off x="0" y="0"/>
          <a:ext cx="0" cy="0"/>
          <a:chOff x="0" y="0"/>
          <a:chExt cx="0" cy="0"/>
        </a:xfrm>
      </p:grpSpPr>
      <p:sp>
        <p:nvSpPr>
          <p:cNvPr id="270" name="Google Shape;270;g5a4f3f1fc1_4_1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1" name="Google Shape;271;g5a4f3f1fc1_4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 name="Shape 64"/>
        <p:cNvGrpSpPr/>
        <p:nvPr/>
      </p:nvGrpSpPr>
      <p:grpSpPr>
        <a:xfrm>
          <a:off x="0" y="0"/>
          <a:ext cx="0" cy="0"/>
          <a:chOff x="0" y="0"/>
          <a:chExt cx="0" cy="0"/>
        </a:xfrm>
      </p:grpSpPr>
      <p:sp>
        <p:nvSpPr>
          <p:cNvPr id="65" name="Google Shape;65;g5a4f3f1fc1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5a4f3f1fc1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Create events that get triggered by custom triggers of your choice</a:t>
            </a:r>
            <a:endParaRPr/>
          </a:p>
          <a:p>
            <a:pPr indent="0" lvl="0" marL="0" rtl="0" algn="l">
              <a:lnSpc>
                <a:spcPct val="115000"/>
              </a:lnSpc>
              <a:spcBef>
                <a:spcPts val="0"/>
              </a:spcBef>
              <a:spcAft>
                <a:spcPts val="0"/>
              </a:spcAft>
              <a:buClr>
                <a:schemeClr val="dk1"/>
              </a:buClr>
              <a:buSzPts val="1100"/>
              <a:buFont typeface="Arial"/>
              <a:buNone/>
            </a:pPr>
            <a:r>
              <a:rPr lang="en" sz="1000">
                <a:solidFill>
                  <a:schemeClr val="dk2"/>
                </a:solidFill>
              </a:rPr>
              <a:t>Flamingo is an enhanced notifying engine that helps users</a:t>
            </a:r>
            <a:endParaRPr sz="1000">
              <a:solidFill>
                <a:schemeClr val="dk2"/>
              </a:solidFill>
            </a:endParaRPr>
          </a:p>
          <a:p>
            <a:pPr indent="0" lvl="0" marL="0" rtl="0" algn="l">
              <a:lnSpc>
                <a:spcPct val="115000"/>
              </a:lnSpc>
              <a:spcBef>
                <a:spcPts val="0"/>
              </a:spcBef>
              <a:spcAft>
                <a:spcPts val="0"/>
              </a:spcAft>
              <a:buClr>
                <a:schemeClr val="dk1"/>
              </a:buClr>
              <a:buSzPts val="1100"/>
              <a:buFont typeface="Arial"/>
              <a:buNone/>
            </a:pPr>
            <a:r>
              <a:rPr lang="en" sz="1000">
                <a:solidFill>
                  <a:schemeClr val="dk2"/>
                </a:solidFill>
              </a:rPr>
              <a:t>and this is where Flamingo App shines.</a:t>
            </a:r>
            <a:endParaRPr sz="1000">
              <a:solidFill>
                <a:schemeClr val="dk2"/>
              </a:solidFill>
            </a:endParaRPr>
          </a:p>
          <a:p>
            <a:pPr indent="0" lvl="0" marL="0" rtl="0" algn="l">
              <a:lnSpc>
                <a:spcPct val="115000"/>
              </a:lnSpc>
              <a:spcBef>
                <a:spcPts val="0"/>
              </a:spcBef>
              <a:spcAft>
                <a:spcPts val="0"/>
              </a:spcAft>
              <a:buClr>
                <a:schemeClr val="dk1"/>
              </a:buClr>
              <a:buSzPts val="1100"/>
              <a:buFont typeface="Arial"/>
              <a:buNone/>
            </a:pPr>
            <a:r>
              <a:rPr lang="en" sz="1000">
                <a:solidFill>
                  <a:srgbClr val="FF0000"/>
                </a:solidFill>
              </a:rPr>
              <a:t>Flamingo is a cross-platform mobile App to automate mobile interactions, helping you focus on</a:t>
            </a:r>
            <a:endParaRPr sz="1000">
              <a:solidFill>
                <a:srgbClr val="FF0000"/>
              </a:solidFill>
            </a:endParaRPr>
          </a:p>
          <a:p>
            <a:pPr indent="0" lvl="0" marL="0" rtl="0" algn="l">
              <a:lnSpc>
                <a:spcPct val="115000"/>
              </a:lnSpc>
              <a:spcBef>
                <a:spcPts val="0"/>
              </a:spcBef>
              <a:spcAft>
                <a:spcPts val="0"/>
              </a:spcAft>
              <a:buClr>
                <a:schemeClr val="dk1"/>
              </a:buClr>
              <a:buSzPts val="1100"/>
              <a:buFont typeface="Arial"/>
              <a:buNone/>
            </a:pPr>
            <a:r>
              <a:rPr lang="en" sz="1000">
                <a:solidFill>
                  <a:srgbClr val="FF0000"/>
                </a:solidFill>
              </a:rPr>
              <a:t>what matters. By allowing users to create scheduled events that can be triggered by</a:t>
            </a:r>
            <a:endParaRPr sz="1000">
              <a:solidFill>
                <a:srgbClr val="FF0000"/>
              </a:solidFill>
            </a:endParaRPr>
          </a:p>
          <a:p>
            <a:pPr indent="0" lvl="0" marL="0" rtl="0" algn="l">
              <a:lnSpc>
                <a:spcPct val="115000"/>
              </a:lnSpc>
              <a:spcBef>
                <a:spcPts val="0"/>
              </a:spcBef>
              <a:spcAft>
                <a:spcPts val="0"/>
              </a:spcAft>
              <a:buClr>
                <a:schemeClr val="dk1"/>
              </a:buClr>
              <a:buSzPts val="1100"/>
              <a:buFont typeface="Arial"/>
              <a:buNone/>
            </a:pPr>
            <a:r>
              <a:rPr lang="en" sz="1000">
                <a:solidFill>
                  <a:srgbClr val="FF0000"/>
                </a:solidFill>
              </a:rPr>
              <a:t>various number of triggers that the user can pick from</a:t>
            </a:r>
            <a:r>
              <a:rPr lang="en" sz="1000">
                <a:solidFill>
                  <a:schemeClr val="dk2"/>
                </a:solidFill>
              </a:rPr>
              <a:t>, </a:t>
            </a:r>
            <a:r>
              <a:rPr lang="en" sz="1000">
                <a:solidFill>
                  <a:srgbClr val="0000FF"/>
                </a:solidFill>
              </a:rPr>
              <a:t>Flamingo user can rest assured</a:t>
            </a:r>
            <a:endParaRPr sz="1000">
              <a:solidFill>
                <a:srgbClr val="0000FF"/>
              </a:solidFill>
            </a:endParaRPr>
          </a:p>
          <a:p>
            <a:pPr indent="0" lvl="0" marL="0" rtl="0" algn="l">
              <a:lnSpc>
                <a:spcPct val="115000"/>
              </a:lnSpc>
              <a:spcBef>
                <a:spcPts val="0"/>
              </a:spcBef>
              <a:spcAft>
                <a:spcPts val="0"/>
              </a:spcAft>
              <a:buClr>
                <a:schemeClr val="dk1"/>
              </a:buClr>
              <a:buSzPts val="1100"/>
              <a:buFont typeface="Arial"/>
              <a:buNone/>
            </a:pPr>
            <a:r>
              <a:rPr lang="en" sz="1000">
                <a:solidFill>
                  <a:srgbClr val="0000FF"/>
                </a:solidFill>
              </a:rPr>
              <a:t>that they will be notified and informed of weather status and changes, currency daily</a:t>
            </a:r>
            <a:endParaRPr sz="1000">
              <a:solidFill>
                <a:srgbClr val="0000FF"/>
              </a:solidFill>
            </a:endParaRPr>
          </a:p>
          <a:p>
            <a:pPr indent="0" lvl="0" marL="0" rtl="0" algn="l">
              <a:lnSpc>
                <a:spcPct val="115000"/>
              </a:lnSpc>
              <a:spcBef>
                <a:spcPts val="0"/>
              </a:spcBef>
              <a:spcAft>
                <a:spcPts val="0"/>
              </a:spcAft>
              <a:buClr>
                <a:schemeClr val="dk1"/>
              </a:buClr>
              <a:buSzPts val="1100"/>
              <a:buFont typeface="Arial"/>
              <a:buNone/>
            </a:pPr>
            <a:r>
              <a:rPr lang="en" sz="1000">
                <a:solidFill>
                  <a:srgbClr val="0000FF"/>
                </a:solidFill>
              </a:rPr>
              <a:t>changes, or when their parents need them</a:t>
            </a:r>
            <a:r>
              <a:rPr lang="en" sz="1000">
                <a:solidFill>
                  <a:schemeClr val="dk2"/>
                </a:solidFill>
              </a:rPr>
              <a:t>, allowing users to create groups, invite their</a:t>
            </a:r>
            <a:endParaRPr sz="1000">
              <a:solidFill>
                <a:schemeClr val="dk2"/>
              </a:solidFill>
            </a:endParaRPr>
          </a:p>
          <a:p>
            <a:pPr indent="0" lvl="0" marL="0" rtl="0" algn="l">
              <a:lnSpc>
                <a:spcPct val="115000"/>
              </a:lnSpc>
              <a:spcBef>
                <a:spcPts val="0"/>
              </a:spcBef>
              <a:spcAft>
                <a:spcPts val="0"/>
              </a:spcAft>
              <a:buClr>
                <a:schemeClr val="dk1"/>
              </a:buClr>
              <a:buSzPts val="1100"/>
              <a:buFont typeface="Arial"/>
              <a:buNone/>
            </a:pPr>
            <a:r>
              <a:rPr lang="en" sz="1000">
                <a:solidFill>
                  <a:schemeClr val="dk2"/>
                </a:solidFill>
              </a:rPr>
              <a:t>friends and relatives, and create group-wide triggered events   chat, voice room and to take it one step further, users can</a:t>
            </a:r>
            <a:endParaRPr sz="1000">
              <a:solidFill>
                <a:schemeClr val="dk2"/>
              </a:solidFill>
            </a:endParaRPr>
          </a:p>
          <a:p>
            <a:pPr indent="0" lvl="0" marL="0" rtl="0" algn="l">
              <a:lnSpc>
                <a:spcPct val="115000"/>
              </a:lnSpc>
              <a:spcBef>
                <a:spcPts val="0"/>
              </a:spcBef>
              <a:spcAft>
                <a:spcPts val="0"/>
              </a:spcAft>
              <a:buClr>
                <a:schemeClr val="dk1"/>
              </a:buClr>
              <a:buSzPts val="1100"/>
              <a:buFont typeface="Arial"/>
              <a:buNone/>
            </a:pPr>
            <a:r>
              <a:rPr lang="en" sz="1000">
                <a:solidFill>
                  <a:schemeClr val="dk2"/>
                </a:solidFill>
              </a:rPr>
              <a:t>add their own triggered events for personal use.</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4" name="Shape 274"/>
        <p:cNvGrpSpPr/>
        <p:nvPr/>
      </p:nvGrpSpPr>
      <p:grpSpPr>
        <a:xfrm>
          <a:off x="0" y="0"/>
          <a:ext cx="0" cy="0"/>
          <a:chOff x="0" y="0"/>
          <a:chExt cx="0" cy="0"/>
        </a:xfrm>
      </p:grpSpPr>
      <p:sp>
        <p:nvSpPr>
          <p:cNvPr id="275" name="Google Shape;275;g5a4f3f1fc1_1_15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6" name="Google Shape;276;g5a4f3f1fc1_1_15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0" name="Shape 280"/>
        <p:cNvGrpSpPr/>
        <p:nvPr/>
      </p:nvGrpSpPr>
      <p:grpSpPr>
        <a:xfrm>
          <a:off x="0" y="0"/>
          <a:ext cx="0" cy="0"/>
          <a:chOff x="0" y="0"/>
          <a:chExt cx="0" cy="0"/>
        </a:xfrm>
      </p:grpSpPr>
      <p:sp>
        <p:nvSpPr>
          <p:cNvPr id="281" name="Google Shape;281;g5a4f3f1fc1_1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2" name="Google Shape;282;g5a4f3f1fc1_1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6" name="Shape 286"/>
        <p:cNvGrpSpPr/>
        <p:nvPr/>
      </p:nvGrpSpPr>
      <p:grpSpPr>
        <a:xfrm>
          <a:off x="0" y="0"/>
          <a:ext cx="0" cy="0"/>
          <a:chOff x="0" y="0"/>
          <a:chExt cx="0" cy="0"/>
        </a:xfrm>
      </p:grpSpPr>
      <p:sp>
        <p:nvSpPr>
          <p:cNvPr id="287" name="Google Shape;287;g5a4f3f1fc1_1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5a4f3f1fc1_1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4" name="Shape 294"/>
        <p:cNvGrpSpPr/>
        <p:nvPr/>
      </p:nvGrpSpPr>
      <p:grpSpPr>
        <a:xfrm>
          <a:off x="0" y="0"/>
          <a:ext cx="0" cy="0"/>
          <a:chOff x="0" y="0"/>
          <a:chExt cx="0" cy="0"/>
        </a:xfrm>
      </p:grpSpPr>
      <p:sp>
        <p:nvSpPr>
          <p:cNvPr id="295" name="Google Shape;295;g5a4f3f1fc1_4_1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6" name="Google Shape;296;g5a4f3f1fc1_4_1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9" name="Shape 299"/>
        <p:cNvGrpSpPr/>
        <p:nvPr/>
      </p:nvGrpSpPr>
      <p:grpSpPr>
        <a:xfrm>
          <a:off x="0" y="0"/>
          <a:ext cx="0" cy="0"/>
          <a:chOff x="0" y="0"/>
          <a:chExt cx="0" cy="0"/>
        </a:xfrm>
      </p:grpSpPr>
      <p:sp>
        <p:nvSpPr>
          <p:cNvPr id="300" name="Google Shape;300;g5a4f3f1fc1_1_15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1" name="Google Shape;301;g5a4f3f1fc1_1_15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5" name="Shape 305"/>
        <p:cNvGrpSpPr/>
        <p:nvPr/>
      </p:nvGrpSpPr>
      <p:grpSpPr>
        <a:xfrm>
          <a:off x="0" y="0"/>
          <a:ext cx="0" cy="0"/>
          <a:chOff x="0" y="0"/>
          <a:chExt cx="0" cy="0"/>
        </a:xfrm>
      </p:grpSpPr>
      <p:sp>
        <p:nvSpPr>
          <p:cNvPr id="306" name="Google Shape;306;g5a4f3f1fc1_4_1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7" name="Google Shape;307;g5a4f3f1fc1_4_1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0" name="Shape 310"/>
        <p:cNvGrpSpPr/>
        <p:nvPr/>
      </p:nvGrpSpPr>
      <p:grpSpPr>
        <a:xfrm>
          <a:off x="0" y="0"/>
          <a:ext cx="0" cy="0"/>
          <a:chOff x="0" y="0"/>
          <a:chExt cx="0" cy="0"/>
        </a:xfrm>
      </p:grpSpPr>
      <p:sp>
        <p:nvSpPr>
          <p:cNvPr id="311" name="Google Shape;311;g5a4f3f1fc1_1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2" name="Google Shape;312;g5a4f3f1fc1_1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8" name="Shape 318"/>
        <p:cNvGrpSpPr/>
        <p:nvPr/>
      </p:nvGrpSpPr>
      <p:grpSpPr>
        <a:xfrm>
          <a:off x="0" y="0"/>
          <a:ext cx="0" cy="0"/>
          <a:chOff x="0" y="0"/>
          <a:chExt cx="0" cy="0"/>
        </a:xfrm>
      </p:grpSpPr>
      <p:sp>
        <p:nvSpPr>
          <p:cNvPr id="319" name="Google Shape;319;g5a4f3f1fc1_1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0" name="Google Shape;320;g5a4f3f1fc1_1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6" name="Shape 326"/>
        <p:cNvGrpSpPr/>
        <p:nvPr/>
      </p:nvGrpSpPr>
      <p:grpSpPr>
        <a:xfrm>
          <a:off x="0" y="0"/>
          <a:ext cx="0" cy="0"/>
          <a:chOff x="0" y="0"/>
          <a:chExt cx="0" cy="0"/>
        </a:xfrm>
      </p:grpSpPr>
      <p:sp>
        <p:nvSpPr>
          <p:cNvPr id="327" name="Google Shape;327;g5a4f3f1fc1_1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8" name="Google Shape;328;g5a4f3f1fc1_1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4" name="Shape 334"/>
        <p:cNvGrpSpPr/>
        <p:nvPr/>
      </p:nvGrpSpPr>
      <p:grpSpPr>
        <a:xfrm>
          <a:off x="0" y="0"/>
          <a:ext cx="0" cy="0"/>
          <a:chOff x="0" y="0"/>
          <a:chExt cx="0" cy="0"/>
        </a:xfrm>
      </p:grpSpPr>
      <p:sp>
        <p:nvSpPr>
          <p:cNvPr id="335" name="Google Shape;335;g5a4f3f1fc1_4_1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6" name="Google Shape;336;g5a4f3f1fc1_4_1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2" name="Shape 72"/>
        <p:cNvGrpSpPr/>
        <p:nvPr/>
      </p:nvGrpSpPr>
      <p:grpSpPr>
        <a:xfrm>
          <a:off x="0" y="0"/>
          <a:ext cx="0" cy="0"/>
          <a:chOff x="0" y="0"/>
          <a:chExt cx="0" cy="0"/>
        </a:xfrm>
      </p:grpSpPr>
      <p:sp>
        <p:nvSpPr>
          <p:cNvPr id="73" name="Google Shape;73;g5a4f3f1fc1_1_13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5a4f3f1fc1_1_13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9" name="Shape 339"/>
        <p:cNvGrpSpPr/>
        <p:nvPr/>
      </p:nvGrpSpPr>
      <p:grpSpPr>
        <a:xfrm>
          <a:off x="0" y="0"/>
          <a:ext cx="0" cy="0"/>
          <a:chOff x="0" y="0"/>
          <a:chExt cx="0" cy="0"/>
        </a:xfrm>
      </p:grpSpPr>
      <p:sp>
        <p:nvSpPr>
          <p:cNvPr id="340" name="Google Shape;340;g5a4f3f1fc1_4_1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1" name="Google Shape;341;g5a4f3f1fc1_4_1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4" name="Shape 344"/>
        <p:cNvGrpSpPr/>
        <p:nvPr/>
      </p:nvGrpSpPr>
      <p:grpSpPr>
        <a:xfrm>
          <a:off x="0" y="0"/>
          <a:ext cx="0" cy="0"/>
          <a:chOff x="0" y="0"/>
          <a:chExt cx="0" cy="0"/>
        </a:xfrm>
      </p:grpSpPr>
      <p:sp>
        <p:nvSpPr>
          <p:cNvPr id="345" name="Google Shape;345;g5a4f3f1fc1_2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6" name="Google Shape;346;g5a4f3f1fc1_2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0" name="Shape 350"/>
        <p:cNvGrpSpPr/>
        <p:nvPr/>
      </p:nvGrpSpPr>
      <p:grpSpPr>
        <a:xfrm>
          <a:off x="0" y="0"/>
          <a:ext cx="0" cy="0"/>
          <a:chOff x="0" y="0"/>
          <a:chExt cx="0" cy="0"/>
        </a:xfrm>
      </p:grpSpPr>
      <p:sp>
        <p:nvSpPr>
          <p:cNvPr id="351" name="Google Shape;351;g5a4f3f1fc1_1_15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2" name="Google Shape;352;g5a4f3f1fc1_1_15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5" name="Shape 355"/>
        <p:cNvGrpSpPr/>
        <p:nvPr/>
      </p:nvGrpSpPr>
      <p:grpSpPr>
        <a:xfrm>
          <a:off x="0" y="0"/>
          <a:ext cx="0" cy="0"/>
          <a:chOff x="0" y="0"/>
          <a:chExt cx="0" cy="0"/>
        </a:xfrm>
      </p:grpSpPr>
      <p:sp>
        <p:nvSpPr>
          <p:cNvPr id="356" name="Google Shape;356;g5a4f3f1fc1_1_15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7" name="Google Shape;357;g5a4f3f1fc1_1_15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0" name="Shape 360"/>
        <p:cNvGrpSpPr/>
        <p:nvPr/>
      </p:nvGrpSpPr>
      <p:grpSpPr>
        <a:xfrm>
          <a:off x="0" y="0"/>
          <a:ext cx="0" cy="0"/>
          <a:chOff x="0" y="0"/>
          <a:chExt cx="0" cy="0"/>
        </a:xfrm>
      </p:grpSpPr>
      <p:sp>
        <p:nvSpPr>
          <p:cNvPr id="361" name="Google Shape;361;g5a4f3f1fc1_1_16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2" name="Google Shape;362;g5a4f3f1fc1_1_16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5" name="Shape 365"/>
        <p:cNvGrpSpPr/>
        <p:nvPr/>
      </p:nvGrpSpPr>
      <p:grpSpPr>
        <a:xfrm>
          <a:off x="0" y="0"/>
          <a:ext cx="0" cy="0"/>
          <a:chOff x="0" y="0"/>
          <a:chExt cx="0" cy="0"/>
        </a:xfrm>
      </p:grpSpPr>
      <p:sp>
        <p:nvSpPr>
          <p:cNvPr id="366" name="Google Shape;366;g5a4f3f1fc1_2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7" name="Google Shape;367;g5a4f3f1fc1_2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2" name="Shape 382"/>
        <p:cNvGrpSpPr/>
        <p:nvPr/>
      </p:nvGrpSpPr>
      <p:grpSpPr>
        <a:xfrm>
          <a:off x="0" y="0"/>
          <a:ext cx="0" cy="0"/>
          <a:chOff x="0" y="0"/>
          <a:chExt cx="0" cy="0"/>
        </a:xfrm>
      </p:grpSpPr>
      <p:sp>
        <p:nvSpPr>
          <p:cNvPr id="383" name="Google Shape;383;g5a4f3f1fc1_4_2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4" name="Google Shape;384;g5a4f3f1fc1_4_2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9" name="Shape 389"/>
        <p:cNvGrpSpPr/>
        <p:nvPr/>
      </p:nvGrpSpPr>
      <p:grpSpPr>
        <a:xfrm>
          <a:off x="0" y="0"/>
          <a:ext cx="0" cy="0"/>
          <a:chOff x="0" y="0"/>
          <a:chExt cx="0" cy="0"/>
        </a:xfrm>
      </p:grpSpPr>
      <p:sp>
        <p:nvSpPr>
          <p:cNvPr id="390" name="Google Shape;390;g5a4f3f1fc1_4_2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1" name="Google Shape;391;g5a4f3f1fc1_4_2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5" name="Shape 395"/>
        <p:cNvGrpSpPr/>
        <p:nvPr/>
      </p:nvGrpSpPr>
      <p:grpSpPr>
        <a:xfrm>
          <a:off x="0" y="0"/>
          <a:ext cx="0" cy="0"/>
          <a:chOff x="0" y="0"/>
          <a:chExt cx="0" cy="0"/>
        </a:xfrm>
      </p:grpSpPr>
      <p:sp>
        <p:nvSpPr>
          <p:cNvPr id="396" name="Google Shape;396;g5a4f3f1fc1_4_2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7" name="Google Shape;397;g5a4f3f1fc1_4_2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2" name="Shape 402"/>
        <p:cNvGrpSpPr/>
        <p:nvPr/>
      </p:nvGrpSpPr>
      <p:grpSpPr>
        <a:xfrm>
          <a:off x="0" y="0"/>
          <a:ext cx="0" cy="0"/>
          <a:chOff x="0" y="0"/>
          <a:chExt cx="0" cy="0"/>
        </a:xfrm>
      </p:grpSpPr>
      <p:sp>
        <p:nvSpPr>
          <p:cNvPr id="403" name="Google Shape;403;g5a4f3f1fc1_4_2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4" name="Google Shape;404;g5a4f3f1fc1_4_2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g5a4f3f1fc1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5a4f3f1fc1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People have this fear of missing out, they tend to </a:t>
            </a:r>
            <a:r>
              <a:rPr lang="en"/>
              <a:t>continuously</a:t>
            </a:r>
            <a:r>
              <a:rPr lang="en"/>
              <a:t> check their phones to make sure they didn’t miss any notification, the thing that takes a lot of their time and disconnects them </a:t>
            </a:r>
            <a:endParaRPr/>
          </a:p>
          <a:p>
            <a:pPr indent="0" lvl="0" marL="0" rtl="0" algn="l">
              <a:spcBef>
                <a:spcPts val="0"/>
              </a:spcBef>
              <a:spcAft>
                <a:spcPts val="0"/>
              </a:spcAft>
              <a:buNone/>
            </a:pPr>
            <a:r>
              <a:rPr lang="en"/>
              <a:t>From the real world, other people tend to forget doing stuff, thus, Flamingo allows them to create reminders that happens at certain time and at certain events.</a:t>
            </a:r>
            <a:br>
              <a:rPr lang="en"/>
            </a:br>
            <a:r>
              <a:rPr lang="en"/>
              <a:t>Since lazy people invent new things, we organize their time to help them invent more.</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9" name="Shape 409"/>
        <p:cNvGrpSpPr/>
        <p:nvPr/>
      </p:nvGrpSpPr>
      <p:grpSpPr>
        <a:xfrm>
          <a:off x="0" y="0"/>
          <a:ext cx="0" cy="0"/>
          <a:chOff x="0" y="0"/>
          <a:chExt cx="0" cy="0"/>
        </a:xfrm>
      </p:grpSpPr>
      <p:sp>
        <p:nvSpPr>
          <p:cNvPr id="410" name="Google Shape;410;g5a4f3f1fc1_4_2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1" name="Google Shape;411;g5a4f3f1fc1_4_2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6" name="Shape 416"/>
        <p:cNvGrpSpPr/>
        <p:nvPr/>
      </p:nvGrpSpPr>
      <p:grpSpPr>
        <a:xfrm>
          <a:off x="0" y="0"/>
          <a:ext cx="0" cy="0"/>
          <a:chOff x="0" y="0"/>
          <a:chExt cx="0" cy="0"/>
        </a:xfrm>
      </p:grpSpPr>
      <p:sp>
        <p:nvSpPr>
          <p:cNvPr id="417" name="Google Shape;417;g5a4f3f1fc1_4_2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8" name="Google Shape;418;g5a4f3f1fc1_4_2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3" name="Shape 423"/>
        <p:cNvGrpSpPr/>
        <p:nvPr/>
      </p:nvGrpSpPr>
      <p:grpSpPr>
        <a:xfrm>
          <a:off x="0" y="0"/>
          <a:ext cx="0" cy="0"/>
          <a:chOff x="0" y="0"/>
          <a:chExt cx="0" cy="0"/>
        </a:xfrm>
      </p:grpSpPr>
      <p:sp>
        <p:nvSpPr>
          <p:cNvPr id="424" name="Google Shape;424;g5a4f3f1fc1_4_2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5" name="Google Shape;425;g5a4f3f1fc1_4_2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0" name="Shape 430"/>
        <p:cNvGrpSpPr/>
        <p:nvPr/>
      </p:nvGrpSpPr>
      <p:grpSpPr>
        <a:xfrm>
          <a:off x="0" y="0"/>
          <a:ext cx="0" cy="0"/>
          <a:chOff x="0" y="0"/>
          <a:chExt cx="0" cy="0"/>
        </a:xfrm>
      </p:grpSpPr>
      <p:sp>
        <p:nvSpPr>
          <p:cNvPr id="431" name="Google Shape;431;g5a4f3f1fc1_4_1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2" name="Google Shape;432;g5a4f3f1fc1_4_1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g5a4f3f1fc1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5a4f3f1fc1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Flamingo is packed with loads of features, scheduled events, notification system, settings and control, privacy, chat.. Etc etc</a:t>
            </a:r>
            <a:endParaRPr/>
          </a:p>
          <a:p>
            <a:pPr indent="0" lvl="0" marL="0" rtl="0" algn="l">
              <a:spcBef>
                <a:spcPts val="0"/>
              </a:spcBef>
              <a:spcAft>
                <a:spcPts val="0"/>
              </a:spcAft>
              <a:buNone/>
            </a:pPr>
            <a:r>
              <a:rPr lang="en"/>
              <a:t>Rich: contains images</a:t>
            </a:r>
            <a:endParaRPr/>
          </a:p>
          <a:p>
            <a:pPr indent="0" lvl="0" marL="0" rtl="0" algn="l">
              <a:spcBef>
                <a:spcPts val="0"/>
              </a:spcBef>
              <a:spcAft>
                <a:spcPts val="0"/>
              </a:spcAft>
              <a:buNone/>
            </a:pPr>
            <a:r>
              <a:rPr lang="en"/>
              <a:t>Privacy: groups cannot be joined by anyone, instead invitations are sent from groups’ admins</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g5a4f3f1fc1_1_14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5a4f3f1fc1_1_14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 name="Shape 125"/>
        <p:cNvGrpSpPr/>
        <p:nvPr/>
      </p:nvGrpSpPr>
      <p:grpSpPr>
        <a:xfrm>
          <a:off x="0" y="0"/>
          <a:ext cx="0" cy="0"/>
          <a:chOff x="0" y="0"/>
          <a:chExt cx="0" cy="0"/>
        </a:xfrm>
      </p:grpSpPr>
      <p:sp>
        <p:nvSpPr>
          <p:cNvPr id="126" name="Google Shape;126;g5a4f3f1fc1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5a4f3f1fc1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After mentioning the features, how do these features appear</a:t>
            </a:r>
            <a:br>
              <a:rPr lang="en"/>
            </a:br>
            <a:r>
              <a:rPr lang="en"/>
              <a:t>As app, server, website</a:t>
            </a:r>
            <a:endParaRPr/>
          </a:p>
          <a:p>
            <a:pPr indent="0" lvl="0" marL="0" rtl="0" algn="l">
              <a:spcBef>
                <a:spcPts val="0"/>
              </a:spcBef>
              <a:spcAft>
                <a:spcPts val="0"/>
              </a:spcAft>
              <a:buNone/>
            </a:pPr>
            <a:r>
              <a:rPr lang="en"/>
              <a:t>We used to go native, for two reasons, since the differences in the two OSes, at some point we will need to implement some features using native code, so we decided to stick with the native code for each OS.</a:t>
            </a:r>
            <a:endParaRPr/>
          </a:p>
          <a:p>
            <a:pPr indent="0" lvl="0" marL="0" rtl="0" algn="l">
              <a:spcBef>
                <a:spcPts val="0"/>
              </a:spcBef>
              <a:spcAft>
                <a:spcPts val="0"/>
              </a:spcAft>
              <a:buNone/>
            </a:pPr>
            <a:r>
              <a:rPr lang="en"/>
              <a:t>We have previous experience in both Android and iOS development</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Google Shape;132;g5a4f3f1fc1_1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5a4f3f1fc1_1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After mentioning features and services, how did we do it? Starting with firebase</a:t>
            </a:r>
            <a:br>
              <a:rPr lang="en"/>
            </a:br>
            <a:endParaRPr/>
          </a:p>
          <a:p>
            <a:pPr indent="0" lvl="0" marL="0" rtl="0" algn="l">
              <a:spcBef>
                <a:spcPts val="0"/>
              </a:spcBef>
              <a:spcAft>
                <a:spcPts val="0"/>
              </a:spcAft>
              <a:buNone/>
            </a:pPr>
            <a:r>
              <a:rPr lang="en"/>
              <a:t>Flamingo relies heavily on Firebase, which is Google’s database solution, its realtime db connects between the mobile app and the server</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Nothing much can be written here, we have to talk a bit about firebase and how useful it is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rtl="0" algn="ctr">
              <a:spcBef>
                <a:spcPts val="0"/>
              </a:spcBef>
              <a:spcAft>
                <a:spcPts val="0"/>
              </a:spcAft>
              <a:buSzPts val="1800"/>
              <a:buChar char="●"/>
              <a:defRPr/>
            </a:lvl1pPr>
            <a:lvl2pPr indent="-317500" lvl="1" marL="914400" rtl="0" algn="ctr">
              <a:spcBef>
                <a:spcPts val="1600"/>
              </a:spcBef>
              <a:spcAft>
                <a:spcPts val="0"/>
              </a:spcAft>
              <a:buSzPts val="1400"/>
              <a:buChar char="○"/>
              <a:defRPr/>
            </a:lvl2pPr>
            <a:lvl3pPr indent="-317500" lvl="2" marL="1371600" rtl="0" algn="ctr">
              <a:spcBef>
                <a:spcPts val="1600"/>
              </a:spcBef>
              <a:spcAft>
                <a:spcPts val="0"/>
              </a:spcAft>
              <a:buSzPts val="1400"/>
              <a:buChar char="■"/>
              <a:defRPr/>
            </a:lvl3pPr>
            <a:lvl4pPr indent="-317500" lvl="3" marL="1828800" rtl="0" algn="ctr">
              <a:spcBef>
                <a:spcPts val="1600"/>
              </a:spcBef>
              <a:spcAft>
                <a:spcPts val="0"/>
              </a:spcAft>
              <a:buSzPts val="1400"/>
              <a:buChar char="●"/>
              <a:defRPr/>
            </a:lvl4pPr>
            <a:lvl5pPr indent="-317500" lvl="4" marL="2286000" rtl="0" algn="ctr">
              <a:spcBef>
                <a:spcPts val="1600"/>
              </a:spcBef>
              <a:spcAft>
                <a:spcPts val="0"/>
              </a:spcAft>
              <a:buSzPts val="1400"/>
              <a:buChar char="○"/>
              <a:defRPr/>
            </a:lvl5pPr>
            <a:lvl6pPr indent="-317500" lvl="5" marL="2743200" rtl="0" algn="ctr">
              <a:spcBef>
                <a:spcPts val="1600"/>
              </a:spcBef>
              <a:spcAft>
                <a:spcPts val="0"/>
              </a:spcAft>
              <a:buSzPts val="1400"/>
              <a:buChar char="■"/>
              <a:defRPr/>
            </a:lvl6pPr>
            <a:lvl7pPr indent="-317500" lvl="6" marL="3200400" rtl="0" algn="ctr">
              <a:spcBef>
                <a:spcPts val="1600"/>
              </a:spcBef>
              <a:spcAft>
                <a:spcPts val="0"/>
              </a:spcAft>
              <a:buSzPts val="1400"/>
              <a:buChar char="●"/>
              <a:defRPr/>
            </a:lvl7pPr>
            <a:lvl8pPr indent="-317500" lvl="7" marL="3657600" rtl="0" algn="ctr">
              <a:spcBef>
                <a:spcPts val="1600"/>
              </a:spcBef>
              <a:spcAft>
                <a:spcPts val="0"/>
              </a:spcAft>
              <a:buSzPts val="1400"/>
              <a:buChar char="○"/>
              <a:defRPr/>
            </a:lvl8pPr>
            <a:lvl9pPr indent="-317500" lvl="8" marL="4114800" rtl="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2.xml"/><Relationship Id="rId12" Type="http://schemas.openxmlformats.org/officeDocument/2006/relationships/slideLayout" Target="../slideLayouts/slideLayout11.xml"/><Relationship Id="rId1" Type="http://schemas.openxmlformats.org/officeDocument/2006/relationships/image" Target="../media/image10.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dk2"/>
              </a:buClr>
              <a:buSzPts val="1800"/>
              <a:buChar char="●"/>
              <a:defRPr sz="1800">
                <a:solidFill>
                  <a:schemeClr val="dk2"/>
                </a:solidFill>
              </a:defRPr>
            </a:lvl1pPr>
            <a:lvl2pPr indent="-317500" lvl="1" marL="914400" rtl="0">
              <a:lnSpc>
                <a:spcPct val="115000"/>
              </a:lnSpc>
              <a:spcBef>
                <a:spcPts val="1600"/>
              </a:spcBef>
              <a:spcAft>
                <a:spcPts val="0"/>
              </a:spcAft>
              <a:buClr>
                <a:schemeClr val="dk2"/>
              </a:buClr>
              <a:buSzPts val="1400"/>
              <a:buChar char="○"/>
              <a:defRPr>
                <a:solidFill>
                  <a:schemeClr val="dk2"/>
                </a:solidFill>
              </a:defRPr>
            </a:lvl2pPr>
            <a:lvl3pPr indent="-317500" lvl="2" marL="1371600" rtl="0">
              <a:lnSpc>
                <a:spcPct val="115000"/>
              </a:lnSpc>
              <a:spcBef>
                <a:spcPts val="1600"/>
              </a:spcBef>
              <a:spcAft>
                <a:spcPts val="0"/>
              </a:spcAft>
              <a:buClr>
                <a:schemeClr val="dk2"/>
              </a:buClr>
              <a:buSzPts val="1400"/>
              <a:buChar char="■"/>
              <a:defRPr>
                <a:solidFill>
                  <a:schemeClr val="dk2"/>
                </a:solidFill>
              </a:defRPr>
            </a:lvl3pPr>
            <a:lvl4pPr indent="-317500" lvl="3" marL="1828800" rtl="0">
              <a:lnSpc>
                <a:spcPct val="115000"/>
              </a:lnSpc>
              <a:spcBef>
                <a:spcPts val="1600"/>
              </a:spcBef>
              <a:spcAft>
                <a:spcPts val="0"/>
              </a:spcAft>
              <a:buClr>
                <a:schemeClr val="dk2"/>
              </a:buClr>
              <a:buSzPts val="1400"/>
              <a:buChar char="●"/>
              <a:defRPr>
                <a:solidFill>
                  <a:schemeClr val="dk2"/>
                </a:solidFill>
              </a:defRPr>
            </a:lvl4pPr>
            <a:lvl5pPr indent="-317500" lvl="4" marL="2286000" rtl="0">
              <a:lnSpc>
                <a:spcPct val="115000"/>
              </a:lnSpc>
              <a:spcBef>
                <a:spcPts val="1600"/>
              </a:spcBef>
              <a:spcAft>
                <a:spcPts val="0"/>
              </a:spcAft>
              <a:buClr>
                <a:schemeClr val="dk2"/>
              </a:buClr>
              <a:buSzPts val="1400"/>
              <a:buChar char="○"/>
              <a:defRPr>
                <a:solidFill>
                  <a:schemeClr val="dk2"/>
                </a:solidFill>
              </a:defRPr>
            </a:lvl5pPr>
            <a:lvl6pPr indent="-317500" lvl="5" marL="2743200" rtl="0">
              <a:lnSpc>
                <a:spcPct val="115000"/>
              </a:lnSpc>
              <a:spcBef>
                <a:spcPts val="1600"/>
              </a:spcBef>
              <a:spcAft>
                <a:spcPts val="0"/>
              </a:spcAft>
              <a:buClr>
                <a:schemeClr val="dk2"/>
              </a:buClr>
              <a:buSzPts val="1400"/>
              <a:buChar char="■"/>
              <a:defRPr>
                <a:solidFill>
                  <a:schemeClr val="dk2"/>
                </a:solidFill>
              </a:defRPr>
            </a:lvl6pPr>
            <a:lvl7pPr indent="-317500" lvl="6" marL="3200400" rtl="0">
              <a:lnSpc>
                <a:spcPct val="115000"/>
              </a:lnSpc>
              <a:spcBef>
                <a:spcPts val="1600"/>
              </a:spcBef>
              <a:spcAft>
                <a:spcPts val="0"/>
              </a:spcAft>
              <a:buClr>
                <a:schemeClr val="dk2"/>
              </a:buClr>
              <a:buSzPts val="1400"/>
              <a:buChar char="●"/>
              <a:defRPr>
                <a:solidFill>
                  <a:schemeClr val="dk2"/>
                </a:solidFill>
              </a:defRPr>
            </a:lvl7pPr>
            <a:lvl8pPr indent="-317500" lvl="7" marL="3657600" rtl="0">
              <a:lnSpc>
                <a:spcPct val="115000"/>
              </a:lnSpc>
              <a:spcBef>
                <a:spcPts val="1600"/>
              </a:spcBef>
              <a:spcAft>
                <a:spcPts val="0"/>
              </a:spcAft>
              <a:buClr>
                <a:schemeClr val="dk2"/>
              </a:buClr>
              <a:buSzPts val="1400"/>
              <a:buChar char="○"/>
              <a:defRPr>
                <a:solidFill>
                  <a:schemeClr val="dk2"/>
                </a:solidFill>
              </a:defRPr>
            </a:lvl8pPr>
            <a:lvl9pPr indent="-317500" lvl="8" marL="4114800" rtl="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3.png"/><Relationship Id="rId4" Type="http://schemas.openxmlformats.org/officeDocument/2006/relationships/image" Target="../media/image1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3.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3.png"/><Relationship Id="rId4" Type="http://schemas.openxmlformats.org/officeDocument/2006/relationships/image" Target="../media/image28.png"/><Relationship Id="rId5" Type="http://schemas.openxmlformats.org/officeDocument/2006/relationships/image" Target="../media/image20.png"/><Relationship Id="rId6"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3.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3.png"/><Relationship Id="rId4" Type="http://schemas.openxmlformats.org/officeDocument/2006/relationships/image" Target="../media/image21.png"/><Relationship Id="rId5" Type="http://schemas.openxmlformats.org/officeDocument/2006/relationships/image" Target="../media/image2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3.png"/><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3.png"/><Relationship Id="rId4" Type="http://schemas.openxmlformats.org/officeDocument/2006/relationships/image" Target="../media/image34.png"/><Relationship Id="rId5" Type="http://schemas.openxmlformats.org/officeDocument/2006/relationships/image" Target="../media/image2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5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5.png"/><Relationship Id="rId4" Type="http://schemas.openxmlformats.org/officeDocument/2006/relationships/image" Target="../media/image30.png"/><Relationship Id="rId5" Type="http://schemas.openxmlformats.org/officeDocument/2006/relationships/image" Target="../media/image21.png"/><Relationship Id="rId6" Type="http://schemas.openxmlformats.org/officeDocument/2006/relationships/image" Target="../media/image4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2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3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13.png"/><Relationship Id="rId4" Type="http://schemas.openxmlformats.org/officeDocument/2006/relationships/image" Target="../media/image67.png"/><Relationship Id="rId5" Type="http://schemas.openxmlformats.org/officeDocument/2006/relationships/image" Target="../media/image2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1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26.jpg"/><Relationship Id="rId4" Type="http://schemas.openxmlformats.org/officeDocument/2006/relationships/image" Target="../media/image3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31.png"/><Relationship Id="rId4" Type="http://schemas.openxmlformats.org/officeDocument/2006/relationships/image" Target="../media/image38.png"/><Relationship Id="rId5" Type="http://schemas.openxmlformats.org/officeDocument/2006/relationships/image" Target="../media/image3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44.png"/><Relationship Id="rId4" Type="http://schemas.openxmlformats.org/officeDocument/2006/relationships/image" Target="../media/image35.png"/><Relationship Id="rId5" Type="http://schemas.openxmlformats.org/officeDocument/2006/relationships/image" Target="../media/image3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42.png"/><Relationship Id="rId4" Type="http://schemas.openxmlformats.org/officeDocument/2006/relationships/image" Target="../media/image36.png"/><Relationship Id="rId5" Type="http://schemas.openxmlformats.org/officeDocument/2006/relationships/image" Target="../media/image4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hyperlink" Target="http://drive.google.com/file/d/1X1X3khV5nemCfo4HwoI_FHQE7MGebDHo/view" TargetMode="External"/><Relationship Id="rId4" Type="http://schemas.openxmlformats.org/officeDocument/2006/relationships/image" Target="../media/image46.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hyperlink" Target="http://drive.google.com/file/d/16_hTx5ZI6kz94UZnIKFQQb5tqiG7fsD5/view" TargetMode="External"/><Relationship Id="rId4" Type="http://schemas.openxmlformats.org/officeDocument/2006/relationships/image" Target="../media/image4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3.png"/><Relationship Id="rId4" Type="http://schemas.openxmlformats.org/officeDocument/2006/relationships/image" Target="../media/image1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5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13.png"/><Relationship Id="rId4" Type="http://schemas.openxmlformats.org/officeDocument/2006/relationships/image" Target="../media/image5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13.png"/><Relationship Id="rId4" Type="http://schemas.openxmlformats.org/officeDocument/2006/relationships/image" Target="../media/image64.png"/><Relationship Id="rId5" Type="http://schemas.openxmlformats.org/officeDocument/2006/relationships/image" Target="../media/image5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 Id="rId3" Type="http://schemas.openxmlformats.org/officeDocument/2006/relationships/hyperlink" Target="http://drive.google.com/file/d/1Vjz2J76mOXvaMM0Bm9VCarhKoEYQUBTX/view" TargetMode="External"/><Relationship Id="rId4" Type="http://schemas.openxmlformats.org/officeDocument/2006/relationships/image" Target="../media/image45.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1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 Id="rId3" Type="http://schemas.openxmlformats.org/officeDocument/2006/relationships/hyperlink" Target="http://drive.google.com/file/d/1tJDHARdDJxv1iExhnzxWM4O9MOoWsK6d/view" TargetMode="External"/><Relationship Id="rId4" Type="http://schemas.openxmlformats.org/officeDocument/2006/relationships/image" Target="../media/image47.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 Id="rId3" Type="http://schemas.openxmlformats.org/officeDocument/2006/relationships/image" Target="../media/image13.png"/><Relationship Id="rId4" Type="http://schemas.openxmlformats.org/officeDocument/2006/relationships/image" Target="../media/image5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 Id="rId3" Type="http://schemas.openxmlformats.org/officeDocument/2006/relationships/image" Target="../media/image13.png"/><Relationship Id="rId4" Type="http://schemas.openxmlformats.org/officeDocument/2006/relationships/image" Target="../media/image58.png"/><Relationship Id="rId5" Type="http://schemas.openxmlformats.org/officeDocument/2006/relationships/image" Target="../media/image49.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 Id="rId3" Type="http://schemas.openxmlformats.org/officeDocument/2006/relationships/image" Target="../media/image13.png"/><Relationship Id="rId4" Type="http://schemas.openxmlformats.org/officeDocument/2006/relationships/image" Target="../media/image61.png"/><Relationship Id="rId5" Type="http://schemas.openxmlformats.org/officeDocument/2006/relationships/image" Target="../media/image5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 Id="rId3" Type="http://schemas.openxmlformats.org/officeDocument/2006/relationships/hyperlink" Target="http://drive.google.com/file/d/1KuVRNis-k9Y_OTVc36THNWwSwpaqKWrG/view" TargetMode="External"/><Relationship Id="rId4" Type="http://schemas.openxmlformats.org/officeDocument/2006/relationships/image" Target="../media/image48.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3.png"/><Relationship Id="rId4" Type="http://schemas.openxmlformats.org/officeDocument/2006/relationships/hyperlink" Target="https://emojipedia.org/fire/" TargetMode="External"/><Relationship Id="rId5" Type="http://schemas.openxmlformats.org/officeDocument/2006/relationships/hyperlink" Target="https://emojipedia.org/fire/"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 Id="rId3" Type="http://schemas.openxmlformats.org/officeDocument/2006/relationships/hyperlink" Target="http://drive.google.com/file/d/1IbfdGegAil7HF4IaNaWztI5UV5rHuO5M/view" TargetMode="External"/><Relationship Id="rId4" Type="http://schemas.openxmlformats.org/officeDocument/2006/relationships/image" Target="../media/image53.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 Id="rId3" Type="http://schemas.openxmlformats.org/officeDocument/2006/relationships/image" Target="../media/image13.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1" Type="http://schemas.openxmlformats.org/officeDocument/2006/relationships/image" Target="../media/image51.png"/><Relationship Id="rId10" Type="http://schemas.openxmlformats.org/officeDocument/2006/relationships/image" Target="../media/image66.png"/><Relationship Id="rId13" Type="http://schemas.openxmlformats.org/officeDocument/2006/relationships/image" Target="../media/image64.png"/><Relationship Id="rId12" Type="http://schemas.openxmlformats.org/officeDocument/2006/relationships/image" Target="../media/image19.png"/><Relationship Id="rId1" Type="http://schemas.openxmlformats.org/officeDocument/2006/relationships/slideLayout" Target="../slideLayouts/slideLayout3.xml"/><Relationship Id="rId2" Type="http://schemas.openxmlformats.org/officeDocument/2006/relationships/notesSlide" Target="../notesSlides/notesSlide45.xml"/><Relationship Id="rId3" Type="http://schemas.openxmlformats.org/officeDocument/2006/relationships/image" Target="../media/image56.png"/><Relationship Id="rId4" Type="http://schemas.openxmlformats.org/officeDocument/2006/relationships/image" Target="../media/image58.png"/><Relationship Id="rId9" Type="http://schemas.openxmlformats.org/officeDocument/2006/relationships/image" Target="../media/image71.png"/><Relationship Id="rId15" Type="http://schemas.openxmlformats.org/officeDocument/2006/relationships/image" Target="../media/image61.png"/><Relationship Id="rId14" Type="http://schemas.openxmlformats.org/officeDocument/2006/relationships/image" Target="../media/image55.png"/><Relationship Id="rId5" Type="http://schemas.openxmlformats.org/officeDocument/2006/relationships/image" Target="../media/image54.png"/><Relationship Id="rId6" Type="http://schemas.openxmlformats.org/officeDocument/2006/relationships/image" Target="../media/image28.png"/><Relationship Id="rId7" Type="http://schemas.openxmlformats.org/officeDocument/2006/relationships/image" Target="../media/image11.png"/><Relationship Id="rId8" Type="http://schemas.openxmlformats.org/officeDocument/2006/relationships/image" Target="../media/image65.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 Id="rId3" Type="http://schemas.openxmlformats.org/officeDocument/2006/relationships/image" Target="../media/image31.png"/><Relationship Id="rId4" Type="http://schemas.openxmlformats.org/officeDocument/2006/relationships/image" Target="../media/image38.png"/><Relationship Id="rId5" Type="http://schemas.openxmlformats.org/officeDocument/2006/relationships/image" Target="../media/image32.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 Id="rId3" Type="http://schemas.openxmlformats.org/officeDocument/2006/relationships/image" Target="../media/image62.png"/><Relationship Id="rId4" Type="http://schemas.openxmlformats.org/officeDocument/2006/relationships/image" Target="../media/image63.jp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 Id="rId3" Type="http://schemas.openxmlformats.org/officeDocument/2006/relationships/image" Target="../media/image44.png"/><Relationship Id="rId4" Type="http://schemas.openxmlformats.org/officeDocument/2006/relationships/image" Target="../media/image59.png"/><Relationship Id="rId5" Type="http://schemas.openxmlformats.org/officeDocument/2006/relationships/image" Target="../media/image35.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 Id="rId3" Type="http://schemas.openxmlformats.org/officeDocument/2006/relationships/image" Target="../media/image42.png"/><Relationship Id="rId4" Type="http://schemas.openxmlformats.org/officeDocument/2006/relationships/image" Target="../media/image36.png"/><Relationship Id="rId5" Type="http://schemas.openxmlformats.org/officeDocument/2006/relationships/image" Target="../media/image4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3.png"/><Relationship Id="rId4" Type="http://schemas.openxmlformats.org/officeDocument/2006/relationships/image" Target="../media/image9.png"/><Relationship Id="rId5" Type="http://schemas.openxmlformats.org/officeDocument/2006/relationships/image" Target="../media/image1.png"/><Relationship Id="rId6" Type="http://schemas.openxmlformats.org/officeDocument/2006/relationships/image" Target="../media/image5.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 Id="rId3" Type="http://schemas.openxmlformats.org/officeDocument/2006/relationships/image" Target="../media/image60.png"/><Relationship Id="rId4" Type="http://schemas.openxmlformats.org/officeDocument/2006/relationships/image" Target="../media/image68.png"/><Relationship Id="rId5" Type="http://schemas.openxmlformats.org/officeDocument/2006/relationships/image" Target="../media/image77.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 Id="rId3" Type="http://schemas.openxmlformats.org/officeDocument/2006/relationships/image" Target="../media/image69.png"/><Relationship Id="rId4" Type="http://schemas.openxmlformats.org/officeDocument/2006/relationships/image" Target="../media/image76.png"/><Relationship Id="rId5" Type="http://schemas.openxmlformats.org/officeDocument/2006/relationships/image" Target="../media/image73.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 Id="rId3" Type="http://schemas.openxmlformats.org/officeDocument/2006/relationships/image" Target="../media/image70.png"/><Relationship Id="rId4" Type="http://schemas.openxmlformats.org/officeDocument/2006/relationships/image" Target="../media/image72.png"/><Relationship Id="rId5" Type="http://schemas.openxmlformats.org/officeDocument/2006/relationships/image" Target="../media/image74.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3.xml"/><Relationship Id="rId3" Type="http://schemas.openxmlformats.org/officeDocument/2006/relationships/image" Target="../media/image78.png"/><Relationship Id="rId4" Type="http://schemas.openxmlformats.org/officeDocument/2006/relationships/image" Target="../media/image75.png"/></Relationships>
</file>

<file path=ppt/slides/_rels/slide6.xml.rels><?xml version="1.0" encoding="UTF-8" standalone="yes"?><Relationships xmlns="http://schemas.openxmlformats.org/package/2006/relationships"><Relationship Id="rId11" Type="http://schemas.openxmlformats.org/officeDocument/2006/relationships/image" Target="../media/image8.png"/><Relationship Id="rId10" Type="http://schemas.openxmlformats.org/officeDocument/2006/relationships/image" Target="../media/image2.png"/><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3.png"/><Relationship Id="rId4" Type="http://schemas.openxmlformats.org/officeDocument/2006/relationships/image" Target="../media/image3.png"/><Relationship Id="rId9" Type="http://schemas.openxmlformats.org/officeDocument/2006/relationships/image" Target="../media/image7.png"/><Relationship Id="rId5" Type="http://schemas.openxmlformats.org/officeDocument/2006/relationships/hyperlink" Target="https://emojipedia.org/hourglass/" TargetMode="External"/><Relationship Id="rId6" Type="http://schemas.openxmlformats.org/officeDocument/2006/relationships/image" Target="../media/image4.png"/><Relationship Id="rId7" Type="http://schemas.openxmlformats.org/officeDocument/2006/relationships/image" Target="../media/image6.png"/><Relationship Id="rId8"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3.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3.png"/><Relationship Id="rId4" Type="http://schemas.openxmlformats.org/officeDocument/2006/relationships/hyperlink" Target="http://www.flamingo-app.com/"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3.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53" name="Shape 53"/>
        <p:cNvGrpSpPr/>
        <p:nvPr/>
      </p:nvGrpSpPr>
      <p:grpSpPr>
        <a:xfrm>
          <a:off x="0" y="0"/>
          <a:ext cx="0" cy="0"/>
          <a:chOff x="0" y="0"/>
          <a:chExt cx="0" cy="0"/>
        </a:xfrm>
      </p:grpSpPr>
      <p:sp>
        <p:nvSpPr>
          <p:cNvPr id="54" name="Google Shape;54;p13"/>
          <p:cNvSpPr txBox="1"/>
          <p:nvPr>
            <p:ph type="ctrTitle"/>
          </p:nvPr>
        </p:nvSpPr>
        <p:spPr>
          <a:xfrm>
            <a:off x="311713" y="2003875"/>
            <a:ext cx="8520600" cy="79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4000">
                <a:latin typeface="Acme"/>
                <a:ea typeface="Acme"/>
                <a:cs typeface="Acme"/>
                <a:sym typeface="Acme"/>
              </a:rPr>
              <a:t>Flamingo App</a:t>
            </a:r>
            <a:endParaRPr sz="4000">
              <a:latin typeface="Acme"/>
              <a:ea typeface="Acme"/>
              <a:cs typeface="Acme"/>
              <a:sym typeface="Acme"/>
            </a:endParaRPr>
          </a:p>
        </p:txBody>
      </p:sp>
      <p:sp>
        <p:nvSpPr>
          <p:cNvPr id="55" name="Google Shape;55;p13"/>
          <p:cNvSpPr txBox="1"/>
          <p:nvPr>
            <p:ph idx="1" type="subTitle"/>
          </p:nvPr>
        </p:nvSpPr>
        <p:spPr>
          <a:xfrm>
            <a:off x="311725" y="2806188"/>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400">
                <a:latin typeface="Open Sans SemiBold"/>
                <a:ea typeface="Open Sans SemiBold"/>
                <a:cs typeface="Open Sans SemiBold"/>
                <a:sym typeface="Open Sans SemiBold"/>
              </a:rPr>
              <a:t>Presented</a:t>
            </a:r>
            <a:r>
              <a:rPr lang="en" sz="2400">
                <a:latin typeface="Open Sans SemiBold"/>
                <a:ea typeface="Open Sans SemiBold"/>
                <a:cs typeface="Open Sans SemiBold"/>
                <a:sym typeface="Open Sans SemiBold"/>
              </a:rPr>
              <a:t> by: Ameed Sayeh, Nizar Hattab</a:t>
            </a:r>
            <a:endParaRPr sz="2400">
              <a:latin typeface="Open Sans SemiBold"/>
              <a:ea typeface="Open Sans SemiBold"/>
              <a:cs typeface="Open Sans SemiBold"/>
              <a:sym typeface="Open Sans SemiBold"/>
            </a:endParaRPr>
          </a:p>
          <a:p>
            <a:pPr indent="0" lvl="0" marL="0" rtl="0" algn="ctr">
              <a:spcBef>
                <a:spcPts val="0"/>
              </a:spcBef>
              <a:spcAft>
                <a:spcPts val="0"/>
              </a:spcAft>
              <a:buNone/>
            </a:pPr>
            <a:r>
              <a:rPr lang="en" sz="2400">
                <a:latin typeface="Open Sans SemiBold"/>
                <a:ea typeface="Open Sans SemiBold"/>
                <a:cs typeface="Open Sans SemiBold"/>
                <a:sym typeface="Open Sans SemiBold"/>
              </a:rPr>
              <a:t>Anas Abu Zaitoun</a:t>
            </a:r>
            <a:endParaRPr sz="2400">
              <a:latin typeface="Open Sans SemiBold"/>
              <a:ea typeface="Open Sans SemiBold"/>
              <a:cs typeface="Open Sans SemiBold"/>
              <a:sym typeface="Open Sans SemiBold"/>
            </a:endParaRPr>
          </a:p>
        </p:txBody>
      </p:sp>
      <p:pic>
        <p:nvPicPr>
          <p:cNvPr id="56" name="Google Shape;56;p13"/>
          <p:cNvPicPr preferRelativeResize="0"/>
          <p:nvPr/>
        </p:nvPicPr>
        <p:blipFill>
          <a:blip r:embed="rId4">
            <a:alphaModFix/>
          </a:blip>
          <a:stretch>
            <a:fillRect/>
          </a:stretch>
        </p:blipFill>
        <p:spPr>
          <a:xfrm>
            <a:off x="3438138" y="-84875"/>
            <a:ext cx="2267726" cy="2267749"/>
          </a:xfrm>
          <a:prstGeom prst="rect">
            <a:avLst/>
          </a:prstGeom>
          <a:noFill/>
          <a:ln>
            <a:noFill/>
          </a:ln>
        </p:spPr>
      </p:pic>
      <p:sp>
        <p:nvSpPr>
          <p:cNvPr id="57" name="Google Shape;57;p13"/>
          <p:cNvSpPr txBox="1"/>
          <p:nvPr/>
        </p:nvSpPr>
        <p:spPr>
          <a:xfrm>
            <a:off x="587700" y="3712750"/>
            <a:ext cx="7605300" cy="673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2400">
                <a:solidFill>
                  <a:schemeClr val="dk2"/>
                </a:solidFill>
                <a:latin typeface="Open Sans SemiBold"/>
                <a:ea typeface="Open Sans SemiBold"/>
                <a:cs typeface="Open Sans SemiBold"/>
                <a:sym typeface="Open Sans SemiBold"/>
              </a:rPr>
              <a:t>Supervised by: Dr. Samer Arandi, Dr.Luai Malhis</a:t>
            </a:r>
            <a:endParaRPr sz="2400">
              <a:solidFill>
                <a:schemeClr val="dk2"/>
              </a:solidFill>
              <a:latin typeface="Open Sans SemiBold"/>
              <a:ea typeface="Open Sans SemiBold"/>
              <a:cs typeface="Open Sans SemiBold"/>
              <a:sym typeface="Open Sans SemiBold"/>
            </a:endParaRPr>
          </a:p>
          <a:p>
            <a:pPr indent="0" lvl="0" marL="0" rtl="0" algn="ctr">
              <a:spcBef>
                <a:spcPts val="0"/>
              </a:spcBef>
              <a:spcAft>
                <a:spcPts val="0"/>
              </a:spcAft>
              <a:buClr>
                <a:schemeClr val="dk1"/>
              </a:buClr>
              <a:buSzPts val="1100"/>
              <a:buFont typeface="Arial"/>
              <a:buNone/>
            </a:pPr>
            <a:r>
              <a:rPr lang="en" sz="2400">
                <a:solidFill>
                  <a:schemeClr val="dk2"/>
                </a:solidFill>
                <a:latin typeface="Open Sans SemiBold"/>
                <a:ea typeface="Open Sans SemiBold"/>
                <a:cs typeface="Open Sans SemiBold"/>
                <a:sym typeface="Open Sans SemiBold"/>
              </a:rPr>
              <a:t> </a:t>
            </a:r>
            <a:endParaRPr sz="2400">
              <a:solidFill>
                <a:schemeClr val="dk2"/>
              </a:solidFill>
              <a:latin typeface="Open Sans SemiBold"/>
              <a:ea typeface="Open Sans SemiBold"/>
              <a:cs typeface="Open Sans SemiBold"/>
              <a:sym typeface="Open Sans SemiBold"/>
            </a:endParaRPr>
          </a:p>
          <a:p>
            <a:pPr indent="0" lvl="0" marL="0" rtl="0" algn="ctr">
              <a:spcBef>
                <a:spcPts val="0"/>
              </a:spcBef>
              <a:spcAft>
                <a:spcPts val="0"/>
              </a:spcAft>
              <a:buNone/>
            </a:pPr>
            <a:r>
              <a:t/>
            </a:r>
            <a:endParaRPr sz="2400">
              <a:latin typeface="Open Sans SemiBold"/>
              <a:ea typeface="Open Sans SemiBold"/>
              <a:cs typeface="Open Sans SemiBold"/>
              <a:sym typeface="Open Sans SemiBo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40" name="Shape 140"/>
        <p:cNvGrpSpPr/>
        <p:nvPr/>
      </p:nvGrpSpPr>
      <p:grpSpPr>
        <a:xfrm>
          <a:off x="0" y="0"/>
          <a:ext cx="0" cy="0"/>
          <a:chOff x="0" y="0"/>
          <a:chExt cx="0" cy="0"/>
        </a:xfrm>
      </p:grpSpPr>
      <p:sp>
        <p:nvSpPr>
          <p:cNvPr id="141" name="Google Shape;141;p22"/>
          <p:cNvSpPr txBox="1"/>
          <p:nvPr>
            <p:ph type="title"/>
          </p:nvPr>
        </p:nvSpPr>
        <p:spPr>
          <a:xfrm>
            <a:off x="782050" y="445025"/>
            <a:ext cx="405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000">
                <a:latin typeface="Open Sans SemiBold"/>
                <a:ea typeface="Open Sans SemiBold"/>
                <a:cs typeface="Open Sans SemiBold"/>
                <a:sym typeface="Open Sans SemiBold"/>
              </a:rPr>
              <a:t>Why Firebase?</a:t>
            </a:r>
            <a:endParaRPr sz="3000">
              <a:latin typeface="Open Sans SemiBold"/>
              <a:ea typeface="Open Sans SemiBold"/>
              <a:cs typeface="Open Sans SemiBold"/>
              <a:sym typeface="Open Sans SemiBold"/>
            </a:endParaRPr>
          </a:p>
        </p:txBody>
      </p:sp>
      <p:sp>
        <p:nvSpPr>
          <p:cNvPr id="142" name="Google Shape;142;p22"/>
          <p:cNvSpPr txBox="1"/>
          <p:nvPr>
            <p:ph idx="1" type="body"/>
          </p:nvPr>
        </p:nvSpPr>
        <p:spPr>
          <a:xfrm>
            <a:off x="311700" y="151702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Open Sans"/>
              <a:buChar char="●"/>
            </a:pPr>
            <a:r>
              <a:rPr lang="en">
                <a:latin typeface="Open Sans"/>
                <a:ea typeface="Open Sans"/>
                <a:cs typeface="Open Sans"/>
                <a:sym typeface="Open Sans"/>
              </a:rPr>
              <a:t>Real-time database is magical </a:t>
            </a:r>
            <a:endParaRPr>
              <a:latin typeface="Open Sans"/>
              <a:ea typeface="Open Sans"/>
              <a:cs typeface="Open Sans"/>
              <a:sym typeface="Open Sans"/>
            </a:endParaRPr>
          </a:p>
          <a:p>
            <a:pPr indent="-342900" lvl="0" marL="457200" rtl="0" algn="l">
              <a:spcBef>
                <a:spcPts val="0"/>
              </a:spcBef>
              <a:spcAft>
                <a:spcPts val="0"/>
              </a:spcAft>
              <a:buSzPts val="1800"/>
              <a:buFont typeface="Open Sans"/>
              <a:buChar char="●"/>
            </a:pPr>
            <a:r>
              <a:rPr lang="en">
                <a:latin typeface="Open Sans"/>
                <a:ea typeface="Open Sans"/>
                <a:cs typeface="Open Sans"/>
                <a:sym typeface="Open Sans"/>
              </a:rPr>
              <a:t>Heavily supported with extra features:</a:t>
            </a:r>
            <a:br>
              <a:rPr lang="en">
                <a:latin typeface="Open Sans"/>
                <a:ea typeface="Open Sans"/>
                <a:cs typeface="Open Sans"/>
                <a:sym typeface="Open Sans"/>
              </a:rPr>
            </a:br>
            <a:endParaRPr>
              <a:latin typeface="Open Sans"/>
              <a:ea typeface="Open Sans"/>
              <a:cs typeface="Open Sans"/>
              <a:sym typeface="Open Sans"/>
            </a:endParaRPr>
          </a:p>
          <a:p>
            <a:pPr indent="-342900" lvl="0" marL="457200" rtl="0" algn="l">
              <a:spcBef>
                <a:spcPts val="0"/>
              </a:spcBef>
              <a:spcAft>
                <a:spcPts val="0"/>
              </a:spcAft>
              <a:buSzPts val="1800"/>
              <a:buFont typeface="Open Sans"/>
              <a:buChar char="-"/>
            </a:pPr>
            <a:r>
              <a:rPr lang="en">
                <a:latin typeface="Open Sans"/>
                <a:ea typeface="Open Sans"/>
                <a:cs typeface="Open Sans"/>
                <a:sym typeface="Open Sans"/>
              </a:rPr>
              <a:t>Firebase Cloud Messaging.</a:t>
            </a:r>
            <a:endParaRPr>
              <a:latin typeface="Open Sans"/>
              <a:ea typeface="Open Sans"/>
              <a:cs typeface="Open Sans"/>
              <a:sym typeface="Open Sans"/>
            </a:endParaRPr>
          </a:p>
          <a:p>
            <a:pPr indent="-342900" lvl="0" marL="457200" rtl="0" algn="l">
              <a:spcBef>
                <a:spcPts val="0"/>
              </a:spcBef>
              <a:spcAft>
                <a:spcPts val="0"/>
              </a:spcAft>
              <a:buSzPts val="1800"/>
              <a:buFont typeface="Open Sans"/>
              <a:buChar char="-"/>
            </a:pPr>
            <a:r>
              <a:rPr lang="en">
                <a:latin typeface="Open Sans"/>
                <a:ea typeface="Open Sans"/>
                <a:cs typeface="Open Sans"/>
                <a:sym typeface="Open Sans"/>
              </a:rPr>
              <a:t>Firebase Hosting.</a:t>
            </a:r>
            <a:endParaRPr>
              <a:latin typeface="Open Sans"/>
              <a:ea typeface="Open Sans"/>
              <a:cs typeface="Open Sans"/>
              <a:sym typeface="Open Sans"/>
            </a:endParaRPr>
          </a:p>
          <a:p>
            <a:pPr indent="-342900" lvl="0" marL="457200" rtl="0" algn="l">
              <a:spcBef>
                <a:spcPts val="0"/>
              </a:spcBef>
              <a:spcAft>
                <a:spcPts val="0"/>
              </a:spcAft>
              <a:buSzPts val="1800"/>
              <a:buFont typeface="Open Sans"/>
              <a:buChar char="-"/>
            </a:pPr>
            <a:r>
              <a:rPr lang="en">
                <a:latin typeface="Open Sans"/>
                <a:ea typeface="Open Sans"/>
                <a:cs typeface="Open Sans"/>
                <a:sym typeface="Open Sans"/>
              </a:rPr>
              <a:t>Firebase ML Kit.</a:t>
            </a:r>
            <a:endParaRPr>
              <a:latin typeface="Open Sans"/>
              <a:ea typeface="Open Sans"/>
              <a:cs typeface="Open Sans"/>
              <a:sym typeface="Open Sans"/>
            </a:endParaRPr>
          </a:p>
          <a:p>
            <a:pPr indent="-342900" lvl="0" marL="457200" rtl="0" algn="l">
              <a:spcBef>
                <a:spcPts val="0"/>
              </a:spcBef>
              <a:spcAft>
                <a:spcPts val="0"/>
              </a:spcAft>
              <a:buSzPts val="1800"/>
              <a:buFont typeface="Open Sans"/>
              <a:buChar char="-"/>
            </a:pPr>
            <a:r>
              <a:rPr lang="en">
                <a:latin typeface="Open Sans"/>
                <a:ea typeface="Open Sans"/>
                <a:cs typeface="Open Sans"/>
                <a:sym typeface="Open Sans"/>
              </a:rPr>
              <a:t>Authentication System.</a:t>
            </a:r>
            <a:endParaRPr>
              <a:latin typeface="Open Sans"/>
              <a:ea typeface="Open Sans"/>
              <a:cs typeface="Open Sans"/>
              <a:sym typeface="Open Sans"/>
            </a:endParaRPr>
          </a:p>
          <a:p>
            <a:pPr indent="-342900" lvl="0" marL="457200" rtl="0" algn="l">
              <a:spcBef>
                <a:spcPts val="0"/>
              </a:spcBef>
              <a:spcAft>
                <a:spcPts val="0"/>
              </a:spcAft>
              <a:buSzPts val="1800"/>
              <a:buFont typeface="Open Sans"/>
              <a:buChar char="-"/>
            </a:pPr>
            <a:r>
              <a:rPr lang="en">
                <a:latin typeface="Open Sans"/>
                <a:ea typeface="Open Sans"/>
                <a:cs typeface="Open Sans"/>
                <a:sym typeface="Open Sans"/>
              </a:rPr>
              <a:t>Secured Encrypted Transactions.</a:t>
            </a:r>
            <a:endParaRPr>
              <a:latin typeface="Open Sans"/>
              <a:ea typeface="Open Sans"/>
              <a:cs typeface="Open Sans"/>
              <a:sym typeface="Open Sans"/>
            </a:endParaRPr>
          </a:p>
        </p:txBody>
      </p:sp>
      <p:pic>
        <p:nvPicPr>
          <p:cNvPr id="143" name="Google Shape;143;p22"/>
          <p:cNvPicPr preferRelativeResize="0"/>
          <p:nvPr/>
        </p:nvPicPr>
        <p:blipFill>
          <a:blip r:embed="rId4">
            <a:alphaModFix/>
          </a:blip>
          <a:stretch>
            <a:fillRect/>
          </a:stretch>
        </p:blipFill>
        <p:spPr>
          <a:xfrm>
            <a:off x="4019371" y="59050"/>
            <a:ext cx="4505699" cy="15488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47" name="Shape 147"/>
        <p:cNvGrpSpPr/>
        <p:nvPr/>
      </p:nvGrpSpPr>
      <p:grpSpPr>
        <a:xfrm>
          <a:off x="0" y="0"/>
          <a:ext cx="0" cy="0"/>
          <a:chOff x="0" y="0"/>
          <a:chExt cx="0" cy="0"/>
        </a:xfrm>
      </p:grpSpPr>
      <p:pic>
        <p:nvPicPr>
          <p:cNvPr id="148" name="Google Shape;148;p23"/>
          <p:cNvPicPr preferRelativeResize="0"/>
          <p:nvPr/>
        </p:nvPicPr>
        <p:blipFill>
          <a:blip r:embed="rId4">
            <a:alphaModFix/>
          </a:blip>
          <a:stretch>
            <a:fillRect/>
          </a:stretch>
        </p:blipFill>
        <p:spPr>
          <a:xfrm>
            <a:off x="200397" y="2019806"/>
            <a:ext cx="3039350" cy="2977049"/>
          </a:xfrm>
          <a:prstGeom prst="rect">
            <a:avLst/>
          </a:prstGeom>
          <a:noFill/>
          <a:ln>
            <a:noFill/>
          </a:ln>
        </p:spPr>
      </p:pic>
      <p:sp>
        <p:nvSpPr>
          <p:cNvPr id="149" name="Google Shape;149;p23"/>
          <p:cNvSpPr txBox="1"/>
          <p:nvPr>
            <p:ph type="title"/>
          </p:nvPr>
        </p:nvSpPr>
        <p:spPr>
          <a:xfrm>
            <a:off x="445300" y="5368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Open Sans SemiBold"/>
                <a:ea typeface="Open Sans SemiBold"/>
                <a:cs typeface="Open Sans SemiBold"/>
                <a:sym typeface="Open Sans SemiBold"/>
              </a:rPr>
              <a:t>Messaging Techniques</a:t>
            </a:r>
            <a:endParaRPr>
              <a:latin typeface="Open Sans SemiBold"/>
              <a:ea typeface="Open Sans SemiBold"/>
              <a:cs typeface="Open Sans SemiBold"/>
              <a:sym typeface="Open Sans SemiBold"/>
            </a:endParaRPr>
          </a:p>
        </p:txBody>
      </p:sp>
      <p:sp>
        <p:nvSpPr>
          <p:cNvPr id="150" name="Google Shape;150;p23"/>
          <p:cNvSpPr txBox="1"/>
          <p:nvPr>
            <p:ph idx="1" type="body"/>
          </p:nvPr>
        </p:nvSpPr>
        <p:spPr>
          <a:xfrm>
            <a:off x="3505488" y="1166200"/>
            <a:ext cx="25497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Open Sans SemiBold"/>
              <a:ea typeface="Open Sans SemiBold"/>
              <a:cs typeface="Open Sans SemiBold"/>
              <a:sym typeface="Open Sans SemiBold"/>
            </a:endParaRPr>
          </a:p>
          <a:p>
            <a:pPr indent="-342900" lvl="0" marL="457200" rtl="0" algn="l">
              <a:spcBef>
                <a:spcPts val="1600"/>
              </a:spcBef>
              <a:spcAft>
                <a:spcPts val="0"/>
              </a:spcAft>
              <a:buSzPts val="1800"/>
              <a:buFont typeface="Open Sans SemiBold"/>
              <a:buChar char="●"/>
            </a:pPr>
            <a:r>
              <a:rPr lang="en">
                <a:latin typeface="Open Sans SemiBold"/>
                <a:ea typeface="Open Sans SemiBold"/>
                <a:cs typeface="Open Sans SemiBold"/>
                <a:sym typeface="Open Sans SemiBold"/>
              </a:rPr>
              <a:t>NodeMailer</a:t>
            </a:r>
            <a:endParaRPr>
              <a:latin typeface="Open Sans SemiBold"/>
              <a:ea typeface="Open Sans SemiBold"/>
              <a:cs typeface="Open Sans SemiBold"/>
              <a:sym typeface="Open Sans SemiBold"/>
            </a:endParaRPr>
          </a:p>
          <a:p>
            <a:pPr indent="0" lvl="0" marL="0" rtl="0" algn="l">
              <a:spcBef>
                <a:spcPts val="1600"/>
              </a:spcBef>
              <a:spcAft>
                <a:spcPts val="0"/>
              </a:spcAft>
              <a:buNone/>
            </a:pPr>
            <a:r>
              <a:t/>
            </a:r>
            <a:endParaRPr>
              <a:latin typeface="Open Sans SemiBold"/>
              <a:ea typeface="Open Sans SemiBold"/>
              <a:cs typeface="Open Sans SemiBold"/>
              <a:sym typeface="Open Sans SemiBold"/>
            </a:endParaRPr>
          </a:p>
          <a:p>
            <a:pPr indent="0" lvl="0" marL="0" rtl="0" algn="l">
              <a:spcBef>
                <a:spcPts val="1600"/>
              </a:spcBef>
              <a:spcAft>
                <a:spcPts val="0"/>
              </a:spcAft>
              <a:buNone/>
            </a:pPr>
            <a:r>
              <a:t/>
            </a:r>
            <a:endParaRPr>
              <a:latin typeface="Open Sans SemiBold"/>
              <a:ea typeface="Open Sans SemiBold"/>
              <a:cs typeface="Open Sans SemiBold"/>
              <a:sym typeface="Open Sans SemiBold"/>
            </a:endParaRPr>
          </a:p>
          <a:p>
            <a:pPr indent="-342900" lvl="0" marL="457200" rtl="0" algn="l">
              <a:spcBef>
                <a:spcPts val="1600"/>
              </a:spcBef>
              <a:spcAft>
                <a:spcPts val="0"/>
              </a:spcAft>
              <a:buSzPts val="1800"/>
              <a:buFont typeface="Open Sans SemiBold"/>
              <a:buChar char="●"/>
            </a:pPr>
            <a:r>
              <a:rPr lang="en">
                <a:latin typeface="Open Sans SemiBold"/>
                <a:ea typeface="Open Sans SemiBold"/>
                <a:cs typeface="Open Sans SemiBold"/>
                <a:sym typeface="Open Sans SemiBold"/>
              </a:rPr>
              <a:t>FCM</a:t>
            </a:r>
            <a:endParaRPr>
              <a:latin typeface="Open Sans SemiBold"/>
              <a:ea typeface="Open Sans SemiBold"/>
              <a:cs typeface="Open Sans SemiBold"/>
              <a:sym typeface="Open Sans SemiBold"/>
            </a:endParaRPr>
          </a:p>
          <a:p>
            <a:pPr indent="0" lvl="0" marL="457200" rtl="0" algn="l">
              <a:spcBef>
                <a:spcPts val="1600"/>
              </a:spcBef>
              <a:spcAft>
                <a:spcPts val="1600"/>
              </a:spcAft>
              <a:buNone/>
            </a:pPr>
            <a:r>
              <a:t/>
            </a:r>
            <a:endParaRPr>
              <a:latin typeface="Open Sans SemiBold"/>
              <a:ea typeface="Open Sans SemiBold"/>
              <a:cs typeface="Open Sans SemiBold"/>
              <a:sym typeface="Open Sans SemiBold"/>
            </a:endParaRPr>
          </a:p>
        </p:txBody>
      </p:sp>
      <p:pic>
        <p:nvPicPr>
          <p:cNvPr id="151" name="Google Shape;151;p23"/>
          <p:cNvPicPr preferRelativeResize="0"/>
          <p:nvPr/>
        </p:nvPicPr>
        <p:blipFill>
          <a:blip r:embed="rId5">
            <a:alphaModFix/>
          </a:blip>
          <a:stretch>
            <a:fillRect/>
          </a:stretch>
        </p:blipFill>
        <p:spPr>
          <a:xfrm>
            <a:off x="6320945" y="999226"/>
            <a:ext cx="1692231" cy="1443613"/>
          </a:xfrm>
          <a:prstGeom prst="rect">
            <a:avLst/>
          </a:prstGeom>
          <a:noFill/>
          <a:ln>
            <a:noFill/>
          </a:ln>
        </p:spPr>
      </p:pic>
      <p:pic>
        <p:nvPicPr>
          <p:cNvPr id="152" name="Google Shape;152;p23"/>
          <p:cNvPicPr preferRelativeResize="0"/>
          <p:nvPr/>
        </p:nvPicPr>
        <p:blipFill>
          <a:blip r:embed="rId6">
            <a:alphaModFix/>
          </a:blip>
          <a:stretch>
            <a:fillRect/>
          </a:stretch>
        </p:blipFill>
        <p:spPr>
          <a:xfrm>
            <a:off x="5208925" y="2678400"/>
            <a:ext cx="3468626" cy="15751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 name="Shape 156"/>
        <p:cNvGrpSpPr/>
        <p:nvPr/>
      </p:nvGrpSpPr>
      <p:grpSpPr>
        <a:xfrm>
          <a:off x="0" y="0"/>
          <a:ext cx="0" cy="0"/>
          <a:chOff x="0" y="0"/>
          <a:chExt cx="0" cy="0"/>
        </a:xfrm>
      </p:grpSpPr>
      <p:pic>
        <p:nvPicPr>
          <p:cNvPr id="157" name="Google Shape;157;p24"/>
          <p:cNvPicPr preferRelativeResize="0"/>
          <p:nvPr/>
        </p:nvPicPr>
        <p:blipFill>
          <a:blip r:embed="rId3">
            <a:alphaModFix/>
          </a:blip>
          <a:stretch>
            <a:fillRect/>
          </a:stretch>
        </p:blipFill>
        <p:spPr>
          <a:xfrm>
            <a:off x="664650" y="1379700"/>
            <a:ext cx="6686550" cy="3419475"/>
          </a:xfrm>
          <a:prstGeom prst="rect">
            <a:avLst/>
          </a:prstGeom>
          <a:noFill/>
          <a:ln>
            <a:noFill/>
          </a:ln>
        </p:spPr>
      </p:pic>
      <p:sp>
        <p:nvSpPr>
          <p:cNvPr id="158" name="Google Shape;158;p24"/>
          <p:cNvSpPr txBox="1"/>
          <p:nvPr>
            <p:ph type="title"/>
          </p:nvPr>
        </p:nvSpPr>
        <p:spPr>
          <a:xfrm>
            <a:off x="520450" y="5368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Open Sans SemiBold"/>
                <a:ea typeface="Open Sans SemiBold"/>
                <a:cs typeface="Open Sans SemiBold"/>
                <a:sym typeface="Open Sans SemiBold"/>
              </a:rPr>
              <a:t>How Notification System works</a:t>
            </a:r>
            <a:endParaRPr>
              <a:latin typeface="Open Sans SemiBold"/>
              <a:ea typeface="Open Sans SemiBold"/>
              <a:cs typeface="Open Sans SemiBold"/>
              <a:sym typeface="Open Sans SemiBo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62" name="Shape 162"/>
        <p:cNvGrpSpPr/>
        <p:nvPr/>
      </p:nvGrpSpPr>
      <p:grpSpPr>
        <a:xfrm>
          <a:off x="0" y="0"/>
          <a:ext cx="0" cy="0"/>
          <a:chOff x="0" y="0"/>
          <a:chExt cx="0" cy="0"/>
        </a:xfrm>
      </p:grpSpPr>
      <p:sp>
        <p:nvSpPr>
          <p:cNvPr id="163" name="Google Shape;163;p25"/>
          <p:cNvSpPr txBox="1"/>
          <p:nvPr>
            <p:ph type="title"/>
          </p:nvPr>
        </p:nvSpPr>
        <p:spPr>
          <a:xfrm>
            <a:off x="933075" y="435500"/>
            <a:ext cx="51831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000">
                <a:latin typeface="Open Sans SemiBold"/>
                <a:ea typeface="Open Sans SemiBold"/>
                <a:cs typeface="Open Sans SemiBold"/>
                <a:sym typeface="Open Sans SemiBold"/>
              </a:rPr>
              <a:t>Server Side:</a:t>
            </a:r>
            <a:endParaRPr sz="3000">
              <a:latin typeface="Open Sans SemiBold"/>
              <a:ea typeface="Open Sans SemiBold"/>
              <a:cs typeface="Open Sans SemiBold"/>
              <a:sym typeface="Open Sans SemiBold"/>
            </a:endParaRPr>
          </a:p>
        </p:txBody>
      </p:sp>
      <p:pic>
        <p:nvPicPr>
          <p:cNvPr id="164" name="Google Shape;164;p25"/>
          <p:cNvPicPr preferRelativeResize="0"/>
          <p:nvPr/>
        </p:nvPicPr>
        <p:blipFill>
          <a:blip r:embed="rId4">
            <a:alphaModFix/>
          </a:blip>
          <a:stretch>
            <a:fillRect/>
          </a:stretch>
        </p:blipFill>
        <p:spPr>
          <a:xfrm>
            <a:off x="5308438" y="780338"/>
            <a:ext cx="3638377" cy="2228824"/>
          </a:xfrm>
          <a:prstGeom prst="rect">
            <a:avLst/>
          </a:prstGeom>
          <a:noFill/>
          <a:ln>
            <a:noFill/>
          </a:ln>
        </p:spPr>
      </p:pic>
      <p:sp>
        <p:nvSpPr>
          <p:cNvPr id="165" name="Google Shape;165;p25"/>
          <p:cNvSpPr txBox="1"/>
          <p:nvPr/>
        </p:nvSpPr>
        <p:spPr>
          <a:xfrm>
            <a:off x="391800" y="1274925"/>
            <a:ext cx="6793500" cy="3431700"/>
          </a:xfrm>
          <a:prstGeom prst="rect">
            <a:avLst/>
          </a:prstGeom>
          <a:noFill/>
          <a:ln>
            <a:noFill/>
          </a:ln>
        </p:spPr>
        <p:txBody>
          <a:bodyPr anchorCtr="0" anchor="t" bIns="91425" lIns="91425" spcFirstLastPara="1" rIns="91425" wrap="square" tIns="91425">
            <a:noAutofit/>
          </a:bodyPr>
          <a:lstStyle/>
          <a:p>
            <a:pPr indent="-361950" lvl="0" marL="457200" rtl="0" algn="l">
              <a:lnSpc>
                <a:spcPct val="114285"/>
              </a:lnSpc>
              <a:spcBef>
                <a:spcPts val="0"/>
              </a:spcBef>
              <a:spcAft>
                <a:spcPts val="0"/>
              </a:spcAft>
              <a:buSzPts val="2100"/>
              <a:buFont typeface="Open Sans SemiBold"/>
              <a:buChar char="●"/>
            </a:pPr>
            <a:r>
              <a:rPr lang="en" sz="2100">
                <a:solidFill>
                  <a:schemeClr val="dk1"/>
                </a:solidFill>
                <a:latin typeface="Open Sans SemiBold"/>
                <a:ea typeface="Open Sans SemiBold"/>
                <a:cs typeface="Open Sans SemiBold"/>
                <a:sym typeface="Open Sans SemiBold"/>
              </a:rPr>
              <a:t>Non-Blocking I/O Model</a:t>
            </a:r>
            <a:endParaRPr sz="2100">
              <a:solidFill>
                <a:schemeClr val="dk1"/>
              </a:solidFill>
              <a:latin typeface="Open Sans SemiBold"/>
              <a:ea typeface="Open Sans SemiBold"/>
              <a:cs typeface="Open Sans SemiBold"/>
              <a:sym typeface="Open Sans SemiBold"/>
            </a:endParaRPr>
          </a:p>
          <a:p>
            <a:pPr indent="0" lvl="0" marL="457200" rtl="0" algn="l">
              <a:spcBef>
                <a:spcPts val="0"/>
              </a:spcBef>
              <a:spcAft>
                <a:spcPts val="0"/>
              </a:spcAft>
              <a:buNone/>
            </a:pPr>
            <a:r>
              <a:rPr lang="en" sz="1800">
                <a:solidFill>
                  <a:schemeClr val="dk1"/>
                </a:solidFill>
                <a:latin typeface="Open Sans Light"/>
                <a:ea typeface="Open Sans Light"/>
                <a:cs typeface="Open Sans Light"/>
                <a:sym typeface="Open Sans Light"/>
              </a:rPr>
              <a:t>Uses Asynchronous JS coding technique</a:t>
            </a:r>
            <a:endParaRPr sz="1800">
              <a:solidFill>
                <a:schemeClr val="dk1"/>
              </a:solidFill>
              <a:latin typeface="Open Sans Light"/>
              <a:ea typeface="Open Sans Light"/>
              <a:cs typeface="Open Sans Light"/>
              <a:sym typeface="Open Sans Light"/>
            </a:endParaRPr>
          </a:p>
          <a:p>
            <a:pPr indent="0" lvl="0" marL="457200" rtl="0" algn="l">
              <a:lnSpc>
                <a:spcPct val="114285"/>
              </a:lnSpc>
              <a:spcBef>
                <a:spcPts val="0"/>
              </a:spcBef>
              <a:spcAft>
                <a:spcPts val="0"/>
              </a:spcAft>
              <a:buNone/>
            </a:pPr>
            <a:r>
              <a:t/>
            </a:r>
            <a:endParaRPr sz="2100">
              <a:solidFill>
                <a:schemeClr val="dk1"/>
              </a:solidFill>
              <a:latin typeface="Open Sans SemiBold"/>
              <a:ea typeface="Open Sans SemiBold"/>
              <a:cs typeface="Open Sans SemiBold"/>
              <a:sym typeface="Open Sans SemiBold"/>
            </a:endParaRPr>
          </a:p>
          <a:p>
            <a:pPr indent="-361950" lvl="0" marL="457200" rtl="0" algn="l">
              <a:lnSpc>
                <a:spcPct val="114285"/>
              </a:lnSpc>
              <a:spcBef>
                <a:spcPts val="0"/>
              </a:spcBef>
              <a:spcAft>
                <a:spcPts val="0"/>
              </a:spcAft>
              <a:buSzPts val="2100"/>
              <a:buFont typeface="Open Sans SemiBold"/>
              <a:buChar char="●"/>
            </a:pPr>
            <a:r>
              <a:rPr lang="en" sz="2100">
                <a:solidFill>
                  <a:schemeClr val="dk1"/>
                </a:solidFill>
                <a:latin typeface="Open Sans SemiBold"/>
                <a:ea typeface="Open Sans SemiBold"/>
                <a:cs typeface="Open Sans SemiBold"/>
                <a:sym typeface="Open Sans SemiBold"/>
              </a:rPr>
              <a:t>Well Documented &amp; Community Friendly</a:t>
            </a:r>
            <a:endParaRPr sz="2100">
              <a:solidFill>
                <a:schemeClr val="dk1"/>
              </a:solidFill>
              <a:latin typeface="Open Sans SemiBold"/>
              <a:ea typeface="Open Sans SemiBold"/>
              <a:cs typeface="Open Sans SemiBold"/>
              <a:sym typeface="Open Sans SemiBold"/>
            </a:endParaRPr>
          </a:p>
          <a:p>
            <a:pPr indent="0" lvl="0" marL="457200" rtl="0" algn="l">
              <a:spcBef>
                <a:spcPts val="0"/>
              </a:spcBef>
              <a:spcAft>
                <a:spcPts val="0"/>
              </a:spcAft>
              <a:buNone/>
            </a:pPr>
            <a:r>
              <a:rPr lang="en" sz="1800">
                <a:solidFill>
                  <a:schemeClr val="dk1"/>
                </a:solidFill>
                <a:latin typeface="Open Sans Light"/>
                <a:ea typeface="Open Sans Light"/>
                <a:cs typeface="Open Sans Light"/>
                <a:sym typeface="Open Sans Light"/>
              </a:rPr>
              <a:t>Open-source fully documented </a:t>
            </a:r>
            <a:r>
              <a:rPr lang="en" sz="1800">
                <a:solidFill>
                  <a:schemeClr val="dk1"/>
                </a:solidFill>
                <a:latin typeface="Open Sans Light"/>
                <a:ea typeface="Open Sans Light"/>
                <a:cs typeface="Open Sans Light"/>
                <a:sym typeface="Open Sans Light"/>
              </a:rPr>
              <a:t>packages</a:t>
            </a:r>
            <a:endParaRPr sz="1800">
              <a:solidFill>
                <a:schemeClr val="dk1"/>
              </a:solidFill>
              <a:latin typeface="Open Sans Light"/>
              <a:ea typeface="Open Sans Light"/>
              <a:cs typeface="Open Sans Light"/>
              <a:sym typeface="Open Sans Light"/>
            </a:endParaRPr>
          </a:p>
          <a:p>
            <a:pPr indent="0" lvl="0" marL="457200" rtl="0" algn="l">
              <a:spcBef>
                <a:spcPts val="0"/>
              </a:spcBef>
              <a:spcAft>
                <a:spcPts val="0"/>
              </a:spcAft>
              <a:buNone/>
            </a:pPr>
            <a:r>
              <a:t/>
            </a:r>
            <a:endParaRPr sz="1800">
              <a:solidFill>
                <a:schemeClr val="dk1"/>
              </a:solidFill>
              <a:latin typeface="Open Sans Light"/>
              <a:ea typeface="Open Sans Light"/>
              <a:cs typeface="Open Sans Light"/>
              <a:sym typeface="Open Sans Light"/>
            </a:endParaRPr>
          </a:p>
          <a:p>
            <a:pPr indent="-361950" lvl="0" marL="457200" rtl="0" algn="l">
              <a:spcBef>
                <a:spcPts val="0"/>
              </a:spcBef>
              <a:spcAft>
                <a:spcPts val="0"/>
              </a:spcAft>
              <a:buClr>
                <a:schemeClr val="dk1"/>
              </a:buClr>
              <a:buSzPts val="2100"/>
              <a:buFont typeface="Open Sans SemiBold"/>
              <a:buChar char="●"/>
            </a:pPr>
            <a:r>
              <a:rPr lang="en" sz="2100">
                <a:solidFill>
                  <a:schemeClr val="dk1"/>
                </a:solidFill>
                <a:latin typeface="Open Sans SemiBold"/>
                <a:ea typeface="Open Sans SemiBold"/>
                <a:cs typeface="Open Sans SemiBold"/>
                <a:sym typeface="Open Sans SemiBold"/>
              </a:rPr>
              <a:t>The Fast Suite </a:t>
            </a:r>
            <a:endParaRPr sz="2100">
              <a:solidFill>
                <a:schemeClr val="dk1"/>
              </a:solidFill>
              <a:latin typeface="Open Sans SemiBold"/>
              <a:ea typeface="Open Sans SemiBold"/>
              <a:cs typeface="Open Sans SemiBold"/>
              <a:sym typeface="Open Sans SemiBold"/>
            </a:endParaRPr>
          </a:p>
          <a:p>
            <a:pPr indent="0" lvl="0" marL="457200" rtl="0" algn="l">
              <a:spcBef>
                <a:spcPts val="0"/>
              </a:spcBef>
              <a:spcAft>
                <a:spcPts val="0"/>
              </a:spcAft>
              <a:buNone/>
            </a:pPr>
            <a:r>
              <a:rPr lang="en" sz="1800">
                <a:solidFill>
                  <a:schemeClr val="dk1"/>
                </a:solidFill>
                <a:latin typeface="Open Sans Light"/>
                <a:ea typeface="Open Sans Light"/>
                <a:cs typeface="Open Sans Light"/>
                <a:sym typeface="Open Sans Light"/>
              </a:rPr>
              <a:t>Built on V8 JS engine</a:t>
            </a:r>
            <a:endParaRPr sz="1800">
              <a:solidFill>
                <a:schemeClr val="dk1"/>
              </a:solidFill>
              <a:latin typeface="Open Sans Light"/>
              <a:ea typeface="Open Sans Light"/>
              <a:cs typeface="Open Sans Light"/>
              <a:sym typeface="Open Sans Light"/>
            </a:endParaRPr>
          </a:p>
          <a:p>
            <a:pPr indent="0" lvl="0" marL="457200" rtl="0" algn="l">
              <a:spcBef>
                <a:spcPts val="0"/>
              </a:spcBef>
              <a:spcAft>
                <a:spcPts val="0"/>
              </a:spcAft>
              <a:buNone/>
            </a:pPr>
            <a:r>
              <a:t/>
            </a:r>
            <a:endParaRPr sz="1800">
              <a:solidFill>
                <a:schemeClr val="dk1"/>
              </a:solidFill>
              <a:latin typeface="Open Sans Light"/>
              <a:ea typeface="Open Sans Light"/>
              <a:cs typeface="Open Sans Light"/>
              <a:sym typeface="Open Sans Light"/>
            </a:endParaRPr>
          </a:p>
          <a:p>
            <a:pPr indent="-361950" lvl="0" marL="457200" rtl="0" algn="l">
              <a:lnSpc>
                <a:spcPct val="114285"/>
              </a:lnSpc>
              <a:spcBef>
                <a:spcPts val="0"/>
              </a:spcBef>
              <a:spcAft>
                <a:spcPts val="0"/>
              </a:spcAft>
              <a:buClr>
                <a:schemeClr val="dk1"/>
              </a:buClr>
              <a:buSzPts val="2100"/>
              <a:buFont typeface="Open Sans SemiBold"/>
              <a:buChar char="●"/>
            </a:pPr>
            <a:r>
              <a:rPr lang="en" sz="2100">
                <a:solidFill>
                  <a:schemeClr val="dk1"/>
                </a:solidFill>
                <a:latin typeface="Open Sans SemiBold"/>
                <a:ea typeface="Open Sans SemiBold"/>
                <a:cs typeface="Open Sans SemiBold"/>
                <a:sym typeface="Open Sans SemiBold"/>
              </a:rPr>
              <a:t>Solved All NoSQL Databases Queries </a:t>
            </a:r>
            <a:endParaRPr sz="2100">
              <a:solidFill>
                <a:schemeClr val="dk1"/>
              </a:solidFill>
              <a:latin typeface="Open Sans SemiBold"/>
              <a:ea typeface="Open Sans SemiBold"/>
              <a:cs typeface="Open Sans SemiBold"/>
              <a:sym typeface="Open Sans SemiBold"/>
            </a:endParaRPr>
          </a:p>
          <a:p>
            <a:pPr indent="0" lvl="0" marL="457200" rtl="0" algn="l">
              <a:spcBef>
                <a:spcPts val="0"/>
              </a:spcBef>
              <a:spcAft>
                <a:spcPts val="0"/>
              </a:spcAft>
              <a:buNone/>
            </a:pPr>
            <a:r>
              <a:rPr lang="en" sz="1800">
                <a:solidFill>
                  <a:schemeClr val="dk1"/>
                </a:solidFill>
                <a:latin typeface="Open Sans Light"/>
                <a:ea typeface="Open Sans Light"/>
                <a:cs typeface="Open Sans Light"/>
                <a:sym typeface="Open Sans Light"/>
              </a:rPr>
              <a:t>JS enables Real-Time DBs to run with no obstacles </a:t>
            </a:r>
            <a:endParaRPr sz="2100">
              <a:solidFill>
                <a:schemeClr val="dk1"/>
              </a:solidFill>
              <a:latin typeface="Open Sans SemiBold"/>
              <a:ea typeface="Open Sans SemiBold"/>
              <a:cs typeface="Open Sans SemiBold"/>
              <a:sym typeface="Open Sans SemiBo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69" name="Shape 169"/>
        <p:cNvGrpSpPr/>
        <p:nvPr/>
      </p:nvGrpSpPr>
      <p:grpSpPr>
        <a:xfrm>
          <a:off x="0" y="0"/>
          <a:ext cx="0" cy="0"/>
          <a:chOff x="0" y="0"/>
          <a:chExt cx="0" cy="0"/>
        </a:xfrm>
      </p:grpSpPr>
      <p:sp>
        <p:nvSpPr>
          <p:cNvPr id="170" name="Google Shape;170;p26"/>
          <p:cNvSpPr txBox="1"/>
          <p:nvPr>
            <p:ph type="title"/>
          </p:nvPr>
        </p:nvSpPr>
        <p:spPr>
          <a:xfrm>
            <a:off x="871975" y="445025"/>
            <a:ext cx="79602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Open Sans SemiBold"/>
                <a:ea typeface="Open Sans SemiBold"/>
                <a:cs typeface="Open Sans SemiBold"/>
                <a:sym typeface="Open Sans SemiBold"/>
              </a:rPr>
              <a:t>Web Host</a:t>
            </a:r>
            <a:endParaRPr>
              <a:latin typeface="Open Sans SemiBold"/>
              <a:ea typeface="Open Sans SemiBold"/>
              <a:cs typeface="Open Sans SemiBold"/>
              <a:sym typeface="Open Sans SemiBold"/>
            </a:endParaRPr>
          </a:p>
        </p:txBody>
      </p:sp>
      <p:pic>
        <p:nvPicPr>
          <p:cNvPr id="171" name="Google Shape;171;p26"/>
          <p:cNvPicPr preferRelativeResize="0"/>
          <p:nvPr/>
        </p:nvPicPr>
        <p:blipFill rotWithShape="1">
          <a:blip r:embed="rId4">
            <a:alphaModFix/>
          </a:blip>
          <a:srcRect b="0" l="0" r="0" t="0"/>
          <a:stretch/>
        </p:blipFill>
        <p:spPr>
          <a:xfrm>
            <a:off x="2696500" y="1102850"/>
            <a:ext cx="3751000" cy="1875500"/>
          </a:xfrm>
          <a:prstGeom prst="rect">
            <a:avLst/>
          </a:prstGeom>
          <a:noFill/>
          <a:ln>
            <a:noFill/>
          </a:ln>
        </p:spPr>
      </p:pic>
      <p:pic>
        <p:nvPicPr>
          <p:cNvPr id="172" name="Google Shape;172;p26"/>
          <p:cNvPicPr preferRelativeResize="0"/>
          <p:nvPr/>
        </p:nvPicPr>
        <p:blipFill>
          <a:blip r:embed="rId5">
            <a:alphaModFix/>
          </a:blip>
          <a:stretch>
            <a:fillRect/>
          </a:stretch>
        </p:blipFill>
        <p:spPr>
          <a:xfrm>
            <a:off x="3479475" y="2571750"/>
            <a:ext cx="2185050" cy="2185050"/>
          </a:xfrm>
          <a:prstGeom prst="rect">
            <a:avLst/>
          </a:prstGeom>
          <a:noFill/>
          <a:ln>
            <a:noFill/>
          </a:ln>
        </p:spPr>
      </p:pic>
      <p:sp>
        <p:nvSpPr>
          <p:cNvPr id="173" name="Google Shape;173;p26"/>
          <p:cNvSpPr txBox="1"/>
          <p:nvPr/>
        </p:nvSpPr>
        <p:spPr>
          <a:xfrm>
            <a:off x="1622525" y="1669800"/>
            <a:ext cx="6357600" cy="741600"/>
          </a:xfrm>
          <a:prstGeom prst="rect">
            <a:avLst/>
          </a:prstGeom>
          <a:noFill/>
          <a:ln>
            <a:noFill/>
          </a:ln>
        </p:spPr>
        <p:txBody>
          <a:bodyPr anchorCtr="0" anchor="t" bIns="91425" lIns="91425" spcFirstLastPara="1" rIns="91425" wrap="square" tIns="91425">
            <a:noAutofit/>
          </a:bodyPr>
          <a:lstStyle/>
          <a:p>
            <a:pPr indent="-406400" lvl="0" marL="457200" rtl="0" algn="l">
              <a:spcBef>
                <a:spcPts val="0"/>
              </a:spcBef>
              <a:spcAft>
                <a:spcPts val="0"/>
              </a:spcAft>
              <a:buSzPts val="2800"/>
              <a:buChar char="●"/>
            </a:pPr>
            <a:r>
              <a:t/>
            </a:r>
            <a:endParaRPr/>
          </a:p>
        </p:txBody>
      </p:sp>
      <p:sp>
        <p:nvSpPr>
          <p:cNvPr id="174" name="Google Shape;174;p26"/>
          <p:cNvSpPr txBox="1"/>
          <p:nvPr/>
        </p:nvSpPr>
        <p:spPr>
          <a:xfrm>
            <a:off x="1622525" y="3632375"/>
            <a:ext cx="6357600" cy="741600"/>
          </a:xfrm>
          <a:prstGeom prst="rect">
            <a:avLst/>
          </a:prstGeom>
          <a:noFill/>
          <a:ln>
            <a:noFill/>
          </a:ln>
        </p:spPr>
        <p:txBody>
          <a:bodyPr anchorCtr="0" anchor="t" bIns="91425" lIns="91425" spcFirstLastPara="1" rIns="91425" wrap="square" tIns="91425">
            <a:noAutofit/>
          </a:bodyPr>
          <a:lstStyle/>
          <a:p>
            <a:pPr indent="-406400" lvl="0" marL="457200" rtl="0" algn="l">
              <a:spcBef>
                <a:spcPts val="0"/>
              </a:spcBef>
              <a:spcAft>
                <a:spcPts val="0"/>
              </a:spcAft>
              <a:buSzPts val="2800"/>
              <a:buChar char="●"/>
            </a:pPr>
            <a:r>
              <a:rPr lang="en"/>
              <a:t>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78" name="Shape 178"/>
        <p:cNvGrpSpPr/>
        <p:nvPr/>
      </p:nvGrpSpPr>
      <p:grpSpPr>
        <a:xfrm>
          <a:off x="0" y="0"/>
          <a:ext cx="0" cy="0"/>
          <a:chOff x="0" y="0"/>
          <a:chExt cx="0" cy="0"/>
        </a:xfrm>
      </p:grpSpPr>
      <p:sp>
        <p:nvSpPr>
          <p:cNvPr id="179" name="Google Shape;179;p27"/>
          <p:cNvSpPr txBox="1"/>
          <p:nvPr>
            <p:ph type="title"/>
          </p:nvPr>
        </p:nvSpPr>
        <p:spPr>
          <a:xfrm>
            <a:off x="311700" y="35190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500">
                <a:latin typeface="Open Sans SemiBold"/>
                <a:ea typeface="Open Sans SemiBold"/>
                <a:cs typeface="Open Sans SemiBold"/>
                <a:sym typeface="Open Sans SemiBold"/>
              </a:rPr>
              <a:t>Flamingo Website</a:t>
            </a:r>
            <a:endParaRPr sz="3500">
              <a:latin typeface="Open Sans SemiBold"/>
              <a:ea typeface="Open Sans SemiBold"/>
              <a:cs typeface="Open Sans SemiBold"/>
              <a:sym typeface="Open Sans SemiBold"/>
            </a:endParaRPr>
          </a:p>
        </p:txBody>
      </p:sp>
      <p:pic>
        <p:nvPicPr>
          <p:cNvPr id="180" name="Google Shape;180;p27"/>
          <p:cNvPicPr preferRelativeResize="0"/>
          <p:nvPr/>
        </p:nvPicPr>
        <p:blipFill>
          <a:blip r:embed="rId4">
            <a:alphaModFix/>
          </a:blip>
          <a:stretch>
            <a:fillRect/>
          </a:stretch>
        </p:blipFill>
        <p:spPr>
          <a:xfrm>
            <a:off x="3358827" y="924600"/>
            <a:ext cx="2426324" cy="3994899"/>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84" name="Shape 184"/>
        <p:cNvGrpSpPr/>
        <p:nvPr/>
      </p:nvGrpSpPr>
      <p:grpSpPr>
        <a:xfrm>
          <a:off x="0" y="0"/>
          <a:ext cx="0" cy="0"/>
          <a:chOff x="0" y="0"/>
          <a:chExt cx="0" cy="0"/>
        </a:xfrm>
      </p:grpSpPr>
      <p:pic>
        <p:nvPicPr>
          <p:cNvPr id="185" name="Google Shape;185;p28"/>
          <p:cNvPicPr preferRelativeResize="0"/>
          <p:nvPr/>
        </p:nvPicPr>
        <p:blipFill>
          <a:blip r:embed="rId4">
            <a:alphaModFix amt="21000"/>
          </a:blip>
          <a:stretch>
            <a:fillRect/>
          </a:stretch>
        </p:blipFill>
        <p:spPr>
          <a:xfrm>
            <a:off x="3358840" y="574300"/>
            <a:ext cx="2426324" cy="3994899"/>
          </a:xfrm>
          <a:prstGeom prst="rect">
            <a:avLst/>
          </a:prstGeom>
          <a:noFill/>
          <a:ln>
            <a:noFill/>
          </a:ln>
        </p:spPr>
      </p:pic>
      <p:sp>
        <p:nvSpPr>
          <p:cNvPr id="186" name="Google Shape;186;p28"/>
          <p:cNvSpPr txBox="1"/>
          <p:nvPr>
            <p:ph type="title"/>
          </p:nvPr>
        </p:nvSpPr>
        <p:spPr>
          <a:xfrm>
            <a:off x="874600" y="445025"/>
            <a:ext cx="7911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Open Sans SemiBold"/>
                <a:ea typeface="Open Sans SemiBold"/>
                <a:cs typeface="Open Sans SemiBold"/>
                <a:sym typeface="Open Sans SemiBold"/>
              </a:rPr>
              <a:t>Domain Name:</a:t>
            </a:r>
            <a:endParaRPr>
              <a:latin typeface="Open Sans SemiBold"/>
              <a:ea typeface="Open Sans SemiBold"/>
              <a:cs typeface="Open Sans SemiBold"/>
              <a:sym typeface="Open Sans SemiBold"/>
            </a:endParaRPr>
          </a:p>
        </p:txBody>
      </p:sp>
      <p:sp>
        <p:nvSpPr>
          <p:cNvPr id="187" name="Google Shape;187;p28"/>
          <p:cNvSpPr txBox="1"/>
          <p:nvPr>
            <p:ph idx="1" type="body"/>
          </p:nvPr>
        </p:nvSpPr>
        <p:spPr>
          <a:xfrm>
            <a:off x="2195713" y="3380725"/>
            <a:ext cx="4752600" cy="493500"/>
          </a:xfrm>
          <a:prstGeom prst="rect">
            <a:avLst/>
          </a:prstGeom>
        </p:spPr>
        <p:txBody>
          <a:bodyPr anchorCtr="0" anchor="t" bIns="91425" lIns="91425" spcFirstLastPara="1" rIns="91425" wrap="square" tIns="91425">
            <a:noAutofit/>
          </a:bodyPr>
          <a:lstStyle/>
          <a:p>
            <a:pPr indent="0" lvl="0" marL="0" rtl="0" algn="ctr">
              <a:spcBef>
                <a:spcPts val="0"/>
              </a:spcBef>
              <a:spcAft>
                <a:spcPts val="1600"/>
              </a:spcAft>
              <a:buNone/>
            </a:pPr>
            <a:r>
              <a:rPr b="1" lang="en" sz="3000">
                <a:latin typeface="Trebuchet MS"/>
                <a:ea typeface="Trebuchet MS"/>
                <a:cs typeface="Trebuchet MS"/>
                <a:sym typeface="Trebuchet MS"/>
              </a:rPr>
              <a:t>www.flamingo-app.com</a:t>
            </a:r>
            <a:endParaRPr b="1" sz="3000">
              <a:latin typeface="Trebuchet MS"/>
              <a:ea typeface="Trebuchet MS"/>
              <a:cs typeface="Trebuchet MS"/>
              <a:sym typeface="Trebuchet MS"/>
            </a:endParaRPr>
          </a:p>
        </p:txBody>
      </p:sp>
      <p:pic>
        <p:nvPicPr>
          <p:cNvPr id="188" name="Google Shape;188;p28"/>
          <p:cNvPicPr preferRelativeResize="0"/>
          <p:nvPr/>
        </p:nvPicPr>
        <p:blipFill>
          <a:blip r:embed="rId5">
            <a:alphaModFix/>
          </a:blip>
          <a:stretch>
            <a:fillRect/>
          </a:stretch>
        </p:blipFill>
        <p:spPr>
          <a:xfrm>
            <a:off x="2475150" y="2100212"/>
            <a:ext cx="4193750" cy="11689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2" name="Shape 192"/>
        <p:cNvGrpSpPr/>
        <p:nvPr/>
      </p:nvGrpSpPr>
      <p:grpSpPr>
        <a:xfrm>
          <a:off x="0" y="0"/>
          <a:ext cx="0" cy="0"/>
          <a:chOff x="0" y="0"/>
          <a:chExt cx="0" cy="0"/>
        </a:xfrm>
      </p:grpSpPr>
      <p:pic>
        <p:nvPicPr>
          <p:cNvPr id="193" name="Google Shape;193;p29"/>
          <p:cNvPicPr preferRelativeResize="0"/>
          <p:nvPr/>
        </p:nvPicPr>
        <p:blipFill>
          <a:blip r:embed="rId3">
            <a:alphaModFix/>
          </a:blip>
          <a:stretch>
            <a:fillRect/>
          </a:stretch>
        </p:blipFill>
        <p:spPr>
          <a:xfrm>
            <a:off x="-102400" y="0"/>
            <a:ext cx="9348802" cy="526145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7" name="Shape 197"/>
        <p:cNvGrpSpPr/>
        <p:nvPr/>
      </p:nvGrpSpPr>
      <p:grpSpPr>
        <a:xfrm>
          <a:off x="0" y="0"/>
          <a:ext cx="0" cy="0"/>
          <a:chOff x="0" y="0"/>
          <a:chExt cx="0" cy="0"/>
        </a:xfrm>
      </p:grpSpPr>
      <p:pic>
        <p:nvPicPr>
          <p:cNvPr id="198" name="Google Shape;198;p30"/>
          <p:cNvPicPr preferRelativeResize="0"/>
          <p:nvPr/>
        </p:nvPicPr>
        <p:blipFill>
          <a:blip r:embed="rId3">
            <a:alphaModFix/>
          </a:blip>
          <a:stretch>
            <a:fillRect/>
          </a:stretch>
        </p:blipFill>
        <p:spPr>
          <a:xfrm>
            <a:off x="6048363" y="3095613"/>
            <a:ext cx="3095625" cy="2047875"/>
          </a:xfrm>
          <a:prstGeom prst="rect">
            <a:avLst/>
          </a:prstGeom>
          <a:noFill/>
          <a:ln>
            <a:noFill/>
          </a:ln>
        </p:spPr>
      </p:pic>
      <p:sp>
        <p:nvSpPr>
          <p:cNvPr id="199" name="Google Shape;199;p30"/>
          <p:cNvSpPr txBox="1"/>
          <p:nvPr>
            <p:ph type="title"/>
          </p:nvPr>
        </p:nvSpPr>
        <p:spPr>
          <a:xfrm>
            <a:off x="679075" y="4867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Open Sans SemiBold"/>
                <a:ea typeface="Open Sans SemiBold"/>
                <a:cs typeface="Open Sans SemiBold"/>
                <a:sym typeface="Open Sans SemiBold"/>
              </a:rPr>
              <a:t>Admin Dashboard</a:t>
            </a:r>
            <a:endParaRPr>
              <a:latin typeface="Open Sans SemiBold"/>
              <a:ea typeface="Open Sans SemiBold"/>
              <a:cs typeface="Open Sans SemiBold"/>
              <a:sym typeface="Open Sans SemiBold"/>
            </a:endParaRPr>
          </a:p>
        </p:txBody>
      </p:sp>
      <p:sp>
        <p:nvSpPr>
          <p:cNvPr id="200" name="Google Shape;200;p30"/>
          <p:cNvSpPr txBox="1"/>
          <p:nvPr>
            <p:ph idx="1" type="body"/>
          </p:nvPr>
        </p:nvSpPr>
        <p:spPr>
          <a:xfrm>
            <a:off x="311700" y="11357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Open Sans"/>
                <a:ea typeface="Open Sans"/>
                <a:cs typeface="Open Sans"/>
                <a:sym typeface="Open Sans"/>
              </a:rPr>
              <a:t>Simple Admin portal to view and manage users and groups, send manual notifications, promotions and announcements to custom set of users, groups.</a:t>
            </a:r>
            <a:endParaRPr>
              <a:latin typeface="Open Sans"/>
              <a:ea typeface="Open Sans"/>
              <a:cs typeface="Open Sans"/>
              <a:sym typeface="Open Sans"/>
            </a:endParaRPr>
          </a:p>
          <a:p>
            <a:pPr indent="0" lvl="0" marL="0" rtl="0" algn="l">
              <a:spcBef>
                <a:spcPts val="1600"/>
              </a:spcBef>
              <a:spcAft>
                <a:spcPts val="1600"/>
              </a:spcAft>
              <a:buNone/>
            </a:pPr>
            <a:r>
              <a:rPr lang="en">
                <a:latin typeface="Open Sans"/>
                <a:ea typeface="Open Sans"/>
                <a:cs typeface="Open Sans"/>
                <a:sym typeface="Open Sans"/>
              </a:rPr>
              <a:t>Dashboard was developed using AngularJS communicating with the Server that uses Firebase Admin SDK</a:t>
            </a:r>
            <a:endParaRPr>
              <a:latin typeface="Open Sans"/>
              <a:ea typeface="Open Sans"/>
              <a:cs typeface="Open Sans"/>
              <a:sym typeface="Open Sans"/>
            </a:endParaRPr>
          </a:p>
        </p:txBody>
      </p:sp>
      <p:pic>
        <p:nvPicPr>
          <p:cNvPr id="201" name="Google Shape;201;p30"/>
          <p:cNvPicPr preferRelativeResize="0"/>
          <p:nvPr/>
        </p:nvPicPr>
        <p:blipFill>
          <a:blip r:embed="rId4">
            <a:alphaModFix/>
          </a:blip>
          <a:stretch>
            <a:fillRect/>
          </a:stretch>
        </p:blipFill>
        <p:spPr>
          <a:xfrm>
            <a:off x="854425" y="3314887"/>
            <a:ext cx="1394425" cy="1394450"/>
          </a:xfrm>
          <a:prstGeom prst="rect">
            <a:avLst/>
          </a:prstGeom>
          <a:noFill/>
          <a:ln>
            <a:noFill/>
          </a:ln>
        </p:spPr>
      </p:pic>
      <p:pic>
        <p:nvPicPr>
          <p:cNvPr id="202" name="Google Shape;202;p30"/>
          <p:cNvPicPr preferRelativeResize="0"/>
          <p:nvPr/>
        </p:nvPicPr>
        <p:blipFill rotWithShape="1">
          <a:blip r:embed="rId5">
            <a:alphaModFix/>
          </a:blip>
          <a:srcRect b="0" l="0" r="0" t="0"/>
          <a:stretch/>
        </p:blipFill>
        <p:spPr>
          <a:xfrm>
            <a:off x="3803600" y="3402450"/>
            <a:ext cx="2438650" cy="1219325"/>
          </a:xfrm>
          <a:prstGeom prst="rect">
            <a:avLst/>
          </a:prstGeom>
          <a:noFill/>
          <a:ln>
            <a:noFill/>
          </a:ln>
        </p:spPr>
      </p:pic>
      <p:cxnSp>
        <p:nvCxnSpPr>
          <p:cNvPr id="203" name="Google Shape;203;p30"/>
          <p:cNvCxnSpPr>
            <a:stCxn id="201" idx="3"/>
            <a:endCxn id="202" idx="1"/>
          </p:cNvCxnSpPr>
          <p:nvPr/>
        </p:nvCxnSpPr>
        <p:spPr>
          <a:xfrm>
            <a:off x="2248850" y="4012112"/>
            <a:ext cx="1554900" cy="0"/>
          </a:xfrm>
          <a:prstGeom prst="straightConnector1">
            <a:avLst/>
          </a:prstGeom>
          <a:noFill/>
          <a:ln cap="flat" cmpd="sng" w="9525">
            <a:solidFill>
              <a:schemeClr val="dk2"/>
            </a:solidFill>
            <a:prstDash val="solid"/>
            <a:round/>
            <a:headEnd len="med" w="med" type="triangle"/>
            <a:tailEnd len="med" w="med" type="triangle"/>
          </a:ln>
        </p:spPr>
      </p:cxnSp>
      <p:pic>
        <p:nvPicPr>
          <p:cNvPr id="204" name="Google Shape;204;p30"/>
          <p:cNvPicPr preferRelativeResize="0"/>
          <p:nvPr/>
        </p:nvPicPr>
        <p:blipFill>
          <a:blip r:embed="rId6">
            <a:alphaModFix/>
          </a:blip>
          <a:stretch>
            <a:fillRect/>
          </a:stretch>
        </p:blipFill>
        <p:spPr>
          <a:xfrm>
            <a:off x="6643525" y="3147750"/>
            <a:ext cx="2383575" cy="194362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8" name="Shape 208"/>
        <p:cNvGrpSpPr/>
        <p:nvPr/>
      </p:nvGrpSpPr>
      <p:grpSpPr>
        <a:xfrm>
          <a:off x="0" y="0"/>
          <a:ext cx="0" cy="0"/>
          <a:chOff x="0" y="0"/>
          <a:chExt cx="0" cy="0"/>
        </a:xfrm>
      </p:grpSpPr>
      <p:pic>
        <p:nvPicPr>
          <p:cNvPr id="209" name="Google Shape;209;p31"/>
          <p:cNvPicPr preferRelativeResize="0"/>
          <p:nvPr/>
        </p:nvPicPr>
        <p:blipFill>
          <a:blip r:embed="rId3">
            <a:alphaModFix/>
          </a:blip>
          <a:stretch>
            <a:fillRect/>
          </a:stretch>
        </p:blipFill>
        <p:spPr>
          <a:xfrm>
            <a:off x="0" y="0"/>
            <a:ext cx="9143990" cy="51435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61" name="Shape 61"/>
        <p:cNvGrpSpPr/>
        <p:nvPr/>
      </p:nvGrpSpPr>
      <p:grpSpPr>
        <a:xfrm>
          <a:off x="0" y="0"/>
          <a:ext cx="0" cy="0"/>
          <a:chOff x="0" y="0"/>
          <a:chExt cx="0" cy="0"/>
        </a:xfrm>
      </p:grpSpPr>
      <p:sp>
        <p:nvSpPr>
          <p:cNvPr id="62" name="Google Shape;62;p14"/>
          <p:cNvSpPr txBox="1"/>
          <p:nvPr>
            <p:ph type="title"/>
          </p:nvPr>
        </p:nvSpPr>
        <p:spPr>
          <a:xfrm>
            <a:off x="651700" y="531900"/>
            <a:ext cx="8319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200">
                <a:latin typeface="Open Sans SemiBold"/>
                <a:ea typeface="Open Sans SemiBold"/>
                <a:cs typeface="Open Sans SemiBold"/>
                <a:sym typeface="Open Sans SemiBold"/>
              </a:rPr>
              <a:t>Outline</a:t>
            </a:r>
            <a:endParaRPr sz="3200">
              <a:latin typeface="Open Sans SemiBold"/>
              <a:ea typeface="Open Sans SemiBold"/>
              <a:cs typeface="Open Sans SemiBold"/>
              <a:sym typeface="Open Sans SemiBold"/>
            </a:endParaRPr>
          </a:p>
        </p:txBody>
      </p:sp>
      <p:sp>
        <p:nvSpPr>
          <p:cNvPr id="63" name="Google Shape;63;p14"/>
          <p:cNvSpPr txBox="1"/>
          <p:nvPr>
            <p:ph idx="1" type="body"/>
          </p:nvPr>
        </p:nvSpPr>
        <p:spPr>
          <a:xfrm>
            <a:off x="311700" y="1404425"/>
            <a:ext cx="8520600" cy="3416400"/>
          </a:xfrm>
          <a:prstGeom prst="rect">
            <a:avLst/>
          </a:prstGeom>
        </p:spPr>
        <p:txBody>
          <a:bodyPr anchorCtr="0" anchor="t" bIns="91425" lIns="91425" spcFirstLastPara="1" rIns="91425" wrap="square" tIns="91425">
            <a:noAutofit/>
          </a:bodyPr>
          <a:lstStyle/>
          <a:p>
            <a:pPr indent="-355600" lvl="0" marL="457200" rtl="0" algn="l">
              <a:spcBef>
                <a:spcPts val="0"/>
              </a:spcBef>
              <a:spcAft>
                <a:spcPts val="0"/>
              </a:spcAft>
              <a:buSzPts val="2000"/>
              <a:buFont typeface="Open Sans SemiBold"/>
              <a:buChar char="-"/>
            </a:pPr>
            <a:r>
              <a:rPr lang="en" sz="2000">
                <a:latin typeface="Open Sans SemiBold"/>
                <a:ea typeface="Open Sans SemiBold"/>
                <a:cs typeface="Open Sans SemiBold"/>
                <a:sym typeface="Open Sans SemiBold"/>
              </a:rPr>
              <a:t>What is Flamingo ?</a:t>
            </a:r>
            <a:endParaRPr sz="2000">
              <a:latin typeface="Open Sans SemiBold"/>
              <a:ea typeface="Open Sans SemiBold"/>
              <a:cs typeface="Open Sans SemiBold"/>
              <a:sym typeface="Open Sans SemiBold"/>
            </a:endParaRPr>
          </a:p>
          <a:p>
            <a:pPr indent="-355600" lvl="0" marL="457200" rtl="0" algn="l">
              <a:spcBef>
                <a:spcPts val="0"/>
              </a:spcBef>
              <a:spcAft>
                <a:spcPts val="0"/>
              </a:spcAft>
              <a:buSzPts val="2000"/>
              <a:buFont typeface="Open Sans SemiBold"/>
              <a:buChar char="-"/>
            </a:pPr>
            <a:r>
              <a:rPr lang="en" sz="2000">
                <a:latin typeface="Open Sans SemiBold"/>
                <a:ea typeface="Open Sans SemiBold"/>
                <a:cs typeface="Open Sans SemiBold"/>
                <a:sym typeface="Open Sans SemiBold"/>
              </a:rPr>
              <a:t>Why Flamingo</a:t>
            </a:r>
            <a:endParaRPr sz="2000">
              <a:latin typeface="Open Sans SemiBold"/>
              <a:ea typeface="Open Sans SemiBold"/>
              <a:cs typeface="Open Sans SemiBold"/>
              <a:sym typeface="Open Sans SemiBold"/>
            </a:endParaRPr>
          </a:p>
          <a:p>
            <a:pPr indent="-355600" lvl="0" marL="457200" rtl="0" algn="l">
              <a:spcBef>
                <a:spcPts val="0"/>
              </a:spcBef>
              <a:spcAft>
                <a:spcPts val="0"/>
              </a:spcAft>
              <a:buSzPts val="2000"/>
              <a:buFont typeface="Open Sans SemiBold"/>
              <a:buChar char="-"/>
            </a:pPr>
            <a:r>
              <a:rPr lang="en" sz="2000">
                <a:latin typeface="Open Sans SemiBold"/>
                <a:ea typeface="Open Sans SemiBold"/>
                <a:cs typeface="Open Sans SemiBold"/>
                <a:sym typeface="Open Sans SemiBold"/>
              </a:rPr>
              <a:t>Features</a:t>
            </a:r>
            <a:endParaRPr sz="2000">
              <a:latin typeface="Open Sans SemiBold"/>
              <a:ea typeface="Open Sans SemiBold"/>
              <a:cs typeface="Open Sans SemiBold"/>
              <a:sym typeface="Open Sans SemiBold"/>
            </a:endParaRPr>
          </a:p>
          <a:p>
            <a:pPr indent="-355600" lvl="0" marL="457200" rtl="0" algn="l">
              <a:spcBef>
                <a:spcPts val="0"/>
              </a:spcBef>
              <a:spcAft>
                <a:spcPts val="0"/>
              </a:spcAft>
              <a:buSzPts val="2000"/>
              <a:buFont typeface="Open Sans SemiBold"/>
              <a:buChar char="-"/>
            </a:pPr>
            <a:r>
              <a:rPr lang="en" sz="2000">
                <a:latin typeface="Open Sans SemiBold"/>
                <a:ea typeface="Open Sans SemiBold"/>
                <a:cs typeface="Open Sans SemiBold"/>
                <a:sym typeface="Open Sans SemiBold"/>
              </a:rPr>
              <a:t>What is flamingo built on</a:t>
            </a:r>
            <a:endParaRPr sz="2000">
              <a:latin typeface="Open Sans SemiBold"/>
              <a:ea typeface="Open Sans SemiBold"/>
              <a:cs typeface="Open Sans SemiBold"/>
              <a:sym typeface="Open Sans SemiBold"/>
            </a:endParaRPr>
          </a:p>
          <a:p>
            <a:pPr indent="-355600" lvl="0" marL="457200" rtl="0" algn="l">
              <a:spcBef>
                <a:spcPts val="0"/>
              </a:spcBef>
              <a:spcAft>
                <a:spcPts val="0"/>
              </a:spcAft>
              <a:buSzPts val="2000"/>
              <a:buFont typeface="Open Sans SemiBold"/>
              <a:buChar char="-"/>
            </a:pPr>
            <a:r>
              <a:rPr lang="en" sz="2000">
                <a:latin typeface="Open Sans SemiBold"/>
                <a:ea typeface="Open Sans SemiBold"/>
                <a:cs typeface="Open Sans SemiBold"/>
                <a:sym typeface="Open Sans SemiBold"/>
              </a:rPr>
              <a:t>Database</a:t>
            </a:r>
            <a:endParaRPr sz="2000">
              <a:latin typeface="Open Sans SemiBold"/>
              <a:ea typeface="Open Sans SemiBold"/>
              <a:cs typeface="Open Sans SemiBold"/>
              <a:sym typeface="Open Sans SemiBold"/>
            </a:endParaRPr>
          </a:p>
          <a:p>
            <a:pPr indent="-355600" lvl="0" marL="457200" rtl="0" algn="l">
              <a:spcBef>
                <a:spcPts val="0"/>
              </a:spcBef>
              <a:spcAft>
                <a:spcPts val="0"/>
              </a:spcAft>
              <a:buSzPts val="2000"/>
              <a:buFont typeface="Open Sans SemiBold"/>
              <a:buChar char="-"/>
            </a:pPr>
            <a:r>
              <a:rPr lang="en" sz="2000">
                <a:latin typeface="Open Sans SemiBold"/>
                <a:ea typeface="Open Sans SemiBold"/>
                <a:cs typeface="Open Sans SemiBold"/>
                <a:sym typeface="Open Sans SemiBold"/>
              </a:rPr>
              <a:t>Server Side</a:t>
            </a:r>
            <a:endParaRPr sz="2000">
              <a:latin typeface="Open Sans SemiBold"/>
              <a:ea typeface="Open Sans SemiBold"/>
              <a:cs typeface="Open Sans SemiBold"/>
              <a:sym typeface="Open Sans SemiBold"/>
            </a:endParaRPr>
          </a:p>
          <a:p>
            <a:pPr indent="-355600" lvl="0" marL="457200" rtl="0" algn="l">
              <a:spcBef>
                <a:spcPts val="0"/>
              </a:spcBef>
              <a:spcAft>
                <a:spcPts val="0"/>
              </a:spcAft>
              <a:buSzPts val="2000"/>
              <a:buFont typeface="Open Sans SemiBold"/>
              <a:buChar char="-"/>
            </a:pPr>
            <a:r>
              <a:rPr lang="en" sz="2000">
                <a:latin typeface="Open Sans SemiBold"/>
                <a:ea typeface="Open Sans SemiBold"/>
                <a:cs typeface="Open Sans SemiBold"/>
                <a:sym typeface="Open Sans SemiBold"/>
              </a:rPr>
              <a:t>Website</a:t>
            </a:r>
            <a:endParaRPr sz="2000">
              <a:latin typeface="Open Sans SemiBold"/>
              <a:ea typeface="Open Sans SemiBold"/>
              <a:cs typeface="Open Sans SemiBold"/>
              <a:sym typeface="Open Sans SemiBold"/>
            </a:endParaRPr>
          </a:p>
          <a:p>
            <a:pPr indent="-355600" lvl="0" marL="457200" rtl="0" algn="l">
              <a:spcBef>
                <a:spcPts val="0"/>
              </a:spcBef>
              <a:spcAft>
                <a:spcPts val="0"/>
              </a:spcAft>
              <a:buSzPts val="2000"/>
              <a:buFont typeface="Open Sans SemiBold"/>
              <a:buChar char="-"/>
            </a:pPr>
            <a:r>
              <a:rPr lang="en" sz="2000">
                <a:latin typeface="Open Sans SemiBold"/>
                <a:ea typeface="Open Sans SemiBold"/>
                <a:cs typeface="Open Sans SemiBold"/>
                <a:sym typeface="Open Sans SemiBold"/>
              </a:rPr>
              <a:t>Mobile Application</a:t>
            </a:r>
            <a:endParaRPr sz="2000">
              <a:latin typeface="Open Sans SemiBold"/>
              <a:ea typeface="Open Sans SemiBold"/>
              <a:cs typeface="Open Sans SemiBold"/>
              <a:sym typeface="Open Sans SemiBo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3" name="Shape 213"/>
        <p:cNvGrpSpPr/>
        <p:nvPr/>
      </p:nvGrpSpPr>
      <p:grpSpPr>
        <a:xfrm>
          <a:off x="0" y="0"/>
          <a:ext cx="0" cy="0"/>
          <a:chOff x="0" y="0"/>
          <a:chExt cx="0" cy="0"/>
        </a:xfrm>
      </p:grpSpPr>
      <p:pic>
        <p:nvPicPr>
          <p:cNvPr id="214" name="Google Shape;214;p32"/>
          <p:cNvPicPr preferRelativeResize="0"/>
          <p:nvPr/>
        </p:nvPicPr>
        <p:blipFill>
          <a:blip r:embed="rId3">
            <a:alphaModFix/>
          </a:blip>
          <a:stretch>
            <a:fillRect/>
          </a:stretch>
        </p:blipFill>
        <p:spPr>
          <a:xfrm>
            <a:off x="0" y="0"/>
            <a:ext cx="9143990" cy="51435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8" name="Shape 218"/>
        <p:cNvGrpSpPr/>
        <p:nvPr/>
      </p:nvGrpSpPr>
      <p:grpSpPr>
        <a:xfrm>
          <a:off x="0" y="0"/>
          <a:ext cx="0" cy="0"/>
          <a:chOff x="0" y="0"/>
          <a:chExt cx="0" cy="0"/>
        </a:xfrm>
      </p:grpSpPr>
      <p:pic>
        <p:nvPicPr>
          <p:cNvPr id="219" name="Google Shape;219;p33"/>
          <p:cNvPicPr preferRelativeResize="0"/>
          <p:nvPr/>
        </p:nvPicPr>
        <p:blipFill>
          <a:blip r:embed="rId3">
            <a:alphaModFix/>
          </a:blip>
          <a:stretch>
            <a:fillRect/>
          </a:stretch>
        </p:blipFill>
        <p:spPr>
          <a:xfrm>
            <a:off x="0" y="0"/>
            <a:ext cx="9144000" cy="571498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23" name="Shape 223"/>
        <p:cNvGrpSpPr/>
        <p:nvPr/>
      </p:nvGrpSpPr>
      <p:grpSpPr>
        <a:xfrm>
          <a:off x="0" y="0"/>
          <a:ext cx="0" cy="0"/>
          <a:chOff x="0" y="0"/>
          <a:chExt cx="0" cy="0"/>
        </a:xfrm>
      </p:grpSpPr>
      <p:sp>
        <p:nvSpPr>
          <p:cNvPr id="224" name="Google Shape;224;p34"/>
          <p:cNvSpPr txBox="1"/>
          <p:nvPr>
            <p:ph type="title"/>
          </p:nvPr>
        </p:nvSpPr>
        <p:spPr>
          <a:xfrm>
            <a:off x="871975" y="445025"/>
            <a:ext cx="79602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200">
                <a:latin typeface="Open Sans SemiBold"/>
                <a:ea typeface="Open Sans SemiBold"/>
                <a:cs typeface="Open Sans SemiBold"/>
                <a:sym typeface="Open Sans SemiBold"/>
              </a:rPr>
              <a:t>The Application</a:t>
            </a:r>
            <a:endParaRPr sz="3200">
              <a:latin typeface="Open Sans SemiBold"/>
              <a:ea typeface="Open Sans SemiBold"/>
              <a:cs typeface="Open Sans SemiBold"/>
              <a:sym typeface="Open Sans SemiBold"/>
            </a:endParaRPr>
          </a:p>
        </p:txBody>
      </p:sp>
      <p:pic>
        <p:nvPicPr>
          <p:cNvPr id="225" name="Google Shape;225;p34"/>
          <p:cNvPicPr preferRelativeResize="0"/>
          <p:nvPr/>
        </p:nvPicPr>
        <p:blipFill>
          <a:blip r:embed="rId4">
            <a:alphaModFix/>
          </a:blip>
          <a:stretch>
            <a:fillRect/>
          </a:stretch>
        </p:blipFill>
        <p:spPr>
          <a:xfrm>
            <a:off x="1337900" y="1728802"/>
            <a:ext cx="1935228" cy="2167449"/>
          </a:xfrm>
          <a:prstGeom prst="rect">
            <a:avLst/>
          </a:prstGeom>
          <a:noFill/>
          <a:ln>
            <a:noFill/>
          </a:ln>
        </p:spPr>
      </p:pic>
      <p:pic>
        <p:nvPicPr>
          <p:cNvPr id="226" name="Google Shape;226;p34"/>
          <p:cNvPicPr preferRelativeResize="0"/>
          <p:nvPr/>
        </p:nvPicPr>
        <p:blipFill>
          <a:blip r:embed="rId5">
            <a:alphaModFix/>
          </a:blip>
          <a:stretch>
            <a:fillRect/>
          </a:stretch>
        </p:blipFill>
        <p:spPr>
          <a:xfrm>
            <a:off x="4752250" y="1619100"/>
            <a:ext cx="2386852" cy="2386852"/>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30" name="Shape 230"/>
        <p:cNvGrpSpPr/>
        <p:nvPr/>
      </p:nvGrpSpPr>
      <p:grpSpPr>
        <a:xfrm>
          <a:off x="0" y="0"/>
          <a:ext cx="0" cy="0"/>
          <a:chOff x="0" y="0"/>
          <a:chExt cx="0" cy="0"/>
        </a:xfrm>
      </p:grpSpPr>
      <p:sp>
        <p:nvSpPr>
          <p:cNvPr id="231" name="Google Shape;231;p35"/>
          <p:cNvSpPr txBox="1"/>
          <p:nvPr>
            <p:ph type="title"/>
          </p:nvPr>
        </p:nvSpPr>
        <p:spPr>
          <a:xfrm>
            <a:off x="476775" y="6101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200">
                <a:latin typeface="Open Sans SemiBold"/>
                <a:ea typeface="Open Sans SemiBold"/>
                <a:cs typeface="Open Sans SemiBold"/>
                <a:sym typeface="Open Sans SemiBold"/>
              </a:rPr>
              <a:t>App hierarchy</a:t>
            </a:r>
            <a:endParaRPr sz="3200">
              <a:latin typeface="Open Sans SemiBold"/>
              <a:ea typeface="Open Sans SemiBold"/>
              <a:cs typeface="Open Sans SemiBold"/>
              <a:sym typeface="Open Sans SemiBold"/>
            </a:endParaRPr>
          </a:p>
        </p:txBody>
      </p:sp>
      <p:sp>
        <p:nvSpPr>
          <p:cNvPr id="232" name="Google Shape;232;p35"/>
          <p:cNvSpPr txBox="1"/>
          <p:nvPr>
            <p:ph idx="1" type="body"/>
          </p:nvPr>
        </p:nvSpPr>
        <p:spPr>
          <a:xfrm>
            <a:off x="311700" y="1515800"/>
            <a:ext cx="8520600" cy="3416400"/>
          </a:xfrm>
          <a:prstGeom prst="rect">
            <a:avLst/>
          </a:prstGeom>
        </p:spPr>
        <p:txBody>
          <a:bodyPr anchorCtr="0" anchor="t" bIns="91425" lIns="91425" spcFirstLastPara="1" rIns="91425" wrap="square" tIns="91425">
            <a:noAutofit/>
          </a:bodyPr>
          <a:lstStyle/>
          <a:p>
            <a:pPr indent="-342900" lvl="0" marL="457200" rtl="0" algn="l">
              <a:lnSpc>
                <a:spcPct val="200000"/>
              </a:lnSpc>
              <a:spcBef>
                <a:spcPts val="0"/>
              </a:spcBef>
              <a:spcAft>
                <a:spcPts val="0"/>
              </a:spcAft>
              <a:buSzPts val="1800"/>
              <a:buFont typeface="Open Sans"/>
              <a:buChar char="●"/>
            </a:pPr>
            <a:r>
              <a:rPr lang="en">
                <a:latin typeface="Open Sans"/>
                <a:ea typeface="Open Sans"/>
                <a:cs typeface="Open Sans"/>
                <a:sym typeface="Open Sans"/>
              </a:rPr>
              <a:t>Users</a:t>
            </a:r>
            <a:endParaRPr>
              <a:latin typeface="Open Sans"/>
              <a:ea typeface="Open Sans"/>
              <a:cs typeface="Open Sans"/>
              <a:sym typeface="Open Sans"/>
            </a:endParaRPr>
          </a:p>
          <a:p>
            <a:pPr indent="-342900" lvl="0" marL="457200" rtl="0" algn="l">
              <a:lnSpc>
                <a:spcPct val="200000"/>
              </a:lnSpc>
              <a:spcBef>
                <a:spcPts val="0"/>
              </a:spcBef>
              <a:spcAft>
                <a:spcPts val="0"/>
              </a:spcAft>
              <a:buSzPts val="1800"/>
              <a:buFont typeface="Open Sans"/>
              <a:buChar char="●"/>
            </a:pPr>
            <a:r>
              <a:rPr lang="en">
                <a:latin typeface="Open Sans"/>
                <a:ea typeface="Open Sans"/>
                <a:cs typeface="Open Sans"/>
                <a:sym typeface="Open Sans"/>
              </a:rPr>
              <a:t>Groups</a:t>
            </a:r>
            <a:endParaRPr>
              <a:latin typeface="Open Sans"/>
              <a:ea typeface="Open Sans"/>
              <a:cs typeface="Open Sans"/>
              <a:sym typeface="Open Sans"/>
            </a:endParaRPr>
          </a:p>
          <a:p>
            <a:pPr indent="-342900" lvl="0" marL="457200" rtl="0" algn="l">
              <a:lnSpc>
                <a:spcPct val="200000"/>
              </a:lnSpc>
              <a:spcBef>
                <a:spcPts val="0"/>
              </a:spcBef>
              <a:spcAft>
                <a:spcPts val="0"/>
              </a:spcAft>
              <a:buSzPts val="1800"/>
              <a:buFont typeface="Open Sans"/>
              <a:buChar char="●"/>
            </a:pPr>
            <a:r>
              <a:rPr lang="en">
                <a:latin typeface="Open Sans"/>
                <a:ea typeface="Open Sans"/>
                <a:cs typeface="Open Sans"/>
                <a:sym typeface="Open Sans"/>
              </a:rPr>
              <a:t>Group Triggers</a:t>
            </a:r>
            <a:endParaRPr>
              <a:latin typeface="Open Sans"/>
              <a:ea typeface="Open Sans"/>
              <a:cs typeface="Open Sans"/>
              <a:sym typeface="Open Sans"/>
            </a:endParaRPr>
          </a:p>
          <a:p>
            <a:pPr indent="-342900" lvl="0" marL="457200" rtl="0" algn="l">
              <a:lnSpc>
                <a:spcPct val="200000"/>
              </a:lnSpc>
              <a:spcBef>
                <a:spcPts val="0"/>
              </a:spcBef>
              <a:spcAft>
                <a:spcPts val="0"/>
              </a:spcAft>
              <a:buSzPts val="1800"/>
              <a:buFont typeface="Open Sans"/>
              <a:buChar char="●"/>
            </a:pPr>
            <a:r>
              <a:rPr lang="en">
                <a:latin typeface="Open Sans"/>
                <a:ea typeface="Open Sans"/>
                <a:cs typeface="Open Sans"/>
                <a:sym typeface="Open Sans"/>
              </a:rPr>
              <a:t>Personal Triggers</a:t>
            </a:r>
            <a:endParaRPr>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6" name="Shape 236"/>
        <p:cNvGrpSpPr/>
        <p:nvPr/>
      </p:nvGrpSpPr>
      <p:grpSpPr>
        <a:xfrm>
          <a:off x="0" y="0"/>
          <a:ext cx="0" cy="0"/>
          <a:chOff x="0" y="0"/>
          <a:chExt cx="0" cy="0"/>
        </a:xfrm>
      </p:grpSpPr>
      <p:sp>
        <p:nvSpPr>
          <p:cNvPr id="237" name="Google Shape;237;p36"/>
          <p:cNvSpPr txBox="1"/>
          <p:nvPr>
            <p:ph type="title"/>
          </p:nvPr>
        </p:nvSpPr>
        <p:spPr>
          <a:xfrm>
            <a:off x="816775" y="445025"/>
            <a:ext cx="80154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200">
                <a:latin typeface="Open Sans SemiBold"/>
                <a:ea typeface="Open Sans SemiBold"/>
                <a:cs typeface="Open Sans SemiBold"/>
                <a:sym typeface="Open Sans SemiBold"/>
              </a:rPr>
              <a:t>Creating An Account</a:t>
            </a:r>
            <a:endParaRPr sz="3200">
              <a:latin typeface="Open Sans SemiBold"/>
              <a:ea typeface="Open Sans SemiBold"/>
              <a:cs typeface="Open Sans SemiBold"/>
              <a:sym typeface="Open Sans SemiBold"/>
            </a:endParaRPr>
          </a:p>
        </p:txBody>
      </p:sp>
      <p:pic>
        <p:nvPicPr>
          <p:cNvPr id="238" name="Google Shape;238;p36"/>
          <p:cNvPicPr preferRelativeResize="0"/>
          <p:nvPr/>
        </p:nvPicPr>
        <p:blipFill>
          <a:blip r:embed="rId3">
            <a:alphaModFix/>
          </a:blip>
          <a:stretch>
            <a:fillRect/>
          </a:stretch>
        </p:blipFill>
        <p:spPr>
          <a:xfrm>
            <a:off x="2384425" y="1142125"/>
            <a:ext cx="2187575" cy="3842076"/>
          </a:xfrm>
          <a:prstGeom prst="rect">
            <a:avLst/>
          </a:prstGeom>
          <a:noFill/>
          <a:ln>
            <a:noFill/>
          </a:ln>
        </p:spPr>
      </p:pic>
      <p:pic>
        <p:nvPicPr>
          <p:cNvPr id="239" name="Google Shape;239;p36"/>
          <p:cNvPicPr preferRelativeResize="0"/>
          <p:nvPr/>
        </p:nvPicPr>
        <p:blipFill>
          <a:blip r:embed="rId4">
            <a:alphaModFix/>
          </a:blip>
          <a:stretch>
            <a:fillRect/>
          </a:stretch>
        </p:blipFill>
        <p:spPr>
          <a:xfrm>
            <a:off x="4571988" y="1152675"/>
            <a:ext cx="2175568" cy="3820976"/>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3" name="Shape 243"/>
        <p:cNvGrpSpPr/>
        <p:nvPr/>
      </p:nvGrpSpPr>
      <p:grpSpPr>
        <a:xfrm>
          <a:off x="0" y="0"/>
          <a:ext cx="0" cy="0"/>
          <a:chOff x="0" y="0"/>
          <a:chExt cx="0" cy="0"/>
        </a:xfrm>
      </p:grpSpPr>
      <p:sp>
        <p:nvSpPr>
          <p:cNvPr id="244" name="Google Shape;244;p37"/>
          <p:cNvSpPr txBox="1"/>
          <p:nvPr>
            <p:ph type="title"/>
          </p:nvPr>
        </p:nvSpPr>
        <p:spPr>
          <a:xfrm>
            <a:off x="857250" y="445025"/>
            <a:ext cx="79749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3200">
                <a:latin typeface="Open Sans SemiBold"/>
                <a:ea typeface="Open Sans SemiBold"/>
                <a:cs typeface="Open Sans SemiBold"/>
                <a:sym typeface="Open Sans SemiBold"/>
              </a:rPr>
              <a:t>Creating a Group</a:t>
            </a:r>
            <a:endParaRPr sz="3200">
              <a:latin typeface="Open Sans SemiBold"/>
              <a:ea typeface="Open Sans SemiBold"/>
              <a:cs typeface="Open Sans SemiBold"/>
              <a:sym typeface="Open Sans SemiBold"/>
            </a:endParaRPr>
          </a:p>
          <a:p>
            <a:pPr indent="0" lvl="0" marL="0" rtl="0" algn="l">
              <a:spcBef>
                <a:spcPts val="0"/>
              </a:spcBef>
              <a:spcAft>
                <a:spcPts val="0"/>
              </a:spcAft>
              <a:buNone/>
            </a:pPr>
            <a:r>
              <a:t/>
            </a:r>
            <a:endParaRPr/>
          </a:p>
        </p:txBody>
      </p:sp>
      <p:pic>
        <p:nvPicPr>
          <p:cNvPr id="245" name="Google Shape;245;p37"/>
          <p:cNvPicPr preferRelativeResize="0"/>
          <p:nvPr/>
        </p:nvPicPr>
        <p:blipFill>
          <a:blip r:embed="rId3">
            <a:alphaModFix/>
          </a:blip>
          <a:stretch>
            <a:fillRect/>
          </a:stretch>
        </p:blipFill>
        <p:spPr>
          <a:xfrm>
            <a:off x="1009639" y="1093925"/>
            <a:ext cx="2254292" cy="3819317"/>
          </a:xfrm>
          <a:prstGeom prst="rect">
            <a:avLst/>
          </a:prstGeom>
          <a:noFill/>
          <a:ln>
            <a:noFill/>
          </a:ln>
        </p:spPr>
      </p:pic>
      <p:pic>
        <p:nvPicPr>
          <p:cNvPr id="246" name="Google Shape;246;p37"/>
          <p:cNvPicPr preferRelativeResize="0"/>
          <p:nvPr/>
        </p:nvPicPr>
        <p:blipFill>
          <a:blip r:embed="rId4">
            <a:alphaModFix/>
          </a:blip>
          <a:stretch>
            <a:fillRect/>
          </a:stretch>
        </p:blipFill>
        <p:spPr>
          <a:xfrm>
            <a:off x="3444852" y="1093940"/>
            <a:ext cx="2254292" cy="3819317"/>
          </a:xfrm>
          <a:prstGeom prst="rect">
            <a:avLst/>
          </a:prstGeom>
          <a:noFill/>
          <a:ln>
            <a:noFill/>
          </a:ln>
        </p:spPr>
      </p:pic>
      <p:pic>
        <p:nvPicPr>
          <p:cNvPr id="247" name="Google Shape;247;p37"/>
          <p:cNvPicPr preferRelativeResize="0"/>
          <p:nvPr/>
        </p:nvPicPr>
        <p:blipFill>
          <a:blip r:embed="rId5">
            <a:alphaModFix/>
          </a:blip>
          <a:stretch>
            <a:fillRect/>
          </a:stretch>
        </p:blipFill>
        <p:spPr>
          <a:xfrm>
            <a:off x="5880058" y="1093925"/>
            <a:ext cx="2254306" cy="381935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1" name="Shape 251"/>
        <p:cNvGrpSpPr/>
        <p:nvPr/>
      </p:nvGrpSpPr>
      <p:grpSpPr>
        <a:xfrm>
          <a:off x="0" y="0"/>
          <a:ext cx="0" cy="0"/>
          <a:chOff x="0" y="0"/>
          <a:chExt cx="0" cy="0"/>
        </a:xfrm>
      </p:grpSpPr>
      <p:sp>
        <p:nvSpPr>
          <p:cNvPr id="252" name="Google Shape;252;p38"/>
          <p:cNvSpPr txBox="1"/>
          <p:nvPr>
            <p:ph type="title"/>
          </p:nvPr>
        </p:nvSpPr>
        <p:spPr>
          <a:xfrm>
            <a:off x="711625" y="354800"/>
            <a:ext cx="81207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3200">
                <a:latin typeface="Open Sans SemiBold"/>
                <a:ea typeface="Open Sans SemiBold"/>
                <a:cs typeface="Open Sans SemiBold"/>
                <a:sym typeface="Open Sans SemiBold"/>
              </a:rPr>
              <a:t>View Profile</a:t>
            </a:r>
            <a:endParaRPr sz="3200">
              <a:latin typeface="Open Sans SemiBold"/>
              <a:ea typeface="Open Sans SemiBold"/>
              <a:cs typeface="Open Sans SemiBold"/>
              <a:sym typeface="Open Sans SemiBold"/>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pic>
        <p:nvPicPr>
          <p:cNvPr id="253" name="Google Shape;253;p38"/>
          <p:cNvPicPr preferRelativeResize="0"/>
          <p:nvPr/>
        </p:nvPicPr>
        <p:blipFill>
          <a:blip r:embed="rId3">
            <a:alphaModFix/>
          </a:blip>
          <a:stretch>
            <a:fillRect/>
          </a:stretch>
        </p:blipFill>
        <p:spPr>
          <a:xfrm>
            <a:off x="5981443" y="1017725"/>
            <a:ext cx="2242758" cy="3900245"/>
          </a:xfrm>
          <a:prstGeom prst="rect">
            <a:avLst/>
          </a:prstGeom>
          <a:noFill/>
          <a:ln>
            <a:noFill/>
          </a:ln>
        </p:spPr>
      </p:pic>
      <p:pic>
        <p:nvPicPr>
          <p:cNvPr id="254" name="Google Shape;254;p38"/>
          <p:cNvPicPr preferRelativeResize="0"/>
          <p:nvPr/>
        </p:nvPicPr>
        <p:blipFill>
          <a:blip r:embed="rId4">
            <a:alphaModFix/>
          </a:blip>
          <a:stretch>
            <a:fillRect/>
          </a:stretch>
        </p:blipFill>
        <p:spPr>
          <a:xfrm>
            <a:off x="711625" y="1017725"/>
            <a:ext cx="2242758" cy="3900245"/>
          </a:xfrm>
          <a:prstGeom prst="rect">
            <a:avLst/>
          </a:prstGeom>
          <a:noFill/>
          <a:ln>
            <a:noFill/>
          </a:ln>
        </p:spPr>
      </p:pic>
      <p:pic>
        <p:nvPicPr>
          <p:cNvPr id="255" name="Google Shape;255;p38"/>
          <p:cNvPicPr preferRelativeResize="0"/>
          <p:nvPr/>
        </p:nvPicPr>
        <p:blipFill rotWithShape="1">
          <a:blip r:embed="rId5">
            <a:alphaModFix/>
          </a:blip>
          <a:srcRect b="8007" l="11397" r="11281" t="3614"/>
          <a:stretch/>
        </p:blipFill>
        <p:spPr>
          <a:xfrm>
            <a:off x="3297688" y="445025"/>
            <a:ext cx="2340450" cy="4698476"/>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9" name="Shape 259"/>
        <p:cNvGrpSpPr/>
        <p:nvPr/>
      </p:nvGrpSpPr>
      <p:grpSpPr>
        <a:xfrm>
          <a:off x="0" y="0"/>
          <a:ext cx="0" cy="0"/>
          <a:chOff x="0" y="0"/>
          <a:chExt cx="0" cy="0"/>
        </a:xfrm>
      </p:grpSpPr>
      <p:sp>
        <p:nvSpPr>
          <p:cNvPr id="260" name="Google Shape;260;p39"/>
          <p:cNvSpPr txBox="1"/>
          <p:nvPr>
            <p:ph type="title"/>
          </p:nvPr>
        </p:nvSpPr>
        <p:spPr>
          <a:xfrm>
            <a:off x="815150" y="338725"/>
            <a:ext cx="80172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3200">
                <a:latin typeface="Open Sans SemiBold"/>
                <a:ea typeface="Open Sans SemiBold"/>
                <a:cs typeface="Open Sans SemiBold"/>
                <a:sym typeface="Open Sans SemiBold"/>
              </a:rPr>
              <a:t>Customize</a:t>
            </a:r>
            <a:r>
              <a:rPr lang="en" sz="3200">
                <a:latin typeface="Open Sans SemiBold"/>
                <a:ea typeface="Open Sans SemiBold"/>
                <a:cs typeface="Open Sans SemiBold"/>
                <a:sym typeface="Open Sans SemiBold"/>
              </a:rPr>
              <a:t> Profile &amp; Theme</a:t>
            </a:r>
            <a:endParaRPr sz="3200">
              <a:latin typeface="Open Sans SemiBold"/>
              <a:ea typeface="Open Sans SemiBold"/>
              <a:cs typeface="Open Sans SemiBold"/>
              <a:sym typeface="Open Sans SemiBold"/>
            </a:endParaRPr>
          </a:p>
          <a:p>
            <a:pPr indent="0" lvl="0" marL="0" rtl="0" algn="l">
              <a:spcBef>
                <a:spcPts val="0"/>
              </a:spcBef>
              <a:spcAft>
                <a:spcPts val="0"/>
              </a:spcAft>
              <a:buNone/>
            </a:pPr>
            <a:r>
              <a:t/>
            </a:r>
            <a:endParaRPr/>
          </a:p>
        </p:txBody>
      </p:sp>
      <p:pic>
        <p:nvPicPr>
          <p:cNvPr id="261" name="Google Shape;261;p39"/>
          <p:cNvPicPr preferRelativeResize="0"/>
          <p:nvPr/>
        </p:nvPicPr>
        <p:blipFill>
          <a:blip r:embed="rId3">
            <a:alphaModFix/>
          </a:blip>
          <a:stretch>
            <a:fillRect/>
          </a:stretch>
        </p:blipFill>
        <p:spPr>
          <a:xfrm>
            <a:off x="815150" y="911425"/>
            <a:ext cx="2377382" cy="4232074"/>
          </a:xfrm>
          <a:prstGeom prst="rect">
            <a:avLst/>
          </a:prstGeom>
          <a:noFill/>
          <a:ln>
            <a:noFill/>
          </a:ln>
        </p:spPr>
      </p:pic>
      <p:pic>
        <p:nvPicPr>
          <p:cNvPr id="262" name="Google Shape;262;p39"/>
          <p:cNvPicPr preferRelativeResize="0"/>
          <p:nvPr/>
        </p:nvPicPr>
        <p:blipFill>
          <a:blip r:embed="rId4">
            <a:alphaModFix/>
          </a:blip>
          <a:stretch>
            <a:fillRect/>
          </a:stretch>
        </p:blipFill>
        <p:spPr>
          <a:xfrm>
            <a:off x="5951464" y="911425"/>
            <a:ext cx="2377385" cy="4232074"/>
          </a:xfrm>
          <a:prstGeom prst="rect">
            <a:avLst/>
          </a:prstGeom>
          <a:noFill/>
          <a:ln>
            <a:noFill/>
          </a:ln>
        </p:spPr>
      </p:pic>
      <p:pic>
        <p:nvPicPr>
          <p:cNvPr id="263" name="Google Shape;263;p39"/>
          <p:cNvPicPr preferRelativeResize="0"/>
          <p:nvPr/>
        </p:nvPicPr>
        <p:blipFill>
          <a:blip r:embed="rId5">
            <a:alphaModFix/>
          </a:blip>
          <a:stretch>
            <a:fillRect/>
          </a:stretch>
        </p:blipFill>
        <p:spPr>
          <a:xfrm>
            <a:off x="3383306" y="911425"/>
            <a:ext cx="2377385" cy="4232074"/>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267" name="Shape 267"/>
        <p:cNvGrpSpPr/>
        <p:nvPr/>
      </p:nvGrpSpPr>
      <p:grpSpPr>
        <a:xfrm>
          <a:off x="0" y="0"/>
          <a:ext cx="0" cy="0"/>
          <a:chOff x="0" y="0"/>
          <a:chExt cx="0" cy="0"/>
        </a:xfrm>
      </p:grpSpPr>
      <p:pic>
        <p:nvPicPr>
          <p:cNvPr id="268" name="Google Shape;268;p40" title="Change profile.mp4">
            <a:hlinkClick r:id="rId3"/>
          </p:cNvPr>
          <p:cNvPicPr preferRelativeResize="0"/>
          <p:nvPr/>
        </p:nvPicPr>
        <p:blipFill>
          <a:blip r:embed="rId4">
            <a:alphaModFix/>
          </a:blip>
          <a:stretch>
            <a:fillRect/>
          </a:stretch>
        </p:blipFill>
        <p:spPr>
          <a:xfrm>
            <a:off x="1143000" y="0"/>
            <a:ext cx="6858000" cy="514350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272" name="Shape 272"/>
        <p:cNvGrpSpPr/>
        <p:nvPr/>
      </p:nvGrpSpPr>
      <p:grpSpPr>
        <a:xfrm>
          <a:off x="0" y="0"/>
          <a:ext cx="0" cy="0"/>
          <a:chOff x="0" y="0"/>
          <a:chExt cx="0" cy="0"/>
        </a:xfrm>
      </p:grpSpPr>
      <p:pic>
        <p:nvPicPr>
          <p:cNvPr id="273" name="Google Shape;273;p41" title="Change theme.mp4">
            <a:hlinkClick r:id="rId3"/>
          </p:cNvPr>
          <p:cNvPicPr preferRelativeResize="0"/>
          <p:nvPr/>
        </p:nvPicPr>
        <p:blipFill>
          <a:blip r:embed="rId4">
            <a:alphaModFix/>
          </a:blip>
          <a:stretch>
            <a:fillRect/>
          </a:stretch>
        </p:blipFill>
        <p:spPr>
          <a:xfrm>
            <a:off x="1143000" y="0"/>
            <a:ext cx="6858000" cy="51435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67" name="Shape 67"/>
        <p:cNvGrpSpPr/>
        <p:nvPr/>
      </p:nvGrpSpPr>
      <p:grpSpPr>
        <a:xfrm>
          <a:off x="0" y="0"/>
          <a:ext cx="0" cy="0"/>
          <a:chOff x="0" y="0"/>
          <a:chExt cx="0" cy="0"/>
        </a:xfrm>
      </p:grpSpPr>
      <p:sp>
        <p:nvSpPr>
          <p:cNvPr id="68" name="Google Shape;68;p15"/>
          <p:cNvSpPr txBox="1"/>
          <p:nvPr>
            <p:ph type="title"/>
          </p:nvPr>
        </p:nvSpPr>
        <p:spPr>
          <a:xfrm>
            <a:off x="746100" y="5406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Open Sans SemiBold"/>
                <a:ea typeface="Open Sans SemiBold"/>
                <a:cs typeface="Open Sans SemiBold"/>
                <a:sym typeface="Open Sans SemiBold"/>
              </a:rPr>
              <a:t>What is Flamingo ?</a:t>
            </a:r>
            <a:endParaRPr>
              <a:latin typeface="Open Sans SemiBold"/>
              <a:ea typeface="Open Sans SemiBold"/>
              <a:cs typeface="Open Sans SemiBold"/>
              <a:sym typeface="Open Sans SemiBold"/>
            </a:endParaRPr>
          </a:p>
        </p:txBody>
      </p:sp>
      <p:sp>
        <p:nvSpPr>
          <p:cNvPr id="69" name="Google Shape;69;p15"/>
          <p:cNvSpPr txBox="1"/>
          <p:nvPr/>
        </p:nvSpPr>
        <p:spPr>
          <a:xfrm>
            <a:off x="639300" y="1291600"/>
            <a:ext cx="7865400" cy="1419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Open Sans SemiBold"/>
                <a:ea typeface="Open Sans SemiBold"/>
                <a:cs typeface="Open Sans SemiBold"/>
                <a:sym typeface="Open Sans SemiBold"/>
              </a:rPr>
              <a:t>A cross-platform mobile app. </a:t>
            </a:r>
            <a:r>
              <a:rPr lang="en" sz="1800">
                <a:latin typeface="Open Sans SemiBold"/>
                <a:ea typeface="Open Sans SemiBold"/>
                <a:cs typeface="Open Sans SemiBold"/>
                <a:sym typeface="Open Sans SemiBold"/>
              </a:rPr>
              <a:t>t</a:t>
            </a:r>
            <a:r>
              <a:rPr lang="en" sz="1800">
                <a:latin typeface="Open Sans SemiBold"/>
                <a:ea typeface="Open Sans SemiBold"/>
                <a:cs typeface="Open Sans SemiBold"/>
                <a:sym typeface="Open Sans SemiBold"/>
              </a:rPr>
              <a:t>hat allows users’ to</a:t>
            </a:r>
            <a:r>
              <a:rPr lang="en" sz="1800">
                <a:latin typeface="Open Sans SemiBold"/>
                <a:ea typeface="Open Sans SemiBold"/>
                <a:cs typeface="Open Sans SemiBold"/>
                <a:sym typeface="Open Sans SemiBold"/>
              </a:rPr>
              <a:t> create scheduled events  in groups that can be triggered by variety of triggers.</a:t>
            </a:r>
            <a:r>
              <a:rPr lang="en" sz="1800">
                <a:latin typeface="Open Sans SemiBold"/>
                <a:ea typeface="Open Sans SemiBold"/>
                <a:cs typeface="Open Sans SemiBold"/>
                <a:sym typeface="Open Sans SemiBold"/>
              </a:rPr>
              <a:t> </a:t>
            </a:r>
            <a:endParaRPr sz="1800">
              <a:latin typeface="Open Sans SemiBold"/>
              <a:ea typeface="Open Sans SemiBold"/>
              <a:cs typeface="Open Sans SemiBold"/>
              <a:sym typeface="Open Sans SemiBold"/>
            </a:endParaRPr>
          </a:p>
        </p:txBody>
      </p:sp>
      <p:pic>
        <p:nvPicPr>
          <p:cNvPr id="70" name="Google Shape;70;p15"/>
          <p:cNvPicPr preferRelativeResize="0"/>
          <p:nvPr/>
        </p:nvPicPr>
        <p:blipFill>
          <a:blip r:embed="rId4">
            <a:alphaModFix/>
          </a:blip>
          <a:stretch>
            <a:fillRect/>
          </a:stretch>
        </p:blipFill>
        <p:spPr>
          <a:xfrm>
            <a:off x="1227687" y="2188274"/>
            <a:ext cx="4132626" cy="3002576"/>
          </a:xfrm>
          <a:prstGeom prst="rect">
            <a:avLst/>
          </a:prstGeom>
          <a:noFill/>
          <a:ln>
            <a:noFill/>
          </a:ln>
        </p:spPr>
      </p:pic>
      <p:sp>
        <p:nvSpPr>
          <p:cNvPr id="71" name="Google Shape;71;p15"/>
          <p:cNvSpPr txBox="1"/>
          <p:nvPr/>
        </p:nvSpPr>
        <p:spPr>
          <a:xfrm>
            <a:off x="-1591200" y="367825"/>
            <a:ext cx="1591200" cy="672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t>45 Sec</a:t>
            </a:r>
            <a:endParaRPr sz="300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7" name="Shape 277"/>
        <p:cNvGrpSpPr/>
        <p:nvPr/>
      </p:nvGrpSpPr>
      <p:grpSpPr>
        <a:xfrm>
          <a:off x="0" y="0"/>
          <a:ext cx="0" cy="0"/>
          <a:chOff x="0" y="0"/>
          <a:chExt cx="0" cy="0"/>
        </a:xfrm>
      </p:grpSpPr>
      <p:sp>
        <p:nvSpPr>
          <p:cNvPr id="278" name="Google Shape;278;p42"/>
          <p:cNvSpPr txBox="1"/>
          <p:nvPr>
            <p:ph type="title"/>
          </p:nvPr>
        </p:nvSpPr>
        <p:spPr>
          <a:xfrm>
            <a:off x="830175" y="445025"/>
            <a:ext cx="80022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3200">
                <a:latin typeface="Open Sans SemiBold"/>
                <a:ea typeface="Open Sans SemiBold"/>
                <a:cs typeface="Open Sans SemiBold"/>
                <a:sym typeface="Open Sans SemiBold"/>
              </a:rPr>
              <a:t>Chat With Group Members</a:t>
            </a:r>
            <a:endParaRPr sz="3200">
              <a:latin typeface="Open Sans SemiBold"/>
              <a:ea typeface="Open Sans SemiBold"/>
              <a:cs typeface="Open Sans SemiBold"/>
              <a:sym typeface="Open Sans SemiBold"/>
            </a:endParaRPr>
          </a:p>
          <a:p>
            <a:pPr indent="0" lvl="0" marL="0" rtl="0" algn="l">
              <a:spcBef>
                <a:spcPts val="0"/>
              </a:spcBef>
              <a:spcAft>
                <a:spcPts val="0"/>
              </a:spcAft>
              <a:buNone/>
            </a:pPr>
            <a:r>
              <a:t/>
            </a:r>
            <a:endParaRPr/>
          </a:p>
        </p:txBody>
      </p:sp>
      <p:pic>
        <p:nvPicPr>
          <p:cNvPr id="279" name="Google Shape;279;p42"/>
          <p:cNvPicPr preferRelativeResize="0"/>
          <p:nvPr/>
        </p:nvPicPr>
        <p:blipFill>
          <a:blip r:embed="rId3">
            <a:alphaModFix/>
          </a:blip>
          <a:stretch>
            <a:fillRect/>
          </a:stretch>
        </p:blipFill>
        <p:spPr>
          <a:xfrm>
            <a:off x="3625213" y="1152125"/>
            <a:ext cx="1893600" cy="3821100"/>
          </a:xfrm>
          <a:prstGeom prst="roundRect">
            <a:avLst>
              <a:gd fmla="val 13464" name="adj"/>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83" name="Shape 283"/>
        <p:cNvGrpSpPr/>
        <p:nvPr/>
      </p:nvGrpSpPr>
      <p:grpSpPr>
        <a:xfrm>
          <a:off x="0" y="0"/>
          <a:ext cx="0" cy="0"/>
          <a:chOff x="0" y="0"/>
          <a:chExt cx="0" cy="0"/>
        </a:xfrm>
      </p:grpSpPr>
      <p:pic>
        <p:nvPicPr>
          <p:cNvPr id="284" name="Google Shape;284;p43"/>
          <p:cNvPicPr preferRelativeResize="0"/>
          <p:nvPr/>
        </p:nvPicPr>
        <p:blipFill>
          <a:blip r:embed="rId4">
            <a:alphaModFix/>
          </a:blip>
          <a:stretch>
            <a:fillRect/>
          </a:stretch>
        </p:blipFill>
        <p:spPr>
          <a:xfrm>
            <a:off x="1948702" y="0"/>
            <a:ext cx="7195297" cy="5143500"/>
          </a:xfrm>
          <a:prstGeom prst="rect">
            <a:avLst/>
          </a:prstGeom>
          <a:noFill/>
          <a:ln>
            <a:noFill/>
          </a:ln>
        </p:spPr>
      </p:pic>
      <p:sp>
        <p:nvSpPr>
          <p:cNvPr id="285" name="Google Shape;285;p43"/>
          <p:cNvSpPr txBox="1"/>
          <p:nvPr>
            <p:ph type="title"/>
          </p:nvPr>
        </p:nvSpPr>
        <p:spPr>
          <a:xfrm>
            <a:off x="156150" y="1368150"/>
            <a:ext cx="3573600" cy="740100"/>
          </a:xfrm>
          <a:prstGeom prst="rect">
            <a:avLst/>
          </a:prstGeom>
          <a:noFill/>
        </p:spPr>
        <p:txBody>
          <a:bodyPr anchorCtr="0" anchor="t" bIns="91425" lIns="91425" spcFirstLastPara="1" rIns="91425" wrap="square" tIns="91425">
            <a:noAutofit/>
          </a:bodyPr>
          <a:lstStyle/>
          <a:p>
            <a:pPr indent="0" lvl="0" marL="0" rtl="0" algn="l">
              <a:spcBef>
                <a:spcPts val="0"/>
              </a:spcBef>
              <a:spcAft>
                <a:spcPts val="0"/>
              </a:spcAft>
              <a:buNone/>
            </a:pPr>
            <a:r>
              <a:rPr lang="en" sz="4000"/>
              <a:t>Privacy Means</a:t>
            </a:r>
            <a:endParaRPr sz="400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89" name="Shape 289"/>
        <p:cNvGrpSpPr/>
        <p:nvPr/>
      </p:nvGrpSpPr>
      <p:grpSpPr>
        <a:xfrm>
          <a:off x="0" y="0"/>
          <a:ext cx="0" cy="0"/>
          <a:chOff x="0" y="0"/>
          <a:chExt cx="0" cy="0"/>
        </a:xfrm>
      </p:grpSpPr>
      <p:pic>
        <p:nvPicPr>
          <p:cNvPr id="290" name="Google Shape;290;p44"/>
          <p:cNvPicPr preferRelativeResize="0"/>
          <p:nvPr/>
        </p:nvPicPr>
        <p:blipFill>
          <a:blip r:embed="rId4">
            <a:alphaModFix amt="13000"/>
          </a:blip>
          <a:stretch>
            <a:fillRect/>
          </a:stretch>
        </p:blipFill>
        <p:spPr>
          <a:xfrm>
            <a:off x="3057750" y="512425"/>
            <a:ext cx="3028501" cy="4118649"/>
          </a:xfrm>
          <a:prstGeom prst="rect">
            <a:avLst/>
          </a:prstGeom>
          <a:noFill/>
          <a:ln>
            <a:noFill/>
          </a:ln>
        </p:spPr>
      </p:pic>
      <p:pic>
        <p:nvPicPr>
          <p:cNvPr id="291" name="Google Shape;291;p44"/>
          <p:cNvPicPr preferRelativeResize="0"/>
          <p:nvPr/>
        </p:nvPicPr>
        <p:blipFill>
          <a:blip r:embed="rId5">
            <a:alphaModFix/>
          </a:blip>
          <a:stretch>
            <a:fillRect/>
          </a:stretch>
        </p:blipFill>
        <p:spPr>
          <a:xfrm>
            <a:off x="4140962" y="2212013"/>
            <a:ext cx="5003049" cy="2931475"/>
          </a:xfrm>
          <a:prstGeom prst="rect">
            <a:avLst/>
          </a:prstGeom>
          <a:noFill/>
          <a:ln>
            <a:noFill/>
          </a:ln>
        </p:spPr>
      </p:pic>
      <p:sp>
        <p:nvSpPr>
          <p:cNvPr id="292" name="Google Shape;292;p4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000">
                <a:latin typeface="Open Sans SemiBold"/>
                <a:ea typeface="Open Sans SemiBold"/>
                <a:cs typeface="Open Sans SemiBold"/>
                <a:sym typeface="Open Sans SemiBold"/>
              </a:rPr>
              <a:t>Privacy &amp; Security</a:t>
            </a:r>
            <a:r>
              <a:rPr lang="en"/>
              <a:t> </a:t>
            </a:r>
            <a:endParaRPr/>
          </a:p>
        </p:txBody>
      </p:sp>
      <p:sp>
        <p:nvSpPr>
          <p:cNvPr id="293" name="Google Shape;293;p44"/>
          <p:cNvSpPr txBox="1"/>
          <p:nvPr>
            <p:ph idx="1" type="body"/>
          </p:nvPr>
        </p:nvSpPr>
        <p:spPr>
          <a:xfrm>
            <a:off x="311700" y="1214675"/>
            <a:ext cx="8520600" cy="3416400"/>
          </a:xfrm>
          <a:prstGeom prst="rect">
            <a:avLst/>
          </a:prstGeom>
          <a:effectLst>
            <a:outerShdw blurRad="57150" rotWithShape="0" algn="bl" dir="5400000" dist="19050">
              <a:srgbClr val="000000">
                <a:alpha val="2000"/>
              </a:srgbClr>
            </a:outerShdw>
          </a:effectLst>
        </p:spPr>
        <p:txBody>
          <a:bodyPr anchorCtr="0" anchor="t" bIns="91425" lIns="91425" spcFirstLastPara="1" rIns="91425" wrap="square" tIns="91425">
            <a:noAutofit/>
          </a:bodyPr>
          <a:lstStyle/>
          <a:p>
            <a:pPr indent="-355600" lvl="0" marL="457200" rtl="0" algn="l">
              <a:lnSpc>
                <a:spcPct val="200000"/>
              </a:lnSpc>
              <a:spcBef>
                <a:spcPts val="0"/>
              </a:spcBef>
              <a:spcAft>
                <a:spcPts val="0"/>
              </a:spcAft>
              <a:buSzPts val="2000"/>
              <a:buFont typeface="Open Sans"/>
              <a:buChar char="●"/>
            </a:pPr>
            <a:r>
              <a:rPr lang="en" sz="2000">
                <a:latin typeface="Open Sans"/>
                <a:ea typeface="Open Sans"/>
                <a:cs typeface="Open Sans"/>
                <a:sym typeface="Open Sans"/>
              </a:rPr>
              <a:t>Users can control what of their info is visible </a:t>
            </a:r>
            <a:endParaRPr sz="2000">
              <a:latin typeface="Open Sans"/>
              <a:ea typeface="Open Sans"/>
              <a:cs typeface="Open Sans"/>
              <a:sym typeface="Open Sans"/>
            </a:endParaRPr>
          </a:p>
          <a:p>
            <a:pPr indent="-355600" lvl="0" marL="457200" rtl="0" algn="l">
              <a:lnSpc>
                <a:spcPct val="200000"/>
              </a:lnSpc>
              <a:spcBef>
                <a:spcPts val="0"/>
              </a:spcBef>
              <a:spcAft>
                <a:spcPts val="0"/>
              </a:spcAft>
              <a:buSzPts val="2000"/>
              <a:buFont typeface="Open Sans"/>
              <a:buChar char="●"/>
            </a:pPr>
            <a:r>
              <a:rPr lang="en" sz="2000">
                <a:latin typeface="Open Sans"/>
                <a:ea typeface="Open Sans"/>
                <a:cs typeface="Open Sans"/>
                <a:sym typeface="Open Sans"/>
              </a:rPr>
              <a:t>Users can download their data.</a:t>
            </a:r>
            <a:endParaRPr sz="2000">
              <a:latin typeface="Open Sans"/>
              <a:ea typeface="Open Sans"/>
              <a:cs typeface="Open Sans"/>
              <a:sym typeface="Open Sans"/>
            </a:endParaRPr>
          </a:p>
          <a:p>
            <a:pPr indent="-355600" lvl="0" marL="457200" rtl="0" algn="l">
              <a:lnSpc>
                <a:spcPct val="200000"/>
              </a:lnSpc>
              <a:spcBef>
                <a:spcPts val="0"/>
              </a:spcBef>
              <a:spcAft>
                <a:spcPts val="0"/>
              </a:spcAft>
              <a:buSzPts val="2000"/>
              <a:buFont typeface="Open Sans"/>
              <a:buChar char="●"/>
            </a:pPr>
            <a:r>
              <a:rPr lang="en" sz="2000">
                <a:latin typeface="Open Sans"/>
                <a:ea typeface="Open Sans"/>
                <a:cs typeface="Open Sans"/>
                <a:sym typeface="Open Sans"/>
              </a:rPr>
              <a:t>Users can delete all of their data.</a:t>
            </a:r>
            <a:endParaRPr sz="2000">
              <a:latin typeface="Open Sans"/>
              <a:ea typeface="Open Sans"/>
              <a:cs typeface="Open Sans"/>
              <a:sym typeface="Open Sans"/>
            </a:endParaRPr>
          </a:p>
          <a:p>
            <a:pPr indent="-355600" lvl="0" marL="457200" rtl="0" algn="l">
              <a:lnSpc>
                <a:spcPct val="200000"/>
              </a:lnSpc>
              <a:spcBef>
                <a:spcPts val="0"/>
              </a:spcBef>
              <a:spcAft>
                <a:spcPts val="0"/>
              </a:spcAft>
              <a:buSzPts val="2000"/>
              <a:buFont typeface="Open Sans"/>
              <a:buChar char="●"/>
            </a:pPr>
            <a:r>
              <a:rPr lang="en" sz="2000">
                <a:latin typeface="Open Sans"/>
                <a:ea typeface="Open Sans"/>
                <a:cs typeface="Open Sans"/>
                <a:sym typeface="Open Sans"/>
              </a:rPr>
              <a:t>Signing in can only be using one device</a:t>
            </a:r>
            <a:endParaRPr sz="2000">
              <a:latin typeface="Open Sans"/>
              <a:ea typeface="Open Sans"/>
              <a:cs typeface="Open Sans"/>
              <a:sym typeface="Open Sans"/>
            </a:endParaRPr>
          </a:p>
          <a:p>
            <a:pPr indent="0" lvl="0" marL="0" rtl="0" algn="l">
              <a:spcBef>
                <a:spcPts val="1600"/>
              </a:spcBef>
              <a:spcAft>
                <a:spcPts val="1600"/>
              </a:spcAft>
              <a:buNone/>
            </a:pPr>
            <a:r>
              <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297" name="Shape 297"/>
        <p:cNvGrpSpPr/>
        <p:nvPr/>
      </p:nvGrpSpPr>
      <p:grpSpPr>
        <a:xfrm>
          <a:off x="0" y="0"/>
          <a:ext cx="0" cy="0"/>
          <a:chOff x="0" y="0"/>
          <a:chExt cx="0" cy="0"/>
        </a:xfrm>
      </p:grpSpPr>
      <p:pic>
        <p:nvPicPr>
          <p:cNvPr id="298" name="Google Shape;298;p45" title="Privacy .mp4">
            <a:hlinkClick r:id="rId3"/>
          </p:cNvPr>
          <p:cNvPicPr preferRelativeResize="0"/>
          <p:nvPr/>
        </p:nvPicPr>
        <p:blipFill>
          <a:blip r:embed="rId4">
            <a:alphaModFix/>
          </a:blip>
          <a:stretch>
            <a:fillRect/>
          </a:stretch>
        </p:blipFill>
        <p:spPr>
          <a:xfrm>
            <a:off x="1143000" y="0"/>
            <a:ext cx="6858000" cy="514350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02" name="Shape 302"/>
        <p:cNvGrpSpPr/>
        <p:nvPr/>
      </p:nvGrpSpPr>
      <p:grpSpPr>
        <a:xfrm>
          <a:off x="0" y="0"/>
          <a:ext cx="0" cy="0"/>
          <a:chOff x="0" y="0"/>
          <a:chExt cx="0" cy="0"/>
        </a:xfrm>
      </p:grpSpPr>
      <p:sp>
        <p:nvSpPr>
          <p:cNvPr id="303" name="Google Shape;303;p46"/>
          <p:cNvSpPr txBox="1"/>
          <p:nvPr>
            <p:ph type="title"/>
          </p:nvPr>
        </p:nvSpPr>
        <p:spPr>
          <a:xfrm>
            <a:off x="826100" y="445025"/>
            <a:ext cx="80061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Open Sans SemiBold"/>
                <a:ea typeface="Open Sans SemiBold"/>
                <a:cs typeface="Open Sans SemiBold"/>
                <a:sym typeface="Open Sans SemiBold"/>
              </a:rPr>
              <a:t>Extension </a:t>
            </a:r>
            <a:r>
              <a:rPr lang="en">
                <a:latin typeface="Open Sans SemiBold"/>
                <a:ea typeface="Open Sans SemiBold"/>
                <a:cs typeface="Open Sans SemiBold"/>
                <a:sym typeface="Open Sans SemiBold"/>
              </a:rPr>
              <a:t>Triggers</a:t>
            </a:r>
            <a:endParaRPr>
              <a:latin typeface="Open Sans SemiBold"/>
              <a:ea typeface="Open Sans SemiBold"/>
              <a:cs typeface="Open Sans SemiBold"/>
              <a:sym typeface="Open Sans SemiBold"/>
            </a:endParaRPr>
          </a:p>
        </p:txBody>
      </p:sp>
      <p:sp>
        <p:nvSpPr>
          <p:cNvPr id="304" name="Google Shape;304;p46"/>
          <p:cNvSpPr txBox="1"/>
          <p:nvPr>
            <p:ph idx="1" type="body"/>
          </p:nvPr>
        </p:nvSpPr>
        <p:spPr>
          <a:xfrm>
            <a:off x="934300" y="1141425"/>
            <a:ext cx="7898100" cy="3416400"/>
          </a:xfrm>
          <a:prstGeom prst="rect">
            <a:avLst/>
          </a:prstGeom>
        </p:spPr>
        <p:txBody>
          <a:bodyPr anchorCtr="0" anchor="t" bIns="91425" lIns="91425" spcFirstLastPara="1" rIns="91425" wrap="square" tIns="91425">
            <a:noAutofit/>
          </a:bodyPr>
          <a:lstStyle/>
          <a:p>
            <a:pPr indent="-342900" lvl="0" marL="457200" rtl="0" algn="l">
              <a:lnSpc>
                <a:spcPct val="200000"/>
              </a:lnSpc>
              <a:spcBef>
                <a:spcPts val="0"/>
              </a:spcBef>
              <a:spcAft>
                <a:spcPts val="0"/>
              </a:spcAft>
              <a:buSzPts val="1800"/>
              <a:buFont typeface="Open Sans"/>
              <a:buChar char="●"/>
            </a:pPr>
            <a:r>
              <a:rPr lang="en">
                <a:latin typeface="Open Sans"/>
                <a:ea typeface="Open Sans"/>
                <a:cs typeface="Open Sans"/>
                <a:sym typeface="Open Sans"/>
              </a:rPr>
              <a:t>Time</a:t>
            </a:r>
            <a:endParaRPr>
              <a:latin typeface="Open Sans"/>
              <a:ea typeface="Open Sans"/>
              <a:cs typeface="Open Sans"/>
              <a:sym typeface="Open Sans"/>
            </a:endParaRPr>
          </a:p>
          <a:p>
            <a:pPr indent="-342900" lvl="0" marL="457200" rtl="0" algn="l">
              <a:lnSpc>
                <a:spcPct val="200000"/>
              </a:lnSpc>
              <a:spcBef>
                <a:spcPts val="0"/>
              </a:spcBef>
              <a:spcAft>
                <a:spcPts val="0"/>
              </a:spcAft>
              <a:buSzPts val="1800"/>
              <a:buFont typeface="Open Sans"/>
              <a:buChar char="●"/>
            </a:pPr>
            <a:r>
              <a:rPr lang="en">
                <a:latin typeface="Open Sans"/>
                <a:ea typeface="Open Sans"/>
                <a:cs typeface="Open Sans"/>
                <a:sym typeface="Open Sans"/>
              </a:rPr>
              <a:t>Currency Exchange Rates</a:t>
            </a:r>
            <a:endParaRPr>
              <a:latin typeface="Open Sans"/>
              <a:ea typeface="Open Sans"/>
              <a:cs typeface="Open Sans"/>
              <a:sym typeface="Open Sans"/>
            </a:endParaRPr>
          </a:p>
          <a:p>
            <a:pPr indent="-342900" lvl="0" marL="457200" rtl="0" algn="l">
              <a:lnSpc>
                <a:spcPct val="200000"/>
              </a:lnSpc>
              <a:spcBef>
                <a:spcPts val="0"/>
              </a:spcBef>
              <a:spcAft>
                <a:spcPts val="0"/>
              </a:spcAft>
              <a:buSzPts val="1800"/>
              <a:buFont typeface="Open Sans"/>
              <a:buChar char="●"/>
            </a:pPr>
            <a:r>
              <a:rPr lang="en">
                <a:latin typeface="Open Sans"/>
                <a:ea typeface="Open Sans"/>
                <a:cs typeface="Open Sans"/>
                <a:sym typeface="Open Sans"/>
              </a:rPr>
              <a:t>Weather</a:t>
            </a:r>
            <a:endParaRPr>
              <a:latin typeface="Open Sans"/>
              <a:ea typeface="Open Sans"/>
              <a:cs typeface="Open Sans"/>
              <a:sym typeface="Open Sans"/>
            </a:endParaRPr>
          </a:p>
          <a:p>
            <a:pPr indent="-342900" lvl="0" marL="457200" rtl="0" algn="l">
              <a:lnSpc>
                <a:spcPct val="200000"/>
              </a:lnSpc>
              <a:spcBef>
                <a:spcPts val="0"/>
              </a:spcBef>
              <a:spcAft>
                <a:spcPts val="0"/>
              </a:spcAft>
              <a:buSzPts val="1800"/>
              <a:buFont typeface="Open Sans"/>
              <a:buChar char="●"/>
            </a:pPr>
            <a:r>
              <a:rPr lang="en">
                <a:latin typeface="Open Sans"/>
                <a:ea typeface="Open Sans"/>
                <a:cs typeface="Open Sans"/>
                <a:sym typeface="Open Sans"/>
              </a:rPr>
              <a:t>GPS ( to be implemented )</a:t>
            </a:r>
            <a:endParaRPr>
              <a:latin typeface="Open Sans"/>
              <a:ea typeface="Open Sans"/>
              <a:cs typeface="Open Sans"/>
              <a:sym typeface="Open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308" name="Shape 308"/>
        <p:cNvGrpSpPr/>
        <p:nvPr/>
      </p:nvGrpSpPr>
      <p:grpSpPr>
        <a:xfrm>
          <a:off x="0" y="0"/>
          <a:ext cx="0" cy="0"/>
          <a:chOff x="0" y="0"/>
          <a:chExt cx="0" cy="0"/>
        </a:xfrm>
      </p:grpSpPr>
      <p:pic>
        <p:nvPicPr>
          <p:cNvPr id="309" name="Google Shape;309;p47" title="Create extension.mp4">
            <a:hlinkClick r:id="rId3"/>
          </p:cNvPr>
          <p:cNvPicPr preferRelativeResize="0"/>
          <p:nvPr/>
        </p:nvPicPr>
        <p:blipFill>
          <a:blip r:embed="rId4">
            <a:alphaModFix/>
          </a:blip>
          <a:stretch>
            <a:fillRect/>
          </a:stretch>
        </p:blipFill>
        <p:spPr>
          <a:xfrm>
            <a:off x="1143000" y="0"/>
            <a:ext cx="6858000" cy="5143500"/>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13" name="Shape 313"/>
        <p:cNvGrpSpPr/>
        <p:nvPr/>
      </p:nvGrpSpPr>
      <p:grpSpPr>
        <a:xfrm>
          <a:off x="0" y="0"/>
          <a:ext cx="0" cy="0"/>
          <a:chOff x="0" y="0"/>
          <a:chExt cx="0" cy="0"/>
        </a:xfrm>
      </p:grpSpPr>
      <p:pic>
        <p:nvPicPr>
          <p:cNvPr id="314" name="Google Shape;314;p48"/>
          <p:cNvPicPr preferRelativeResize="0"/>
          <p:nvPr/>
        </p:nvPicPr>
        <p:blipFill>
          <a:blip r:embed="rId4">
            <a:alphaModFix/>
          </a:blip>
          <a:stretch>
            <a:fillRect/>
          </a:stretch>
        </p:blipFill>
        <p:spPr>
          <a:xfrm>
            <a:off x="3818470" y="0"/>
            <a:ext cx="5325530" cy="5143500"/>
          </a:xfrm>
          <a:prstGeom prst="rect">
            <a:avLst/>
          </a:prstGeom>
          <a:noFill/>
          <a:ln>
            <a:noFill/>
          </a:ln>
        </p:spPr>
      </p:pic>
      <p:sp>
        <p:nvSpPr>
          <p:cNvPr id="315" name="Google Shape;315;p48"/>
          <p:cNvSpPr txBox="1"/>
          <p:nvPr>
            <p:ph type="title"/>
          </p:nvPr>
        </p:nvSpPr>
        <p:spPr>
          <a:xfrm>
            <a:off x="902375" y="445025"/>
            <a:ext cx="2916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000">
                <a:latin typeface="Open Sans SemiBold"/>
                <a:ea typeface="Open Sans SemiBold"/>
                <a:cs typeface="Open Sans SemiBold"/>
                <a:sym typeface="Open Sans SemiBold"/>
              </a:rPr>
              <a:t>Time</a:t>
            </a:r>
            <a:endParaRPr sz="3000">
              <a:latin typeface="Open Sans SemiBold"/>
              <a:ea typeface="Open Sans SemiBold"/>
              <a:cs typeface="Open Sans SemiBold"/>
              <a:sym typeface="Open Sans SemiBold"/>
            </a:endParaRPr>
          </a:p>
        </p:txBody>
      </p:sp>
      <p:sp>
        <p:nvSpPr>
          <p:cNvPr id="316" name="Google Shape;316;p48"/>
          <p:cNvSpPr txBox="1"/>
          <p:nvPr>
            <p:ph idx="1" type="body"/>
          </p:nvPr>
        </p:nvSpPr>
        <p:spPr>
          <a:xfrm>
            <a:off x="315825" y="1504400"/>
            <a:ext cx="3889200" cy="5727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latin typeface="Open Sans"/>
                <a:ea typeface="Open Sans"/>
                <a:cs typeface="Open Sans"/>
                <a:sym typeface="Open Sans"/>
              </a:rPr>
              <a:t>Using node-schedule package</a:t>
            </a:r>
            <a:endParaRPr>
              <a:latin typeface="Open Sans"/>
              <a:ea typeface="Open Sans"/>
              <a:cs typeface="Open Sans"/>
              <a:sym typeface="Open Sans"/>
            </a:endParaRPr>
          </a:p>
        </p:txBody>
      </p:sp>
      <p:sp>
        <p:nvSpPr>
          <p:cNvPr id="317" name="Google Shape;317;p48"/>
          <p:cNvSpPr txBox="1"/>
          <p:nvPr/>
        </p:nvSpPr>
        <p:spPr>
          <a:xfrm>
            <a:off x="315825" y="2192750"/>
            <a:ext cx="7512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333333"/>
                </a:solidFill>
                <a:latin typeface="Trebuchet MS"/>
                <a:ea typeface="Trebuchet MS"/>
                <a:cs typeface="Trebuchet MS"/>
                <a:sym typeface="Trebuchet MS"/>
              </a:rPr>
              <a:t>*      *     *     *     *     *</a:t>
            </a:r>
            <a:endParaRPr sz="1800">
              <a:solidFill>
                <a:srgbClr val="333333"/>
              </a:solidFill>
              <a:latin typeface="Trebuchet MS"/>
              <a:ea typeface="Trebuchet MS"/>
              <a:cs typeface="Trebuchet MS"/>
              <a:sym typeface="Trebuchet MS"/>
            </a:endParaRPr>
          </a:p>
          <a:p>
            <a:pPr indent="0" lvl="0" marL="0" rtl="0" algn="l">
              <a:spcBef>
                <a:spcPts val="0"/>
              </a:spcBef>
              <a:spcAft>
                <a:spcPts val="0"/>
              </a:spcAft>
              <a:buNone/>
            </a:pPr>
            <a:r>
              <a:rPr lang="en" sz="1800">
                <a:solidFill>
                  <a:srgbClr val="333333"/>
                </a:solidFill>
                <a:latin typeface="Trebuchet MS"/>
                <a:ea typeface="Trebuchet MS"/>
                <a:cs typeface="Trebuchet MS"/>
                <a:sym typeface="Trebuchet MS"/>
              </a:rPr>
              <a:t>┬    ┬    ┬    ┬    ┬    ┬</a:t>
            </a:r>
            <a:endParaRPr sz="1800">
              <a:solidFill>
                <a:srgbClr val="333333"/>
              </a:solidFill>
              <a:latin typeface="Trebuchet MS"/>
              <a:ea typeface="Trebuchet MS"/>
              <a:cs typeface="Trebuchet MS"/>
              <a:sym typeface="Trebuchet MS"/>
            </a:endParaRPr>
          </a:p>
          <a:p>
            <a:pPr indent="0" lvl="0" marL="0" rtl="0" algn="l">
              <a:spcBef>
                <a:spcPts val="0"/>
              </a:spcBef>
              <a:spcAft>
                <a:spcPts val="0"/>
              </a:spcAft>
              <a:buNone/>
            </a:pPr>
            <a:r>
              <a:rPr lang="en" sz="1800">
                <a:solidFill>
                  <a:srgbClr val="333333"/>
                </a:solidFill>
                <a:latin typeface="Trebuchet MS"/>
                <a:ea typeface="Trebuchet MS"/>
                <a:cs typeface="Trebuchet MS"/>
                <a:sym typeface="Trebuchet MS"/>
              </a:rPr>
              <a:t>│    │    │    │    │    │</a:t>
            </a:r>
            <a:endParaRPr sz="1800">
              <a:solidFill>
                <a:srgbClr val="333333"/>
              </a:solidFill>
              <a:latin typeface="Trebuchet MS"/>
              <a:ea typeface="Trebuchet MS"/>
              <a:cs typeface="Trebuchet MS"/>
              <a:sym typeface="Trebuchet MS"/>
            </a:endParaRPr>
          </a:p>
          <a:p>
            <a:pPr indent="0" lvl="0" marL="0" rtl="0" algn="l">
              <a:spcBef>
                <a:spcPts val="0"/>
              </a:spcBef>
              <a:spcAft>
                <a:spcPts val="0"/>
              </a:spcAft>
              <a:buNone/>
            </a:pPr>
            <a:r>
              <a:rPr lang="en" sz="1800">
                <a:solidFill>
                  <a:srgbClr val="333333"/>
                </a:solidFill>
                <a:latin typeface="Trebuchet MS"/>
                <a:ea typeface="Trebuchet MS"/>
                <a:cs typeface="Trebuchet MS"/>
                <a:sym typeface="Trebuchet MS"/>
              </a:rPr>
              <a:t>│    │    │    │    │    └ day of week (0 - 7) (0 or 7 is Sun)</a:t>
            </a:r>
            <a:endParaRPr sz="1800">
              <a:solidFill>
                <a:srgbClr val="333333"/>
              </a:solidFill>
              <a:latin typeface="Trebuchet MS"/>
              <a:ea typeface="Trebuchet MS"/>
              <a:cs typeface="Trebuchet MS"/>
              <a:sym typeface="Trebuchet MS"/>
            </a:endParaRPr>
          </a:p>
          <a:p>
            <a:pPr indent="0" lvl="0" marL="0" rtl="0" algn="l">
              <a:spcBef>
                <a:spcPts val="0"/>
              </a:spcBef>
              <a:spcAft>
                <a:spcPts val="0"/>
              </a:spcAft>
              <a:buNone/>
            </a:pPr>
            <a:r>
              <a:rPr lang="en" sz="1800">
                <a:solidFill>
                  <a:srgbClr val="333333"/>
                </a:solidFill>
                <a:latin typeface="Trebuchet MS"/>
                <a:ea typeface="Trebuchet MS"/>
                <a:cs typeface="Trebuchet MS"/>
                <a:sym typeface="Trebuchet MS"/>
              </a:rPr>
              <a:t>│    │    │    │    └───── month (1 - 12)</a:t>
            </a:r>
            <a:endParaRPr sz="1800">
              <a:solidFill>
                <a:srgbClr val="333333"/>
              </a:solidFill>
              <a:latin typeface="Trebuchet MS"/>
              <a:ea typeface="Trebuchet MS"/>
              <a:cs typeface="Trebuchet MS"/>
              <a:sym typeface="Trebuchet MS"/>
            </a:endParaRPr>
          </a:p>
          <a:p>
            <a:pPr indent="0" lvl="0" marL="0" rtl="0" algn="l">
              <a:spcBef>
                <a:spcPts val="0"/>
              </a:spcBef>
              <a:spcAft>
                <a:spcPts val="0"/>
              </a:spcAft>
              <a:buNone/>
            </a:pPr>
            <a:r>
              <a:rPr lang="en" sz="1800">
                <a:solidFill>
                  <a:srgbClr val="333333"/>
                </a:solidFill>
                <a:latin typeface="Trebuchet MS"/>
                <a:ea typeface="Trebuchet MS"/>
                <a:cs typeface="Trebuchet MS"/>
                <a:sym typeface="Trebuchet MS"/>
              </a:rPr>
              <a:t>│    │    │    └────────── day of month (1 - 31)</a:t>
            </a:r>
            <a:endParaRPr sz="1800">
              <a:solidFill>
                <a:srgbClr val="333333"/>
              </a:solidFill>
              <a:latin typeface="Trebuchet MS"/>
              <a:ea typeface="Trebuchet MS"/>
              <a:cs typeface="Trebuchet MS"/>
              <a:sym typeface="Trebuchet MS"/>
            </a:endParaRPr>
          </a:p>
          <a:p>
            <a:pPr indent="0" lvl="0" marL="0" rtl="0" algn="l">
              <a:spcBef>
                <a:spcPts val="0"/>
              </a:spcBef>
              <a:spcAft>
                <a:spcPts val="0"/>
              </a:spcAft>
              <a:buNone/>
            </a:pPr>
            <a:r>
              <a:rPr lang="en" sz="1800">
                <a:solidFill>
                  <a:srgbClr val="333333"/>
                </a:solidFill>
                <a:latin typeface="Trebuchet MS"/>
                <a:ea typeface="Trebuchet MS"/>
                <a:cs typeface="Trebuchet MS"/>
                <a:sym typeface="Trebuchet MS"/>
              </a:rPr>
              <a:t>│    │    └─────────────── hour (0 - 23)</a:t>
            </a:r>
            <a:endParaRPr sz="1800">
              <a:solidFill>
                <a:srgbClr val="333333"/>
              </a:solidFill>
              <a:latin typeface="Trebuchet MS"/>
              <a:ea typeface="Trebuchet MS"/>
              <a:cs typeface="Trebuchet MS"/>
              <a:sym typeface="Trebuchet MS"/>
            </a:endParaRPr>
          </a:p>
          <a:p>
            <a:pPr indent="0" lvl="0" marL="0" rtl="0" algn="l">
              <a:spcBef>
                <a:spcPts val="0"/>
              </a:spcBef>
              <a:spcAft>
                <a:spcPts val="0"/>
              </a:spcAft>
              <a:buNone/>
            </a:pPr>
            <a:r>
              <a:rPr lang="en" sz="1800">
                <a:solidFill>
                  <a:srgbClr val="333333"/>
                </a:solidFill>
                <a:latin typeface="Trebuchet MS"/>
                <a:ea typeface="Trebuchet MS"/>
                <a:cs typeface="Trebuchet MS"/>
                <a:sym typeface="Trebuchet MS"/>
              </a:rPr>
              <a:t>│    └──────────────────── minute (0 - 59)</a:t>
            </a:r>
            <a:endParaRPr sz="1800">
              <a:solidFill>
                <a:srgbClr val="333333"/>
              </a:solidFill>
              <a:latin typeface="Trebuchet MS"/>
              <a:ea typeface="Trebuchet MS"/>
              <a:cs typeface="Trebuchet MS"/>
              <a:sym typeface="Trebuchet MS"/>
            </a:endParaRPr>
          </a:p>
          <a:p>
            <a:pPr indent="0" lvl="0" marL="0" marR="139700" rtl="0" algn="l">
              <a:lnSpc>
                <a:spcPct val="115000"/>
              </a:lnSpc>
              <a:spcBef>
                <a:spcPts val="0"/>
              </a:spcBef>
              <a:spcAft>
                <a:spcPts val="1800"/>
              </a:spcAft>
              <a:buNone/>
            </a:pPr>
            <a:r>
              <a:rPr lang="en" sz="1800">
                <a:solidFill>
                  <a:srgbClr val="333333"/>
                </a:solidFill>
                <a:latin typeface="Trebuchet MS"/>
                <a:ea typeface="Trebuchet MS"/>
                <a:cs typeface="Trebuchet MS"/>
                <a:sym typeface="Trebuchet MS"/>
              </a:rPr>
              <a:t>└───────────────────────── second (0 - 59)</a:t>
            </a:r>
            <a:endParaRPr sz="1800">
              <a:solidFill>
                <a:srgbClr val="333333"/>
              </a:solidFill>
              <a:latin typeface="Trebuchet MS"/>
              <a:ea typeface="Trebuchet MS"/>
              <a:cs typeface="Trebuchet MS"/>
              <a:sym typeface="Trebuchet M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21" name="Shape 321"/>
        <p:cNvGrpSpPr/>
        <p:nvPr/>
      </p:nvGrpSpPr>
      <p:grpSpPr>
        <a:xfrm>
          <a:off x="0" y="0"/>
          <a:ext cx="0" cy="0"/>
          <a:chOff x="0" y="0"/>
          <a:chExt cx="0" cy="0"/>
        </a:xfrm>
      </p:grpSpPr>
      <p:pic>
        <p:nvPicPr>
          <p:cNvPr id="322" name="Google Shape;322;p49"/>
          <p:cNvPicPr preferRelativeResize="0"/>
          <p:nvPr/>
        </p:nvPicPr>
        <p:blipFill>
          <a:blip r:embed="rId4">
            <a:alphaModFix/>
          </a:blip>
          <a:stretch>
            <a:fillRect/>
          </a:stretch>
        </p:blipFill>
        <p:spPr>
          <a:xfrm>
            <a:off x="3349833" y="1"/>
            <a:ext cx="5794171" cy="5143499"/>
          </a:xfrm>
          <a:prstGeom prst="rect">
            <a:avLst/>
          </a:prstGeom>
          <a:noFill/>
          <a:ln>
            <a:noFill/>
          </a:ln>
        </p:spPr>
      </p:pic>
      <p:sp>
        <p:nvSpPr>
          <p:cNvPr id="323" name="Google Shape;323;p49"/>
          <p:cNvSpPr txBox="1"/>
          <p:nvPr>
            <p:ph type="title"/>
          </p:nvPr>
        </p:nvSpPr>
        <p:spPr>
          <a:xfrm>
            <a:off x="932450" y="445025"/>
            <a:ext cx="2901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000">
                <a:latin typeface="Open Sans SemiBold"/>
                <a:ea typeface="Open Sans SemiBold"/>
                <a:cs typeface="Open Sans SemiBold"/>
                <a:sym typeface="Open Sans SemiBold"/>
              </a:rPr>
              <a:t>Currency</a:t>
            </a:r>
            <a:endParaRPr sz="3000">
              <a:latin typeface="Open Sans SemiBold"/>
              <a:ea typeface="Open Sans SemiBold"/>
              <a:cs typeface="Open Sans SemiBold"/>
              <a:sym typeface="Open Sans SemiBold"/>
            </a:endParaRPr>
          </a:p>
        </p:txBody>
      </p:sp>
      <p:sp>
        <p:nvSpPr>
          <p:cNvPr id="324" name="Google Shape;324;p49"/>
          <p:cNvSpPr txBox="1"/>
          <p:nvPr>
            <p:ph idx="1" type="body"/>
          </p:nvPr>
        </p:nvSpPr>
        <p:spPr>
          <a:xfrm>
            <a:off x="616500" y="1152475"/>
            <a:ext cx="37869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Open Sans"/>
                <a:ea typeface="Open Sans"/>
                <a:cs typeface="Open Sans"/>
                <a:sym typeface="Open Sans"/>
              </a:rPr>
              <a:t>Using </a:t>
            </a:r>
            <a:r>
              <a:rPr i="1" lang="en">
                <a:latin typeface="Trebuchet MS"/>
                <a:ea typeface="Trebuchet MS"/>
                <a:cs typeface="Trebuchet MS"/>
                <a:sym typeface="Trebuchet MS"/>
              </a:rPr>
              <a:t>exchangerateapi</a:t>
            </a:r>
            <a:endParaRPr i="1">
              <a:latin typeface="Trebuchet MS"/>
              <a:ea typeface="Trebuchet MS"/>
              <a:cs typeface="Trebuchet MS"/>
              <a:sym typeface="Trebuchet MS"/>
            </a:endParaRPr>
          </a:p>
          <a:p>
            <a:pPr indent="0" lvl="0" marL="0" rtl="0" algn="l">
              <a:spcBef>
                <a:spcPts val="1600"/>
              </a:spcBef>
              <a:spcAft>
                <a:spcPts val="0"/>
              </a:spcAft>
              <a:buNone/>
            </a:pPr>
            <a:r>
              <a:t/>
            </a:r>
            <a:endParaRPr>
              <a:latin typeface="Open Sans"/>
              <a:ea typeface="Open Sans"/>
              <a:cs typeface="Open Sans"/>
              <a:sym typeface="Open Sans"/>
            </a:endParaRPr>
          </a:p>
          <a:p>
            <a:pPr indent="0" lvl="0" marL="0" rtl="0" algn="l">
              <a:spcBef>
                <a:spcPts val="1600"/>
              </a:spcBef>
              <a:spcAft>
                <a:spcPts val="0"/>
              </a:spcAft>
              <a:buNone/>
            </a:pPr>
            <a:r>
              <a:t/>
            </a:r>
            <a:endParaRPr>
              <a:latin typeface="Open Sans"/>
              <a:ea typeface="Open Sans"/>
              <a:cs typeface="Open Sans"/>
              <a:sym typeface="Open Sans"/>
            </a:endParaRPr>
          </a:p>
          <a:p>
            <a:pPr indent="0" lvl="0" marL="0" rtl="0" algn="l">
              <a:spcBef>
                <a:spcPts val="1600"/>
              </a:spcBef>
              <a:spcAft>
                <a:spcPts val="0"/>
              </a:spcAft>
              <a:buNone/>
            </a:pPr>
            <a:r>
              <a:t/>
            </a:r>
            <a:endParaRPr>
              <a:latin typeface="Open Sans"/>
              <a:ea typeface="Open Sans"/>
              <a:cs typeface="Open Sans"/>
              <a:sym typeface="Open Sans"/>
            </a:endParaRPr>
          </a:p>
          <a:p>
            <a:pPr indent="-342900" lvl="0" marL="457200" rtl="0" algn="l">
              <a:spcBef>
                <a:spcPts val="1600"/>
              </a:spcBef>
              <a:spcAft>
                <a:spcPts val="0"/>
              </a:spcAft>
              <a:buSzPts val="1800"/>
              <a:buFont typeface="Open Sans"/>
              <a:buChar char="●"/>
            </a:pPr>
            <a:r>
              <a:rPr lang="en">
                <a:latin typeface="Open Sans"/>
                <a:ea typeface="Open Sans"/>
                <a:cs typeface="Open Sans"/>
                <a:sym typeface="Open Sans"/>
              </a:rPr>
              <a:t>Time update</a:t>
            </a:r>
            <a:endParaRPr>
              <a:latin typeface="Open Sans"/>
              <a:ea typeface="Open Sans"/>
              <a:cs typeface="Open Sans"/>
              <a:sym typeface="Open Sans"/>
            </a:endParaRPr>
          </a:p>
          <a:p>
            <a:pPr indent="-342900" lvl="0" marL="457200" rtl="0" algn="l">
              <a:spcBef>
                <a:spcPts val="0"/>
              </a:spcBef>
              <a:spcAft>
                <a:spcPts val="0"/>
              </a:spcAft>
              <a:buSzPts val="1800"/>
              <a:buFont typeface="Open Sans"/>
              <a:buChar char="●"/>
            </a:pPr>
            <a:r>
              <a:rPr lang="en">
                <a:latin typeface="Open Sans"/>
                <a:ea typeface="Open Sans"/>
                <a:cs typeface="Open Sans"/>
                <a:sym typeface="Open Sans"/>
              </a:rPr>
              <a:t>On Change</a:t>
            </a:r>
            <a:endParaRPr>
              <a:latin typeface="Open Sans"/>
              <a:ea typeface="Open Sans"/>
              <a:cs typeface="Open Sans"/>
              <a:sym typeface="Open Sans"/>
            </a:endParaRPr>
          </a:p>
        </p:txBody>
      </p:sp>
      <p:pic>
        <p:nvPicPr>
          <p:cNvPr id="325" name="Google Shape;325;p49"/>
          <p:cNvPicPr preferRelativeResize="0"/>
          <p:nvPr/>
        </p:nvPicPr>
        <p:blipFill>
          <a:blip r:embed="rId5">
            <a:alphaModFix/>
          </a:blip>
          <a:stretch>
            <a:fillRect/>
          </a:stretch>
        </p:blipFill>
        <p:spPr>
          <a:xfrm>
            <a:off x="1149225" y="1656250"/>
            <a:ext cx="1477200" cy="1477200"/>
          </a:xfrm>
          <a:prstGeom prst="ellipse">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29" name="Shape 329"/>
        <p:cNvGrpSpPr/>
        <p:nvPr/>
      </p:nvGrpSpPr>
      <p:grpSpPr>
        <a:xfrm>
          <a:off x="0" y="0"/>
          <a:ext cx="0" cy="0"/>
          <a:chOff x="0" y="0"/>
          <a:chExt cx="0" cy="0"/>
        </a:xfrm>
      </p:grpSpPr>
      <p:pic>
        <p:nvPicPr>
          <p:cNvPr id="330" name="Google Shape;330;p50"/>
          <p:cNvPicPr preferRelativeResize="0"/>
          <p:nvPr/>
        </p:nvPicPr>
        <p:blipFill>
          <a:blip r:embed="rId4">
            <a:alphaModFix/>
          </a:blip>
          <a:stretch>
            <a:fillRect/>
          </a:stretch>
        </p:blipFill>
        <p:spPr>
          <a:xfrm>
            <a:off x="18" y="-2"/>
            <a:ext cx="5538291" cy="5143500"/>
          </a:xfrm>
          <a:prstGeom prst="rect">
            <a:avLst/>
          </a:prstGeom>
          <a:noFill/>
          <a:ln>
            <a:noFill/>
          </a:ln>
        </p:spPr>
      </p:pic>
      <p:sp>
        <p:nvSpPr>
          <p:cNvPr id="331" name="Google Shape;331;p50"/>
          <p:cNvSpPr txBox="1"/>
          <p:nvPr>
            <p:ph type="title"/>
          </p:nvPr>
        </p:nvSpPr>
        <p:spPr>
          <a:xfrm>
            <a:off x="902375" y="445025"/>
            <a:ext cx="3970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000">
                <a:latin typeface="Open Sans SemiBold"/>
                <a:ea typeface="Open Sans SemiBold"/>
                <a:cs typeface="Open Sans SemiBold"/>
                <a:sym typeface="Open Sans SemiBold"/>
              </a:rPr>
              <a:t>Weather</a:t>
            </a:r>
            <a:endParaRPr sz="3000">
              <a:latin typeface="Open Sans SemiBold"/>
              <a:ea typeface="Open Sans SemiBold"/>
              <a:cs typeface="Open Sans SemiBold"/>
              <a:sym typeface="Open Sans SemiBold"/>
            </a:endParaRPr>
          </a:p>
        </p:txBody>
      </p:sp>
      <p:sp>
        <p:nvSpPr>
          <p:cNvPr id="332" name="Google Shape;332;p50"/>
          <p:cNvSpPr txBox="1"/>
          <p:nvPr>
            <p:ph idx="1" type="body"/>
          </p:nvPr>
        </p:nvSpPr>
        <p:spPr>
          <a:xfrm>
            <a:off x="6173400" y="1017725"/>
            <a:ext cx="2151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2600">
                <a:latin typeface="Open Sans"/>
                <a:ea typeface="Open Sans"/>
                <a:cs typeface="Open Sans"/>
                <a:sym typeface="Open Sans"/>
              </a:rPr>
              <a:t>Using </a:t>
            </a:r>
            <a:r>
              <a:rPr i="1" lang="en" sz="2600">
                <a:latin typeface="Open Sans"/>
                <a:ea typeface="Open Sans"/>
                <a:cs typeface="Open Sans"/>
                <a:sym typeface="Open Sans"/>
              </a:rPr>
              <a:t>APIXU</a:t>
            </a:r>
            <a:r>
              <a:rPr lang="en"/>
              <a:t> </a:t>
            </a:r>
            <a:endParaRPr/>
          </a:p>
        </p:txBody>
      </p:sp>
      <p:pic>
        <p:nvPicPr>
          <p:cNvPr id="333" name="Google Shape;333;p50"/>
          <p:cNvPicPr preferRelativeResize="0"/>
          <p:nvPr/>
        </p:nvPicPr>
        <p:blipFill>
          <a:blip r:embed="rId5">
            <a:alphaModFix/>
          </a:blip>
          <a:stretch>
            <a:fillRect/>
          </a:stretch>
        </p:blipFill>
        <p:spPr>
          <a:xfrm>
            <a:off x="5788900" y="1879100"/>
            <a:ext cx="3010850" cy="1069150"/>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337" name="Shape 337"/>
        <p:cNvGrpSpPr/>
        <p:nvPr/>
      </p:nvGrpSpPr>
      <p:grpSpPr>
        <a:xfrm>
          <a:off x="0" y="0"/>
          <a:ext cx="0" cy="0"/>
          <a:chOff x="0" y="0"/>
          <a:chExt cx="0" cy="0"/>
        </a:xfrm>
      </p:grpSpPr>
      <p:pic>
        <p:nvPicPr>
          <p:cNvPr id="338" name="Google Shape;338;p51" title="Pick from contacts.mp4">
            <a:hlinkClick r:id="rId3"/>
          </p:cNvPr>
          <p:cNvPicPr preferRelativeResize="0"/>
          <p:nvPr/>
        </p:nvPicPr>
        <p:blipFill>
          <a:blip r:embed="rId4">
            <a:alphaModFix/>
          </a:blip>
          <a:stretch>
            <a:fillRect/>
          </a:stretch>
        </p:blipFill>
        <p:spPr>
          <a:xfrm>
            <a:off x="1143000" y="0"/>
            <a:ext cx="6858000" cy="51435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75" name="Shape 75"/>
        <p:cNvGrpSpPr/>
        <p:nvPr/>
      </p:nvGrpSpPr>
      <p:grpSpPr>
        <a:xfrm>
          <a:off x="0" y="0"/>
          <a:ext cx="0" cy="0"/>
          <a:chOff x="0" y="0"/>
          <a:chExt cx="0" cy="0"/>
        </a:xfrm>
      </p:grpSpPr>
      <p:sp>
        <p:nvSpPr>
          <p:cNvPr id="76" name="Google Shape;76;p16"/>
          <p:cNvSpPr txBox="1"/>
          <p:nvPr>
            <p:ph type="title"/>
          </p:nvPr>
        </p:nvSpPr>
        <p:spPr>
          <a:xfrm>
            <a:off x="753725" y="6205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Open Sans SemiBold"/>
                <a:ea typeface="Open Sans SemiBold"/>
                <a:cs typeface="Open Sans SemiBold"/>
                <a:sym typeface="Open Sans SemiBold"/>
              </a:rPr>
              <a:t>Why flamingo</a:t>
            </a:r>
            <a:endParaRPr>
              <a:latin typeface="Open Sans SemiBold"/>
              <a:ea typeface="Open Sans SemiBold"/>
              <a:cs typeface="Open Sans SemiBold"/>
              <a:sym typeface="Open Sans SemiBold"/>
            </a:endParaRPr>
          </a:p>
        </p:txBody>
      </p:sp>
      <p:sp>
        <p:nvSpPr>
          <p:cNvPr id="77" name="Google Shape;77;p16"/>
          <p:cNvSpPr txBox="1"/>
          <p:nvPr/>
        </p:nvSpPr>
        <p:spPr>
          <a:xfrm>
            <a:off x="1095900" y="1820400"/>
            <a:ext cx="6691500" cy="1147200"/>
          </a:xfrm>
          <a:prstGeom prst="rect">
            <a:avLst/>
          </a:prstGeom>
          <a:noFill/>
          <a:ln>
            <a:noFill/>
          </a:ln>
        </p:spPr>
        <p:txBody>
          <a:bodyPr anchorCtr="0" anchor="t" bIns="91425" lIns="91425" spcFirstLastPara="1" rIns="91425" wrap="square" tIns="91425">
            <a:noAutofit/>
          </a:bodyPr>
          <a:lstStyle/>
          <a:p>
            <a:pPr indent="457200" lvl="0" marL="0" rtl="0" algn="l">
              <a:spcBef>
                <a:spcPts val="0"/>
              </a:spcBef>
              <a:spcAft>
                <a:spcPts val="0"/>
              </a:spcAft>
              <a:buNone/>
            </a:pPr>
            <a:r>
              <a:rPr lang="en" sz="5000">
                <a:latin typeface="Open Sans"/>
                <a:ea typeface="Open Sans"/>
                <a:cs typeface="Open Sans"/>
                <a:sym typeface="Open Sans"/>
              </a:rPr>
              <a:t>Flame			</a:t>
            </a:r>
            <a:r>
              <a:rPr lang="en" sz="5000">
                <a:solidFill>
                  <a:schemeClr val="dk1"/>
                </a:solidFill>
                <a:latin typeface="Open Sans"/>
                <a:ea typeface="Open Sans"/>
                <a:cs typeface="Open Sans"/>
                <a:sym typeface="Open Sans"/>
              </a:rPr>
              <a:t>n’ 		go</a:t>
            </a:r>
            <a:endParaRPr sz="5000">
              <a:latin typeface="Open Sans"/>
              <a:ea typeface="Open Sans"/>
              <a:cs typeface="Open Sans"/>
              <a:sym typeface="Open Sans"/>
            </a:endParaRPr>
          </a:p>
        </p:txBody>
      </p:sp>
      <p:sp>
        <p:nvSpPr>
          <p:cNvPr id="78" name="Google Shape;78;p16"/>
          <p:cNvSpPr txBox="1"/>
          <p:nvPr/>
        </p:nvSpPr>
        <p:spPr>
          <a:xfrm rot="10800000">
            <a:off x="5578025" y="2737100"/>
            <a:ext cx="1042500" cy="1147200"/>
          </a:xfrm>
          <a:prstGeom prst="rect">
            <a:avLst/>
          </a:prstGeom>
          <a:noFill/>
          <a:ln>
            <a:noFill/>
          </a:ln>
        </p:spPr>
        <p:txBody>
          <a:bodyPr anchorCtr="0" anchor="t" bIns="91425" lIns="91425" spcFirstLastPara="1" rIns="91425" wrap="square" tIns="91425">
            <a:noAutofit/>
          </a:bodyPr>
          <a:lstStyle/>
          <a:p>
            <a:pPr indent="0" lvl="0" marL="0" rtl="1" algn="r">
              <a:spcBef>
                <a:spcPts val="0"/>
              </a:spcBef>
              <a:spcAft>
                <a:spcPts val="0"/>
              </a:spcAft>
              <a:buNone/>
            </a:pPr>
            <a:r>
              <a:rPr lang="en" sz="7000">
                <a:solidFill>
                  <a:schemeClr val="dk1"/>
                </a:solidFill>
              </a:rPr>
              <a:t>🏃</a:t>
            </a:r>
            <a:endParaRPr sz="7000"/>
          </a:p>
        </p:txBody>
      </p:sp>
      <p:sp>
        <p:nvSpPr>
          <p:cNvPr id="79" name="Google Shape;79;p16"/>
          <p:cNvSpPr txBox="1"/>
          <p:nvPr/>
        </p:nvSpPr>
        <p:spPr>
          <a:xfrm>
            <a:off x="2033050" y="2811300"/>
            <a:ext cx="903600" cy="1008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6000">
                <a:solidFill>
                  <a:srgbClr val="FFFFFF"/>
                </a:solidFill>
                <a:uFill>
                  <a:noFill/>
                </a:uFill>
                <a:hlinkClick r:id="rId4"/>
              </a:rPr>
              <a:t>🔥</a:t>
            </a:r>
            <a:endParaRPr sz="6000">
              <a:solidFill>
                <a:srgbClr val="FFFFFF"/>
              </a:solidFill>
              <a:uFill>
                <a:noFill/>
              </a:uFill>
              <a:hlinkClick r:id="rId5"/>
            </a:endParaRPr>
          </a:p>
          <a:p>
            <a:pPr indent="0" lvl="0" marL="0" rtl="0" algn="l">
              <a:spcBef>
                <a:spcPts val="800"/>
              </a:spcBef>
              <a:spcAft>
                <a:spcPts val="0"/>
              </a:spcAft>
              <a:buNone/>
            </a:pPr>
            <a:r>
              <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342" name="Shape 342"/>
        <p:cNvGrpSpPr/>
        <p:nvPr/>
      </p:nvGrpSpPr>
      <p:grpSpPr>
        <a:xfrm>
          <a:off x="0" y="0"/>
          <a:ext cx="0" cy="0"/>
          <a:chOff x="0" y="0"/>
          <a:chExt cx="0" cy="0"/>
        </a:xfrm>
      </p:grpSpPr>
      <p:pic>
        <p:nvPicPr>
          <p:cNvPr id="343" name="Google Shape;343;p52" title="View extensions.mp4">
            <a:hlinkClick r:id="rId3"/>
          </p:cNvPr>
          <p:cNvPicPr preferRelativeResize="0"/>
          <p:nvPr/>
        </p:nvPicPr>
        <p:blipFill>
          <a:blip r:embed="rId4">
            <a:alphaModFix/>
          </a:blip>
          <a:stretch>
            <a:fillRect/>
          </a:stretch>
        </p:blipFill>
        <p:spPr>
          <a:xfrm>
            <a:off x="1143000" y="0"/>
            <a:ext cx="6858000" cy="5143500"/>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47" name="Shape 347"/>
        <p:cNvGrpSpPr/>
        <p:nvPr/>
      </p:nvGrpSpPr>
      <p:grpSpPr>
        <a:xfrm>
          <a:off x="0" y="0"/>
          <a:ext cx="0" cy="0"/>
          <a:chOff x="0" y="0"/>
          <a:chExt cx="0" cy="0"/>
        </a:xfrm>
      </p:grpSpPr>
      <p:sp>
        <p:nvSpPr>
          <p:cNvPr id="348" name="Google Shape;348;p53"/>
          <p:cNvSpPr txBox="1"/>
          <p:nvPr>
            <p:ph type="title"/>
          </p:nvPr>
        </p:nvSpPr>
        <p:spPr>
          <a:xfrm>
            <a:off x="872300" y="445025"/>
            <a:ext cx="39804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000">
                <a:latin typeface="Open Sans SemiBold"/>
                <a:ea typeface="Open Sans SemiBold"/>
                <a:cs typeface="Open Sans SemiBold"/>
                <a:sym typeface="Open Sans SemiBold"/>
              </a:rPr>
              <a:t>Future Work</a:t>
            </a:r>
            <a:endParaRPr sz="3000">
              <a:latin typeface="Open Sans SemiBold"/>
              <a:ea typeface="Open Sans SemiBold"/>
              <a:cs typeface="Open Sans SemiBold"/>
              <a:sym typeface="Open Sans SemiBold"/>
            </a:endParaRPr>
          </a:p>
        </p:txBody>
      </p:sp>
      <p:sp>
        <p:nvSpPr>
          <p:cNvPr id="349" name="Google Shape;349;p53"/>
          <p:cNvSpPr txBox="1"/>
          <p:nvPr>
            <p:ph idx="1" type="body"/>
          </p:nvPr>
        </p:nvSpPr>
        <p:spPr>
          <a:xfrm>
            <a:off x="594525" y="1371350"/>
            <a:ext cx="8237700" cy="3416400"/>
          </a:xfrm>
          <a:prstGeom prst="rect">
            <a:avLst/>
          </a:prstGeom>
        </p:spPr>
        <p:txBody>
          <a:bodyPr anchorCtr="0" anchor="t" bIns="91425" lIns="91425" spcFirstLastPara="1" rIns="91425" wrap="square" tIns="91425">
            <a:noAutofit/>
          </a:bodyPr>
          <a:lstStyle/>
          <a:p>
            <a:pPr indent="-342900" lvl="0" marL="457200" rtl="0" algn="l">
              <a:lnSpc>
                <a:spcPct val="200000"/>
              </a:lnSpc>
              <a:spcBef>
                <a:spcPts val="0"/>
              </a:spcBef>
              <a:spcAft>
                <a:spcPts val="0"/>
              </a:spcAft>
              <a:buSzPts val="1800"/>
              <a:buFont typeface="Open Sans"/>
              <a:buChar char="●"/>
            </a:pPr>
            <a:r>
              <a:rPr lang="en">
                <a:latin typeface="Open Sans"/>
                <a:ea typeface="Open Sans"/>
                <a:cs typeface="Open Sans"/>
                <a:sym typeface="Open Sans"/>
              </a:rPr>
              <a:t>More triggers</a:t>
            </a:r>
            <a:endParaRPr>
              <a:latin typeface="Open Sans"/>
              <a:ea typeface="Open Sans"/>
              <a:cs typeface="Open Sans"/>
              <a:sym typeface="Open Sans"/>
            </a:endParaRPr>
          </a:p>
          <a:p>
            <a:pPr indent="-342900" lvl="0" marL="457200" rtl="0" algn="l">
              <a:lnSpc>
                <a:spcPct val="200000"/>
              </a:lnSpc>
              <a:spcBef>
                <a:spcPts val="0"/>
              </a:spcBef>
              <a:spcAft>
                <a:spcPts val="0"/>
              </a:spcAft>
              <a:buSzPts val="1800"/>
              <a:buFont typeface="Open Sans"/>
              <a:buChar char="●"/>
            </a:pPr>
            <a:r>
              <a:rPr lang="en">
                <a:latin typeface="Open Sans"/>
                <a:ea typeface="Open Sans"/>
                <a:cs typeface="Open Sans"/>
                <a:sym typeface="Open Sans"/>
              </a:rPr>
              <a:t>More actions</a:t>
            </a:r>
            <a:endParaRPr>
              <a:latin typeface="Open Sans"/>
              <a:ea typeface="Open Sans"/>
              <a:cs typeface="Open Sans"/>
              <a:sym typeface="Open Sans"/>
            </a:endParaRPr>
          </a:p>
          <a:p>
            <a:pPr indent="-342900" lvl="0" marL="457200" rtl="0" algn="l">
              <a:lnSpc>
                <a:spcPct val="200000"/>
              </a:lnSpc>
              <a:spcBef>
                <a:spcPts val="0"/>
              </a:spcBef>
              <a:spcAft>
                <a:spcPts val="0"/>
              </a:spcAft>
              <a:buSzPts val="1800"/>
              <a:buFont typeface="Open Sans"/>
              <a:buChar char="●"/>
            </a:pPr>
            <a:r>
              <a:rPr lang="en">
                <a:latin typeface="Open Sans"/>
                <a:ea typeface="Open Sans"/>
                <a:cs typeface="Open Sans"/>
                <a:sym typeface="Open Sans"/>
              </a:rPr>
              <a:t>Add more features to chat</a:t>
            </a:r>
            <a:endParaRPr>
              <a:latin typeface="Open Sans"/>
              <a:ea typeface="Open Sans"/>
              <a:cs typeface="Open Sans"/>
              <a:sym typeface="Open Sans"/>
            </a:endParaRPr>
          </a:p>
          <a:p>
            <a:pPr indent="-342900" lvl="0" marL="457200" rtl="0" algn="l">
              <a:lnSpc>
                <a:spcPct val="200000"/>
              </a:lnSpc>
              <a:spcBef>
                <a:spcPts val="0"/>
              </a:spcBef>
              <a:spcAft>
                <a:spcPts val="0"/>
              </a:spcAft>
              <a:buSzPts val="1800"/>
              <a:buFont typeface="Open Sans"/>
              <a:buChar char="●"/>
            </a:pPr>
            <a:r>
              <a:rPr lang="en">
                <a:latin typeface="Open Sans"/>
                <a:ea typeface="Open Sans"/>
                <a:cs typeface="Open Sans"/>
                <a:sym typeface="Open Sans"/>
              </a:rPr>
              <a:t>Finalizing details</a:t>
            </a:r>
            <a:endParaRPr>
              <a:latin typeface="Open Sans"/>
              <a:ea typeface="Open Sans"/>
              <a:cs typeface="Open Sans"/>
              <a:sym typeface="Open Sans"/>
            </a:endParaRPr>
          </a:p>
          <a:p>
            <a:pPr indent="-342900" lvl="0" marL="457200" rtl="0" algn="l">
              <a:lnSpc>
                <a:spcPct val="200000"/>
              </a:lnSpc>
              <a:spcBef>
                <a:spcPts val="0"/>
              </a:spcBef>
              <a:spcAft>
                <a:spcPts val="0"/>
              </a:spcAft>
              <a:buSzPts val="1800"/>
              <a:buChar char="●"/>
            </a:pPr>
            <a:r>
              <a:rPr lang="en">
                <a:latin typeface="Open Sans"/>
                <a:ea typeface="Open Sans"/>
                <a:cs typeface="Open Sans"/>
                <a:sym typeface="Open Sans"/>
              </a:rPr>
              <a:t>Website App</a:t>
            </a:r>
            <a:endParaRPr>
              <a:latin typeface="Open Sans"/>
              <a:ea typeface="Open Sans"/>
              <a:cs typeface="Open Sans"/>
              <a:sym typeface="Open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3" name="Shape 353"/>
        <p:cNvGrpSpPr/>
        <p:nvPr/>
      </p:nvGrpSpPr>
      <p:grpSpPr>
        <a:xfrm>
          <a:off x="0" y="0"/>
          <a:ext cx="0" cy="0"/>
          <a:chOff x="0" y="0"/>
          <a:chExt cx="0" cy="0"/>
        </a:xfrm>
      </p:grpSpPr>
      <p:sp>
        <p:nvSpPr>
          <p:cNvPr id="354" name="Google Shape;354;p54"/>
          <p:cNvSpPr txBox="1"/>
          <p:nvPr>
            <p:ph type="title"/>
          </p:nvPr>
        </p:nvSpPr>
        <p:spPr>
          <a:xfrm>
            <a:off x="2236800" y="1834650"/>
            <a:ext cx="4670400" cy="1474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7000">
                <a:latin typeface="Pacifico"/>
                <a:ea typeface="Pacifico"/>
                <a:cs typeface="Pacifico"/>
                <a:sym typeface="Pacifico"/>
              </a:rPr>
              <a:t>Thank you!</a:t>
            </a:r>
            <a:endParaRPr sz="7000">
              <a:latin typeface="Pacifico"/>
              <a:ea typeface="Pacifico"/>
              <a:cs typeface="Pacifico"/>
              <a:sym typeface="Pacifico"/>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8" name="Shape 358"/>
        <p:cNvGrpSpPr/>
        <p:nvPr/>
      </p:nvGrpSpPr>
      <p:grpSpPr>
        <a:xfrm>
          <a:off x="0" y="0"/>
          <a:ext cx="0" cy="0"/>
          <a:chOff x="0" y="0"/>
          <a:chExt cx="0" cy="0"/>
        </a:xfrm>
      </p:grpSpPr>
      <p:sp>
        <p:nvSpPr>
          <p:cNvPr id="359" name="Google Shape;359;p55"/>
          <p:cNvSpPr/>
          <p:nvPr/>
        </p:nvSpPr>
        <p:spPr>
          <a:xfrm>
            <a:off x="-150400" y="-10025"/>
            <a:ext cx="9314400" cy="5263800"/>
          </a:xfrm>
          <a:prstGeom prst="rect">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3" name="Shape 363"/>
        <p:cNvGrpSpPr/>
        <p:nvPr/>
      </p:nvGrpSpPr>
      <p:grpSpPr>
        <a:xfrm>
          <a:off x="0" y="0"/>
          <a:ext cx="0" cy="0"/>
          <a:chOff x="0" y="0"/>
          <a:chExt cx="0" cy="0"/>
        </a:xfrm>
      </p:grpSpPr>
      <p:sp>
        <p:nvSpPr>
          <p:cNvPr id="364" name="Google Shape;364;p56"/>
          <p:cNvSpPr/>
          <p:nvPr/>
        </p:nvSpPr>
        <p:spPr>
          <a:xfrm>
            <a:off x="-270700" y="-10025"/>
            <a:ext cx="9434700" cy="5464500"/>
          </a:xfrm>
          <a:prstGeom prst="rect">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8" name="Shape 368"/>
        <p:cNvGrpSpPr/>
        <p:nvPr/>
      </p:nvGrpSpPr>
      <p:grpSpPr>
        <a:xfrm>
          <a:off x="0" y="0"/>
          <a:ext cx="0" cy="0"/>
          <a:chOff x="0" y="0"/>
          <a:chExt cx="0" cy="0"/>
        </a:xfrm>
      </p:grpSpPr>
      <p:pic>
        <p:nvPicPr>
          <p:cNvPr id="369" name="Google Shape;369;p57"/>
          <p:cNvPicPr preferRelativeResize="0"/>
          <p:nvPr/>
        </p:nvPicPr>
        <p:blipFill>
          <a:blip r:embed="rId3">
            <a:alphaModFix/>
          </a:blip>
          <a:stretch>
            <a:fillRect/>
          </a:stretch>
        </p:blipFill>
        <p:spPr>
          <a:xfrm>
            <a:off x="4521202" y="1798773"/>
            <a:ext cx="1666225" cy="1425401"/>
          </a:xfrm>
          <a:prstGeom prst="rect">
            <a:avLst/>
          </a:prstGeom>
          <a:noFill/>
          <a:ln>
            <a:noFill/>
          </a:ln>
        </p:spPr>
      </p:pic>
      <p:pic>
        <p:nvPicPr>
          <p:cNvPr id="370" name="Google Shape;370;p57"/>
          <p:cNvPicPr preferRelativeResize="0"/>
          <p:nvPr/>
        </p:nvPicPr>
        <p:blipFill>
          <a:blip r:embed="rId4">
            <a:alphaModFix/>
          </a:blip>
          <a:stretch>
            <a:fillRect/>
          </a:stretch>
        </p:blipFill>
        <p:spPr>
          <a:xfrm>
            <a:off x="7299124" y="26825"/>
            <a:ext cx="1844874" cy="1637700"/>
          </a:xfrm>
          <a:prstGeom prst="rect">
            <a:avLst/>
          </a:prstGeom>
          <a:noFill/>
          <a:ln>
            <a:noFill/>
          </a:ln>
        </p:spPr>
      </p:pic>
      <p:pic>
        <p:nvPicPr>
          <p:cNvPr id="371" name="Google Shape;371;p57"/>
          <p:cNvPicPr preferRelativeResize="0"/>
          <p:nvPr/>
        </p:nvPicPr>
        <p:blipFill>
          <a:blip r:embed="rId5">
            <a:alphaModFix/>
          </a:blip>
          <a:stretch>
            <a:fillRect/>
          </a:stretch>
        </p:blipFill>
        <p:spPr>
          <a:xfrm>
            <a:off x="2284539" y="3569660"/>
            <a:ext cx="2370250" cy="1388814"/>
          </a:xfrm>
          <a:prstGeom prst="rect">
            <a:avLst/>
          </a:prstGeom>
          <a:noFill/>
          <a:ln>
            <a:noFill/>
          </a:ln>
        </p:spPr>
      </p:pic>
      <p:pic>
        <p:nvPicPr>
          <p:cNvPr id="372" name="Google Shape;372;p57"/>
          <p:cNvPicPr preferRelativeResize="0"/>
          <p:nvPr/>
        </p:nvPicPr>
        <p:blipFill>
          <a:blip r:embed="rId6">
            <a:alphaModFix/>
          </a:blip>
          <a:stretch>
            <a:fillRect/>
          </a:stretch>
        </p:blipFill>
        <p:spPr>
          <a:xfrm>
            <a:off x="141625" y="1564365"/>
            <a:ext cx="1729823" cy="1694350"/>
          </a:xfrm>
          <a:prstGeom prst="rect">
            <a:avLst/>
          </a:prstGeom>
          <a:noFill/>
          <a:ln>
            <a:noFill/>
          </a:ln>
        </p:spPr>
      </p:pic>
      <p:pic>
        <p:nvPicPr>
          <p:cNvPr id="373" name="Google Shape;373;p57"/>
          <p:cNvPicPr preferRelativeResize="0"/>
          <p:nvPr/>
        </p:nvPicPr>
        <p:blipFill>
          <a:blip r:embed="rId7">
            <a:alphaModFix/>
          </a:blip>
          <a:stretch>
            <a:fillRect/>
          </a:stretch>
        </p:blipFill>
        <p:spPr>
          <a:xfrm>
            <a:off x="100901" y="133420"/>
            <a:ext cx="1570381" cy="1140974"/>
          </a:xfrm>
          <a:prstGeom prst="rect">
            <a:avLst/>
          </a:prstGeom>
          <a:noFill/>
          <a:ln>
            <a:noFill/>
          </a:ln>
        </p:spPr>
      </p:pic>
      <p:pic>
        <p:nvPicPr>
          <p:cNvPr id="374" name="Google Shape;374;p57"/>
          <p:cNvPicPr preferRelativeResize="0"/>
          <p:nvPr/>
        </p:nvPicPr>
        <p:blipFill>
          <a:blip r:embed="rId8">
            <a:alphaModFix/>
          </a:blip>
          <a:stretch>
            <a:fillRect/>
          </a:stretch>
        </p:blipFill>
        <p:spPr>
          <a:xfrm>
            <a:off x="2075075" y="1712312"/>
            <a:ext cx="2171274" cy="1575448"/>
          </a:xfrm>
          <a:prstGeom prst="rect">
            <a:avLst/>
          </a:prstGeom>
          <a:noFill/>
          <a:ln>
            <a:noFill/>
          </a:ln>
        </p:spPr>
      </p:pic>
      <p:pic>
        <p:nvPicPr>
          <p:cNvPr id="375" name="Google Shape;375;p57"/>
          <p:cNvPicPr preferRelativeResize="0"/>
          <p:nvPr/>
        </p:nvPicPr>
        <p:blipFill>
          <a:blip r:embed="rId9">
            <a:alphaModFix/>
          </a:blip>
          <a:stretch>
            <a:fillRect/>
          </a:stretch>
        </p:blipFill>
        <p:spPr>
          <a:xfrm>
            <a:off x="4970248" y="3358412"/>
            <a:ext cx="2328865" cy="1694350"/>
          </a:xfrm>
          <a:prstGeom prst="rect">
            <a:avLst/>
          </a:prstGeom>
          <a:noFill/>
          <a:ln>
            <a:noFill/>
          </a:ln>
        </p:spPr>
      </p:pic>
      <p:pic>
        <p:nvPicPr>
          <p:cNvPr id="376" name="Google Shape;376;p57"/>
          <p:cNvPicPr preferRelativeResize="0"/>
          <p:nvPr/>
        </p:nvPicPr>
        <p:blipFill>
          <a:blip r:embed="rId10">
            <a:alphaModFix/>
          </a:blip>
          <a:stretch>
            <a:fillRect/>
          </a:stretch>
        </p:blipFill>
        <p:spPr>
          <a:xfrm>
            <a:off x="6462274" y="1580975"/>
            <a:ext cx="2557924" cy="1861001"/>
          </a:xfrm>
          <a:prstGeom prst="rect">
            <a:avLst/>
          </a:prstGeom>
          <a:noFill/>
          <a:ln>
            <a:noFill/>
          </a:ln>
        </p:spPr>
      </p:pic>
      <p:pic>
        <p:nvPicPr>
          <p:cNvPr id="377" name="Google Shape;377;p57"/>
          <p:cNvPicPr preferRelativeResize="0"/>
          <p:nvPr/>
        </p:nvPicPr>
        <p:blipFill>
          <a:blip r:embed="rId11">
            <a:alphaModFix/>
          </a:blip>
          <a:stretch>
            <a:fillRect/>
          </a:stretch>
        </p:blipFill>
        <p:spPr>
          <a:xfrm>
            <a:off x="2015250" y="134825"/>
            <a:ext cx="1570376" cy="1122571"/>
          </a:xfrm>
          <a:prstGeom prst="rect">
            <a:avLst/>
          </a:prstGeom>
          <a:noFill/>
          <a:ln>
            <a:noFill/>
          </a:ln>
        </p:spPr>
      </p:pic>
      <p:pic>
        <p:nvPicPr>
          <p:cNvPr id="378" name="Google Shape;378;p57"/>
          <p:cNvPicPr preferRelativeResize="0"/>
          <p:nvPr/>
        </p:nvPicPr>
        <p:blipFill>
          <a:blip r:embed="rId12">
            <a:alphaModFix/>
          </a:blip>
          <a:stretch>
            <a:fillRect/>
          </a:stretch>
        </p:blipFill>
        <p:spPr>
          <a:xfrm>
            <a:off x="141625" y="3114488"/>
            <a:ext cx="2029024" cy="2029024"/>
          </a:xfrm>
          <a:prstGeom prst="rect">
            <a:avLst/>
          </a:prstGeom>
          <a:noFill/>
          <a:ln>
            <a:noFill/>
          </a:ln>
        </p:spPr>
      </p:pic>
      <p:pic>
        <p:nvPicPr>
          <p:cNvPr id="379" name="Google Shape;379;p57"/>
          <p:cNvPicPr preferRelativeResize="0"/>
          <p:nvPr/>
        </p:nvPicPr>
        <p:blipFill>
          <a:blip r:embed="rId13">
            <a:alphaModFix/>
          </a:blip>
          <a:stretch>
            <a:fillRect/>
          </a:stretch>
        </p:blipFill>
        <p:spPr>
          <a:xfrm>
            <a:off x="7891400" y="3693575"/>
            <a:ext cx="838976" cy="1140974"/>
          </a:xfrm>
          <a:prstGeom prst="rect">
            <a:avLst/>
          </a:prstGeom>
          <a:noFill/>
          <a:ln>
            <a:noFill/>
          </a:ln>
        </p:spPr>
      </p:pic>
      <p:pic>
        <p:nvPicPr>
          <p:cNvPr id="380" name="Google Shape;380;p57"/>
          <p:cNvPicPr preferRelativeResize="0"/>
          <p:nvPr/>
        </p:nvPicPr>
        <p:blipFill>
          <a:blip r:embed="rId14">
            <a:alphaModFix/>
          </a:blip>
          <a:stretch>
            <a:fillRect/>
          </a:stretch>
        </p:blipFill>
        <p:spPr>
          <a:xfrm>
            <a:off x="4040877" y="117063"/>
            <a:ext cx="1359800" cy="1313333"/>
          </a:xfrm>
          <a:prstGeom prst="rect">
            <a:avLst/>
          </a:prstGeom>
          <a:noFill/>
          <a:ln>
            <a:noFill/>
          </a:ln>
        </p:spPr>
      </p:pic>
      <p:pic>
        <p:nvPicPr>
          <p:cNvPr id="381" name="Google Shape;381;p57"/>
          <p:cNvPicPr preferRelativeResize="0"/>
          <p:nvPr/>
        </p:nvPicPr>
        <p:blipFill>
          <a:blip r:embed="rId15">
            <a:alphaModFix/>
          </a:blip>
          <a:stretch>
            <a:fillRect/>
          </a:stretch>
        </p:blipFill>
        <p:spPr>
          <a:xfrm>
            <a:off x="5682542" y="117075"/>
            <a:ext cx="1666225" cy="1547451"/>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385" name="Shape 385"/>
        <p:cNvGrpSpPr/>
        <p:nvPr/>
      </p:nvGrpSpPr>
      <p:grpSpPr>
        <a:xfrm>
          <a:off x="0" y="0"/>
          <a:ext cx="0" cy="0"/>
          <a:chOff x="0" y="0"/>
          <a:chExt cx="0" cy="0"/>
        </a:xfrm>
      </p:grpSpPr>
      <p:pic>
        <p:nvPicPr>
          <p:cNvPr id="386" name="Google Shape;386;p58"/>
          <p:cNvPicPr preferRelativeResize="0"/>
          <p:nvPr/>
        </p:nvPicPr>
        <p:blipFill>
          <a:blip r:embed="rId3">
            <a:alphaModFix/>
          </a:blip>
          <a:stretch>
            <a:fillRect/>
          </a:stretch>
        </p:blipFill>
        <p:spPr>
          <a:xfrm>
            <a:off x="0" y="0"/>
            <a:ext cx="2893201" cy="5143454"/>
          </a:xfrm>
          <a:prstGeom prst="rect">
            <a:avLst/>
          </a:prstGeom>
          <a:noFill/>
          <a:ln>
            <a:noFill/>
          </a:ln>
        </p:spPr>
      </p:pic>
      <p:pic>
        <p:nvPicPr>
          <p:cNvPr id="387" name="Google Shape;387;p58"/>
          <p:cNvPicPr preferRelativeResize="0"/>
          <p:nvPr/>
        </p:nvPicPr>
        <p:blipFill>
          <a:blip r:embed="rId4">
            <a:alphaModFix/>
          </a:blip>
          <a:stretch>
            <a:fillRect/>
          </a:stretch>
        </p:blipFill>
        <p:spPr>
          <a:xfrm>
            <a:off x="3125401" y="20"/>
            <a:ext cx="2893201" cy="5143454"/>
          </a:xfrm>
          <a:prstGeom prst="rect">
            <a:avLst/>
          </a:prstGeom>
          <a:noFill/>
          <a:ln>
            <a:noFill/>
          </a:ln>
        </p:spPr>
      </p:pic>
      <p:pic>
        <p:nvPicPr>
          <p:cNvPr id="388" name="Google Shape;388;p58"/>
          <p:cNvPicPr preferRelativeResize="0"/>
          <p:nvPr/>
        </p:nvPicPr>
        <p:blipFill>
          <a:blip r:embed="rId5">
            <a:alphaModFix/>
          </a:blip>
          <a:stretch>
            <a:fillRect/>
          </a:stretch>
        </p:blipFill>
        <p:spPr>
          <a:xfrm>
            <a:off x="6250791" y="0"/>
            <a:ext cx="2893220" cy="5143502"/>
          </a:xfrm>
          <a:prstGeom prst="rect">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392" name="Shape 392"/>
        <p:cNvGrpSpPr/>
        <p:nvPr/>
      </p:nvGrpSpPr>
      <p:grpSpPr>
        <a:xfrm>
          <a:off x="0" y="0"/>
          <a:ext cx="0" cy="0"/>
          <a:chOff x="0" y="0"/>
          <a:chExt cx="0" cy="0"/>
        </a:xfrm>
      </p:grpSpPr>
      <p:pic>
        <p:nvPicPr>
          <p:cNvPr id="393" name="Google Shape;393;p59"/>
          <p:cNvPicPr preferRelativeResize="0"/>
          <p:nvPr/>
        </p:nvPicPr>
        <p:blipFill>
          <a:blip r:embed="rId3">
            <a:alphaModFix/>
          </a:blip>
          <a:stretch>
            <a:fillRect/>
          </a:stretch>
        </p:blipFill>
        <p:spPr>
          <a:xfrm>
            <a:off x="3165650" y="71562"/>
            <a:ext cx="2812701" cy="5000376"/>
          </a:xfrm>
          <a:prstGeom prst="rect">
            <a:avLst/>
          </a:prstGeom>
          <a:noFill/>
          <a:ln>
            <a:noFill/>
          </a:ln>
        </p:spPr>
      </p:pic>
      <p:pic>
        <p:nvPicPr>
          <p:cNvPr id="394" name="Google Shape;394;p59"/>
          <p:cNvPicPr preferRelativeResize="0"/>
          <p:nvPr/>
        </p:nvPicPr>
        <p:blipFill>
          <a:blip r:embed="rId4">
            <a:alphaModFix/>
          </a:blip>
          <a:stretch>
            <a:fillRect/>
          </a:stretch>
        </p:blipFill>
        <p:spPr>
          <a:xfrm>
            <a:off x="376514" y="0"/>
            <a:ext cx="2891773" cy="5143500"/>
          </a:xfrm>
          <a:prstGeom prst="rect">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398" name="Shape 398"/>
        <p:cNvGrpSpPr/>
        <p:nvPr/>
      </p:nvGrpSpPr>
      <p:grpSpPr>
        <a:xfrm>
          <a:off x="0" y="0"/>
          <a:ext cx="0" cy="0"/>
          <a:chOff x="0" y="0"/>
          <a:chExt cx="0" cy="0"/>
        </a:xfrm>
      </p:grpSpPr>
      <p:pic>
        <p:nvPicPr>
          <p:cNvPr id="399" name="Google Shape;399;p60"/>
          <p:cNvPicPr preferRelativeResize="0"/>
          <p:nvPr/>
        </p:nvPicPr>
        <p:blipFill>
          <a:blip r:embed="rId3">
            <a:alphaModFix/>
          </a:blip>
          <a:stretch>
            <a:fillRect/>
          </a:stretch>
        </p:blipFill>
        <p:spPr>
          <a:xfrm>
            <a:off x="6250775" y="0"/>
            <a:ext cx="2893226" cy="5143498"/>
          </a:xfrm>
          <a:prstGeom prst="rect">
            <a:avLst/>
          </a:prstGeom>
          <a:noFill/>
          <a:ln>
            <a:noFill/>
          </a:ln>
        </p:spPr>
      </p:pic>
      <p:pic>
        <p:nvPicPr>
          <p:cNvPr id="400" name="Google Shape;400;p60"/>
          <p:cNvPicPr preferRelativeResize="0"/>
          <p:nvPr/>
        </p:nvPicPr>
        <p:blipFill>
          <a:blip r:embed="rId4">
            <a:alphaModFix/>
          </a:blip>
          <a:stretch>
            <a:fillRect/>
          </a:stretch>
        </p:blipFill>
        <p:spPr>
          <a:xfrm>
            <a:off x="3125391" y="0"/>
            <a:ext cx="2893220" cy="5143502"/>
          </a:xfrm>
          <a:prstGeom prst="rect">
            <a:avLst/>
          </a:prstGeom>
          <a:noFill/>
          <a:ln>
            <a:noFill/>
          </a:ln>
        </p:spPr>
      </p:pic>
      <p:pic>
        <p:nvPicPr>
          <p:cNvPr id="401" name="Google Shape;401;p60"/>
          <p:cNvPicPr preferRelativeResize="0"/>
          <p:nvPr/>
        </p:nvPicPr>
        <p:blipFill>
          <a:blip r:embed="rId5">
            <a:alphaModFix/>
          </a:blip>
          <a:stretch>
            <a:fillRect/>
          </a:stretch>
        </p:blipFill>
        <p:spPr>
          <a:xfrm>
            <a:off x="0" y="0"/>
            <a:ext cx="2893225" cy="5143498"/>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3F3F3"/>
        </a:solidFill>
      </p:bgPr>
    </p:bg>
    <p:spTree>
      <p:nvGrpSpPr>
        <p:cNvPr id="405" name="Shape 405"/>
        <p:cNvGrpSpPr/>
        <p:nvPr/>
      </p:nvGrpSpPr>
      <p:grpSpPr>
        <a:xfrm>
          <a:off x="0" y="0"/>
          <a:ext cx="0" cy="0"/>
          <a:chOff x="0" y="0"/>
          <a:chExt cx="0" cy="0"/>
        </a:xfrm>
      </p:grpSpPr>
      <p:pic>
        <p:nvPicPr>
          <p:cNvPr id="406" name="Google Shape;406;p61"/>
          <p:cNvPicPr preferRelativeResize="0"/>
          <p:nvPr/>
        </p:nvPicPr>
        <p:blipFill>
          <a:blip r:embed="rId3">
            <a:alphaModFix/>
          </a:blip>
          <a:stretch>
            <a:fillRect/>
          </a:stretch>
        </p:blipFill>
        <p:spPr>
          <a:xfrm>
            <a:off x="0" y="0"/>
            <a:ext cx="2893217" cy="5143498"/>
          </a:xfrm>
          <a:prstGeom prst="rect">
            <a:avLst/>
          </a:prstGeom>
          <a:noFill/>
          <a:ln>
            <a:noFill/>
          </a:ln>
        </p:spPr>
      </p:pic>
      <p:pic>
        <p:nvPicPr>
          <p:cNvPr id="407" name="Google Shape;407;p61"/>
          <p:cNvPicPr preferRelativeResize="0"/>
          <p:nvPr/>
        </p:nvPicPr>
        <p:blipFill>
          <a:blip r:embed="rId4">
            <a:alphaModFix/>
          </a:blip>
          <a:stretch>
            <a:fillRect/>
          </a:stretch>
        </p:blipFill>
        <p:spPr>
          <a:xfrm>
            <a:off x="6250776" y="0"/>
            <a:ext cx="2893225" cy="5143498"/>
          </a:xfrm>
          <a:prstGeom prst="rect">
            <a:avLst/>
          </a:prstGeom>
          <a:noFill/>
          <a:ln>
            <a:noFill/>
          </a:ln>
        </p:spPr>
      </p:pic>
      <p:pic>
        <p:nvPicPr>
          <p:cNvPr id="408" name="Google Shape;408;p61"/>
          <p:cNvPicPr preferRelativeResize="0"/>
          <p:nvPr/>
        </p:nvPicPr>
        <p:blipFill>
          <a:blip r:embed="rId5">
            <a:alphaModFix/>
          </a:blip>
          <a:stretch>
            <a:fillRect/>
          </a:stretch>
        </p:blipFill>
        <p:spPr>
          <a:xfrm>
            <a:off x="3125387" y="0"/>
            <a:ext cx="2893225" cy="5143498"/>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83" name="Shape 83"/>
        <p:cNvGrpSpPr/>
        <p:nvPr/>
      </p:nvGrpSpPr>
      <p:grpSpPr>
        <a:xfrm>
          <a:off x="0" y="0"/>
          <a:ext cx="0" cy="0"/>
          <a:chOff x="0" y="0"/>
          <a:chExt cx="0" cy="0"/>
        </a:xfrm>
      </p:grpSpPr>
      <p:sp>
        <p:nvSpPr>
          <p:cNvPr id="84" name="Google Shape;84;p17"/>
          <p:cNvSpPr txBox="1"/>
          <p:nvPr>
            <p:ph type="title"/>
          </p:nvPr>
        </p:nvSpPr>
        <p:spPr>
          <a:xfrm>
            <a:off x="546300" y="4901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Open Sans SemiBold"/>
                <a:ea typeface="Open Sans SemiBold"/>
                <a:cs typeface="Open Sans SemiBold"/>
                <a:sym typeface="Open Sans SemiBold"/>
              </a:rPr>
              <a:t>But for real:</a:t>
            </a:r>
            <a:endParaRPr>
              <a:latin typeface="Open Sans SemiBold"/>
              <a:ea typeface="Open Sans SemiBold"/>
              <a:cs typeface="Open Sans SemiBold"/>
              <a:sym typeface="Open Sans SemiBold"/>
            </a:endParaRPr>
          </a:p>
        </p:txBody>
      </p:sp>
      <p:sp>
        <p:nvSpPr>
          <p:cNvPr id="85" name="Google Shape;85;p17"/>
          <p:cNvSpPr txBox="1"/>
          <p:nvPr>
            <p:ph idx="1" type="body"/>
          </p:nvPr>
        </p:nvSpPr>
        <p:spPr>
          <a:xfrm>
            <a:off x="381225" y="1294150"/>
            <a:ext cx="5630700" cy="1180200"/>
          </a:xfrm>
          <a:prstGeom prst="rect">
            <a:avLst/>
          </a:prstGeom>
        </p:spPr>
        <p:txBody>
          <a:bodyPr anchorCtr="0" anchor="t" bIns="91425" lIns="91425" spcFirstLastPara="1" rIns="91425" wrap="square" tIns="91425">
            <a:noAutofit/>
          </a:bodyPr>
          <a:lstStyle/>
          <a:p>
            <a:pPr indent="0" lvl="0" marL="457200" rtl="0" algn="l">
              <a:lnSpc>
                <a:spcPct val="100000"/>
              </a:lnSpc>
              <a:spcBef>
                <a:spcPts val="0"/>
              </a:spcBef>
              <a:spcAft>
                <a:spcPts val="0"/>
              </a:spcAft>
              <a:buNone/>
            </a:pPr>
            <a:r>
              <a:rPr lang="en" sz="2200">
                <a:latin typeface="Open Sans"/>
                <a:ea typeface="Open Sans"/>
                <a:cs typeface="Open Sans"/>
                <a:sym typeface="Open Sans"/>
              </a:rPr>
              <a:t>People tend to fear of missing out and always need someone to remind them and organize their time </a:t>
            </a:r>
            <a:endParaRPr sz="2200">
              <a:latin typeface="Open Sans"/>
              <a:ea typeface="Open Sans"/>
              <a:cs typeface="Open Sans"/>
              <a:sym typeface="Open Sans"/>
            </a:endParaRPr>
          </a:p>
        </p:txBody>
      </p:sp>
      <p:sp>
        <p:nvSpPr>
          <p:cNvPr id="86" name="Google Shape;86;p17"/>
          <p:cNvSpPr txBox="1"/>
          <p:nvPr/>
        </p:nvSpPr>
        <p:spPr>
          <a:xfrm>
            <a:off x="-1591075" y="390275"/>
            <a:ext cx="1591200" cy="672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t>45 Sec</a:t>
            </a:r>
            <a:endParaRPr sz="3000"/>
          </a:p>
        </p:txBody>
      </p:sp>
      <p:pic>
        <p:nvPicPr>
          <p:cNvPr id="87" name="Google Shape;87;p17"/>
          <p:cNvPicPr preferRelativeResize="0"/>
          <p:nvPr/>
        </p:nvPicPr>
        <p:blipFill rotWithShape="1">
          <a:blip r:embed="rId4">
            <a:alphaModFix/>
          </a:blip>
          <a:srcRect b="6076" l="0" r="0" t="0"/>
          <a:stretch/>
        </p:blipFill>
        <p:spPr>
          <a:xfrm>
            <a:off x="7393025" y="304700"/>
            <a:ext cx="1413225" cy="2267049"/>
          </a:xfrm>
          <a:prstGeom prst="rect">
            <a:avLst/>
          </a:prstGeom>
          <a:noFill/>
          <a:ln>
            <a:noFill/>
          </a:ln>
        </p:spPr>
      </p:pic>
      <p:sp>
        <p:nvSpPr>
          <p:cNvPr id="88" name="Google Shape;88;p17"/>
          <p:cNvSpPr txBox="1"/>
          <p:nvPr/>
        </p:nvSpPr>
        <p:spPr>
          <a:xfrm>
            <a:off x="2988600" y="2844750"/>
            <a:ext cx="3166800" cy="1035300"/>
          </a:xfrm>
          <a:prstGeom prst="rect">
            <a:avLst/>
          </a:prstGeom>
          <a:noFill/>
          <a:ln>
            <a:noFill/>
          </a:ln>
        </p:spPr>
        <p:txBody>
          <a:bodyPr anchorCtr="0" anchor="t" bIns="91425" lIns="91425" spcFirstLastPara="1" rIns="91425" wrap="square" tIns="91425">
            <a:noAutofit/>
          </a:bodyPr>
          <a:lstStyle/>
          <a:p>
            <a:pPr indent="0" lvl="0" marL="0" rtl="0" algn="just">
              <a:spcBef>
                <a:spcPts val="0"/>
              </a:spcBef>
              <a:spcAft>
                <a:spcPts val="0"/>
              </a:spcAft>
              <a:buNone/>
            </a:pPr>
            <a:r>
              <a:rPr lang="en">
                <a:latin typeface="Pacifico"/>
                <a:ea typeface="Pacifico"/>
                <a:cs typeface="Pacifico"/>
                <a:sym typeface="Pacifico"/>
              </a:rPr>
              <a:t>I'm lazy. But it's the lazy people who invented the wheel and the bicycle because they didn't like walking or carrying things</a:t>
            </a:r>
            <a:r>
              <a:rPr lang="en"/>
              <a:t>.</a:t>
            </a:r>
            <a:endParaRPr/>
          </a:p>
          <a:p>
            <a:pPr indent="0" lvl="0" marL="0" rtl="0" algn="just">
              <a:spcBef>
                <a:spcPts val="0"/>
              </a:spcBef>
              <a:spcAft>
                <a:spcPts val="0"/>
              </a:spcAft>
              <a:buNone/>
            </a:pPr>
            <a:r>
              <a:t/>
            </a:r>
            <a:endParaRPr/>
          </a:p>
          <a:p>
            <a:pPr indent="0" lvl="0" marL="0" rtl="0" algn="just">
              <a:spcBef>
                <a:spcPts val="0"/>
              </a:spcBef>
              <a:spcAft>
                <a:spcPts val="0"/>
              </a:spcAft>
              <a:buNone/>
            </a:pPr>
            <a:r>
              <a:t/>
            </a:r>
            <a:endParaRPr/>
          </a:p>
          <a:p>
            <a:pPr indent="457200" lvl="0" marL="0" rtl="0" algn="l">
              <a:lnSpc>
                <a:spcPct val="115000"/>
              </a:lnSpc>
              <a:spcBef>
                <a:spcPts val="300"/>
              </a:spcBef>
              <a:spcAft>
                <a:spcPts val="0"/>
              </a:spcAft>
              <a:buClr>
                <a:schemeClr val="dk1"/>
              </a:buClr>
              <a:buSzPts val="1100"/>
              <a:buFont typeface="Arial"/>
              <a:buNone/>
            </a:pPr>
            <a:r>
              <a:t/>
            </a:r>
            <a:endParaRPr sz="1100">
              <a:solidFill>
                <a:srgbClr val="777777"/>
              </a:solidFill>
            </a:endParaRPr>
          </a:p>
          <a:p>
            <a:pPr indent="0" lvl="0" marL="0" rtl="0" algn="l">
              <a:spcBef>
                <a:spcPts val="300"/>
              </a:spcBef>
              <a:spcAft>
                <a:spcPts val="0"/>
              </a:spcAft>
              <a:buNone/>
            </a:pPr>
            <a:r>
              <a:t/>
            </a:r>
            <a:endParaRPr sz="3000"/>
          </a:p>
        </p:txBody>
      </p:sp>
      <p:sp>
        <p:nvSpPr>
          <p:cNvPr id="89" name="Google Shape;89;p17"/>
          <p:cNvSpPr txBox="1"/>
          <p:nvPr/>
        </p:nvSpPr>
        <p:spPr>
          <a:xfrm>
            <a:off x="4385825" y="4093025"/>
            <a:ext cx="2011800" cy="673800"/>
          </a:xfrm>
          <a:prstGeom prst="rect">
            <a:avLst/>
          </a:prstGeom>
          <a:noFill/>
          <a:ln>
            <a:noFill/>
          </a:ln>
        </p:spPr>
        <p:txBody>
          <a:bodyPr anchorCtr="0" anchor="t" bIns="91425" lIns="91425" spcFirstLastPara="1" rIns="91425" wrap="square" tIns="91425">
            <a:noAutofit/>
          </a:bodyPr>
          <a:lstStyle/>
          <a:p>
            <a:pPr indent="0" lvl="0" marL="0" rtl="0" algn="just">
              <a:spcBef>
                <a:spcPts val="0"/>
              </a:spcBef>
              <a:spcAft>
                <a:spcPts val="0"/>
              </a:spcAft>
              <a:buNone/>
            </a:pPr>
            <a:r>
              <a:rPr lang="en">
                <a:solidFill>
                  <a:schemeClr val="dk1"/>
                </a:solidFill>
                <a:latin typeface="Trebuchet MS"/>
                <a:ea typeface="Trebuchet MS"/>
                <a:cs typeface="Trebuchet MS"/>
                <a:sym typeface="Trebuchet MS"/>
              </a:rPr>
              <a:t>Lech Wałęsa</a:t>
            </a:r>
            <a:endParaRPr>
              <a:solidFill>
                <a:schemeClr val="dk1"/>
              </a:solidFill>
              <a:latin typeface="Trebuchet MS"/>
              <a:ea typeface="Trebuchet MS"/>
              <a:cs typeface="Trebuchet MS"/>
              <a:sym typeface="Trebuchet MS"/>
            </a:endParaRPr>
          </a:p>
          <a:p>
            <a:pPr indent="0" lvl="0" marL="0" rtl="0" algn="l">
              <a:lnSpc>
                <a:spcPct val="115000"/>
              </a:lnSpc>
              <a:spcBef>
                <a:spcPts val="300"/>
              </a:spcBef>
              <a:spcAft>
                <a:spcPts val="300"/>
              </a:spcAft>
              <a:buClr>
                <a:schemeClr val="dk1"/>
              </a:buClr>
              <a:buSzPts val="1100"/>
              <a:buFont typeface="Arial"/>
              <a:buNone/>
            </a:pPr>
            <a:r>
              <a:rPr lang="en" sz="1100">
                <a:solidFill>
                  <a:srgbClr val="777777"/>
                </a:solidFill>
                <a:latin typeface="Trebuchet MS"/>
                <a:ea typeface="Trebuchet MS"/>
                <a:cs typeface="Trebuchet MS"/>
                <a:sym typeface="Trebuchet MS"/>
              </a:rPr>
              <a:t>Former President of Poland</a:t>
            </a:r>
            <a:endParaRPr>
              <a:latin typeface="Trebuchet MS"/>
              <a:ea typeface="Trebuchet MS"/>
              <a:cs typeface="Trebuchet MS"/>
              <a:sym typeface="Trebuchet MS"/>
            </a:endParaRPr>
          </a:p>
        </p:txBody>
      </p:sp>
      <p:pic>
        <p:nvPicPr>
          <p:cNvPr id="90" name="Google Shape;90;p17"/>
          <p:cNvPicPr preferRelativeResize="0"/>
          <p:nvPr/>
        </p:nvPicPr>
        <p:blipFill>
          <a:blip r:embed="rId5">
            <a:alphaModFix/>
          </a:blip>
          <a:stretch>
            <a:fillRect/>
          </a:stretch>
        </p:blipFill>
        <p:spPr>
          <a:xfrm>
            <a:off x="6155388" y="3572750"/>
            <a:ext cx="365760" cy="365760"/>
          </a:xfrm>
          <a:prstGeom prst="rect">
            <a:avLst/>
          </a:prstGeom>
          <a:noFill/>
          <a:ln>
            <a:noFill/>
          </a:ln>
        </p:spPr>
      </p:pic>
      <p:pic>
        <p:nvPicPr>
          <p:cNvPr id="91" name="Google Shape;91;p17"/>
          <p:cNvPicPr preferRelativeResize="0"/>
          <p:nvPr/>
        </p:nvPicPr>
        <p:blipFill>
          <a:blip r:embed="rId6">
            <a:alphaModFix/>
          </a:blip>
          <a:stretch>
            <a:fillRect/>
          </a:stretch>
        </p:blipFill>
        <p:spPr>
          <a:xfrm>
            <a:off x="2622838" y="2571750"/>
            <a:ext cx="365760" cy="365760"/>
          </a:xfrm>
          <a:prstGeom prst="rect">
            <a:avLst/>
          </a:prstGeom>
          <a:noFill/>
          <a:ln>
            <a:noFill/>
          </a:ln>
        </p:spPr>
      </p:pic>
      <p:cxnSp>
        <p:nvCxnSpPr>
          <p:cNvPr id="92" name="Google Shape;92;p17"/>
          <p:cNvCxnSpPr/>
          <p:nvPr/>
        </p:nvCxnSpPr>
        <p:spPr>
          <a:xfrm>
            <a:off x="4198025" y="4288575"/>
            <a:ext cx="187800" cy="0"/>
          </a:xfrm>
          <a:prstGeom prst="straightConnector1">
            <a:avLst/>
          </a:prstGeom>
          <a:noFill/>
          <a:ln cap="flat" cmpd="sng" w="28575">
            <a:solidFill>
              <a:schemeClr val="dk2"/>
            </a:solidFill>
            <a:prstDash val="solid"/>
            <a:round/>
            <a:headEnd len="med" w="med" type="none"/>
            <a:tailEnd len="med" w="med" type="none"/>
          </a:ln>
        </p:spPr>
      </p:cxn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412" name="Shape 412"/>
        <p:cNvGrpSpPr/>
        <p:nvPr/>
      </p:nvGrpSpPr>
      <p:grpSpPr>
        <a:xfrm>
          <a:off x="0" y="0"/>
          <a:ext cx="0" cy="0"/>
          <a:chOff x="0" y="0"/>
          <a:chExt cx="0" cy="0"/>
        </a:xfrm>
      </p:grpSpPr>
      <p:pic>
        <p:nvPicPr>
          <p:cNvPr id="413" name="Google Shape;413;p62"/>
          <p:cNvPicPr preferRelativeResize="0"/>
          <p:nvPr/>
        </p:nvPicPr>
        <p:blipFill>
          <a:blip r:embed="rId3">
            <a:alphaModFix/>
          </a:blip>
          <a:stretch>
            <a:fillRect/>
          </a:stretch>
        </p:blipFill>
        <p:spPr>
          <a:xfrm>
            <a:off x="3125391" y="0"/>
            <a:ext cx="2893217" cy="5143498"/>
          </a:xfrm>
          <a:prstGeom prst="rect">
            <a:avLst/>
          </a:prstGeom>
          <a:noFill/>
          <a:ln>
            <a:noFill/>
          </a:ln>
        </p:spPr>
      </p:pic>
      <p:pic>
        <p:nvPicPr>
          <p:cNvPr id="414" name="Google Shape;414;p62"/>
          <p:cNvPicPr preferRelativeResize="0"/>
          <p:nvPr/>
        </p:nvPicPr>
        <p:blipFill>
          <a:blip r:embed="rId4">
            <a:alphaModFix/>
          </a:blip>
          <a:stretch>
            <a:fillRect/>
          </a:stretch>
        </p:blipFill>
        <p:spPr>
          <a:xfrm>
            <a:off x="6250783" y="0"/>
            <a:ext cx="2893217" cy="5143498"/>
          </a:xfrm>
          <a:prstGeom prst="rect">
            <a:avLst/>
          </a:prstGeom>
          <a:noFill/>
          <a:ln>
            <a:noFill/>
          </a:ln>
        </p:spPr>
      </p:pic>
      <p:pic>
        <p:nvPicPr>
          <p:cNvPr id="415" name="Google Shape;415;p62"/>
          <p:cNvPicPr preferRelativeResize="0"/>
          <p:nvPr/>
        </p:nvPicPr>
        <p:blipFill>
          <a:blip r:embed="rId5">
            <a:alphaModFix/>
          </a:blip>
          <a:stretch>
            <a:fillRect/>
          </a:stretch>
        </p:blipFill>
        <p:spPr>
          <a:xfrm>
            <a:off x="-13" y="-25"/>
            <a:ext cx="2893225" cy="5143546"/>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419" name="Shape 419"/>
        <p:cNvGrpSpPr/>
        <p:nvPr/>
      </p:nvGrpSpPr>
      <p:grpSpPr>
        <a:xfrm>
          <a:off x="0" y="0"/>
          <a:ext cx="0" cy="0"/>
          <a:chOff x="0" y="0"/>
          <a:chExt cx="0" cy="0"/>
        </a:xfrm>
      </p:grpSpPr>
      <p:pic>
        <p:nvPicPr>
          <p:cNvPr id="420" name="Google Shape;420;p63"/>
          <p:cNvPicPr preferRelativeResize="0"/>
          <p:nvPr/>
        </p:nvPicPr>
        <p:blipFill>
          <a:blip r:embed="rId3">
            <a:alphaModFix/>
          </a:blip>
          <a:stretch>
            <a:fillRect/>
          </a:stretch>
        </p:blipFill>
        <p:spPr>
          <a:xfrm>
            <a:off x="0" y="0"/>
            <a:ext cx="2893225" cy="5143502"/>
          </a:xfrm>
          <a:prstGeom prst="rect">
            <a:avLst/>
          </a:prstGeom>
          <a:noFill/>
          <a:ln>
            <a:noFill/>
          </a:ln>
        </p:spPr>
      </p:pic>
      <p:pic>
        <p:nvPicPr>
          <p:cNvPr id="421" name="Google Shape;421;p63"/>
          <p:cNvPicPr preferRelativeResize="0"/>
          <p:nvPr/>
        </p:nvPicPr>
        <p:blipFill>
          <a:blip r:embed="rId4">
            <a:alphaModFix/>
          </a:blip>
          <a:stretch>
            <a:fillRect/>
          </a:stretch>
        </p:blipFill>
        <p:spPr>
          <a:xfrm>
            <a:off x="3125388" y="0"/>
            <a:ext cx="2893225" cy="5143498"/>
          </a:xfrm>
          <a:prstGeom prst="rect">
            <a:avLst/>
          </a:prstGeom>
          <a:noFill/>
          <a:ln>
            <a:noFill/>
          </a:ln>
        </p:spPr>
      </p:pic>
      <p:pic>
        <p:nvPicPr>
          <p:cNvPr id="422" name="Google Shape;422;p63"/>
          <p:cNvPicPr preferRelativeResize="0"/>
          <p:nvPr/>
        </p:nvPicPr>
        <p:blipFill>
          <a:blip r:embed="rId5">
            <a:alphaModFix/>
          </a:blip>
          <a:stretch>
            <a:fillRect/>
          </a:stretch>
        </p:blipFill>
        <p:spPr>
          <a:xfrm>
            <a:off x="6250776" y="-22"/>
            <a:ext cx="2893226" cy="5143546"/>
          </a:xfrm>
          <a:prstGeom prst="rect">
            <a:avLst/>
          </a:prstGeom>
          <a:noFill/>
          <a:ln>
            <a:noFill/>
          </a:ln>
        </p:spPr>
      </p:pic>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426" name="Shape 426"/>
        <p:cNvGrpSpPr/>
        <p:nvPr/>
      </p:nvGrpSpPr>
      <p:grpSpPr>
        <a:xfrm>
          <a:off x="0" y="0"/>
          <a:ext cx="0" cy="0"/>
          <a:chOff x="0" y="0"/>
          <a:chExt cx="0" cy="0"/>
        </a:xfrm>
      </p:grpSpPr>
      <p:pic>
        <p:nvPicPr>
          <p:cNvPr id="427" name="Google Shape;427;p64"/>
          <p:cNvPicPr preferRelativeResize="0"/>
          <p:nvPr/>
        </p:nvPicPr>
        <p:blipFill>
          <a:blip r:embed="rId3">
            <a:alphaModFix/>
          </a:blip>
          <a:stretch>
            <a:fillRect/>
          </a:stretch>
        </p:blipFill>
        <p:spPr>
          <a:xfrm>
            <a:off x="0" y="0"/>
            <a:ext cx="2893225" cy="5143498"/>
          </a:xfrm>
          <a:prstGeom prst="rect">
            <a:avLst/>
          </a:prstGeom>
          <a:noFill/>
          <a:ln>
            <a:noFill/>
          </a:ln>
        </p:spPr>
      </p:pic>
      <p:pic>
        <p:nvPicPr>
          <p:cNvPr id="428" name="Google Shape;428;p64"/>
          <p:cNvPicPr preferRelativeResize="0"/>
          <p:nvPr/>
        </p:nvPicPr>
        <p:blipFill>
          <a:blip r:embed="rId4">
            <a:alphaModFix/>
          </a:blip>
          <a:stretch>
            <a:fillRect/>
          </a:stretch>
        </p:blipFill>
        <p:spPr>
          <a:xfrm>
            <a:off x="3128551" y="0"/>
            <a:ext cx="2893226" cy="5143498"/>
          </a:xfrm>
          <a:prstGeom prst="rect">
            <a:avLst/>
          </a:prstGeom>
          <a:noFill/>
          <a:ln>
            <a:noFill/>
          </a:ln>
        </p:spPr>
      </p:pic>
      <p:pic>
        <p:nvPicPr>
          <p:cNvPr id="429" name="Google Shape;429;p64"/>
          <p:cNvPicPr preferRelativeResize="0"/>
          <p:nvPr/>
        </p:nvPicPr>
        <p:blipFill>
          <a:blip r:embed="rId5">
            <a:alphaModFix/>
          </a:blip>
          <a:stretch>
            <a:fillRect/>
          </a:stretch>
        </p:blipFill>
        <p:spPr>
          <a:xfrm>
            <a:off x="6250774" y="0"/>
            <a:ext cx="2893225" cy="5143546"/>
          </a:xfrm>
          <a:prstGeom prst="rect">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433" name="Shape 433"/>
        <p:cNvGrpSpPr/>
        <p:nvPr/>
      </p:nvGrpSpPr>
      <p:grpSpPr>
        <a:xfrm>
          <a:off x="0" y="0"/>
          <a:ext cx="0" cy="0"/>
          <a:chOff x="0" y="0"/>
          <a:chExt cx="0" cy="0"/>
        </a:xfrm>
      </p:grpSpPr>
      <p:pic>
        <p:nvPicPr>
          <p:cNvPr id="434" name="Google Shape;434;p65"/>
          <p:cNvPicPr preferRelativeResize="0"/>
          <p:nvPr/>
        </p:nvPicPr>
        <p:blipFill>
          <a:blip r:embed="rId3">
            <a:alphaModFix/>
          </a:blip>
          <a:stretch>
            <a:fillRect/>
          </a:stretch>
        </p:blipFill>
        <p:spPr>
          <a:xfrm>
            <a:off x="5396375" y="0"/>
            <a:ext cx="2893225" cy="5143502"/>
          </a:xfrm>
          <a:prstGeom prst="rect">
            <a:avLst/>
          </a:prstGeom>
          <a:noFill/>
          <a:ln>
            <a:noFill/>
          </a:ln>
        </p:spPr>
      </p:pic>
      <p:pic>
        <p:nvPicPr>
          <p:cNvPr id="435" name="Google Shape;435;p65"/>
          <p:cNvPicPr preferRelativeResize="0"/>
          <p:nvPr/>
        </p:nvPicPr>
        <p:blipFill>
          <a:blip r:embed="rId4">
            <a:alphaModFix/>
          </a:blip>
          <a:stretch>
            <a:fillRect/>
          </a:stretch>
        </p:blipFill>
        <p:spPr>
          <a:xfrm>
            <a:off x="922775" y="0"/>
            <a:ext cx="2893225" cy="5143498"/>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96" name="Shape 96"/>
        <p:cNvGrpSpPr/>
        <p:nvPr/>
      </p:nvGrpSpPr>
      <p:grpSpPr>
        <a:xfrm>
          <a:off x="0" y="0"/>
          <a:ext cx="0" cy="0"/>
          <a:chOff x="0" y="0"/>
          <a:chExt cx="0" cy="0"/>
        </a:xfrm>
      </p:grpSpPr>
      <p:pic>
        <p:nvPicPr>
          <p:cNvPr id="97" name="Google Shape;97;p18"/>
          <p:cNvPicPr preferRelativeResize="0"/>
          <p:nvPr/>
        </p:nvPicPr>
        <p:blipFill>
          <a:blip r:embed="rId4">
            <a:alphaModFix/>
          </a:blip>
          <a:stretch>
            <a:fillRect/>
          </a:stretch>
        </p:blipFill>
        <p:spPr>
          <a:xfrm>
            <a:off x="6048363" y="3095613"/>
            <a:ext cx="3095625" cy="2047875"/>
          </a:xfrm>
          <a:prstGeom prst="rect">
            <a:avLst/>
          </a:prstGeom>
          <a:noFill/>
          <a:ln>
            <a:noFill/>
          </a:ln>
        </p:spPr>
      </p:pic>
      <p:sp>
        <p:nvSpPr>
          <p:cNvPr id="98" name="Google Shape;98;p18"/>
          <p:cNvSpPr txBox="1"/>
          <p:nvPr>
            <p:ph type="title"/>
          </p:nvPr>
        </p:nvSpPr>
        <p:spPr>
          <a:xfrm>
            <a:off x="459400" y="5232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Features</a:t>
            </a:r>
            <a:endParaRPr/>
          </a:p>
        </p:txBody>
      </p:sp>
      <p:sp>
        <p:nvSpPr>
          <p:cNvPr id="99" name="Google Shape;99;p18"/>
          <p:cNvSpPr txBox="1"/>
          <p:nvPr>
            <p:ph idx="1" type="body"/>
          </p:nvPr>
        </p:nvSpPr>
        <p:spPr>
          <a:xfrm>
            <a:off x="231775" y="60640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Open Sans SemiBold"/>
              <a:buChar char="●"/>
            </a:pPr>
            <a:r>
              <a:rPr lang="en">
                <a:latin typeface="Open Sans SemiBold"/>
                <a:ea typeface="Open Sans SemiBold"/>
                <a:cs typeface="Open Sans SemiBold"/>
                <a:sym typeface="Open Sans SemiBold"/>
              </a:rPr>
              <a:t>Scheduled Events for groups and </a:t>
            </a:r>
            <a:r>
              <a:rPr lang="en">
                <a:latin typeface="Open Sans SemiBold"/>
                <a:ea typeface="Open Sans SemiBold"/>
                <a:cs typeface="Open Sans SemiBold"/>
                <a:sym typeface="Open Sans SemiBold"/>
              </a:rPr>
              <a:t>individuals</a:t>
            </a:r>
            <a:endParaRPr>
              <a:latin typeface="Open Sans SemiBold"/>
              <a:ea typeface="Open Sans SemiBold"/>
              <a:cs typeface="Open Sans SemiBold"/>
              <a:sym typeface="Open Sans SemiBold"/>
            </a:endParaRPr>
          </a:p>
          <a:p>
            <a:pPr indent="-342900" lvl="0" marL="457200" rtl="0" algn="l">
              <a:spcBef>
                <a:spcPts val="0"/>
              </a:spcBef>
              <a:spcAft>
                <a:spcPts val="0"/>
              </a:spcAft>
              <a:buSzPts val="1800"/>
              <a:buFont typeface="Open Sans SemiBold"/>
              <a:buChar char="●"/>
            </a:pPr>
            <a:r>
              <a:rPr lang="en">
                <a:latin typeface="Open Sans SemiBold"/>
                <a:ea typeface="Open Sans SemiBold"/>
                <a:cs typeface="Open Sans SemiBold"/>
                <a:sym typeface="Open Sans SemiBold"/>
              </a:rPr>
              <a:t>Enhanced Rich Notification System</a:t>
            </a:r>
            <a:endParaRPr>
              <a:latin typeface="Open Sans SemiBold"/>
              <a:ea typeface="Open Sans SemiBold"/>
              <a:cs typeface="Open Sans SemiBold"/>
              <a:sym typeface="Open Sans SemiBold"/>
            </a:endParaRPr>
          </a:p>
          <a:p>
            <a:pPr indent="-342900" lvl="0" marL="457200" rtl="0" algn="l">
              <a:spcBef>
                <a:spcPts val="0"/>
              </a:spcBef>
              <a:spcAft>
                <a:spcPts val="0"/>
              </a:spcAft>
              <a:buSzPts val="1800"/>
              <a:buFont typeface="Open Sans SemiBold"/>
              <a:buChar char="●"/>
            </a:pPr>
            <a:r>
              <a:rPr lang="en">
                <a:latin typeface="Open Sans SemiBold"/>
                <a:ea typeface="Open Sans SemiBold"/>
                <a:cs typeface="Open Sans SemiBold"/>
                <a:sym typeface="Open Sans SemiBold"/>
              </a:rPr>
              <a:t>Privacy Ensured (Groups Cannot be accessed by outsiders)</a:t>
            </a:r>
            <a:endParaRPr>
              <a:latin typeface="Open Sans SemiBold"/>
              <a:ea typeface="Open Sans SemiBold"/>
              <a:cs typeface="Open Sans SemiBold"/>
              <a:sym typeface="Open Sans SemiBold"/>
            </a:endParaRPr>
          </a:p>
          <a:p>
            <a:pPr indent="-342900" lvl="0" marL="457200" rtl="0" algn="l">
              <a:spcBef>
                <a:spcPts val="0"/>
              </a:spcBef>
              <a:spcAft>
                <a:spcPts val="0"/>
              </a:spcAft>
              <a:buSzPts val="1800"/>
              <a:buFont typeface="Open Sans SemiBold"/>
              <a:buChar char="●"/>
            </a:pPr>
            <a:r>
              <a:rPr lang="en">
                <a:latin typeface="Open Sans SemiBold"/>
                <a:ea typeface="Open Sans SemiBold"/>
                <a:cs typeface="Open Sans SemiBold"/>
                <a:sym typeface="Open Sans SemiBold"/>
              </a:rPr>
              <a:t>Advanced settings and controls</a:t>
            </a:r>
            <a:endParaRPr>
              <a:latin typeface="Open Sans SemiBold"/>
              <a:ea typeface="Open Sans SemiBold"/>
              <a:cs typeface="Open Sans SemiBold"/>
              <a:sym typeface="Open Sans SemiBold"/>
            </a:endParaRPr>
          </a:p>
          <a:p>
            <a:pPr indent="-342900" lvl="0" marL="457200" rtl="0" algn="l">
              <a:spcBef>
                <a:spcPts val="0"/>
              </a:spcBef>
              <a:spcAft>
                <a:spcPts val="0"/>
              </a:spcAft>
              <a:buSzPts val="1800"/>
              <a:buFont typeface="Open Sans SemiBold"/>
              <a:buChar char="●"/>
            </a:pPr>
            <a:r>
              <a:rPr lang="en">
                <a:latin typeface="Open Sans SemiBold"/>
                <a:ea typeface="Open Sans SemiBold"/>
                <a:cs typeface="Open Sans SemiBold"/>
                <a:sym typeface="Open Sans SemiBold"/>
              </a:rPr>
              <a:t>In-Group Chat</a:t>
            </a:r>
            <a:endParaRPr>
              <a:latin typeface="Open Sans SemiBold"/>
              <a:ea typeface="Open Sans SemiBold"/>
              <a:cs typeface="Open Sans SemiBold"/>
              <a:sym typeface="Open Sans SemiBold"/>
            </a:endParaRPr>
          </a:p>
          <a:p>
            <a:pPr indent="-342900" lvl="0" marL="457200" rtl="0" algn="l">
              <a:spcBef>
                <a:spcPts val="0"/>
              </a:spcBef>
              <a:spcAft>
                <a:spcPts val="0"/>
              </a:spcAft>
              <a:buSzPts val="1800"/>
              <a:buFont typeface="Open Sans SemiBold"/>
              <a:buChar char="●"/>
            </a:pPr>
            <a:r>
              <a:rPr lang="en">
                <a:latin typeface="Open Sans SemiBold"/>
                <a:ea typeface="Open Sans SemiBold"/>
                <a:cs typeface="Open Sans SemiBold"/>
                <a:sym typeface="Open Sans SemiBold"/>
              </a:rPr>
              <a:t>In-Group Voice Channel</a:t>
            </a:r>
            <a:endParaRPr>
              <a:latin typeface="Open Sans SemiBold"/>
              <a:ea typeface="Open Sans SemiBold"/>
              <a:cs typeface="Open Sans SemiBold"/>
              <a:sym typeface="Open Sans SemiBold"/>
            </a:endParaRPr>
          </a:p>
          <a:p>
            <a:pPr indent="-342900" lvl="0" marL="457200" rtl="0" algn="l">
              <a:spcBef>
                <a:spcPts val="0"/>
              </a:spcBef>
              <a:spcAft>
                <a:spcPts val="0"/>
              </a:spcAft>
              <a:buSzPts val="1800"/>
              <a:buFont typeface="Open Sans SemiBold"/>
              <a:buChar char="●"/>
            </a:pPr>
            <a:r>
              <a:rPr lang="en">
                <a:latin typeface="Open Sans SemiBold"/>
                <a:ea typeface="Open Sans SemiBold"/>
                <a:cs typeface="Open Sans SemiBold"/>
                <a:sym typeface="Open Sans SemiBold"/>
              </a:rPr>
              <a:t>Customized In-App Themes</a:t>
            </a:r>
            <a:endParaRPr>
              <a:latin typeface="Open Sans SemiBold"/>
              <a:ea typeface="Open Sans SemiBold"/>
              <a:cs typeface="Open Sans SemiBold"/>
              <a:sym typeface="Open Sans SemiBold"/>
            </a:endParaRPr>
          </a:p>
          <a:p>
            <a:pPr indent="0" lvl="0" marL="457200" rtl="0" algn="l">
              <a:spcBef>
                <a:spcPts val="1600"/>
              </a:spcBef>
              <a:spcAft>
                <a:spcPts val="1600"/>
              </a:spcAft>
              <a:buNone/>
            </a:pPr>
            <a:r>
              <a:t/>
            </a:r>
            <a:endParaRPr/>
          </a:p>
        </p:txBody>
      </p:sp>
      <p:sp>
        <p:nvSpPr>
          <p:cNvPr id="100" name="Google Shape;100;p18"/>
          <p:cNvSpPr txBox="1"/>
          <p:nvPr/>
        </p:nvSpPr>
        <p:spPr>
          <a:xfrm>
            <a:off x="5780550" y="697925"/>
            <a:ext cx="338700" cy="583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t/>
            </a:r>
            <a:endParaRPr sz="3000">
              <a:solidFill>
                <a:srgbClr val="2458A1"/>
              </a:solidFill>
              <a:uFill>
                <a:noFill/>
              </a:uFill>
              <a:hlinkClick r:id="rId5"/>
            </a:endParaRPr>
          </a:p>
          <a:p>
            <a:pPr indent="0" lvl="0" marL="0" rtl="0" algn="l">
              <a:spcBef>
                <a:spcPts val="800"/>
              </a:spcBef>
              <a:spcAft>
                <a:spcPts val="0"/>
              </a:spcAft>
              <a:buNone/>
            </a:pPr>
            <a:r>
              <a:t/>
            </a:r>
            <a:endParaRPr/>
          </a:p>
        </p:txBody>
      </p:sp>
      <p:grpSp>
        <p:nvGrpSpPr>
          <p:cNvPr id="101" name="Google Shape;101;p18"/>
          <p:cNvGrpSpPr/>
          <p:nvPr/>
        </p:nvGrpSpPr>
        <p:grpSpPr>
          <a:xfrm>
            <a:off x="6405525" y="1255035"/>
            <a:ext cx="1929900" cy="1358778"/>
            <a:chOff x="5469650" y="2430822"/>
            <a:chExt cx="1929900" cy="1358778"/>
          </a:xfrm>
        </p:grpSpPr>
        <p:pic>
          <p:nvPicPr>
            <p:cNvPr id="102" name="Google Shape;102;p18"/>
            <p:cNvPicPr preferRelativeResize="0"/>
            <p:nvPr/>
          </p:nvPicPr>
          <p:blipFill>
            <a:blip r:embed="rId6">
              <a:alphaModFix/>
            </a:blip>
            <a:stretch>
              <a:fillRect/>
            </a:stretch>
          </p:blipFill>
          <p:spPr>
            <a:xfrm>
              <a:off x="5992775" y="2430822"/>
              <a:ext cx="883650" cy="863476"/>
            </a:xfrm>
            <a:prstGeom prst="rect">
              <a:avLst/>
            </a:prstGeom>
            <a:noFill/>
            <a:ln>
              <a:noFill/>
            </a:ln>
          </p:spPr>
        </p:pic>
        <p:sp>
          <p:nvSpPr>
            <p:cNvPr id="103" name="Google Shape;103;p18"/>
            <p:cNvSpPr txBox="1"/>
            <p:nvPr/>
          </p:nvSpPr>
          <p:spPr>
            <a:xfrm>
              <a:off x="5469650" y="3294300"/>
              <a:ext cx="1929900" cy="4953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lang="en" sz="1800">
                  <a:solidFill>
                    <a:schemeClr val="dk2"/>
                  </a:solidFill>
                  <a:latin typeface="Open Sans SemiBold"/>
                  <a:ea typeface="Open Sans SemiBold"/>
                  <a:cs typeface="Open Sans SemiBold"/>
                  <a:sym typeface="Open Sans SemiBold"/>
                </a:rPr>
                <a:t>Full</a:t>
              </a:r>
              <a:r>
                <a:rPr lang="en" sz="1800">
                  <a:solidFill>
                    <a:schemeClr val="dk2"/>
                  </a:solidFill>
                  <a:latin typeface="Open Sans SemiBold"/>
                  <a:ea typeface="Open Sans SemiBold"/>
                  <a:cs typeface="Open Sans SemiBold"/>
                  <a:sym typeface="Open Sans SemiBold"/>
                </a:rPr>
                <a:t> Control</a:t>
              </a:r>
              <a:endParaRPr/>
            </a:p>
          </p:txBody>
        </p:sp>
      </p:grpSp>
      <p:grpSp>
        <p:nvGrpSpPr>
          <p:cNvPr id="104" name="Google Shape;104;p18"/>
          <p:cNvGrpSpPr/>
          <p:nvPr/>
        </p:nvGrpSpPr>
        <p:grpSpPr>
          <a:xfrm>
            <a:off x="763925" y="1376138"/>
            <a:ext cx="2119200" cy="1208625"/>
            <a:chOff x="1037525" y="1429425"/>
            <a:chExt cx="2119200" cy="1208625"/>
          </a:xfrm>
        </p:grpSpPr>
        <p:sp>
          <p:nvSpPr>
            <p:cNvPr id="105" name="Google Shape;105;p18"/>
            <p:cNvSpPr txBox="1"/>
            <p:nvPr/>
          </p:nvSpPr>
          <p:spPr>
            <a:xfrm>
              <a:off x="1037525" y="2200950"/>
              <a:ext cx="2119200" cy="437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1800">
                  <a:solidFill>
                    <a:schemeClr val="dk2"/>
                  </a:solidFill>
                  <a:latin typeface="Open Sans SemiBold"/>
                  <a:ea typeface="Open Sans SemiBold"/>
                  <a:cs typeface="Open Sans SemiBold"/>
                  <a:sym typeface="Open Sans SemiBold"/>
                </a:rPr>
                <a:t>Scheduled Events</a:t>
              </a:r>
              <a:endParaRPr/>
            </a:p>
          </p:txBody>
        </p:sp>
        <p:pic>
          <p:nvPicPr>
            <p:cNvPr id="106" name="Google Shape;106;p18"/>
            <p:cNvPicPr preferRelativeResize="0"/>
            <p:nvPr/>
          </p:nvPicPr>
          <p:blipFill>
            <a:blip r:embed="rId7">
              <a:alphaModFix/>
            </a:blip>
            <a:stretch>
              <a:fillRect/>
            </a:stretch>
          </p:blipFill>
          <p:spPr>
            <a:xfrm>
              <a:off x="1691063" y="1429425"/>
              <a:ext cx="812125" cy="771525"/>
            </a:xfrm>
            <a:prstGeom prst="rect">
              <a:avLst/>
            </a:prstGeom>
            <a:noFill/>
            <a:ln>
              <a:noFill/>
            </a:ln>
          </p:spPr>
        </p:pic>
      </p:grpSp>
      <p:grpSp>
        <p:nvGrpSpPr>
          <p:cNvPr id="107" name="Google Shape;107;p18"/>
          <p:cNvGrpSpPr/>
          <p:nvPr/>
        </p:nvGrpSpPr>
        <p:grpSpPr>
          <a:xfrm>
            <a:off x="3289288" y="1188825"/>
            <a:ext cx="2860800" cy="1583237"/>
            <a:chOff x="449375" y="2351150"/>
            <a:chExt cx="2860800" cy="1583237"/>
          </a:xfrm>
        </p:grpSpPr>
        <p:sp>
          <p:nvSpPr>
            <p:cNvPr id="108" name="Google Shape;108;p18"/>
            <p:cNvSpPr txBox="1"/>
            <p:nvPr/>
          </p:nvSpPr>
          <p:spPr>
            <a:xfrm>
              <a:off x="449375" y="3192788"/>
              <a:ext cx="2860800" cy="7416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lang="en" sz="1800">
                  <a:solidFill>
                    <a:schemeClr val="dk2"/>
                  </a:solidFill>
                  <a:latin typeface="Open Sans SemiBold"/>
                  <a:ea typeface="Open Sans SemiBold"/>
                  <a:cs typeface="Open Sans SemiBold"/>
                  <a:sym typeface="Open Sans SemiBold"/>
                </a:rPr>
                <a:t>Enhanced Rich Notifications</a:t>
              </a:r>
              <a:endParaRPr/>
            </a:p>
          </p:txBody>
        </p:sp>
        <p:pic>
          <p:nvPicPr>
            <p:cNvPr id="109" name="Google Shape;109;p18"/>
            <p:cNvPicPr preferRelativeResize="0"/>
            <p:nvPr/>
          </p:nvPicPr>
          <p:blipFill>
            <a:blip r:embed="rId8">
              <a:alphaModFix/>
            </a:blip>
            <a:stretch>
              <a:fillRect/>
            </a:stretch>
          </p:blipFill>
          <p:spPr>
            <a:xfrm>
              <a:off x="1209875" y="2351150"/>
              <a:ext cx="1339799" cy="905050"/>
            </a:xfrm>
            <a:prstGeom prst="rect">
              <a:avLst/>
            </a:prstGeom>
            <a:noFill/>
            <a:ln>
              <a:noFill/>
            </a:ln>
          </p:spPr>
        </p:pic>
      </p:grpSp>
      <p:grpSp>
        <p:nvGrpSpPr>
          <p:cNvPr id="110" name="Google Shape;110;p18"/>
          <p:cNvGrpSpPr/>
          <p:nvPr/>
        </p:nvGrpSpPr>
        <p:grpSpPr>
          <a:xfrm>
            <a:off x="6200763" y="3415906"/>
            <a:ext cx="2644200" cy="1484944"/>
            <a:chOff x="6048363" y="3010606"/>
            <a:chExt cx="2644200" cy="1484944"/>
          </a:xfrm>
        </p:grpSpPr>
        <p:sp>
          <p:nvSpPr>
            <p:cNvPr id="111" name="Google Shape;111;p18"/>
            <p:cNvSpPr txBox="1"/>
            <p:nvPr/>
          </p:nvSpPr>
          <p:spPr>
            <a:xfrm>
              <a:off x="6048363" y="4008650"/>
              <a:ext cx="2644200" cy="4869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lang="en" sz="1800">
                  <a:solidFill>
                    <a:schemeClr val="dk2"/>
                  </a:solidFill>
                  <a:latin typeface="Open Sans SemiBold"/>
                  <a:ea typeface="Open Sans SemiBold"/>
                  <a:cs typeface="Open Sans SemiBold"/>
                  <a:sym typeface="Open Sans SemiBold"/>
                </a:rPr>
                <a:t>Customized Themes</a:t>
              </a:r>
              <a:endParaRPr/>
            </a:p>
          </p:txBody>
        </p:sp>
        <p:pic>
          <p:nvPicPr>
            <p:cNvPr id="112" name="Google Shape;112;p18"/>
            <p:cNvPicPr preferRelativeResize="0"/>
            <p:nvPr/>
          </p:nvPicPr>
          <p:blipFill>
            <a:blip r:embed="rId9">
              <a:alphaModFix/>
            </a:blip>
            <a:stretch>
              <a:fillRect/>
            </a:stretch>
          </p:blipFill>
          <p:spPr>
            <a:xfrm>
              <a:off x="6995650" y="3010606"/>
              <a:ext cx="749625" cy="954850"/>
            </a:xfrm>
            <a:prstGeom prst="rect">
              <a:avLst/>
            </a:prstGeom>
            <a:noFill/>
            <a:ln>
              <a:noFill/>
            </a:ln>
          </p:spPr>
        </p:pic>
      </p:grpSp>
      <p:grpSp>
        <p:nvGrpSpPr>
          <p:cNvPr id="113" name="Google Shape;113;p18"/>
          <p:cNvGrpSpPr/>
          <p:nvPr/>
        </p:nvGrpSpPr>
        <p:grpSpPr>
          <a:xfrm>
            <a:off x="616325" y="3245975"/>
            <a:ext cx="2266800" cy="1630575"/>
            <a:chOff x="616325" y="2864975"/>
            <a:chExt cx="2266800" cy="1630575"/>
          </a:xfrm>
        </p:grpSpPr>
        <p:sp>
          <p:nvSpPr>
            <p:cNvPr id="114" name="Google Shape;114;p18"/>
            <p:cNvSpPr txBox="1"/>
            <p:nvPr/>
          </p:nvSpPr>
          <p:spPr>
            <a:xfrm>
              <a:off x="616325" y="4008650"/>
              <a:ext cx="2266800" cy="4869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lang="en" sz="1800">
                  <a:solidFill>
                    <a:schemeClr val="dk2"/>
                  </a:solidFill>
                  <a:latin typeface="Open Sans SemiBold"/>
                  <a:ea typeface="Open Sans SemiBold"/>
                  <a:cs typeface="Open Sans SemiBold"/>
                  <a:sym typeface="Open Sans SemiBold"/>
                </a:rPr>
                <a:t>Privacy Ensured</a:t>
              </a:r>
              <a:endParaRPr/>
            </a:p>
          </p:txBody>
        </p:sp>
        <p:pic>
          <p:nvPicPr>
            <p:cNvPr id="115" name="Google Shape;115;p18"/>
            <p:cNvPicPr preferRelativeResize="0"/>
            <p:nvPr/>
          </p:nvPicPr>
          <p:blipFill>
            <a:blip r:embed="rId10">
              <a:alphaModFix/>
            </a:blip>
            <a:stretch>
              <a:fillRect/>
            </a:stretch>
          </p:blipFill>
          <p:spPr>
            <a:xfrm>
              <a:off x="1181416" y="2864975"/>
              <a:ext cx="1136618" cy="1208625"/>
            </a:xfrm>
            <a:prstGeom prst="rect">
              <a:avLst/>
            </a:prstGeom>
            <a:noFill/>
            <a:ln>
              <a:noFill/>
            </a:ln>
          </p:spPr>
        </p:pic>
      </p:grpSp>
      <p:grpSp>
        <p:nvGrpSpPr>
          <p:cNvPr id="116" name="Google Shape;116;p18"/>
          <p:cNvGrpSpPr/>
          <p:nvPr/>
        </p:nvGrpSpPr>
        <p:grpSpPr>
          <a:xfrm>
            <a:off x="2917100" y="3266923"/>
            <a:ext cx="3377400" cy="1633927"/>
            <a:chOff x="3145700" y="3266923"/>
            <a:chExt cx="3377400" cy="1633927"/>
          </a:xfrm>
        </p:grpSpPr>
        <p:sp>
          <p:nvSpPr>
            <p:cNvPr id="117" name="Google Shape;117;p18"/>
            <p:cNvSpPr txBox="1"/>
            <p:nvPr/>
          </p:nvSpPr>
          <p:spPr>
            <a:xfrm>
              <a:off x="3145700" y="4413950"/>
              <a:ext cx="3377400" cy="4869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lang="en" sz="1800">
                  <a:solidFill>
                    <a:schemeClr val="dk2"/>
                  </a:solidFill>
                  <a:latin typeface="Open Sans SemiBold"/>
                  <a:ea typeface="Open Sans SemiBold"/>
                  <a:cs typeface="Open Sans SemiBold"/>
                  <a:sym typeface="Open Sans SemiBold"/>
                </a:rPr>
                <a:t>In-Group Voice &amp; Text Chat</a:t>
              </a:r>
              <a:endParaRPr/>
            </a:p>
          </p:txBody>
        </p:sp>
        <p:pic>
          <p:nvPicPr>
            <p:cNvPr id="118" name="Google Shape;118;p18"/>
            <p:cNvPicPr preferRelativeResize="0"/>
            <p:nvPr/>
          </p:nvPicPr>
          <p:blipFill>
            <a:blip r:embed="rId11">
              <a:alphaModFix/>
            </a:blip>
            <a:stretch>
              <a:fillRect/>
            </a:stretch>
          </p:blipFill>
          <p:spPr>
            <a:xfrm>
              <a:off x="4303463" y="3266923"/>
              <a:ext cx="1061875" cy="1147026"/>
            </a:xfrm>
            <a:prstGeom prst="rect">
              <a:avLst/>
            </a:prstGeom>
            <a:noFill/>
            <a:ln>
              <a:noFill/>
            </a:ln>
          </p:spPr>
        </p:pic>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22" name="Shape 122"/>
        <p:cNvGrpSpPr/>
        <p:nvPr/>
      </p:nvGrpSpPr>
      <p:grpSpPr>
        <a:xfrm>
          <a:off x="0" y="0"/>
          <a:ext cx="0" cy="0"/>
          <a:chOff x="0" y="0"/>
          <a:chExt cx="0" cy="0"/>
        </a:xfrm>
      </p:grpSpPr>
      <p:sp>
        <p:nvSpPr>
          <p:cNvPr id="123" name="Google Shape;123;p19"/>
          <p:cNvSpPr txBox="1"/>
          <p:nvPr>
            <p:ph type="title"/>
          </p:nvPr>
        </p:nvSpPr>
        <p:spPr>
          <a:xfrm>
            <a:off x="311700" y="1313475"/>
            <a:ext cx="8520600" cy="1191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4000">
                <a:latin typeface="Open Sans"/>
                <a:ea typeface="Open Sans"/>
                <a:cs typeface="Open Sans"/>
                <a:sym typeface="Open Sans"/>
              </a:rPr>
              <a:t>What is </a:t>
            </a:r>
            <a:r>
              <a:rPr i="1" lang="en" sz="4000">
                <a:solidFill>
                  <a:srgbClr val="E06666"/>
                </a:solidFill>
                <a:latin typeface="Pacifico"/>
                <a:ea typeface="Pacifico"/>
                <a:cs typeface="Pacifico"/>
                <a:sym typeface="Pacifico"/>
              </a:rPr>
              <a:t>F</a:t>
            </a:r>
            <a:r>
              <a:rPr i="1" lang="en" sz="4000">
                <a:solidFill>
                  <a:srgbClr val="E06666"/>
                </a:solidFill>
                <a:latin typeface="Pacifico"/>
                <a:ea typeface="Pacifico"/>
                <a:cs typeface="Pacifico"/>
                <a:sym typeface="Pacifico"/>
              </a:rPr>
              <a:t>lamingo</a:t>
            </a:r>
            <a:r>
              <a:rPr lang="en" sz="4000">
                <a:latin typeface="Open Sans"/>
                <a:ea typeface="Open Sans"/>
                <a:cs typeface="Open Sans"/>
                <a:sym typeface="Open Sans"/>
              </a:rPr>
              <a:t> </a:t>
            </a:r>
            <a:r>
              <a:rPr b="1" lang="en" sz="4000">
                <a:latin typeface="Open Sans"/>
                <a:ea typeface="Open Sans"/>
                <a:cs typeface="Open Sans"/>
                <a:sym typeface="Open Sans"/>
              </a:rPr>
              <a:t>built on</a:t>
            </a:r>
            <a:endParaRPr b="1" sz="4000">
              <a:latin typeface="Open Sans"/>
              <a:ea typeface="Open Sans"/>
              <a:cs typeface="Open Sans"/>
              <a:sym typeface="Open Sans"/>
            </a:endParaRPr>
          </a:p>
        </p:txBody>
      </p:sp>
      <p:pic>
        <p:nvPicPr>
          <p:cNvPr id="124" name="Google Shape;124;p19"/>
          <p:cNvPicPr preferRelativeResize="0"/>
          <p:nvPr/>
        </p:nvPicPr>
        <p:blipFill>
          <a:blip r:embed="rId4">
            <a:alphaModFix/>
          </a:blip>
          <a:stretch>
            <a:fillRect/>
          </a:stretch>
        </p:blipFill>
        <p:spPr>
          <a:xfrm>
            <a:off x="311700" y="2571750"/>
            <a:ext cx="6187600" cy="25548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28" name="Shape 128"/>
        <p:cNvGrpSpPr/>
        <p:nvPr/>
      </p:nvGrpSpPr>
      <p:grpSpPr>
        <a:xfrm>
          <a:off x="0" y="0"/>
          <a:ext cx="0" cy="0"/>
          <a:chOff x="0" y="0"/>
          <a:chExt cx="0" cy="0"/>
        </a:xfrm>
      </p:grpSpPr>
      <p:sp>
        <p:nvSpPr>
          <p:cNvPr id="129" name="Google Shape;129;p20"/>
          <p:cNvSpPr txBox="1"/>
          <p:nvPr>
            <p:ph type="title"/>
          </p:nvPr>
        </p:nvSpPr>
        <p:spPr>
          <a:xfrm>
            <a:off x="424650" y="6235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Open Sans SemiBold"/>
                <a:ea typeface="Open Sans SemiBold"/>
                <a:cs typeface="Open Sans SemiBold"/>
                <a:sym typeface="Open Sans SemiBold"/>
              </a:rPr>
              <a:t>Flamingo Consists of</a:t>
            </a:r>
            <a:endParaRPr>
              <a:latin typeface="Open Sans SemiBold"/>
              <a:ea typeface="Open Sans SemiBold"/>
              <a:cs typeface="Open Sans SemiBold"/>
              <a:sym typeface="Open Sans SemiBold"/>
            </a:endParaRPr>
          </a:p>
        </p:txBody>
      </p:sp>
      <p:sp>
        <p:nvSpPr>
          <p:cNvPr id="130" name="Google Shape;130;p20"/>
          <p:cNvSpPr txBox="1"/>
          <p:nvPr>
            <p:ph idx="1" type="body"/>
          </p:nvPr>
        </p:nvSpPr>
        <p:spPr>
          <a:xfrm>
            <a:off x="424650" y="149132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Open Sans SemiBold"/>
                <a:ea typeface="Open Sans SemiBold"/>
                <a:cs typeface="Open Sans SemiBold"/>
                <a:sym typeface="Open Sans SemiBold"/>
              </a:rPr>
              <a:t>Native Android Application</a:t>
            </a:r>
            <a:endParaRPr>
              <a:latin typeface="Open Sans SemiBold"/>
              <a:ea typeface="Open Sans SemiBold"/>
              <a:cs typeface="Open Sans SemiBold"/>
              <a:sym typeface="Open Sans SemiBold"/>
            </a:endParaRPr>
          </a:p>
          <a:p>
            <a:pPr indent="0" lvl="0" marL="0" rtl="0" algn="l">
              <a:spcBef>
                <a:spcPts val="1600"/>
              </a:spcBef>
              <a:spcAft>
                <a:spcPts val="0"/>
              </a:spcAft>
              <a:buNone/>
            </a:pPr>
            <a:r>
              <a:rPr lang="en">
                <a:latin typeface="Open Sans SemiBold"/>
                <a:ea typeface="Open Sans SemiBold"/>
                <a:cs typeface="Open Sans SemiBold"/>
                <a:sym typeface="Open Sans SemiBold"/>
              </a:rPr>
              <a:t>Native iOS Application</a:t>
            </a:r>
            <a:endParaRPr>
              <a:latin typeface="Open Sans SemiBold"/>
              <a:ea typeface="Open Sans SemiBold"/>
              <a:cs typeface="Open Sans SemiBold"/>
              <a:sym typeface="Open Sans SemiBold"/>
            </a:endParaRPr>
          </a:p>
          <a:p>
            <a:pPr indent="0" lvl="0" marL="0" rtl="0" algn="l">
              <a:spcBef>
                <a:spcPts val="1600"/>
              </a:spcBef>
              <a:spcAft>
                <a:spcPts val="0"/>
              </a:spcAft>
              <a:buNone/>
            </a:pPr>
            <a:r>
              <a:rPr lang="en">
                <a:latin typeface="Open Sans SemiBold"/>
                <a:ea typeface="Open Sans SemiBold"/>
                <a:cs typeface="Open Sans SemiBold"/>
                <a:sym typeface="Open Sans SemiBold"/>
              </a:rPr>
              <a:t>Neversleeping Server</a:t>
            </a:r>
            <a:endParaRPr>
              <a:latin typeface="Open Sans SemiBold"/>
              <a:ea typeface="Open Sans SemiBold"/>
              <a:cs typeface="Open Sans SemiBold"/>
              <a:sym typeface="Open Sans SemiBold"/>
            </a:endParaRPr>
          </a:p>
          <a:p>
            <a:pPr indent="0" lvl="0" marL="0" rtl="0" algn="l">
              <a:spcBef>
                <a:spcPts val="1600"/>
              </a:spcBef>
              <a:spcAft>
                <a:spcPts val="0"/>
              </a:spcAft>
              <a:buNone/>
            </a:pPr>
            <a:r>
              <a:rPr lang="en">
                <a:latin typeface="Open Sans SemiBold"/>
                <a:ea typeface="Open Sans SemiBold"/>
                <a:cs typeface="Open Sans SemiBold"/>
                <a:sym typeface="Open Sans SemiBold"/>
              </a:rPr>
              <a:t>Database</a:t>
            </a:r>
            <a:endParaRPr>
              <a:latin typeface="Open Sans SemiBold"/>
              <a:ea typeface="Open Sans SemiBold"/>
              <a:cs typeface="Open Sans SemiBold"/>
              <a:sym typeface="Open Sans SemiBold"/>
            </a:endParaRPr>
          </a:p>
          <a:p>
            <a:pPr indent="0" lvl="0" marL="0" rtl="0" algn="l">
              <a:spcBef>
                <a:spcPts val="1600"/>
              </a:spcBef>
              <a:spcAft>
                <a:spcPts val="0"/>
              </a:spcAft>
              <a:buNone/>
            </a:pPr>
            <a:r>
              <a:rPr lang="en">
                <a:latin typeface="Open Sans SemiBold"/>
                <a:ea typeface="Open Sans SemiBold"/>
                <a:cs typeface="Open Sans SemiBold"/>
                <a:sym typeface="Open Sans SemiBold"/>
              </a:rPr>
              <a:t>Website to promote the app (</a:t>
            </a:r>
            <a:r>
              <a:rPr lang="en" sz="1400" u="sng">
                <a:solidFill>
                  <a:schemeClr val="hlink"/>
                </a:solidFill>
                <a:latin typeface="Open Sans SemiBold"/>
                <a:ea typeface="Open Sans SemiBold"/>
                <a:cs typeface="Open Sans SemiBold"/>
                <a:sym typeface="Open Sans SemiBold"/>
                <a:hlinkClick r:id="rId4"/>
              </a:rPr>
              <a:t>http://www.flamingo-app.com/</a:t>
            </a:r>
            <a:r>
              <a:rPr lang="en">
                <a:latin typeface="Open Sans SemiBold"/>
                <a:ea typeface="Open Sans SemiBold"/>
                <a:cs typeface="Open Sans SemiBold"/>
                <a:sym typeface="Open Sans SemiBold"/>
              </a:rPr>
              <a:t>)</a:t>
            </a:r>
            <a:endParaRPr>
              <a:latin typeface="Open Sans SemiBold"/>
              <a:ea typeface="Open Sans SemiBold"/>
              <a:cs typeface="Open Sans SemiBold"/>
              <a:sym typeface="Open Sans SemiBold"/>
            </a:endParaRPr>
          </a:p>
          <a:p>
            <a:pPr indent="0" lvl="0" marL="0" rtl="0" algn="l">
              <a:spcBef>
                <a:spcPts val="1600"/>
              </a:spcBef>
              <a:spcAft>
                <a:spcPts val="1600"/>
              </a:spcAft>
              <a:buClr>
                <a:schemeClr val="dk1"/>
              </a:buClr>
              <a:buSzPts val="1100"/>
              <a:buFont typeface="Arial"/>
              <a:buNone/>
            </a:pPr>
            <a:r>
              <a:rPr lang="en">
                <a:latin typeface="Open Sans SemiBold"/>
                <a:ea typeface="Open Sans SemiBold"/>
                <a:cs typeface="Open Sans SemiBold"/>
                <a:sym typeface="Open Sans SemiBold"/>
              </a:rPr>
              <a:t>Admin Dashboard for managing users and groups.</a:t>
            </a:r>
            <a:endParaRPr>
              <a:latin typeface="Open Sans SemiBold"/>
              <a:ea typeface="Open Sans SemiBold"/>
              <a:cs typeface="Open Sans SemiBold"/>
              <a:sym typeface="Open Sans SemiBo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34" name="Shape 134"/>
        <p:cNvGrpSpPr/>
        <p:nvPr/>
      </p:nvGrpSpPr>
      <p:grpSpPr>
        <a:xfrm>
          <a:off x="0" y="0"/>
          <a:ext cx="0" cy="0"/>
          <a:chOff x="0" y="0"/>
          <a:chExt cx="0" cy="0"/>
        </a:xfrm>
      </p:grpSpPr>
      <p:pic>
        <p:nvPicPr>
          <p:cNvPr id="135" name="Google Shape;135;p21"/>
          <p:cNvPicPr preferRelativeResize="0"/>
          <p:nvPr/>
        </p:nvPicPr>
        <p:blipFill>
          <a:blip r:embed="rId4">
            <a:alphaModFix/>
          </a:blip>
          <a:stretch>
            <a:fillRect/>
          </a:stretch>
        </p:blipFill>
        <p:spPr>
          <a:xfrm>
            <a:off x="714388" y="1575250"/>
            <a:ext cx="6430301" cy="2210401"/>
          </a:xfrm>
          <a:prstGeom prst="rect">
            <a:avLst/>
          </a:prstGeom>
          <a:noFill/>
          <a:ln>
            <a:noFill/>
          </a:ln>
        </p:spPr>
      </p:pic>
      <p:sp>
        <p:nvSpPr>
          <p:cNvPr id="136" name="Google Shape;136;p21"/>
          <p:cNvSpPr txBox="1"/>
          <p:nvPr>
            <p:ph type="title"/>
          </p:nvPr>
        </p:nvSpPr>
        <p:spPr>
          <a:xfrm>
            <a:off x="623400" y="6852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Open Sans SemiBold"/>
                <a:ea typeface="Open Sans SemiBold"/>
                <a:cs typeface="Open Sans SemiBold"/>
                <a:sym typeface="Open Sans SemiBold"/>
              </a:rPr>
              <a:t>Database</a:t>
            </a:r>
            <a:endParaRPr>
              <a:latin typeface="Open Sans SemiBold"/>
              <a:ea typeface="Open Sans SemiBold"/>
              <a:cs typeface="Open Sans SemiBold"/>
              <a:sym typeface="Open Sans SemiBo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