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jpg" ContentType="image/jp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0" i="0">
                <a:solidFill>
                  <a:srgbClr val="29050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50" b="1" i="0">
                <a:solidFill>
                  <a:srgbClr val="290505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29050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350" b="1" i="0">
                <a:solidFill>
                  <a:srgbClr val="290505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DF4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2092323"/>
            <a:ext cx="18288000" cy="8194675"/>
          </a:xfrm>
          <a:custGeom>
            <a:avLst/>
            <a:gdLst/>
            <a:ahLst/>
            <a:cxnLst/>
            <a:rect l="l" t="t" r="r" b="b"/>
            <a:pathLst>
              <a:path w="18288000" h="8194675">
                <a:moveTo>
                  <a:pt x="18288000" y="8194675"/>
                </a:moveTo>
                <a:lnTo>
                  <a:pt x="0" y="8194675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8194675"/>
                </a:lnTo>
                <a:close/>
              </a:path>
            </a:pathLst>
          </a:custGeom>
          <a:solidFill>
            <a:srgbClr val="01B575">
              <a:alpha val="1499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58477" y="195834"/>
            <a:ext cx="6229523" cy="9055625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85031" y="8712014"/>
            <a:ext cx="335554" cy="243537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0958935" y="8554242"/>
            <a:ext cx="564515" cy="560070"/>
          </a:xfrm>
          <a:custGeom>
            <a:avLst/>
            <a:gdLst/>
            <a:ahLst/>
            <a:cxnLst/>
            <a:rect l="l" t="t" r="r" b="b"/>
            <a:pathLst>
              <a:path w="564515" h="560070">
                <a:moveTo>
                  <a:pt x="564422" y="279896"/>
                </a:moveTo>
                <a:lnTo>
                  <a:pt x="560756" y="234522"/>
                </a:lnTo>
                <a:lnTo>
                  <a:pt x="550142" y="191468"/>
                </a:lnTo>
                <a:lnTo>
                  <a:pt x="533160" y="151315"/>
                </a:lnTo>
                <a:lnTo>
                  <a:pt x="510387" y="114639"/>
                </a:lnTo>
                <a:lnTo>
                  <a:pt x="482402" y="82020"/>
                </a:lnTo>
                <a:lnTo>
                  <a:pt x="449782" y="54034"/>
                </a:lnTo>
                <a:lnTo>
                  <a:pt x="413107" y="31261"/>
                </a:lnTo>
                <a:lnTo>
                  <a:pt x="372953" y="14279"/>
                </a:lnTo>
                <a:lnTo>
                  <a:pt x="329900" y="3666"/>
                </a:lnTo>
                <a:lnTo>
                  <a:pt x="284526" y="0"/>
                </a:lnTo>
                <a:lnTo>
                  <a:pt x="279896" y="0"/>
                </a:lnTo>
                <a:lnTo>
                  <a:pt x="234522" y="3666"/>
                </a:lnTo>
                <a:lnTo>
                  <a:pt x="191468" y="14279"/>
                </a:lnTo>
                <a:lnTo>
                  <a:pt x="151315" y="31261"/>
                </a:lnTo>
                <a:lnTo>
                  <a:pt x="114639" y="54034"/>
                </a:lnTo>
                <a:lnTo>
                  <a:pt x="82020" y="82020"/>
                </a:lnTo>
                <a:lnTo>
                  <a:pt x="54034" y="114639"/>
                </a:lnTo>
                <a:lnTo>
                  <a:pt x="31261" y="151315"/>
                </a:lnTo>
                <a:lnTo>
                  <a:pt x="14279" y="191468"/>
                </a:lnTo>
                <a:lnTo>
                  <a:pt x="3666" y="234522"/>
                </a:lnTo>
                <a:lnTo>
                  <a:pt x="0" y="279896"/>
                </a:lnTo>
                <a:lnTo>
                  <a:pt x="3666" y="325271"/>
                </a:lnTo>
                <a:lnTo>
                  <a:pt x="14279" y="368324"/>
                </a:lnTo>
                <a:lnTo>
                  <a:pt x="31261" y="408477"/>
                </a:lnTo>
                <a:lnTo>
                  <a:pt x="54034" y="445153"/>
                </a:lnTo>
                <a:lnTo>
                  <a:pt x="82020" y="477772"/>
                </a:lnTo>
                <a:lnTo>
                  <a:pt x="114639" y="505758"/>
                </a:lnTo>
                <a:lnTo>
                  <a:pt x="151315" y="528531"/>
                </a:lnTo>
                <a:lnTo>
                  <a:pt x="191468" y="545513"/>
                </a:lnTo>
                <a:lnTo>
                  <a:pt x="234522" y="556126"/>
                </a:lnTo>
                <a:lnTo>
                  <a:pt x="279896" y="559793"/>
                </a:lnTo>
                <a:lnTo>
                  <a:pt x="284526" y="559793"/>
                </a:lnTo>
                <a:lnTo>
                  <a:pt x="329900" y="556126"/>
                </a:lnTo>
                <a:lnTo>
                  <a:pt x="372953" y="545513"/>
                </a:lnTo>
                <a:lnTo>
                  <a:pt x="413107" y="528531"/>
                </a:lnTo>
                <a:lnTo>
                  <a:pt x="449782" y="505758"/>
                </a:lnTo>
                <a:lnTo>
                  <a:pt x="482402" y="477772"/>
                </a:lnTo>
                <a:lnTo>
                  <a:pt x="510387" y="445153"/>
                </a:lnTo>
                <a:lnTo>
                  <a:pt x="533160" y="408477"/>
                </a:lnTo>
                <a:lnTo>
                  <a:pt x="550142" y="368324"/>
                </a:lnTo>
                <a:lnTo>
                  <a:pt x="560756" y="325271"/>
                </a:lnTo>
                <a:lnTo>
                  <a:pt x="564422" y="279896"/>
                </a:lnTo>
                <a:close/>
              </a:path>
            </a:pathLst>
          </a:custGeom>
          <a:ln w="20733">
            <a:solidFill>
              <a:srgbClr val="01B57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1" name="bg 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22114" y="4028867"/>
            <a:ext cx="2533649" cy="2457449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4047" y="4090742"/>
            <a:ext cx="3552824" cy="240029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4047" y="7414927"/>
            <a:ext cx="3295649" cy="21716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36116" y="7414927"/>
            <a:ext cx="3105149" cy="216217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29050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rgbClr val="29050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DF4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920781"/>
            <a:ext cx="16256000" cy="1092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0" i="0">
                <a:solidFill>
                  <a:srgbClr val="29050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3156" y="3552151"/>
            <a:ext cx="8442325" cy="3471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50" b="1" i="0">
                <a:solidFill>
                  <a:srgbClr val="290505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Relationship Id="rId10" Type="http://schemas.openxmlformats.org/officeDocument/2006/relationships/image" Target="../media/image55.pn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60.png"/><Relationship Id="rId16" Type="http://schemas.openxmlformats.org/officeDocument/2006/relationships/image" Target="../media/image61.png"/><Relationship Id="rId17" Type="http://schemas.openxmlformats.org/officeDocument/2006/relationships/image" Target="../media/image62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11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Relationship Id="rId8" Type="http://schemas.openxmlformats.org/officeDocument/2006/relationships/image" Target="../media/image68.png"/><Relationship Id="rId9" Type="http://schemas.openxmlformats.org/officeDocument/2006/relationships/image" Target="../media/image69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24.png"/><Relationship Id="rId9" Type="http://schemas.openxmlformats.org/officeDocument/2006/relationships/image" Target="../media/image32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jpg"/><Relationship Id="rId5" Type="http://schemas.openxmlformats.org/officeDocument/2006/relationships/image" Target="../media/image36.jpg"/><Relationship Id="rId6" Type="http://schemas.openxmlformats.org/officeDocument/2006/relationships/image" Target="../media/image37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jpg"/><Relationship Id="rId5" Type="http://schemas.openxmlformats.org/officeDocument/2006/relationships/image" Target="../media/image41.jpg"/><Relationship Id="rId6" Type="http://schemas.openxmlformats.org/officeDocument/2006/relationships/image" Target="../media/image42.jpg"/><Relationship Id="rId7" Type="http://schemas.openxmlformats.org/officeDocument/2006/relationships/image" Target="../media/image4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39865" y="2589991"/>
            <a:ext cx="1257935" cy="1638300"/>
            <a:chOff x="5339865" y="2589991"/>
            <a:chExt cx="1257935" cy="1638300"/>
          </a:xfrm>
        </p:grpSpPr>
        <p:sp>
          <p:nvSpPr>
            <p:cNvPr id="3" name="object 3" descr=""/>
            <p:cNvSpPr/>
            <p:nvPr/>
          </p:nvSpPr>
          <p:spPr>
            <a:xfrm>
              <a:off x="5351602" y="2646884"/>
              <a:ext cx="1163955" cy="1570355"/>
            </a:xfrm>
            <a:custGeom>
              <a:avLst/>
              <a:gdLst/>
              <a:ahLst/>
              <a:cxnLst/>
              <a:rect l="l" t="t" r="r" b="b"/>
              <a:pathLst>
                <a:path w="1163954" h="1570354">
                  <a:moveTo>
                    <a:pt x="1079557" y="1570068"/>
                  </a:moveTo>
                  <a:lnTo>
                    <a:pt x="1035640" y="1558478"/>
                  </a:lnTo>
                  <a:lnTo>
                    <a:pt x="127694" y="1034555"/>
                  </a:lnTo>
                  <a:lnTo>
                    <a:pt x="90850" y="1008689"/>
                  </a:lnTo>
                  <a:lnTo>
                    <a:pt x="59535" y="977228"/>
                  </a:lnTo>
                  <a:lnTo>
                    <a:pt x="34270" y="941072"/>
                  </a:lnTo>
                  <a:lnTo>
                    <a:pt x="15579" y="901122"/>
                  </a:lnTo>
                  <a:lnTo>
                    <a:pt x="3981" y="858277"/>
                  </a:lnTo>
                  <a:lnTo>
                    <a:pt x="0" y="813436"/>
                  </a:lnTo>
                  <a:lnTo>
                    <a:pt x="0" y="85296"/>
                  </a:lnTo>
                  <a:lnTo>
                    <a:pt x="11964" y="41430"/>
                  </a:lnTo>
                  <a:lnTo>
                    <a:pt x="42545" y="11472"/>
                  </a:lnTo>
                  <a:lnTo>
                    <a:pt x="83777" y="0"/>
                  </a:lnTo>
                  <a:lnTo>
                    <a:pt x="127694" y="11589"/>
                  </a:lnTo>
                  <a:lnTo>
                    <a:pt x="1034701" y="535513"/>
                  </a:lnTo>
                  <a:lnTo>
                    <a:pt x="1071546" y="561181"/>
                  </a:lnTo>
                  <a:lnTo>
                    <a:pt x="1102861" y="592510"/>
                  </a:lnTo>
                  <a:lnTo>
                    <a:pt x="1128125" y="628584"/>
                  </a:lnTo>
                  <a:lnTo>
                    <a:pt x="1146817" y="668493"/>
                  </a:lnTo>
                  <a:lnTo>
                    <a:pt x="1158414" y="711323"/>
                  </a:lnTo>
                  <a:lnTo>
                    <a:pt x="1162396" y="756162"/>
                  </a:lnTo>
                  <a:lnTo>
                    <a:pt x="1163335" y="1484772"/>
                  </a:lnTo>
                  <a:lnTo>
                    <a:pt x="1151371" y="1528638"/>
                  </a:lnTo>
                  <a:lnTo>
                    <a:pt x="1120790" y="1558596"/>
                  </a:lnTo>
                  <a:lnTo>
                    <a:pt x="1079557" y="1570068"/>
                  </a:lnTo>
                  <a:close/>
                </a:path>
              </a:pathLst>
            </a:custGeom>
            <a:solidFill>
              <a:srgbClr val="FFF2D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719193" y="2970199"/>
              <a:ext cx="625475" cy="787400"/>
            </a:xfrm>
            <a:custGeom>
              <a:avLst/>
              <a:gdLst/>
              <a:ahLst/>
              <a:cxnLst/>
              <a:rect l="l" t="t" r="r" b="b"/>
              <a:pathLst>
                <a:path w="625475" h="787400">
                  <a:moveTo>
                    <a:pt x="625328" y="786824"/>
                  </a:moveTo>
                  <a:lnTo>
                    <a:pt x="0" y="425335"/>
                  </a:lnTo>
                  <a:lnTo>
                    <a:pt x="0" y="0"/>
                  </a:lnTo>
                  <a:lnTo>
                    <a:pt x="624389" y="360549"/>
                  </a:lnTo>
                  <a:lnTo>
                    <a:pt x="625328" y="786824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92441" y="2839218"/>
              <a:ext cx="141778" cy="507961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5422491" y="2600730"/>
              <a:ext cx="1163955" cy="1584960"/>
            </a:xfrm>
            <a:custGeom>
              <a:avLst/>
              <a:gdLst/>
              <a:ahLst/>
              <a:cxnLst/>
              <a:rect l="l" t="t" r="r" b="b"/>
              <a:pathLst>
                <a:path w="1163954" h="1584960">
                  <a:moveTo>
                    <a:pt x="1085404" y="1584446"/>
                  </a:moveTo>
                  <a:lnTo>
                    <a:pt x="1091507" y="760534"/>
                  </a:lnTo>
                  <a:lnTo>
                    <a:pt x="1007472" y="605610"/>
                  </a:lnTo>
                  <a:lnTo>
                    <a:pt x="56805" y="57744"/>
                  </a:lnTo>
                  <a:lnTo>
                    <a:pt x="0" y="40374"/>
                  </a:lnTo>
                  <a:lnTo>
                    <a:pt x="70889" y="0"/>
                  </a:lnTo>
                  <a:lnTo>
                    <a:pt x="123469" y="10328"/>
                  </a:lnTo>
                  <a:lnTo>
                    <a:pt x="1053011" y="547866"/>
                  </a:lnTo>
                  <a:lnTo>
                    <a:pt x="1148312" y="638942"/>
                  </a:lnTo>
                  <a:lnTo>
                    <a:pt x="1162865" y="757247"/>
                  </a:lnTo>
                  <a:lnTo>
                    <a:pt x="1163335" y="1514965"/>
                  </a:lnTo>
                  <a:lnTo>
                    <a:pt x="1085404" y="1584446"/>
                  </a:lnTo>
                  <a:close/>
                </a:path>
              </a:pathLst>
            </a:custGeom>
            <a:solidFill>
              <a:srgbClr val="FFF2D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339865" y="2589991"/>
              <a:ext cx="1257935" cy="1638300"/>
            </a:xfrm>
            <a:custGeom>
              <a:avLst/>
              <a:gdLst/>
              <a:ahLst/>
              <a:cxnLst/>
              <a:rect l="l" t="t" r="r" b="b"/>
              <a:pathLst>
                <a:path w="1257934" h="1638300">
                  <a:moveTo>
                    <a:pt x="1138453" y="1625599"/>
                  </a:moveTo>
                  <a:lnTo>
                    <a:pt x="1041274" y="1625599"/>
                  </a:lnTo>
                  <a:lnTo>
                    <a:pt x="133328" y="1092199"/>
                  </a:lnTo>
                  <a:lnTo>
                    <a:pt x="94925" y="1066799"/>
                  </a:lnTo>
                  <a:lnTo>
                    <a:pt x="62247" y="1041399"/>
                  </a:lnTo>
                  <a:lnTo>
                    <a:pt x="35855" y="1003299"/>
                  </a:lnTo>
                  <a:lnTo>
                    <a:pt x="16309" y="952499"/>
                  </a:lnTo>
                  <a:lnTo>
                    <a:pt x="4170" y="914399"/>
                  </a:lnTo>
                  <a:lnTo>
                    <a:pt x="0" y="863599"/>
                  </a:lnTo>
                  <a:lnTo>
                    <a:pt x="0" y="139699"/>
                  </a:lnTo>
                  <a:lnTo>
                    <a:pt x="12734" y="88899"/>
                  </a:lnTo>
                  <a:lnTo>
                    <a:pt x="48354" y="50799"/>
                  </a:lnTo>
                  <a:lnTo>
                    <a:pt x="113610" y="12699"/>
                  </a:lnTo>
                  <a:lnTo>
                    <a:pt x="138191" y="0"/>
                  </a:lnTo>
                  <a:lnTo>
                    <a:pt x="191050" y="0"/>
                  </a:lnTo>
                  <a:lnTo>
                    <a:pt x="216423" y="12699"/>
                  </a:lnTo>
                  <a:lnTo>
                    <a:pt x="165134" y="12699"/>
                  </a:lnTo>
                  <a:lnTo>
                    <a:pt x="145138" y="25399"/>
                  </a:lnTo>
                  <a:lnTo>
                    <a:pt x="126286" y="25399"/>
                  </a:lnTo>
                  <a:lnTo>
                    <a:pt x="110793" y="38099"/>
                  </a:lnTo>
                  <a:lnTo>
                    <a:pt x="128281" y="38099"/>
                  </a:lnTo>
                  <a:lnTo>
                    <a:pt x="136805" y="50799"/>
                  </a:lnTo>
                  <a:lnTo>
                    <a:pt x="145064" y="50799"/>
                  </a:lnTo>
                  <a:lnTo>
                    <a:pt x="167198" y="63499"/>
                  </a:lnTo>
                  <a:lnTo>
                    <a:pt x="68784" y="63499"/>
                  </a:lnTo>
                  <a:lnTo>
                    <a:pt x="60091" y="76199"/>
                  </a:lnTo>
                  <a:lnTo>
                    <a:pt x="44665" y="88899"/>
                  </a:lnTo>
                  <a:lnTo>
                    <a:pt x="33156" y="101599"/>
                  </a:lnTo>
                  <a:lnTo>
                    <a:pt x="25959" y="114299"/>
                  </a:lnTo>
                  <a:lnTo>
                    <a:pt x="23473" y="139699"/>
                  </a:lnTo>
                  <a:lnTo>
                    <a:pt x="23473" y="863599"/>
                  </a:lnTo>
                  <a:lnTo>
                    <a:pt x="28907" y="914399"/>
                  </a:lnTo>
                  <a:lnTo>
                    <a:pt x="44640" y="965199"/>
                  </a:lnTo>
                  <a:lnTo>
                    <a:pt x="69815" y="1003299"/>
                  </a:lnTo>
                  <a:lnTo>
                    <a:pt x="103575" y="1041399"/>
                  </a:lnTo>
                  <a:lnTo>
                    <a:pt x="145064" y="1079499"/>
                  </a:lnTo>
                  <a:lnTo>
                    <a:pt x="1053011" y="1600199"/>
                  </a:lnTo>
                  <a:lnTo>
                    <a:pt x="1070997" y="1612899"/>
                  </a:lnTo>
                  <a:lnTo>
                    <a:pt x="1138453" y="1612899"/>
                  </a:lnTo>
                  <a:lnTo>
                    <a:pt x="1138453" y="1625599"/>
                  </a:lnTo>
                  <a:close/>
                </a:path>
                <a:path w="1257934" h="1638300">
                  <a:moveTo>
                    <a:pt x="1248541" y="698499"/>
                  </a:moveTo>
                  <a:lnTo>
                    <a:pt x="1164743" y="698499"/>
                  </a:lnTo>
                  <a:lnTo>
                    <a:pt x="1216384" y="673099"/>
                  </a:lnTo>
                  <a:lnTo>
                    <a:pt x="1198310" y="634999"/>
                  </a:lnTo>
                  <a:lnTo>
                    <a:pt x="1174602" y="596899"/>
                  </a:lnTo>
                  <a:lnTo>
                    <a:pt x="1145613" y="571499"/>
                  </a:lnTo>
                  <a:lnTo>
                    <a:pt x="1111694" y="546099"/>
                  </a:lnTo>
                  <a:lnTo>
                    <a:pt x="204686" y="25399"/>
                  </a:lnTo>
                  <a:lnTo>
                    <a:pt x="185306" y="25399"/>
                  </a:lnTo>
                  <a:lnTo>
                    <a:pt x="165134" y="12699"/>
                  </a:lnTo>
                  <a:lnTo>
                    <a:pt x="216423" y="12699"/>
                  </a:lnTo>
                  <a:lnTo>
                    <a:pt x="1123430" y="533399"/>
                  </a:lnTo>
                  <a:lnTo>
                    <a:pt x="1161833" y="558799"/>
                  </a:lnTo>
                  <a:lnTo>
                    <a:pt x="1194511" y="584199"/>
                  </a:lnTo>
                  <a:lnTo>
                    <a:pt x="1220903" y="622299"/>
                  </a:lnTo>
                  <a:lnTo>
                    <a:pt x="1240449" y="673099"/>
                  </a:lnTo>
                  <a:lnTo>
                    <a:pt x="1248541" y="698499"/>
                  </a:lnTo>
                  <a:close/>
                </a:path>
                <a:path w="1257934" h="1638300">
                  <a:moveTo>
                    <a:pt x="1144087" y="1612899"/>
                  </a:moveTo>
                  <a:lnTo>
                    <a:pt x="1108730" y="1612899"/>
                  </a:lnTo>
                  <a:lnTo>
                    <a:pt x="1126717" y="1600199"/>
                  </a:lnTo>
                  <a:lnTo>
                    <a:pt x="1131411" y="1600199"/>
                  </a:lnTo>
                  <a:lnTo>
                    <a:pt x="1144644" y="1587499"/>
                  </a:lnTo>
                  <a:lnTo>
                    <a:pt x="1154532" y="1574799"/>
                  </a:lnTo>
                  <a:lnTo>
                    <a:pt x="1160724" y="1549399"/>
                  </a:lnTo>
                  <a:lnTo>
                    <a:pt x="1162866" y="1536699"/>
                  </a:lnTo>
                  <a:lnTo>
                    <a:pt x="1162800" y="1485899"/>
                  </a:lnTo>
                  <a:lnTo>
                    <a:pt x="1162684" y="1396999"/>
                  </a:lnTo>
                  <a:lnTo>
                    <a:pt x="1162569" y="1308099"/>
                  </a:lnTo>
                  <a:lnTo>
                    <a:pt x="1162487" y="1244599"/>
                  </a:lnTo>
                  <a:lnTo>
                    <a:pt x="1162371" y="1155699"/>
                  </a:lnTo>
                  <a:lnTo>
                    <a:pt x="1162256" y="1066799"/>
                  </a:lnTo>
                  <a:lnTo>
                    <a:pt x="1162141" y="977899"/>
                  </a:lnTo>
                  <a:lnTo>
                    <a:pt x="1162025" y="888999"/>
                  </a:lnTo>
                  <a:lnTo>
                    <a:pt x="1161927" y="812799"/>
                  </a:lnTo>
                  <a:lnTo>
                    <a:pt x="1156492" y="761999"/>
                  </a:lnTo>
                  <a:lnTo>
                    <a:pt x="1140759" y="711199"/>
                  </a:lnTo>
                  <a:lnTo>
                    <a:pt x="1115585" y="660399"/>
                  </a:lnTo>
                  <a:lnTo>
                    <a:pt x="1081825" y="622299"/>
                  </a:lnTo>
                  <a:lnTo>
                    <a:pt x="1040335" y="596899"/>
                  </a:lnTo>
                  <a:lnTo>
                    <a:pt x="133328" y="76199"/>
                  </a:lnTo>
                  <a:lnTo>
                    <a:pt x="124635" y="63499"/>
                  </a:lnTo>
                  <a:lnTo>
                    <a:pt x="167198" y="63499"/>
                  </a:lnTo>
                  <a:lnTo>
                    <a:pt x="1052541" y="571499"/>
                  </a:lnTo>
                  <a:lnTo>
                    <a:pt x="1088294" y="596899"/>
                  </a:lnTo>
                  <a:lnTo>
                    <a:pt x="1119205" y="634999"/>
                  </a:lnTo>
                  <a:lnTo>
                    <a:pt x="1144835" y="660399"/>
                  </a:lnTo>
                  <a:lnTo>
                    <a:pt x="1164743" y="698499"/>
                  </a:lnTo>
                  <a:lnTo>
                    <a:pt x="1248541" y="698499"/>
                  </a:lnTo>
                  <a:lnTo>
                    <a:pt x="1252588" y="711199"/>
                  </a:lnTo>
                  <a:lnTo>
                    <a:pt x="1256759" y="761999"/>
                  </a:lnTo>
                  <a:lnTo>
                    <a:pt x="1256874" y="850899"/>
                  </a:lnTo>
                  <a:lnTo>
                    <a:pt x="1256989" y="939799"/>
                  </a:lnTo>
                  <a:lnTo>
                    <a:pt x="1257104" y="1028699"/>
                  </a:lnTo>
                  <a:lnTo>
                    <a:pt x="1257220" y="1117599"/>
                  </a:lnTo>
                  <a:lnTo>
                    <a:pt x="1257335" y="1206499"/>
                  </a:lnTo>
                  <a:lnTo>
                    <a:pt x="1257450" y="1295399"/>
                  </a:lnTo>
                  <a:lnTo>
                    <a:pt x="1257566" y="1384299"/>
                  </a:lnTo>
                  <a:lnTo>
                    <a:pt x="1257582" y="1396999"/>
                  </a:lnTo>
                  <a:lnTo>
                    <a:pt x="1257697" y="1485899"/>
                  </a:lnTo>
                  <a:lnTo>
                    <a:pt x="1244963" y="1536699"/>
                  </a:lnTo>
                  <a:lnTo>
                    <a:pt x="1209343" y="1574799"/>
                  </a:lnTo>
                  <a:lnTo>
                    <a:pt x="1144087" y="1612899"/>
                  </a:lnTo>
                  <a:close/>
                </a:path>
                <a:path w="1257934" h="1638300">
                  <a:moveTo>
                    <a:pt x="305622" y="431799"/>
                  </a:moveTo>
                  <a:lnTo>
                    <a:pt x="288251" y="431799"/>
                  </a:lnTo>
                  <a:lnTo>
                    <a:pt x="146473" y="355599"/>
                  </a:lnTo>
                  <a:lnTo>
                    <a:pt x="142717" y="355599"/>
                  </a:lnTo>
                  <a:lnTo>
                    <a:pt x="140370" y="342899"/>
                  </a:lnTo>
                  <a:lnTo>
                    <a:pt x="140370" y="241299"/>
                  </a:lnTo>
                  <a:lnTo>
                    <a:pt x="142717" y="228599"/>
                  </a:lnTo>
                  <a:lnTo>
                    <a:pt x="158209" y="228599"/>
                  </a:lnTo>
                  <a:lnTo>
                    <a:pt x="219173" y="266699"/>
                  </a:lnTo>
                  <a:lnTo>
                    <a:pt x="164312" y="266699"/>
                  </a:lnTo>
                  <a:lnTo>
                    <a:pt x="164312" y="330199"/>
                  </a:lnTo>
                  <a:lnTo>
                    <a:pt x="282618" y="406399"/>
                  </a:lnTo>
                  <a:lnTo>
                    <a:pt x="305622" y="406399"/>
                  </a:lnTo>
                  <a:lnTo>
                    <a:pt x="305622" y="431799"/>
                  </a:lnTo>
                  <a:close/>
                </a:path>
                <a:path w="1257934" h="1638300">
                  <a:moveTo>
                    <a:pt x="305622" y="406399"/>
                  </a:moveTo>
                  <a:lnTo>
                    <a:pt x="282618" y="406399"/>
                  </a:lnTo>
                  <a:lnTo>
                    <a:pt x="282618" y="330199"/>
                  </a:lnTo>
                  <a:lnTo>
                    <a:pt x="164312" y="266699"/>
                  </a:lnTo>
                  <a:lnTo>
                    <a:pt x="219173" y="266699"/>
                  </a:lnTo>
                  <a:lnTo>
                    <a:pt x="300457" y="317499"/>
                  </a:lnTo>
                  <a:lnTo>
                    <a:pt x="306091" y="317499"/>
                  </a:lnTo>
                  <a:lnTo>
                    <a:pt x="305622" y="330199"/>
                  </a:lnTo>
                  <a:lnTo>
                    <a:pt x="305622" y="406399"/>
                  </a:lnTo>
                  <a:close/>
                </a:path>
                <a:path w="1257934" h="1638300">
                  <a:moveTo>
                    <a:pt x="1016862" y="1168399"/>
                  </a:moveTo>
                  <a:lnTo>
                    <a:pt x="999022" y="1168399"/>
                  </a:lnTo>
                  <a:lnTo>
                    <a:pt x="373694" y="812799"/>
                  </a:lnTo>
                  <a:lnTo>
                    <a:pt x="370408" y="812799"/>
                  </a:lnTo>
                  <a:lnTo>
                    <a:pt x="368060" y="800099"/>
                  </a:lnTo>
                  <a:lnTo>
                    <a:pt x="368060" y="368299"/>
                  </a:lnTo>
                  <a:lnTo>
                    <a:pt x="369938" y="368299"/>
                  </a:lnTo>
                  <a:lnTo>
                    <a:pt x="377450" y="355599"/>
                  </a:lnTo>
                  <a:lnTo>
                    <a:pt x="381675" y="355599"/>
                  </a:lnTo>
                  <a:lnTo>
                    <a:pt x="385431" y="368299"/>
                  </a:lnTo>
                  <a:lnTo>
                    <a:pt x="430030" y="393699"/>
                  </a:lnTo>
                  <a:lnTo>
                    <a:pt x="391064" y="393699"/>
                  </a:lnTo>
                  <a:lnTo>
                    <a:pt x="391064" y="787399"/>
                  </a:lnTo>
                  <a:lnTo>
                    <a:pt x="992919" y="1142999"/>
                  </a:lnTo>
                  <a:lnTo>
                    <a:pt x="1016807" y="1142999"/>
                  </a:lnTo>
                  <a:lnTo>
                    <a:pt x="1016862" y="1168399"/>
                  </a:lnTo>
                  <a:close/>
                </a:path>
                <a:path w="1257934" h="1638300">
                  <a:moveTo>
                    <a:pt x="306091" y="596899"/>
                  </a:moveTo>
                  <a:lnTo>
                    <a:pt x="288721" y="596899"/>
                  </a:lnTo>
                  <a:lnTo>
                    <a:pt x="146942" y="520699"/>
                  </a:lnTo>
                  <a:lnTo>
                    <a:pt x="143186" y="507999"/>
                  </a:lnTo>
                  <a:lnTo>
                    <a:pt x="140839" y="507999"/>
                  </a:lnTo>
                  <a:lnTo>
                    <a:pt x="140839" y="406399"/>
                  </a:lnTo>
                  <a:lnTo>
                    <a:pt x="143186" y="393699"/>
                  </a:lnTo>
                  <a:lnTo>
                    <a:pt x="158209" y="393699"/>
                  </a:lnTo>
                  <a:lnTo>
                    <a:pt x="219173" y="431799"/>
                  </a:lnTo>
                  <a:lnTo>
                    <a:pt x="164312" y="431799"/>
                  </a:lnTo>
                  <a:lnTo>
                    <a:pt x="164312" y="495299"/>
                  </a:lnTo>
                  <a:lnTo>
                    <a:pt x="282618" y="571499"/>
                  </a:lnTo>
                  <a:lnTo>
                    <a:pt x="306091" y="571499"/>
                  </a:lnTo>
                  <a:lnTo>
                    <a:pt x="306091" y="596899"/>
                  </a:lnTo>
                  <a:close/>
                </a:path>
                <a:path w="1257934" h="1638300">
                  <a:moveTo>
                    <a:pt x="1016807" y="1142999"/>
                  </a:moveTo>
                  <a:lnTo>
                    <a:pt x="992919" y="1142999"/>
                  </a:lnTo>
                  <a:lnTo>
                    <a:pt x="992860" y="1117599"/>
                  </a:lnTo>
                  <a:lnTo>
                    <a:pt x="992743" y="1066799"/>
                  </a:lnTo>
                  <a:lnTo>
                    <a:pt x="992156" y="812799"/>
                  </a:lnTo>
                  <a:lnTo>
                    <a:pt x="992097" y="787399"/>
                  </a:lnTo>
                  <a:lnTo>
                    <a:pt x="991980" y="736599"/>
                  </a:lnTo>
                  <a:lnTo>
                    <a:pt x="391064" y="393699"/>
                  </a:lnTo>
                  <a:lnTo>
                    <a:pt x="430030" y="393699"/>
                  </a:lnTo>
                  <a:lnTo>
                    <a:pt x="1009820" y="723899"/>
                  </a:lnTo>
                  <a:lnTo>
                    <a:pt x="1015453" y="723899"/>
                  </a:lnTo>
                  <a:lnTo>
                    <a:pt x="1015923" y="736599"/>
                  </a:lnTo>
                  <a:lnTo>
                    <a:pt x="1016033" y="787399"/>
                  </a:lnTo>
                  <a:lnTo>
                    <a:pt x="1016089" y="812799"/>
                  </a:lnTo>
                  <a:lnTo>
                    <a:pt x="1016199" y="863599"/>
                  </a:lnTo>
                  <a:lnTo>
                    <a:pt x="1016309" y="914399"/>
                  </a:lnTo>
                  <a:lnTo>
                    <a:pt x="1016420" y="965199"/>
                  </a:lnTo>
                  <a:lnTo>
                    <a:pt x="1016530" y="1015999"/>
                  </a:lnTo>
                  <a:lnTo>
                    <a:pt x="1016641" y="1066799"/>
                  </a:lnTo>
                  <a:lnTo>
                    <a:pt x="1016751" y="1117599"/>
                  </a:lnTo>
                  <a:lnTo>
                    <a:pt x="1016807" y="1142999"/>
                  </a:lnTo>
                  <a:close/>
                </a:path>
                <a:path w="1257934" h="1638300">
                  <a:moveTo>
                    <a:pt x="306091" y="571499"/>
                  </a:moveTo>
                  <a:lnTo>
                    <a:pt x="282618" y="571499"/>
                  </a:lnTo>
                  <a:lnTo>
                    <a:pt x="282618" y="495299"/>
                  </a:lnTo>
                  <a:lnTo>
                    <a:pt x="164312" y="431799"/>
                  </a:lnTo>
                  <a:lnTo>
                    <a:pt x="219173" y="431799"/>
                  </a:lnTo>
                  <a:lnTo>
                    <a:pt x="300457" y="482599"/>
                  </a:lnTo>
                  <a:lnTo>
                    <a:pt x="306091" y="482599"/>
                  </a:lnTo>
                  <a:lnTo>
                    <a:pt x="306091" y="571499"/>
                  </a:lnTo>
                  <a:close/>
                </a:path>
                <a:path w="1257934" h="1638300">
                  <a:moveTo>
                    <a:pt x="304213" y="761999"/>
                  </a:moveTo>
                  <a:lnTo>
                    <a:pt x="288721" y="761999"/>
                  </a:lnTo>
                  <a:lnTo>
                    <a:pt x="146942" y="685799"/>
                  </a:lnTo>
                  <a:lnTo>
                    <a:pt x="143186" y="673099"/>
                  </a:lnTo>
                  <a:lnTo>
                    <a:pt x="140839" y="673099"/>
                  </a:lnTo>
                  <a:lnTo>
                    <a:pt x="140839" y="571499"/>
                  </a:lnTo>
                  <a:lnTo>
                    <a:pt x="143186" y="558799"/>
                  </a:lnTo>
                  <a:lnTo>
                    <a:pt x="158679" y="558799"/>
                  </a:lnTo>
                  <a:lnTo>
                    <a:pt x="219441" y="596899"/>
                  </a:lnTo>
                  <a:lnTo>
                    <a:pt x="164312" y="596899"/>
                  </a:lnTo>
                  <a:lnTo>
                    <a:pt x="164312" y="660399"/>
                  </a:lnTo>
                  <a:lnTo>
                    <a:pt x="282618" y="736599"/>
                  </a:lnTo>
                  <a:lnTo>
                    <a:pt x="306091" y="736599"/>
                  </a:lnTo>
                  <a:lnTo>
                    <a:pt x="306091" y="749299"/>
                  </a:lnTo>
                  <a:lnTo>
                    <a:pt x="304213" y="761999"/>
                  </a:lnTo>
                  <a:close/>
                </a:path>
                <a:path w="1257934" h="1638300">
                  <a:moveTo>
                    <a:pt x="306091" y="736599"/>
                  </a:moveTo>
                  <a:lnTo>
                    <a:pt x="282618" y="736599"/>
                  </a:lnTo>
                  <a:lnTo>
                    <a:pt x="282618" y="660399"/>
                  </a:lnTo>
                  <a:lnTo>
                    <a:pt x="164312" y="596899"/>
                  </a:lnTo>
                  <a:lnTo>
                    <a:pt x="219441" y="596899"/>
                  </a:lnTo>
                  <a:lnTo>
                    <a:pt x="300457" y="647699"/>
                  </a:lnTo>
                  <a:lnTo>
                    <a:pt x="306091" y="647699"/>
                  </a:lnTo>
                  <a:lnTo>
                    <a:pt x="306091" y="736599"/>
                  </a:lnTo>
                  <a:close/>
                </a:path>
                <a:path w="1257934" h="1638300">
                  <a:moveTo>
                    <a:pt x="526740" y="761999"/>
                  </a:moveTo>
                  <a:lnTo>
                    <a:pt x="521106" y="761999"/>
                  </a:lnTo>
                  <a:lnTo>
                    <a:pt x="512656" y="749299"/>
                  </a:lnTo>
                  <a:lnTo>
                    <a:pt x="515003" y="749299"/>
                  </a:lnTo>
                  <a:lnTo>
                    <a:pt x="599976" y="634999"/>
                  </a:lnTo>
                  <a:lnTo>
                    <a:pt x="602324" y="622299"/>
                  </a:lnTo>
                  <a:lnTo>
                    <a:pt x="614999" y="622299"/>
                  </a:lnTo>
                  <a:lnTo>
                    <a:pt x="616408" y="634999"/>
                  </a:lnTo>
                  <a:lnTo>
                    <a:pt x="621406" y="647699"/>
                  </a:lnTo>
                  <a:lnTo>
                    <a:pt x="605140" y="647699"/>
                  </a:lnTo>
                  <a:lnTo>
                    <a:pt x="570400" y="698499"/>
                  </a:lnTo>
                  <a:lnTo>
                    <a:pt x="593560" y="711199"/>
                  </a:lnTo>
                  <a:lnTo>
                    <a:pt x="558663" y="711199"/>
                  </a:lnTo>
                  <a:lnTo>
                    <a:pt x="530026" y="749299"/>
                  </a:lnTo>
                  <a:lnTo>
                    <a:pt x="526740" y="761999"/>
                  </a:lnTo>
                  <a:close/>
                </a:path>
                <a:path w="1257934" h="1638300">
                  <a:moveTo>
                    <a:pt x="656395" y="736599"/>
                  </a:moveTo>
                  <a:lnTo>
                    <a:pt x="639881" y="736599"/>
                  </a:lnTo>
                  <a:lnTo>
                    <a:pt x="605140" y="647699"/>
                  </a:lnTo>
                  <a:lnTo>
                    <a:pt x="621406" y="647699"/>
                  </a:lnTo>
                  <a:lnTo>
                    <a:pt x="656395" y="736599"/>
                  </a:lnTo>
                  <a:close/>
                </a:path>
                <a:path w="1257934" h="1638300">
                  <a:moveTo>
                    <a:pt x="787293" y="876299"/>
                  </a:moveTo>
                  <a:lnTo>
                    <a:pt x="768515" y="876299"/>
                  </a:lnTo>
                  <a:lnTo>
                    <a:pt x="768515" y="736599"/>
                  </a:lnTo>
                  <a:lnTo>
                    <a:pt x="716404" y="711199"/>
                  </a:lnTo>
                  <a:lnTo>
                    <a:pt x="711709" y="698499"/>
                  </a:lnTo>
                  <a:lnTo>
                    <a:pt x="713118" y="698499"/>
                  </a:lnTo>
                  <a:lnTo>
                    <a:pt x="715934" y="685799"/>
                  </a:lnTo>
                  <a:lnTo>
                    <a:pt x="725793" y="685799"/>
                  </a:lnTo>
                  <a:lnTo>
                    <a:pt x="820469" y="749299"/>
                  </a:lnTo>
                  <a:lnTo>
                    <a:pt x="787293" y="749299"/>
                  </a:lnTo>
                  <a:lnTo>
                    <a:pt x="787293" y="876299"/>
                  </a:lnTo>
                  <a:close/>
                </a:path>
                <a:path w="1257934" h="1638300">
                  <a:moveTo>
                    <a:pt x="701381" y="850899"/>
                  </a:moveTo>
                  <a:lnTo>
                    <a:pt x="684011" y="850899"/>
                  </a:lnTo>
                  <a:lnTo>
                    <a:pt x="651148" y="774699"/>
                  </a:lnTo>
                  <a:lnTo>
                    <a:pt x="558663" y="711199"/>
                  </a:lnTo>
                  <a:lnTo>
                    <a:pt x="593560" y="711199"/>
                  </a:lnTo>
                  <a:lnTo>
                    <a:pt x="639881" y="736599"/>
                  </a:lnTo>
                  <a:lnTo>
                    <a:pt x="656395" y="736599"/>
                  </a:lnTo>
                  <a:lnTo>
                    <a:pt x="701381" y="850899"/>
                  </a:lnTo>
                  <a:close/>
                </a:path>
                <a:path w="1257934" h="1638300">
                  <a:moveTo>
                    <a:pt x="839873" y="774699"/>
                  </a:moveTo>
                  <a:lnTo>
                    <a:pt x="830014" y="774699"/>
                  </a:lnTo>
                  <a:lnTo>
                    <a:pt x="787293" y="749299"/>
                  </a:lnTo>
                  <a:lnTo>
                    <a:pt x="820469" y="749299"/>
                  </a:lnTo>
                  <a:lnTo>
                    <a:pt x="839404" y="761999"/>
                  </a:lnTo>
                  <a:lnTo>
                    <a:pt x="845507" y="761999"/>
                  </a:lnTo>
                  <a:lnTo>
                    <a:pt x="839873" y="774699"/>
                  </a:lnTo>
                  <a:close/>
                </a:path>
                <a:path w="1257934" h="1638300">
                  <a:moveTo>
                    <a:pt x="696217" y="863599"/>
                  </a:moveTo>
                  <a:lnTo>
                    <a:pt x="689175" y="863599"/>
                  </a:lnTo>
                  <a:lnTo>
                    <a:pt x="685419" y="850899"/>
                  </a:lnTo>
                  <a:lnTo>
                    <a:pt x="700911" y="850899"/>
                  </a:lnTo>
                  <a:lnTo>
                    <a:pt x="696217" y="863599"/>
                  </a:lnTo>
                  <a:close/>
                </a:path>
                <a:path w="1257934" h="1638300">
                  <a:moveTo>
                    <a:pt x="840812" y="939799"/>
                  </a:moveTo>
                  <a:lnTo>
                    <a:pt x="830014" y="939799"/>
                  </a:lnTo>
                  <a:lnTo>
                    <a:pt x="716404" y="876299"/>
                  </a:lnTo>
                  <a:lnTo>
                    <a:pt x="711709" y="863599"/>
                  </a:lnTo>
                  <a:lnTo>
                    <a:pt x="713118" y="863599"/>
                  </a:lnTo>
                  <a:lnTo>
                    <a:pt x="715934" y="850899"/>
                  </a:lnTo>
                  <a:lnTo>
                    <a:pt x="725793" y="850899"/>
                  </a:lnTo>
                  <a:lnTo>
                    <a:pt x="768515" y="876299"/>
                  </a:lnTo>
                  <a:lnTo>
                    <a:pt x="787293" y="876299"/>
                  </a:lnTo>
                  <a:lnTo>
                    <a:pt x="787293" y="888999"/>
                  </a:lnTo>
                  <a:lnTo>
                    <a:pt x="839404" y="927099"/>
                  </a:lnTo>
                  <a:lnTo>
                    <a:pt x="845507" y="927099"/>
                  </a:lnTo>
                  <a:lnTo>
                    <a:pt x="840812" y="939799"/>
                  </a:lnTo>
                  <a:close/>
                </a:path>
                <a:path w="1257934" h="1638300">
                  <a:moveTo>
                    <a:pt x="986347" y="1396999"/>
                  </a:moveTo>
                  <a:lnTo>
                    <a:pt x="927663" y="1396999"/>
                  </a:lnTo>
                  <a:lnTo>
                    <a:pt x="445053" y="1117599"/>
                  </a:lnTo>
                  <a:lnTo>
                    <a:pt x="413019" y="1092199"/>
                  </a:lnTo>
                  <a:lnTo>
                    <a:pt x="388776" y="1054099"/>
                  </a:lnTo>
                  <a:lnTo>
                    <a:pt x="373423" y="1015999"/>
                  </a:lnTo>
                  <a:lnTo>
                    <a:pt x="368060" y="977899"/>
                  </a:lnTo>
                  <a:lnTo>
                    <a:pt x="370041" y="965199"/>
                  </a:lnTo>
                  <a:lnTo>
                    <a:pt x="375807" y="952499"/>
                  </a:lnTo>
                  <a:lnTo>
                    <a:pt x="385093" y="939799"/>
                  </a:lnTo>
                  <a:lnTo>
                    <a:pt x="397637" y="927099"/>
                  </a:lnTo>
                  <a:lnTo>
                    <a:pt x="456789" y="927099"/>
                  </a:lnTo>
                  <a:lnTo>
                    <a:pt x="478705" y="939799"/>
                  </a:lnTo>
                  <a:lnTo>
                    <a:pt x="414537" y="939799"/>
                  </a:lnTo>
                  <a:lnTo>
                    <a:pt x="408904" y="952499"/>
                  </a:lnTo>
                  <a:lnTo>
                    <a:pt x="401363" y="952499"/>
                  </a:lnTo>
                  <a:lnTo>
                    <a:pt x="395759" y="965199"/>
                  </a:lnTo>
                  <a:lnTo>
                    <a:pt x="392267" y="965199"/>
                  </a:lnTo>
                  <a:lnTo>
                    <a:pt x="395583" y="1015999"/>
                  </a:lnTo>
                  <a:lnTo>
                    <a:pt x="429091" y="1066799"/>
                  </a:lnTo>
                  <a:lnTo>
                    <a:pt x="939400" y="1371599"/>
                  </a:lnTo>
                  <a:lnTo>
                    <a:pt x="1008001" y="1371599"/>
                  </a:lnTo>
                  <a:lnTo>
                    <a:pt x="998692" y="1384299"/>
                  </a:lnTo>
                  <a:lnTo>
                    <a:pt x="986347" y="1396999"/>
                  </a:lnTo>
                  <a:close/>
                </a:path>
                <a:path w="1257934" h="1638300">
                  <a:moveTo>
                    <a:pt x="1008001" y="1371599"/>
                  </a:moveTo>
                  <a:lnTo>
                    <a:pt x="981879" y="1371599"/>
                  </a:lnTo>
                  <a:lnTo>
                    <a:pt x="987344" y="1358899"/>
                  </a:lnTo>
                  <a:lnTo>
                    <a:pt x="990784" y="1346199"/>
                  </a:lnTo>
                  <a:lnTo>
                    <a:pt x="991980" y="1346199"/>
                  </a:lnTo>
                  <a:lnTo>
                    <a:pt x="987469" y="1308099"/>
                  </a:lnTo>
                  <a:lnTo>
                    <a:pt x="974551" y="1269999"/>
                  </a:lnTo>
                  <a:lnTo>
                    <a:pt x="954151" y="1244599"/>
                  </a:lnTo>
                  <a:lnTo>
                    <a:pt x="927194" y="1231899"/>
                  </a:lnTo>
                  <a:lnTo>
                    <a:pt x="444583" y="952499"/>
                  </a:lnTo>
                  <a:lnTo>
                    <a:pt x="438950" y="939799"/>
                  </a:lnTo>
                  <a:lnTo>
                    <a:pt x="478705" y="939799"/>
                  </a:lnTo>
                  <a:lnTo>
                    <a:pt x="938930" y="1206499"/>
                  </a:lnTo>
                  <a:lnTo>
                    <a:pt x="970898" y="1231899"/>
                  </a:lnTo>
                  <a:lnTo>
                    <a:pt x="995032" y="1269999"/>
                  </a:lnTo>
                  <a:lnTo>
                    <a:pt x="1015923" y="1346199"/>
                  </a:lnTo>
                  <a:lnTo>
                    <a:pt x="1013876" y="1358899"/>
                  </a:lnTo>
                  <a:lnTo>
                    <a:pt x="1008001" y="1371599"/>
                  </a:lnTo>
                  <a:close/>
                </a:path>
                <a:path w="1257934" h="1638300">
                  <a:moveTo>
                    <a:pt x="556316" y="1130299"/>
                  </a:moveTo>
                  <a:lnTo>
                    <a:pt x="545988" y="1130299"/>
                  </a:lnTo>
                  <a:lnTo>
                    <a:pt x="541763" y="1117599"/>
                  </a:lnTo>
                  <a:lnTo>
                    <a:pt x="541763" y="1054099"/>
                  </a:lnTo>
                  <a:lnTo>
                    <a:pt x="518289" y="1041399"/>
                  </a:lnTo>
                  <a:lnTo>
                    <a:pt x="513595" y="1041399"/>
                  </a:lnTo>
                  <a:lnTo>
                    <a:pt x="512186" y="1028699"/>
                  </a:lnTo>
                  <a:lnTo>
                    <a:pt x="517820" y="1028699"/>
                  </a:lnTo>
                  <a:lnTo>
                    <a:pt x="523454" y="1015999"/>
                  </a:lnTo>
                  <a:lnTo>
                    <a:pt x="527679" y="1028699"/>
                  </a:lnTo>
                  <a:lnTo>
                    <a:pt x="584484" y="1054099"/>
                  </a:lnTo>
                  <a:lnTo>
                    <a:pt x="588240" y="1054099"/>
                  </a:lnTo>
                  <a:lnTo>
                    <a:pt x="589648" y="1066799"/>
                  </a:lnTo>
                  <a:lnTo>
                    <a:pt x="560541" y="1066799"/>
                  </a:lnTo>
                  <a:lnTo>
                    <a:pt x="560541" y="1117599"/>
                  </a:lnTo>
                  <a:lnTo>
                    <a:pt x="556316" y="1130299"/>
                  </a:lnTo>
                  <a:close/>
                </a:path>
                <a:path w="1257934" h="1638300">
                  <a:moveTo>
                    <a:pt x="585423" y="1079499"/>
                  </a:moveTo>
                  <a:lnTo>
                    <a:pt x="574625" y="1079499"/>
                  </a:lnTo>
                  <a:lnTo>
                    <a:pt x="560541" y="1066799"/>
                  </a:lnTo>
                  <a:lnTo>
                    <a:pt x="587301" y="1066799"/>
                  </a:lnTo>
                  <a:lnTo>
                    <a:pt x="585423" y="1079499"/>
                  </a:lnTo>
                  <a:close/>
                </a:path>
                <a:path w="1257934" h="1638300">
                  <a:moveTo>
                    <a:pt x="670396" y="1193799"/>
                  </a:moveTo>
                  <a:lnTo>
                    <a:pt x="659599" y="1193799"/>
                  </a:lnTo>
                  <a:lnTo>
                    <a:pt x="602793" y="1155699"/>
                  </a:lnTo>
                  <a:lnTo>
                    <a:pt x="598098" y="1155699"/>
                  </a:lnTo>
                  <a:lnTo>
                    <a:pt x="598098" y="1079499"/>
                  </a:lnTo>
                  <a:lnTo>
                    <a:pt x="602793" y="1079499"/>
                  </a:lnTo>
                  <a:lnTo>
                    <a:pt x="605610" y="1066799"/>
                  </a:lnTo>
                  <a:lnTo>
                    <a:pt x="609366" y="1066799"/>
                  </a:lnTo>
                  <a:lnTo>
                    <a:pt x="612182" y="1079499"/>
                  </a:lnTo>
                  <a:lnTo>
                    <a:pt x="668988" y="1104899"/>
                  </a:lnTo>
                  <a:lnTo>
                    <a:pt x="616877" y="1104899"/>
                  </a:lnTo>
                  <a:lnTo>
                    <a:pt x="640350" y="1117599"/>
                  </a:lnTo>
                  <a:lnTo>
                    <a:pt x="645045" y="1130299"/>
                  </a:lnTo>
                  <a:lnTo>
                    <a:pt x="616877" y="1130299"/>
                  </a:lnTo>
                  <a:lnTo>
                    <a:pt x="616877" y="1142999"/>
                  </a:lnTo>
                  <a:lnTo>
                    <a:pt x="668988" y="1168399"/>
                  </a:lnTo>
                  <a:lnTo>
                    <a:pt x="673682" y="1181099"/>
                  </a:lnTo>
                  <a:lnTo>
                    <a:pt x="675091" y="1181099"/>
                  </a:lnTo>
                  <a:lnTo>
                    <a:pt x="670396" y="1193799"/>
                  </a:lnTo>
                  <a:close/>
                </a:path>
                <a:path w="1257934" h="1638300">
                  <a:moveTo>
                    <a:pt x="669457" y="1130299"/>
                  </a:moveTo>
                  <a:lnTo>
                    <a:pt x="663824" y="1130299"/>
                  </a:lnTo>
                  <a:lnTo>
                    <a:pt x="659599" y="1117599"/>
                  </a:lnTo>
                  <a:lnTo>
                    <a:pt x="616877" y="1104899"/>
                  </a:lnTo>
                  <a:lnTo>
                    <a:pt x="673682" y="1104899"/>
                  </a:lnTo>
                  <a:lnTo>
                    <a:pt x="675091" y="1117599"/>
                  </a:lnTo>
                  <a:lnTo>
                    <a:pt x="672274" y="1117599"/>
                  </a:lnTo>
                  <a:lnTo>
                    <a:pt x="669457" y="1130299"/>
                  </a:lnTo>
                  <a:close/>
                </a:path>
                <a:path w="1257934" h="1638300">
                  <a:moveTo>
                    <a:pt x="759595" y="1231899"/>
                  </a:moveTo>
                  <a:lnTo>
                    <a:pt x="741286" y="1231899"/>
                  </a:lnTo>
                  <a:lnTo>
                    <a:pt x="717343" y="1193799"/>
                  </a:lnTo>
                  <a:lnTo>
                    <a:pt x="687767" y="1193799"/>
                  </a:lnTo>
                  <a:lnTo>
                    <a:pt x="707954" y="1181099"/>
                  </a:lnTo>
                  <a:lnTo>
                    <a:pt x="684480" y="1130299"/>
                  </a:lnTo>
                  <a:lnTo>
                    <a:pt x="683541" y="1130299"/>
                  </a:lnTo>
                  <a:lnTo>
                    <a:pt x="687767" y="1117599"/>
                  </a:lnTo>
                  <a:lnTo>
                    <a:pt x="698095" y="1117599"/>
                  </a:lnTo>
                  <a:lnTo>
                    <a:pt x="700442" y="1130299"/>
                  </a:lnTo>
                  <a:lnTo>
                    <a:pt x="723915" y="1168399"/>
                  </a:lnTo>
                  <a:lnTo>
                    <a:pt x="753961" y="1168399"/>
                  </a:lnTo>
                  <a:lnTo>
                    <a:pt x="733305" y="1181099"/>
                  </a:lnTo>
                  <a:lnTo>
                    <a:pt x="757247" y="1219199"/>
                  </a:lnTo>
                  <a:lnTo>
                    <a:pt x="759595" y="1231899"/>
                  </a:lnTo>
                  <a:close/>
                </a:path>
                <a:path w="1257934" h="1638300">
                  <a:moveTo>
                    <a:pt x="641759" y="1142999"/>
                  </a:moveTo>
                  <a:lnTo>
                    <a:pt x="630961" y="1142999"/>
                  </a:lnTo>
                  <a:lnTo>
                    <a:pt x="616877" y="1130299"/>
                  </a:lnTo>
                  <a:lnTo>
                    <a:pt x="646453" y="1130299"/>
                  </a:lnTo>
                  <a:lnTo>
                    <a:pt x="641759" y="1142999"/>
                  </a:lnTo>
                  <a:close/>
                </a:path>
                <a:path w="1257934" h="1638300">
                  <a:moveTo>
                    <a:pt x="760064" y="1168399"/>
                  </a:moveTo>
                  <a:lnTo>
                    <a:pt x="723915" y="1168399"/>
                  </a:lnTo>
                  <a:lnTo>
                    <a:pt x="744102" y="1155699"/>
                  </a:lnTo>
                  <a:lnTo>
                    <a:pt x="756778" y="1155699"/>
                  </a:lnTo>
                  <a:lnTo>
                    <a:pt x="760064" y="1168399"/>
                  </a:lnTo>
                  <a:close/>
                </a:path>
                <a:path w="1257934" h="1638300">
                  <a:moveTo>
                    <a:pt x="815931" y="1269999"/>
                  </a:moveTo>
                  <a:lnTo>
                    <a:pt x="797152" y="1269999"/>
                  </a:lnTo>
                  <a:lnTo>
                    <a:pt x="797152" y="1206499"/>
                  </a:lnTo>
                  <a:lnTo>
                    <a:pt x="773679" y="1193799"/>
                  </a:lnTo>
                  <a:lnTo>
                    <a:pt x="768984" y="1193799"/>
                  </a:lnTo>
                  <a:lnTo>
                    <a:pt x="767576" y="1181099"/>
                  </a:lnTo>
                  <a:lnTo>
                    <a:pt x="770392" y="1181099"/>
                  </a:lnTo>
                  <a:lnTo>
                    <a:pt x="773209" y="1168399"/>
                  </a:lnTo>
                  <a:lnTo>
                    <a:pt x="778843" y="1168399"/>
                  </a:lnTo>
                  <a:lnTo>
                    <a:pt x="783068" y="1181099"/>
                  </a:lnTo>
                  <a:lnTo>
                    <a:pt x="839873" y="1206499"/>
                  </a:lnTo>
                  <a:lnTo>
                    <a:pt x="843629" y="1206499"/>
                  </a:lnTo>
                  <a:lnTo>
                    <a:pt x="845037" y="1219199"/>
                  </a:lnTo>
                  <a:lnTo>
                    <a:pt x="815931" y="1219199"/>
                  </a:lnTo>
                  <a:lnTo>
                    <a:pt x="815931" y="1269999"/>
                  </a:lnTo>
                  <a:close/>
                </a:path>
                <a:path w="1257934" h="1638300">
                  <a:moveTo>
                    <a:pt x="697156" y="1206499"/>
                  </a:moveTo>
                  <a:lnTo>
                    <a:pt x="684480" y="1206499"/>
                  </a:lnTo>
                  <a:lnTo>
                    <a:pt x="681663" y="1193799"/>
                  </a:lnTo>
                  <a:lnTo>
                    <a:pt x="717343" y="1193799"/>
                  </a:lnTo>
                  <a:lnTo>
                    <a:pt x="697156" y="1206499"/>
                  </a:lnTo>
                  <a:close/>
                </a:path>
                <a:path w="1257934" h="1638300">
                  <a:moveTo>
                    <a:pt x="752553" y="1244599"/>
                  </a:moveTo>
                  <a:lnTo>
                    <a:pt x="745980" y="1244599"/>
                  </a:lnTo>
                  <a:lnTo>
                    <a:pt x="742694" y="1231899"/>
                  </a:lnTo>
                  <a:lnTo>
                    <a:pt x="753961" y="1231899"/>
                  </a:lnTo>
                  <a:lnTo>
                    <a:pt x="752553" y="1244599"/>
                  </a:lnTo>
                  <a:close/>
                </a:path>
                <a:path w="1257934" h="1638300">
                  <a:moveTo>
                    <a:pt x="1089629" y="1638299"/>
                  </a:moveTo>
                  <a:lnTo>
                    <a:pt x="1077254" y="1625599"/>
                  </a:lnTo>
                  <a:lnTo>
                    <a:pt x="1102004" y="1625599"/>
                  </a:lnTo>
                  <a:lnTo>
                    <a:pt x="1089629" y="16382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1045988" y="3354497"/>
            <a:ext cx="5523865" cy="5859145"/>
            <a:chOff x="1045988" y="3354497"/>
            <a:chExt cx="5523865" cy="5859145"/>
          </a:xfrm>
        </p:grpSpPr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96507" y="3354497"/>
              <a:ext cx="1173356" cy="222974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71219" y="5611073"/>
              <a:ext cx="5213032" cy="3602132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494968" y="8138730"/>
              <a:ext cx="2646045" cy="189230"/>
            </a:xfrm>
            <a:custGeom>
              <a:avLst/>
              <a:gdLst/>
              <a:ahLst/>
              <a:cxnLst/>
              <a:rect l="l" t="t" r="r" b="b"/>
              <a:pathLst>
                <a:path w="2646045" h="189229">
                  <a:moveTo>
                    <a:pt x="2520788" y="189001"/>
                  </a:moveTo>
                  <a:lnTo>
                    <a:pt x="124885" y="189001"/>
                  </a:lnTo>
                  <a:lnTo>
                    <a:pt x="76273" y="179187"/>
                  </a:lnTo>
                  <a:lnTo>
                    <a:pt x="36577" y="152424"/>
                  </a:lnTo>
                  <a:lnTo>
                    <a:pt x="9813" y="112728"/>
                  </a:lnTo>
                  <a:lnTo>
                    <a:pt x="0" y="64116"/>
                  </a:lnTo>
                  <a:lnTo>
                    <a:pt x="0" y="0"/>
                  </a:lnTo>
                  <a:lnTo>
                    <a:pt x="2645674" y="0"/>
                  </a:lnTo>
                  <a:lnTo>
                    <a:pt x="2645674" y="64116"/>
                  </a:lnTo>
                  <a:lnTo>
                    <a:pt x="2635860" y="112728"/>
                  </a:lnTo>
                  <a:lnTo>
                    <a:pt x="2609096" y="152424"/>
                  </a:lnTo>
                  <a:lnTo>
                    <a:pt x="2569400" y="179187"/>
                  </a:lnTo>
                  <a:lnTo>
                    <a:pt x="2520788" y="189001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94968" y="8138730"/>
              <a:ext cx="2646045" cy="189230"/>
            </a:xfrm>
            <a:custGeom>
              <a:avLst/>
              <a:gdLst/>
              <a:ahLst/>
              <a:cxnLst/>
              <a:rect l="l" t="t" r="r" b="b"/>
              <a:pathLst>
                <a:path w="2646045" h="189229">
                  <a:moveTo>
                    <a:pt x="2520788" y="189001"/>
                  </a:moveTo>
                  <a:lnTo>
                    <a:pt x="2146428" y="189001"/>
                  </a:lnTo>
                  <a:lnTo>
                    <a:pt x="1322837" y="189001"/>
                  </a:lnTo>
                  <a:lnTo>
                    <a:pt x="499245" y="189001"/>
                  </a:lnTo>
                  <a:lnTo>
                    <a:pt x="124885" y="189001"/>
                  </a:lnTo>
                  <a:lnTo>
                    <a:pt x="76273" y="179187"/>
                  </a:lnTo>
                  <a:lnTo>
                    <a:pt x="36577" y="152424"/>
                  </a:lnTo>
                  <a:lnTo>
                    <a:pt x="9813" y="112728"/>
                  </a:lnTo>
                  <a:lnTo>
                    <a:pt x="0" y="64116"/>
                  </a:lnTo>
                  <a:lnTo>
                    <a:pt x="0" y="54098"/>
                  </a:lnTo>
                  <a:lnTo>
                    <a:pt x="0" y="32058"/>
                  </a:lnTo>
                  <a:lnTo>
                    <a:pt x="0" y="10018"/>
                  </a:lnTo>
                  <a:lnTo>
                    <a:pt x="0" y="0"/>
                  </a:lnTo>
                  <a:lnTo>
                    <a:pt x="413386" y="0"/>
                  </a:lnTo>
                  <a:lnTo>
                    <a:pt x="1322837" y="0"/>
                  </a:lnTo>
                  <a:lnTo>
                    <a:pt x="2232287" y="0"/>
                  </a:lnTo>
                  <a:lnTo>
                    <a:pt x="2645674" y="0"/>
                  </a:lnTo>
                  <a:lnTo>
                    <a:pt x="2645674" y="10018"/>
                  </a:lnTo>
                  <a:lnTo>
                    <a:pt x="2645674" y="32058"/>
                  </a:lnTo>
                  <a:lnTo>
                    <a:pt x="2645674" y="54098"/>
                  </a:lnTo>
                  <a:lnTo>
                    <a:pt x="2645674" y="64116"/>
                  </a:lnTo>
                  <a:lnTo>
                    <a:pt x="2635860" y="112728"/>
                  </a:lnTo>
                  <a:lnTo>
                    <a:pt x="2609096" y="152424"/>
                  </a:lnTo>
                  <a:lnTo>
                    <a:pt x="2569400" y="179187"/>
                  </a:lnTo>
                  <a:lnTo>
                    <a:pt x="2520788" y="189001"/>
                  </a:lnTo>
                  <a:close/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527550" y="8286782"/>
              <a:ext cx="2581275" cy="0"/>
            </a:xfrm>
            <a:custGeom>
              <a:avLst/>
              <a:gdLst/>
              <a:ahLst/>
              <a:cxnLst/>
              <a:rect l="l" t="t" r="r" b="b"/>
              <a:pathLst>
                <a:path w="2581275" h="0">
                  <a:moveTo>
                    <a:pt x="0" y="0"/>
                  </a:moveTo>
                  <a:lnTo>
                    <a:pt x="403227" y="0"/>
                  </a:lnTo>
                  <a:lnTo>
                    <a:pt x="1290329" y="0"/>
                  </a:lnTo>
                  <a:lnTo>
                    <a:pt x="2177430" y="0"/>
                  </a:lnTo>
                  <a:lnTo>
                    <a:pt x="2580658" y="0"/>
                  </a:lnTo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94968" y="8138730"/>
              <a:ext cx="2646045" cy="64135"/>
            </a:xfrm>
            <a:custGeom>
              <a:avLst/>
              <a:gdLst/>
              <a:ahLst/>
              <a:cxnLst/>
              <a:rect l="l" t="t" r="r" b="b"/>
              <a:pathLst>
                <a:path w="2646045" h="64134">
                  <a:moveTo>
                    <a:pt x="2645674" y="64116"/>
                  </a:moveTo>
                  <a:lnTo>
                    <a:pt x="0" y="64116"/>
                  </a:lnTo>
                  <a:lnTo>
                    <a:pt x="0" y="0"/>
                  </a:lnTo>
                  <a:lnTo>
                    <a:pt x="2645674" y="0"/>
                  </a:lnTo>
                  <a:lnTo>
                    <a:pt x="2645674" y="641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590063" y="7151773"/>
              <a:ext cx="821055" cy="519430"/>
            </a:xfrm>
            <a:custGeom>
              <a:avLst/>
              <a:gdLst/>
              <a:ahLst/>
              <a:cxnLst/>
              <a:rect l="l" t="t" r="r" b="b"/>
              <a:pathLst>
                <a:path w="821054" h="519429">
                  <a:moveTo>
                    <a:pt x="239032" y="519229"/>
                  </a:moveTo>
                  <a:lnTo>
                    <a:pt x="192133" y="517815"/>
                  </a:lnTo>
                  <a:lnTo>
                    <a:pt x="146353" y="511343"/>
                  </a:lnTo>
                  <a:lnTo>
                    <a:pt x="99336" y="493070"/>
                  </a:lnTo>
                  <a:lnTo>
                    <a:pt x="61348" y="465252"/>
                  </a:lnTo>
                  <a:lnTo>
                    <a:pt x="32232" y="429144"/>
                  </a:lnTo>
                  <a:lnTo>
                    <a:pt x="11835" y="386001"/>
                  </a:lnTo>
                  <a:lnTo>
                    <a:pt x="0" y="337078"/>
                  </a:lnTo>
                  <a:lnTo>
                    <a:pt x="3795" y="300116"/>
                  </a:lnTo>
                  <a:lnTo>
                    <a:pt x="35023" y="231474"/>
                  </a:lnTo>
                  <a:lnTo>
                    <a:pt x="92818" y="187827"/>
                  </a:lnTo>
                  <a:lnTo>
                    <a:pt x="162006" y="171235"/>
                  </a:lnTo>
                  <a:lnTo>
                    <a:pt x="197706" y="165885"/>
                  </a:lnTo>
                  <a:lnTo>
                    <a:pt x="239684" y="158547"/>
                  </a:lnTo>
                  <a:lnTo>
                    <a:pt x="281521" y="150408"/>
                  </a:lnTo>
                  <a:lnTo>
                    <a:pt x="323149" y="141291"/>
                  </a:lnTo>
                  <a:lnTo>
                    <a:pt x="364503" y="131017"/>
                  </a:lnTo>
                  <a:lnTo>
                    <a:pt x="409408" y="118408"/>
                  </a:lnTo>
                  <a:lnTo>
                    <a:pt x="453908" y="104048"/>
                  </a:lnTo>
                  <a:lnTo>
                    <a:pt x="497556" y="87365"/>
                  </a:lnTo>
                  <a:lnTo>
                    <a:pt x="539904" y="67787"/>
                  </a:lnTo>
                  <a:lnTo>
                    <a:pt x="603621" y="28615"/>
                  </a:lnTo>
                  <a:lnTo>
                    <a:pt x="636457" y="10881"/>
                  </a:lnTo>
                  <a:lnTo>
                    <a:pt x="671796" y="0"/>
                  </a:lnTo>
                  <a:lnTo>
                    <a:pt x="718837" y="240"/>
                  </a:lnTo>
                  <a:lnTo>
                    <a:pt x="761160" y="15257"/>
                  </a:lnTo>
                  <a:lnTo>
                    <a:pt x="794859" y="43092"/>
                  </a:lnTo>
                  <a:lnTo>
                    <a:pt x="816027" y="81791"/>
                  </a:lnTo>
                  <a:lnTo>
                    <a:pt x="820759" y="129393"/>
                  </a:lnTo>
                  <a:lnTo>
                    <a:pt x="809312" y="179943"/>
                  </a:lnTo>
                  <a:lnTo>
                    <a:pt x="786847" y="226445"/>
                  </a:lnTo>
                  <a:lnTo>
                    <a:pt x="756317" y="268671"/>
                  </a:lnTo>
                  <a:lnTo>
                    <a:pt x="720676" y="306394"/>
                  </a:lnTo>
                  <a:lnTo>
                    <a:pt x="686415" y="336282"/>
                  </a:lnTo>
                  <a:lnTo>
                    <a:pt x="649115" y="365169"/>
                  </a:lnTo>
                  <a:lnTo>
                    <a:pt x="609154" y="392686"/>
                  </a:lnTo>
                  <a:lnTo>
                    <a:pt x="566910" y="418464"/>
                  </a:lnTo>
                  <a:lnTo>
                    <a:pt x="522761" y="442133"/>
                  </a:lnTo>
                  <a:lnTo>
                    <a:pt x="477085" y="463326"/>
                  </a:lnTo>
                  <a:lnTo>
                    <a:pt x="430260" y="481673"/>
                  </a:lnTo>
                  <a:lnTo>
                    <a:pt x="382664" y="496806"/>
                  </a:lnTo>
                  <a:lnTo>
                    <a:pt x="334676" y="508355"/>
                  </a:lnTo>
                  <a:lnTo>
                    <a:pt x="286672" y="515952"/>
                  </a:lnTo>
                  <a:lnTo>
                    <a:pt x="239032" y="519229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590063" y="7151348"/>
              <a:ext cx="821055" cy="520065"/>
            </a:xfrm>
            <a:custGeom>
              <a:avLst/>
              <a:gdLst/>
              <a:ahLst/>
              <a:cxnLst/>
              <a:rect l="l" t="t" r="r" b="b"/>
              <a:pathLst>
                <a:path w="821054" h="520065">
                  <a:moveTo>
                    <a:pt x="237034" y="519899"/>
                  </a:moveTo>
                  <a:lnTo>
                    <a:pt x="191250" y="518846"/>
                  </a:lnTo>
                  <a:lnTo>
                    <a:pt x="146353" y="511318"/>
                  </a:lnTo>
                  <a:lnTo>
                    <a:pt x="99338" y="493062"/>
                  </a:lnTo>
                  <a:lnTo>
                    <a:pt x="61346" y="465243"/>
                  </a:lnTo>
                  <a:lnTo>
                    <a:pt x="32225" y="429128"/>
                  </a:lnTo>
                  <a:lnTo>
                    <a:pt x="11826" y="385984"/>
                  </a:lnTo>
                  <a:lnTo>
                    <a:pt x="0" y="337078"/>
                  </a:lnTo>
                  <a:lnTo>
                    <a:pt x="3799" y="300107"/>
                  </a:lnTo>
                  <a:lnTo>
                    <a:pt x="35039" y="231467"/>
                  </a:lnTo>
                  <a:lnTo>
                    <a:pt x="92827" y="187830"/>
                  </a:lnTo>
                  <a:lnTo>
                    <a:pt x="162003" y="171230"/>
                  </a:lnTo>
                  <a:lnTo>
                    <a:pt x="197706" y="165885"/>
                  </a:lnTo>
                  <a:lnTo>
                    <a:pt x="239673" y="158540"/>
                  </a:lnTo>
                  <a:lnTo>
                    <a:pt x="281510" y="150408"/>
                  </a:lnTo>
                  <a:lnTo>
                    <a:pt x="323141" y="141298"/>
                  </a:lnTo>
                  <a:lnTo>
                    <a:pt x="364490" y="131017"/>
                  </a:lnTo>
                  <a:lnTo>
                    <a:pt x="409398" y="118400"/>
                  </a:lnTo>
                  <a:lnTo>
                    <a:pt x="453902" y="104045"/>
                  </a:lnTo>
                  <a:lnTo>
                    <a:pt x="497554" y="87372"/>
                  </a:lnTo>
                  <a:lnTo>
                    <a:pt x="539904" y="67800"/>
                  </a:lnTo>
                  <a:lnTo>
                    <a:pt x="603623" y="28598"/>
                  </a:lnTo>
                  <a:lnTo>
                    <a:pt x="636459" y="10867"/>
                  </a:lnTo>
                  <a:lnTo>
                    <a:pt x="671808" y="0"/>
                  </a:lnTo>
                  <a:lnTo>
                    <a:pt x="718850" y="229"/>
                  </a:lnTo>
                  <a:lnTo>
                    <a:pt x="738695" y="7269"/>
                  </a:lnTo>
                  <a:lnTo>
                    <a:pt x="703311" y="7269"/>
                  </a:lnTo>
                  <a:lnTo>
                    <a:pt x="660501" y="14271"/>
                  </a:lnTo>
                  <a:lnTo>
                    <a:pt x="619601" y="32674"/>
                  </a:lnTo>
                  <a:lnTo>
                    <a:pt x="579745" y="56173"/>
                  </a:lnTo>
                  <a:lnTo>
                    <a:pt x="540067" y="78465"/>
                  </a:lnTo>
                  <a:lnTo>
                    <a:pt x="541660" y="82636"/>
                  </a:lnTo>
                  <a:lnTo>
                    <a:pt x="531362" y="82636"/>
                  </a:lnTo>
                  <a:lnTo>
                    <a:pt x="488478" y="101183"/>
                  </a:lnTo>
                  <a:lnTo>
                    <a:pt x="444667" y="117294"/>
                  </a:lnTo>
                  <a:lnTo>
                    <a:pt x="400112" y="131289"/>
                  </a:lnTo>
                  <a:lnTo>
                    <a:pt x="354994" y="143482"/>
                  </a:lnTo>
                  <a:lnTo>
                    <a:pt x="309495" y="154193"/>
                  </a:lnTo>
                  <a:lnTo>
                    <a:pt x="263795" y="163737"/>
                  </a:lnTo>
                  <a:lnTo>
                    <a:pt x="264305" y="165510"/>
                  </a:lnTo>
                  <a:lnTo>
                    <a:pt x="254241" y="165510"/>
                  </a:lnTo>
                  <a:lnTo>
                    <a:pt x="217711" y="172425"/>
                  </a:lnTo>
                  <a:lnTo>
                    <a:pt x="180843" y="177774"/>
                  </a:lnTo>
                  <a:lnTo>
                    <a:pt x="108025" y="191761"/>
                  </a:lnTo>
                  <a:lnTo>
                    <a:pt x="66999" y="214391"/>
                  </a:lnTo>
                  <a:lnTo>
                    <a:pt x="35881" y="248308"/>
                  </a:lnTo>
                  <a:lnTo>
                    <a:pt x="16248" y="290212"/>
                  </a:lnTo>
                  <a:lnTo>
                    <a:pt x="9678" y="336803"/>
                  </a:lnTo>
                  <a:lnTo>
                    <a:pt x="23168" y="389010"/>
                  </a:lnTo>
                  <a:lnTo>
                    <a:pt x="47255" y="435165"/>
                  </a:lnTo>
                  <a:lnTo>
                    <a:pt x="82878" y="472152"/>
                  </a:lnTo>
                  <a:lnTo>
                    <a:pt x="130979" y="496856"/>
                  </a:lnTo>
                  <a:lnTo>
                    <a:pt x="184759" y="508064"/>
                  </a:lnTo>
                  <a:lnTo>
                    <a:pt x="239678" y="509723"/>
                  </a:lnTo>
                  <a:lnTo>
                    <a:pt x="319844" y="509723"/>
                  </a:lnTo>
                  <a:lnTo>
                    <a:pt x="283018" y="515899"/>
                  </a:lnTo>
                  <a:lnTo>
                    <a:pt x="237034" y="519899"/>
                  </a:lnTo>
                  <a:close/>
                </a:path>
                <a:path w="821054" h="520065">
                  <a:moveTo>
                    <a:pt x="660128" y="356697"/>
                  </a:moveTo>
                  <a:lnTo>
                    <a:pt x="646332" y="356697"/>
                  </a:lnTo>
                  <a:lnTo>
                    <a:pt x="687792" y="322443"/>
                  </a:lnTo>
                  <a:lnTo>
                    <a:pt x="727746" y="284936"/>
                  </a:lnTo>
                  <a:lnTo>
                    <a:pt x="763212" y="243556"/>
                  </a:lnTo>
                  <a:lnTo>
                    <a:pt x="791210" y="197681"/>
                  </a:lnTo>
                  <a:lnTo>
                    <a:pt x="808758" y="146690"/>
                  </a:lnTo>
                  <a:lnTo>
                    <a:pt x="810287" y="108071"/>
                  </a:lnTo>
                  <a:lnTo>
                    <a:pt x="801112" y="71437"/>
                  </a:lnTo>
                  <a:lnTo>
                    <a:pt x="780796" y="40250"/>
                  </a:lnTo>
                  <a:lnTo>
                    <a:pt x="748900" y="17971"/>
                  </a:lnTo>
                  <a:lnTo>
                    <a:pt x="703311" y="7269"/>
                  </a:lnTo>
                  <a:lnTo>
                    <a:pt x="738695" y="7269"/>
                  </a:lnTo>
                  <a:lnTo>
                    <a:pt x="761172" y="15242"/>
                  </a:lnTo>
                  <a:lnTo>
                    <a:pt x="794869" y="43080"/>
                  </a:lnTo>
                  <a:lnTo>
                    <a:pt x="816033" y="81783"/>
                  </a:lnTo>
                  <a:lnTo>
                    <a:pt x="820759" y="129393"/>
                  </a:lnTo>
                  <a:lnTo>
                    <a:pt x="809771" y="178712"/>
                  </a:lnTo>
                  <a:lnTo>
                    <a:pt x="787990" y="224551"/>
                  </a:lnTo>
                  <a:lnTo>
                    <a:pt x="757936" y="266724"/>
                  </a:lnTo>
                  <a:lnTo>
                    <a:pt x="722129" y="305046"/>
                  </a:lnTo>
                  <a:lnTo>
                    <a:pt x="683088" y="339333"/>
                  </a:lnTo>
                  <a:lnTo>
                    <a:pt x="660128" y="356697"/>
                  </a:lnTo>
                  <a:close/>
                </a:path>
                <a:path w="821054" h="520065">
                  <a:moveTo>
                    <a:pt x="396735" y="491636"/>
                  </a:moveTo>
                  <a:lnTo>
                    <a:pt x="358071" y="491636"/>
                  </a:lnTo>
                  <a:lnTo>
                    <a:pt x="407503" y="478041"/>
                  </a:lnTo>
                  <a:lnTo>
                    <a:pt x="456340" y="461168"/>
                  </a:lnTo>
                  <a:lnTo>
                    <a:pt x="504214" y="441109"/>
                  </a:lnTo>
                  <a:lnTo>
                    <a:pt x="550752" y="417954"/>
                  </a:lnTo>
                  <a:lnTo>
                    <a:pt x="595584" y="391793"/>
                  </a:lnTo>
                  <a:lnTo>
                    <a:pt x="638339" y="362717"/>
                  </a:lnTo>
                  <a:lnTo>
                    <a:pt x="531362" y="82636"/>
                  </a:lnTo>
                  <a:lnTo>
                    <a:pt x="541660" y="82636"/>
                  </a:lnTo>
                  <a:lnTo>
                    <a:pt x="646332" y="356697"/>
                  </a:lnTo>
                  <a:lnTo>
                    <a:pt x="660128" y="356697"/>
                  </a:lnTo>
                  <a:lnTo>
                    <a:pt x="643335" y="369398"/>
                  </a:lnTo>
                  <a:lnTo>
                    <a:pt x="601923" y="397298"/>
                  </a:lnTo>
                  <a:lnTo>
                    <a:pt x="558782" y="423213"/>
                  </a:lnTo>
                  <a:lnTo>
                    <a:pt x="514108" y="446713"/>
                  </a:lnTo>
                  <a:lnTo>
                    <a:pt x="468096" y="467370"/>
                  </a:lnTo>
                  <a:lnTo>
                    <a:pt x="420943" y="484752"/>
                  </a:lnTo>
                  <a:lnTo>
                    <a:pt x="396735" y="491636"/>
                  </a:lnTo>
                  <a:close/>
                </a:path>
                <a:path w="821054" h="520065">
                  <a:moveTo>
                    <a:pt x="319844" y="509723"/>
                  </a:moveTo>
                  <a:lnTo>
                    <a:pt x="239678" y="509723"/>
                  </a:lnTo>
                  <a:lnTo>
                    <a:pt x="294670" y="504211"/>
                  </a:lnTo>
                  <a:lnTo>
                    <a:pt x="348667" y="493909"/>
                  </a:lnTo>
                  <a:lnTo>
                    <a:pt x="254349" y="165885"/>
                  </a:lnTo>
                  <a:lnTo>
                    <a:pt x="254241" y="165510"/>
                  </a:lnTo>
                  <a:lnTo>
                    <a:pt x="264305" y="165510"/>
                  </a:lnTo>
                  <a:lnTo>
                    <a:pt x="358071" y="491636"/>
                  </a:lnTo>
                  <a:lnTo>
                    <a:pt x="396735" y="491636"/>
                  </a:lnTo>
                  <a:lnTo>
                    <a:pt x="372845" y="498430"/>
                  </a:lnTo>
                  <a:lnTo>
                    <a:pt x="328518" y="508268"/>
                  </a:lnTo>
                  <a:lnTo>
                    <a:pt x="319844" y="5097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78645" y="6164166"/>
              <a:ext cx="786130" cy="786130"/>
            </a:xfrm>
            <a:custGeom>
              <a:avLst/>
              <a:gdLst/>
              <a:ahLst/>
              <a:cxnLst/>
              <a:rect l="l" t="t" r="r" b="b"/>
              <a:pathLst>
                <a:path w="786129" h="786129">
                  <a:moveTo>
                    <a:pt x="393052" y="786104"/>
                  </a:moveTo>
                  <a:lnTo>
                    <a:pt x="343748" y="783041"/>
                  </a:lnTo>
                  <a:lnTo>
                    <a:pt x="296272" y="774099"/>
                  </a:lnTo>
                  <a:lnTo>
                    <a:pt x="250992" y="759647"/>
                  </a:lnTo>
                  <a:lnTo>
                    <a:pt x="208276" y="740051"/>
                  </a:lnTo>
                  <a:lnTo>
                    <a:pt x="168493" y="715682"/>
                  </a:lnTo>
                  <a:lnTo>
                    <a:pt x="132010" y="686906"/>
                  </a:lnTo>
                  <a:lnTo>
                    <a:pt x="99197" y="654093"/>
                  </a:lnTo>
                  <a:lnTo>
                    <a:pt x="70422" y="617610"/>
                  </a:lnTo>
                  <a:lnTo>
                    <a:pt x="46052" y="577827"/>
                  </a:lnTo>
                  <a:lnTo>
                    <a:pt x="26456" y="535111"/>
                  </a:lnTo>
                  <a:lnTo>
                    <a:pt x="12004" y="489831"/>
                  </a:lnTo>
                  <a:lnTo>
                    <a:pt x="3062" y="442355"/>
                  </a:lnTo>
                  <a:lnTo>
                    <a:pt x="0" y="393052"/>
                  </a:lnTo>
                  <a:lnTo>
                    <a:pt x="3062" y="343748"/>
                  </a:lnTo>
                  <a:lnTo>
                    <a:pt x="12004" y="296272"/>
                  </a:lnTo>
                  <a:lnTo>
                    <a:pt x="26456" y="250992"/>
                  </a:lnTo>
                  <a:lnTo>
                    <a:pt x="46052" y="208276"/>
                  </a:lnTo>
                  <a:lnTo>
                    <a:pt x="70422" y="168493"/>
                  </a:lnTo>
                  <a:lnTo>
                    <a:pt x="99197" y="132010"/>
                  </a:lnTo>
                  <a:lnTo>
                    <a:pt x="132010" y="99197"/>
                  </a:lnTo>
                  <a:lnTo>
                    <a:pt x="168493" y="70422"/>
                  </a:lnTo>
                  <a:lnTo>
                    <a:pt x="208276" y="46052"/>
                  </a:lnTo>
                  <a:lnTo>
                    <a:pt x="250992" y="26456"/>
                  </a:lnTo>
                  <a:lnTo>
                    <a:pt x="296272" y="12004"/>
                  </a:lnTo>
                  <a:lnTo>
                    <a:pt x="343748" y="3062"/>
                  </a:lnTo>
                  <a:lnTo>
                    <a:pt x="393052" y="0"/>
                  </a:lnTo>
                  <a:lnTo>
                    <a:pt x="442355" y="3062"/>
                  </a:lnTo>
                  <a:lnTo>
                    <a:pt x="489831" y="12004"/>
                  </a:lnTo>
                  <a:lnTo>
                    <a:pt x="535111" y="26456"/>
                  </a:lnTo>
                  <a:lnTo>
                    <a:pt x="577827" y="46052"/>
                  </a:lnTo>
                  <a:lnTo>
                    <a:pt x="617610" y="70422"/>
                  </a:lnTo>
                  <a:lnTo>
                    <a:pt x="654093" y="99197"/>
                  </a:lnTo>
                  <a:lnTo>
                    <a:pt x="686906" y="132010"/>
                  </a:lnTo>
                  <a:lnTo>
                    <a:pt x="715682" y="168493"/>
                  </a:lnTo>
                  <a:lnTo>
                    <a:pt x="740051" y="208276"/>
                  </a:lnTo>
                  <a:lnTo>
                    <a:pt x="759647" y="250992"/>
                  </a:lnTo>
                  <a:lnTo>
                    <a:pt x="774099" y="296272"/>
                  </a:lnTo>
                  <a:lnTo>
                    <a:pt x="783041" y="343748"/>
                  </a:lnTo>
                  <a:lnTo>
                    <a:pt x="786104" y="393052"/>
                  </a:lnTo>
                  <a:lnTo>
                    <a:pt x="783041" y="442355"/>
                  </a:lnTo>
                  <a:lnTo>
                    <a:pt x="774099" y="489831"/>
                  </a:lnTo>
                  <a:lnTo>
                    <a:pt x="759647" y="535111"/>
                  </a:lnTo>
                  <a:lnTo>
                    <a:pt x="740051" y="577827"/>
                  </a:lnTo>
                  <a:lnTo>
                    <a:pt x="715682" y="617610"/>
                  </a:lnTo>
                  <a:lnTo>
                    <a:pt x="686906" y="654093"/>
                  </a:lnTo>
                  <a:lnTo>
                    <a:pt x="654093" y="686906"/>
                  </a:lnTo>
                  <a:lnTo>
                    <a:pt x="617610" y="715682"/>
                  </a:lnTo>
                  <a:lnTo>
                    <a:pt x="577827" y="740051"/>
                  </a:lnTo>
                  <a:lnTo>
                    <a:pt x="535111" y="759647"/>
                  </a:lnTo>
                  <a:lnTo>
                    <a:pt x="489831" y="774099"/>
                  </a:lnTo>
                  <a:lnTo>
                    <a:pt x="442355" y="783041"/>
                  </a:lnTo>
                  <a:lnTo>
                    <a:pt x="393052" y="786104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778645" y="6164166"/>
              <a:ext cx="786130" cy="786130"/>
            </a:xfrm>
            <a:custGeom>
              <a:avLst/>
              <a:gdLst/>
              <a:ahLst/>
              <a:cxnLst/>
              <a:rect l="l" t="t" r="r" b="b"/>
              <a:pathLst>
                <a:path w="786129" h="786129">
                  <a:moveTo>
                    <a:pt x="0" y="393052"/>
                  </a:moveTo>
                  <a:lnTo>
                    <a:pt x="3062" y="442355"/>
                  </a:lnTo>
                  <a:lnTo>
                    <a:pt x="12004" y="489831"/>
                  </a:lnTo>
                  <a:lnTo>
                    <a:pt x="26456" y="535111"/>
                  </a:lnTo>
                  <a:lnTo>
                    <a:pt x="46052" y="577827"/>
                  </a:lnTo>
                  <a:lnTo>
                    <a:pt x="70422" y="617610"/>
                  </a:lnTo>
                  <a:lnTo>
                    <a:pt x="99197" y="654093"/>
                  </a:lnTo>
                  <a:lnTo>
                    <a:pt x="132010" y="686906"/>
                  </a:lnTo>
                  <a:lnTo>
                    <a:pt x="168493" y="715682"/>
                  </a:lnTo>
                  <a:lnTo>
                    <a:pt x="208276" y="740051"/>
                  </a:lnTo>
                  <a:lnTo>
                    <a:pt x="250992" y="759647"/>
                  </a:lnTo>
                  <a:lnTo>
                    <a:pt x="296272" y="774099"/>
                  </a:lnTo>
                  <a:lnTo>
                    <a:pt x="343748" y="783041"/>
                  </a:lnTo>
                  <a:lnTo>
                    <a:pt x="393052" y="786104"/>
                  </a:lnTo>
                  <a:lnTo>
                    <a:pt x="442355" y="783041"/>
                  </a:lnTo>
                  <a:lnTo>
                    <a:pt x="489831" y="774099"/>
                  </a:lnTo>
                  <a:lnTo>
                    <a:pt x="535111" y="759647"/>
                  </a:lnTo>
                  <a:lnTo>
                    <a:pt x="577827" y="740051"/>
                  </a:lnTo>
                  <a:lnTo>
                    <a:pt x="617610" y="715682"/>
                  </a:lnTo>
                  <a:lnTo>
                    <a:pt x="654093" y="686906"/>
                  </a:lnTo>
                  <a:lnTo>
                    <a:pt x="686906" y="654093"/>
                  </a:lnTo>
                  <a:lnTo>
                    <a:pt x="715682" y="617610"/>
                  </a:lnTo>
                  <a:lnTo>
                    <a:pt x="740051" y="577827"/>
                  </a:lnTo>
                  <a:lnTo>
                    <a:pt x="759647" y="535111"/>
                  </a:lnTo>
                  <a:lnTo>
                    <a:pt x="774099" y="489831"/>
                  </a:lnTo>
                  <a:lnTo>
                    <a:pt x="783041" y="442355"/>
                  </a:lnTo>
                  <a:lnTo>
                    <a:pt x="786104" y="393052"/>
                  </a:lnTo>
                  <a:lnTo>
                    <a:pt x="783041" y="343748"/>
                  </a:lnTo>
                  <a:lnTo>
                    <a:pt x="774099" y="296272"/>
                  </a:lnTo>
                  <a:lnTo>
                    <a:pt x="759647" y="250992"/>
                  </a:lnTo>
                  <a:lnTo>
                    <a:pt x="740051" y="208276"/>
                  </a:lnTo>
                  <a:lnTo>
                    <a:pt x="715682" y="168493"/>
                  </a:lnTo>
                  <a:lnTo>
                    <a:pt x="686906" y="132010"/>
                  </a:lnTo>
                  <a:lnTo>
                    <a:pt x="654093" y="99197"/>
                  </a:lnTo>
                  <a:lnTo>
                    <a:pt x="617610" y="70422"/>
                  </a:lnTo>
                  <a:lnTo>
                    <a:pt x="577827" y="46052"/>
                  </a:lnTo>
                  <a:lnTo>
                    <a:pt x="535111" y="26456"/>
                  </a:lnTo>
                  <a:lnTo>
                    <a:pt x="489831" y="12004"/>
                  </a:lnTo>
                  <a:lnTo>
                    <a:pt x="442355" y="3062"/>
                  </a:lnTo>
                  <a:lnTo>
                    <a:pt x="393052" y="0"/>
                  </a:lnTo>
                  <a:lnTo>
                    <a:pt x="343748" y="3062"/>
                  </a:lnTo>
                  <a:lnTo>
                    <a:pt x="296272" y="12004"/>
                  </a:lnTo>
                  <a:lnTo>
                    <a:pt x="250992" y="26456"/>
                  </a:lnTo>
                  <a:lnTo>
                    <a:pt x="208276" y="46052"/>
                  </a:lnTo>
                  <a:lnTo>
                    <a:pt x="168493" y="70422"/>
                  </a:lnTo>
                  <a:lnTo>
                    <a:pt x="132010" y="99197"/>
                  </a:lnTo>
                  <a:lnTo>
                    <a:pt x="99197" y="132010"/>
                  </a:lnTo>
                  <a:lnTo>
                    <a:pt x="70422" y="168493"/>
                  </a:lnTo>
                  <a:lnTo>
                    <a:pt x="46052" y="208276"/>
                  </a:lnTo>
                  <a:lnTo>
                    <a:pt x="26456" y="250992"/>
                  </a:lnTo>
                  <a:lnTo>
                    <a:pt x="12004" y="296272"/>
                  </a:lnTo>
                  <a:lnTo>
                    <a:pt x="3062" y="343748"/>
                  </a:lnTo>
                  <a:lnTo>
                    <a:pt x="0" y="393052"/>
                  </a:lnTo>
                  <a:close/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090604" y="6164166"/>
              <a:ext cx="786130" cy="786130"/>
            </a:xfrm>
            <a:custGeom>
              <a:avLst/>
              <a:gdLst/>
              <a:ahLst/>
              <a:cxnLst/>
              <a:rect l="l" t="t" r="r" b="b"/>
              <a:pathLst>
                <a:path w="786129" h="786129">
                  <a:moveTo>
                    <a:pt x="393052" y="786104"/>
                  </a:moveTo>
                  <a:lnTo>
                    <a:pt x="343748" y="783041"/>
                  </a:lnTo>
                  <a:lnTo>
                    <a:pt x="296272" y="774099"/>
                  </a:lnTo>
                  <a:lnTo>
                    <a:pt x="250992" y="759647"/>
                  </a:lnTo>
                  <a:lnTo>
                    <a:pt x="208276" y="740051"/>
                  </a:lnTo>
                  <a:lnTo>
                    <a:pt x="168493" y="715682"/>
                  </a:lnTo>
                  <a:lnTo>
                    <a:pt x="132010" y="686906"/>
                  </a:lnTo>
                  <a:lnTo>
                    <a:pt x="99197" y="654093"/>
                  </a:lnTo>
                  <a:lnTo>
                    <a:pt x="70422" y="617610"/>
                  </a:lnTo>
                  <a:lnTo>
                    <a:pt x="46052" y="577827"/>
                  </a:lnTo>
                  <a:lnTo>
                    <a:pt x="26456" y="535111"/>
                  </a:lnTo>
                  <a:lnTo>
                    <a:pt x="12004" y="489831"/>
                  </a:lnTo>
                  <a:lnTo>
                    <a:pt x="3062" y="442355"/>
                  </a:lnTo>
                  <a:lnTo>
                    <a:pt x="0" y="393052"/>
                  </a:lnTo>
                  <a:lnTo>
                    <a:pt x="3062" y="343748"/>
                  </a:lnTo>
                  <a:lnTo>
                    <a:pt x="12004" y="296272"/>
                  </a:lnTo>
                  <a:lnTo>
                    <a:pt x="26456" y="250992"/>
                  </a:lnTo>
                  <a:lnTo>
                    <a:pt x="46052" y="208276"/>
                  </a:lnTo>
                  <a:lnTo>
                    <a:pt x="70422" y="168493"/>
                  </a:lnTo>
                  <a:lnTo>
                    <a:pt x="99197" y="132010"/>
                  </a:lnTo>
                  <a:lnTo>
                    <a:pt x="132010" y="99197"/>
                  </a:lnTo>
                  <a:lnTo>
                    <a:pt x="168493" y="70422"/>
                  </a:lnTo>
                  <a:lnTo>
                    <a:pt x="208276" y="46052"/>
                  </a:lnTo>
                  <a:lnTo>
                    <a:pt x="250992" y="26456"/>
                  </a:lnTo>
                  <a:lnTo>
                    <a:pt x="296272" y="12004"/>
                  </a:lnTo>
                  <a:lnTo>
                    <a:pt x="343748" y="3062"/>
                  </a:lnTo>
                  <a:lnTo>
                    <a:pt x="393052" y="0"/>
                  </a:lnTo>
                  <a:lnTo>
                    <a:pt x="442355" y="3062"/>
                  </a:lnTo>
                  <a:lnTo>
                    <a:pt x="489831" y="12004"/>
                  </a:lnTo>
                  <a:lnTo>
                    <a:pt x="535111" y="26456"/>
                  </a:lnTo>
                  <a:lnTo>
                    <a:pt x="577827" y="46052"/>
                  </a:lnTo>
                  <a:lnTo>
                    <a:pt x="617610" y="70422"/>
                  </a:lnTo>
                  <a:lnTo>
                    <a:pt x="654093" y="99197"/>
                  </a:lnTo>
                  <a:lnTo>
                    <a:pt x="686906" y="132010"/>
                  </a:lnTo>
                  <a:lnTo>
                    <a:pt x="715682" y="168493"/>
                  </a:lnTo>
                  <a:lnTo>
                    <a:pt x="740051" y="208276"/>
                  </a:lnTo>
                  <a:lnTo>
                    <a:pt x="759647" y="250992"/>
                  </a:lnTo>
                  <a:lnTo>
                    <a:pt x="774099" y="296272"/>
                  </a:lnTo>
                  <a:lnTo>
                    <a:pt x="783041" y="343748"/>
                  </a:lnTo>
                  <a:lnTo>
                    <a:pt x="786104" y="393052"/>
                  </a:lnTo>
                  <a:lnTo>
                    <a:pt x="783041" y="442355"/>
                  </a:lnTo>
                  <a:lnTo>
                    <a:pt x="774099" y="489831"/>
                  </a:lnTo>
                  <a:lnTo>
                    <a:pt x="759647" y="535111"/>
                  </a:lnTo>
                  <a:lnTo>
                    <a:pt x="740051" y="577827"/>
                  </a:lnTo>
                  <a:lnTo>
                    <a:pt x="715682" y="617610"/>
                  </a:lnTo>
                  <a:lnTo>
                    <a:pt x="686906" y="654093"/>
                  </a:lnTo>
                  <a:lnTo>
                    <a:pt x="654093" y="686906"/>
                  </a:lnTo>
                  <a:lnTo>
                    <a:pt x="617610" y="715682"/>
                  </a:lnTo>
                  <a:lnTo>
                    <a:pt x="577827" y="740051"/>
                  </a:lnTo>
                  <a:lnTo>
                    <a:pt x="535111" y="759647"/>
                  </a:lnTo>
                  <a:lnTo>
                    <a:pt x="489831" y="774099"/>
                  </a:lnTo>
                  <a:lnTo>
                    <a:pt x="442355" y="783041"/>
                  </a:lnTo>
                  <a:lnTo>
                    <a:pt x="393052" y="786104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090604" y="6164166"/>
              <a:ext cx="786130" cy="786130"/>
            </a:xfrm>
            <a:custGeom>
              <a:avLst/>
              <a:gdLst/>
              <a:ahLst/>
              <a:cxnLst/>
              <a:rect l="l" t="t" r="r" b="b"/>
              <a:pathLst>
                <a:path w="786129" h="786129">
                  <a:moveTo>
                    <a:pt x="0" y="393052"/>
                  </a:moveTo>
                  <a:lnTo>
                    <a:pt x="3062" y="442355"/>
                  </a:lnTo>
                  <a:lnTo>
                    <a:pt x="12004" y="489831"/>
                  </a:lnTo>
                  <a:lnTo>
                    <a:pt x="26456" y="535111"/>
                  </a:lnTo>
                  <a:lnTo>
                    <a:pt x="46052" y="577827"/>
                  </a:lnTo>
                  <a:lnTo>
                    <a:pt x="70422" y="617610"/>
                  </a:lnTo>
                  <a:lnTo>
                    <a:pt x="99197" y="654093"/>
                  </a:lnTo>
                  <a:lnTo>
                    <a:pt x="132010" y="686906"/>
                  </a:lnTo>
                  <a:lnTo>
                    <a:pt x="168493" y="715682"/>
                  </a:lnTo>
                  <a:lnTo>
                    <a:pt x="208276" y="740051"/>
                  </a:lnTo>
                  <a:lnTo>
                    <a:pt x="250992" y="759647"/>
                  </a:lnTo>
                  <a:lnTo>
                    <a:pt x="296272" y="774099"/>
                  </a:lnTo>
                  <a:lnTo>
                    <a:pt x="343748" y="783041"/>
                  </a:lnTo>
                  <a:lnTo>
                    <a:pt x="393052" y="786104"/>
                  </a:lnTo>
                  <a:lnTo>
                    <a:pt x="442355" y="783041"/>
                  </a:lnTo>
                  <a:lnTo>
                    <a:pt x="489831" y="774099"/>
                  </a:lnTo>
                  <a:lnTo>
                    <a:pt x="535111" y="759647"/>
                  </a:lnTo>
                  <a:lnTo>
                    <a:pt x="577827" y="740051"/>
                  </a:lnTo>
                  <a:lnTo>
                    <a:pt x="617610" y="715682"/>
                  </a:lnTo>
                  <a:lnTo>
                    <a:pt x="654093" y="686906"/>
                  </a:lnTo>
                  <a:lnTo>
                    <a:pt x="686906" y="654093"/>
                  </a:lnTo>
                  <a:lnTo>
                    <a:pt x="715682" y="617610"/>
                  </a:lnTo>
                  <a:lnTo>
                    <a:pt x="740051" y="577827"/>
                  </a:lnTo>
                  <a:lnTo>
                    <a:pt x="759647" y="535111"/>
                  </a:lnTo>
                  <a:lnTo>
                    <a:pt x="774099" y="489831"/>
                  </a:lnTo>
                  <a:lnTo>
                    <a:pt x="783041" y="442355"/>
                  </a:lnTo>
                  <a:lnTo>
                    <a:pt x="786104" y="393052"/>
                  </a:lnTo>
                  <a:lnTo>
                    <a:pt x="783041" y="343748"/>
                  </a:lnTo>
                  <a:lnTo>
                    <a:pt x="774099" y="296272"/>
                  </a:lnTo>
                  <a:lnTo>
                    <a:pt x="759647" y="250992"/>
                  </a:lnTo>
                  <a:lnTo>
                    <a:pt x="740051" y="208276"/>
                  </a:lnTo>
                  <a:lnTo>
                    <a:pt x="715682" y="168493"/>
                  </a:lnTo>
                  <a:lnTo>
                    <a:pt x="686906" y="132010"/>
                  </a:lnTo>
                  <a:lnTo>
                    <a:pt x="654093" y="99197"/>
                  </a:lnTo>
                  <a:lnTo>
                    <a:pt x="617610" y="70422"/>
                  </a:lnTo>
                  <a:lnTo>
                    <a:pt x="577827" y="46052"/>
                  </a:lnTo>
                  <a:lnTo>
                    <a:pt x="535111" y="26456"/>
                  </a:lnTo>
                  <a:lnTo>
                    <a:pt x="489831" y="12004"/>
                  </a:lnTo>
                  <a:lnTo>
                    <a:pt x="442355" y="3062"/>
                  </a:lnTo>
                  <a:lnTo>
                    <a:pt x="393052" y="0"/>
                  </a:lnTo>
                  <a:lnTo>
                    <a:pt x="343748" y="3062"/>
                  </a:lnTo>
                  <a:lnTo>
                    <a:pt x="296272" y="12004"/>
                  </a:lnTo>
                  <a:lnTo>
                    <a:pt x="250992" y="26456"/>
                  </a:lnTo>
                  <a:lnTo>
                    <a:pt x="208276" y="46052"/>
                  </a:lnTo>
                  <a:lnTo>
                    <a:pt x="168493" y="70422"/>
                  </a:lnTo>
                  <a:lnTo>
                    <a:pt x="132010" y="99197"/>
                  </a:lnTo>
                  <a:lnTo>
                    <a:pt x="99197" y="132010"/>
                  </a:lnTo>
                  <a:lnTo>
                    <a:pt x="70422" y="168493"/>
                  </a:lnTo>
                  <a:lnTo>
                    <a:pt x="46052" y="208276"/>
                  </a:lnTo>
                  <a:lnTo>
                    <a:pt x="26456" y="250992"/>
                  </a:lnTo>
                  <a:lnTo>
                    <a:pt x="12004" y="296272"/>
                  </a:lnTo>
                  <a:lnTo>
                    <a:pt x="3062" y="343748"/>
                  </a:lnTo>
                  <a:lnTo>
                    <a:pt x="0" y="393052"/>
                  </a:lnTo>
                  <a:close/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045988" y="6688335"/>
              <a:ext cx="848360" cy="380365"/>
            </a:xfrm>
            <a:custGeom>
              <a:avLst/>
              <a:gdLst/>
              <a:ahLst/>
              <a:cxnLst/>
              <a:rect l="l" t="t" r="r" b="b"/>
              <a:pathLst>
                <a:path w="848360" h="380365">
                  <a:moveTo>
                    <a:pt x="676005" y="379976"/>
                  </a:moveTo>
                  <a:lnTo>
                    <a:pt x="673981" y="378178"/>
                  </a:lnTo>
                  <a:lnTo>
                    <a:pt x="673882" y="376105"/>
                  </a:lnTo>
                  <a:lnTo>
                    <a:pt x="672620" y="376304"/>
                  </a:lnTo>
                  <a:lnTo>
                    <a:pt x="671271" y="375867"/>
                  </a:lnTo>
                  <a:lnTo>
                    <a:pt x="521684" y="226367"/>
                  </a:lnTo>
                  <a:lnTo>
                    <a:pt x="487488" y="191755"/>
                  </a:lnTo>
                  <a:lnTo>
                    <a:pt x="451720" y="157229"/>
                  </a:lnTo>
                  <a:lnTo>
                    <a:pt x="416958" y="122110"/>
                  </a:lnTo>
                  <a:lnTo>
                    <a:pt x="385783" y="85721"/>
                  </a:lnTo>
                  <a:lnTo>
                    <a:pt x="287199" y="184306"/>
                  </a:lnTo>
                  <a:lnTo>
                    <a:pt x="294707" y="230208"/>
                  </a:lnTo>
                  <a:lnTo>
                    <a:pt x="286713" y="275195"/>
                  </a:lnTo>
                  <a:lnTo>
                    <a:pt x="265606" y="315808"/>
                  </a:lnTo>
                  <a:lnTo>
                    <a:pt x="233771" y="348590"/>
                  </a:lnTo>
                  <a:lnTo>
                    <a:pt x="193595" y="370083"/>
                  </a:lnTo>
                  <a:lnTo>
                    <a:pt x="147464" y="376829"/>
                  </a:lnTo>
                  <a:lnTo>
                    <a:pt x="101658" y="368626"/>
                  </a:lnTo>
                  <a:lnTo>
                    <a:pt x="60938" y="347662"/>
                  </a:lnTo>
                  <a:lnTo>
                    <a:pt x="28376" y="316052"/>
                  </a:lnTo>
                  <a:lnTo>
                    <a:pt x="7039" y="275914"/>
                  </a:lnTo>
                  <a:lnTo>
                    <a:pt x="0" y="229364"/>
                  </a:lnTo>
                  <a:lnTo>
                    <a:pt x="7778" y="184225"/>
                  </a:lnTo>
                  <a:lnTo>
                    <a:pt x="26151" y="146452"/>
                  </a:lnTo>
                  <a:lnTo>
                    <a:pt x="52935" y="116729"/>
                  </a:lnTo>
                  <a:lnTo>
                    <a:pt x="85944" y="95742"/>
                  </a:lnTo>
                  <a:lnTo>
                    <a:pt x="122994" y="84176"/>
                  </a:lnTo>
                  <a:lnTo>
                    <a:pt x="161900" y="82716"/>
                  </a:lnTo>
                  <a:lnTo>
                    <a:pt x="200477" y="92048"/>
                  </a:lnTo>
                  <a:lnTo>
                    <a:pt x="236540" y="112857"/>
                  </a:lnTo>
                  <a:lnTo>
                    <a:pt x="267904" y="145828"/>
                  </a:lnTo>
                  <a:lnTo>
                    <a:pt x="284930" y="126975"/>
                  </a:lnTo>
                  <a:lnTo>
                    <a:pt x="319863" y="90085"/>
                  </a:lnTo>
                  <a:lnTo>
                    <a:pt x="337128" y="71422"/>
                  </a:lnTo>
                  <a:lnTo>
                    <a:pt x="352966" y="53162"/>
                  </a:lnTo>
                  <a:lnTo>
                    <a:pt x="368546" y="34463"/>
                  </a:lnTo>
                  <a:lnTo>
                    <a:pt x="384918" y="16619"/>
                  </a:lnTo>
                  <a:lnTo>
                    <a:pt x="403130" y="924"/>
                  </a:lnTo>
                  <a:lnTo>
                    <a:pt x="403654" y="287"/>
                  </a:lnTo>
                  <a:lnTo>
                    <a:pt x="404641" y="0"/>
                  </a:lnTo>
                  <a:lnTo>
                    <a:pt x="422457" y="12404"/>
                  </a:lnTo>
                  <a:lnTo>
                    <a:pt x="438376" y="26592"/>
                  </a:lnTo>
                  <a:lnTo>
                    <a:pt x="468358" y="56473"/>
                  </a:lnTo>
                  <a:lnTo>
                    <a:pt x="546884" y="131419"/>
                  </a:lnTo>
                  <a:lnTo>
                    <a:pt x="586406" y="168617"/>
                  </a:lnTo>
                  <a:lnTo>
                    <a:pt x="626213" y="205505"/>
                  </a:lnTo>
                  <a:lnTo>
                    <a:pt x="666388" y="241990"/>
                  </a:lnTo>
                  <a:lnTo>
                    <a:pt x="701799" y="197500"/>
                  </a:lnTo>
                  <a:lnTo>
                    <a:pt x="738316" y="158098"/>
                  </a:lnTo>
                  <a:lnTo>
                    <a:pt x="775315" y="120859"/>
                  </a:lnTo>
                  <a:lnTo>
                    <a:pt x="812172" y="82859"/>
                  </a:lnTo>
                  <a:lnTo>
                    <a:pt x="848259" y="41174"/>
                  </a:lnTo>
                  <a:lnTo>
                    <a:pt x="848259" y="199267"/>
                  </a:lnTo>
                  <a:lnTo>
                    <a:pt x="828672" y="224257"/>
                  </a:lnTo>
                  <a:lnTo>
                    <a:pt x="808823" y="249101"/>
                  </a:lnTo>
                  <a:lnTo>
                    <a:pt x="788014" y="273184"/>
                  </a:lnTo>
                  <a:lnTo>
                    <a:pt x="765548" y="295891"/>
                  </a:lnTo>
                  <a:lnTo>
                    <a:pt x="745352" y="318059"/>
                  </a:lnTo>
                  <a:lnTo>
                    <a:pt x="725099" y="340984"/>
                  </a:lnTo>
                  <a:lnTo>
                    <a:pt x="703302" y="362068"/>
                  </a:lnTo>
                  <a:lnTo>
                    <a:pt x="678477" y="378715"/>
                  </a:lnTo>
                  <a:lnTo>
                    <a:pt x="676005" y="379976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238999" y="6688335"/>
              <a:ext cx="655955" cy="380365"/>
            </a:xfrm>
            <a:custGeom>
              <a:avLst/>
              <a:gdLst/>
              <a:ahLst/>
              <a:cxnLst/>
              <a:rect l="l" t="t" r="r" b="b"/>
              <a:pathLst>
                <a:path w="655955" h="380365">
                  <a:moveTo>
                    <a:pt x="482994" y="379976"/>
                  </a:moveTo>
                  <a:lnTo>
                    <a:pt x="480971" y="378178"/>
                  </a:lnTo>
                  <a:lnTo>
                    <a:pt x="480871" y="376105"/>
                  </a:lnTo>
                  <a:lnTo>
                    <a:pt x="479610" y="376304"/>
                  </a:lnTo>
                  <a:lnTo>
                    <a:pt x="478261" y="375867"/>
                  </a:lnTo>
                  <a:lnTo>
                    <a:pt x="328673" y="226367"/>
                  </a:lnTo>
                  <a:lnTo>
                    <a:pt x="294480" y="191755"/>
                  </a:lnTo>
                  <a:lnTo>
                    <a:pt x="258714" y="157229"/>
                  </a:lnTo>
                  <a:lnTo>
                    <a:pt x="223953" y="122110"/>
                  </a:lnTo>
                  <a:lnTo>
                    <a:pt x="192773" y="85721"/>
                  </a:lnTo>
                  <a:lnTo>
                    <a:pt x="94188" y="184306"/>
                  </a:lnTo>
                  <a:lnTo>
                    <a:pt x="101632" y="230109"/>
                  </a:lnTo>
                  <a:lnTo>
                    <a:pt x="93451" y="275820"/>
                  </a:lnTo>
                  <a:lnTo>
                    <a:pt x="71811" y="317220"/>
                  </a:lnTo>
                  <a:lnTo>
                    <a:pt x="38876" y="350091"/>
                  </a:lnTo>
                  <a:lnTo>
                    <a:pt x="34231" y="340712"/>
                  </a:lnTo>
                  <a:lnTo>
                    <a:pt x="66373" y="308912"/>
                  </a:lnTo>
                  <a:lnTo>
                    <a:pt x="85259" y="271097"/>
                  </a:lnTo>
                  <a:lnTo>
                    <a:pt x="91436" y="230326"/>
                  </a:lnTo>
                  <a:lnTo>
                    <a:pt x="85451" y="189659"/>
                  </a:lnTo>
                  <a:lnTo>
                    <a:pt x="67852" y="152154"/>
                  </a:lnTo>
                  <a:lnTo>
                    <a:pt x="39185" y="120872"/>
                  </a:lnTo>
                  <a:lnTo>
                    <a:pt x="0" y="98871"/>
                  </a:lnTo>
                  <a:lnTo>
                    <a:pt x="162" y="95974"/>
                  </a:lnTo>
                  <a:lnTo>
                    <a:pt x="1960" y="93077"/>
                  </a:lnTo>
                  <a:lnTo>
                    <a:pt x="2859" y="90791"/>
                  </a:lnTo>
                  <a:lnTo>
                    <a:pt x="23891" y="100151"/>
                  </a:lnTo>
                  <a:lnTo>
                    <a:pt x="43190" y="112667"/>
                  </a:lnTo>
                  <a:lnTo>
                    <a:pt x="60331" y="128003"/>
                  </a:lnTo>
                  <a:lnTo>
                    <a:pt x="74893" y="145828"/>
                  </a:lnTo>
                  <a:lnTo>
                    <a:pt x="91921" y="126975"/>
                  </a:lnTo>
                  <a:lnTo>
                    <a:pt x="126863" y="90085"/>
                  </a:lnTo>
                  <a:lnTo>
                    <a:pt x="144130" y="71422"/>
                  </a:lnTo>
                  <a:lnTo>
                    <a:pt x="159966" y="53162"/>
                  </a:lnTo>
                  <a:lnTo>
                    <a:pt x="175542" y="34463"/>
                  </a:lnTo>
                  <a:lnTo>
                    <a:pt x="191909" y="16619"/>
                  </a:lnTo>
                  <a:lnTo>
                    <a:pt x="210119" y="924"/>
                  </a:lnTo>
                  <a:lnTo>
                    <a:pt x="210656" y="287"/>
                  </a:lnTo>
                  <a:lnTo>
                    <a:pt x="211630" y="0"/>
                  </a:lnTo>
                  <a:lnTo>
                    <a:pt x="229447" y="12404"/>
                  </a:lnTo>
                  <a:lnTo>
                    <a:pt x="245365" y="26592"/>
                  </a:lnTo>
                  <a:lnTo>
                    <a:pt x="275347" y="56473"/>
                  </a:lnTo>
                  <a:lnTo>
                    <a:pt x="353873" y="131419"/>
                  </a:lnTo>
                  <a:lnTo>
                    <a:pt x="393395" y="168617"/>
                  </a:lnTo>
                  <a:lnTo>
                    <a:pt x="433202" y="205505"/>
                  </a:lnTo>
                  <a:lnTo>
                    <a:pt x="473378" y="241990"/>
                  </a:lnTo>
                  <a:lnTo>
                    <a:pt x="508889" y="197385"/>
                  </a:lnTo>
                  <a:lnTo>
                    <a:pt x="545512" y="157889"/>
                  </a:lnTo>
                  <a:lnTo>
                    <a:pt x="582616" y="120554"/>
                  </a:lnTo>
                  <a:lnTo>
                    <a:pt x="619571" y="82428"/>
                  </a:lnTo>
                  <a:lnTo>
                    <a:pt x="655748" y="40562"/>
                  </a:lnTo>
                  <a:lnTo>
                    <a:pt x="655748" y="198617"/>
                  </a:lnTo>
                  <a:lnTo>
                    <a:pt x="636032" y="223767"/>
                  </a:lnTo>
                  <a:lnTo>
                    <a:pt x="616067" y="248781"/>
                  </a:lnTo>
                  <a:lnTo>
                    <a:pt x="595140" y="273031"/>
                  </a:lnTo>
                  <a:lnTo>
                    <a:pt x="572537" y="295891"/>
                  </a:lnTo>
                  <a:lnTo>
                    <a:pt x="552341" y="318059"/>
                  </a:lnTo>
                  <a:lnTo>
                    <a:pt x="532088" y="340984"/>
                  </a:lnTo>
                  <a:lnTo>
                    <a:pt x="510292" y="362068"/>
                  </a:lnTo>
                  <a:lnTo>
                    <a:pt x="485467" y="378715"/>
                  </a:lnTo>
                  <a:lnTo>
                    <a:pt x="482994" y="379976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045988" y="6688335"/>
              <a:ext cx="848360" cy="380365"/>
            </a:xfrm>
            <a:custGeom>
              <a:avLst/>
              <a:gdLst/>
              <a:ahLst/>
              <a:cxnLst/>
              <a:rect l="l" t="t" r="r" b="b"/>
              <a:pathLst>
                <a:path w="848359" h="380365">
                  <a:moveTo>
                    <a:pt x="310522" y="145828"/>
                  </a:moveTo>
                  <a:lnTo>
                    <a:pt x="267904" y="145828"/>
                  </a:lnTo>
                  <a:lnTo>
                    <a:pt x="284930" y="126975"/>
                  </a:lnTo>
                  <a:lnTo>
                    <a:pt x="319863" y="90085"/>
                  </a:lnTo>
                  <a:lnTo>
                    <a:pt x="337128" y="71422"/>
                  </a:lnTo>
                  <a:lnTo>
                    <a:pt x="352966" y="53162"/>
                  </a:lnTo>
                  <a:lnTo>
                    <a:pt x="368546" y="34463"/>
                  </a:lnTo>
                  <a:lnTo>
                    <a:pt x="384918" y="16619"/>
                  </a:lnTo>
                  <a:lnTo>
                    <a:pt x="403130" y="924"/>
                  </a:lnTo>
                  <a:lnTo>
                    <a:pt x="403654" y="287"/>
                  </a:lnTo>
                  <a:lnTo>
                    <a:pt x="404628" y="0"/>
                  </a:lnTo>
                  <a:lnTo>
                    <a:pt x="405440" y="487"/>
                  </a:lnTo>
                  <a:lnTo>
                    <a:pt x="418003" y="9291"/>
                  </a:lnTo>
                  <a:lnTo>
                    <a:pt x="407376" y="9291"/>
                  </a:lnTo>
                  <a:lnTo>
                    <a:pt x="379347" y="37437"/>
                  </a:lnTo>
                  <a:lnTo>
                    <a:pt x="352912" y="67172"/>
                  </a:lnTo>
                  <a:lnTo>
                    <a:pt x="326624" y="97119"/>
                  </a:lnTo>
                  <a:lnTo>
                    <a:pt x="299038" y="125897"/>
                  </a:lnTo>
                  <a:lnTo>
                    <a:pt x="304882" y="131029"/>
                  </a:lnTo>
                  <a:lnTo>
                    <a:pt x="309041" y="139147"/>
                  </a:lnTo>
                  <a:lnTo>
                    <a:pt x="310522" y="145828"/>
                  </a:lnTo>
                  <a:close/>
                </a:path>
                <a:path w="848359" h="380365">
                  <a:moveTo>
                    <a:pt x="662205" y="252156"/>
                  </a:moveTo>
                  <a:lnTo>
                    <a:pt x="659145" y="251219"/>
                  </a:lnTo>
                  <a:lnTo>
                    <a:pt x="658181" y="249101"/>
                  </a:lnTo>
                  <a:lnTo>
                    <a:pt x="658071" y="248859"/>
                  </a:lnTo>
                  <a:lnTo>
                    <a:pt x="651456" y="240530"/>
                  </a:lnTo>
                  <a:lnTo>
                    <a:pt x="642148" y="232410"/>
                  </a:lnTo>
                  <a:lnTo>
                    <a:pt x="632241" y="224765"/>
                  </a:lnTo>
                  <a:lnTo>
                    <a:pt x="623827" y="217862"/>
                  </a:lnTo>
                  <a:lnTo>
                    <a:pt x="514412" y="114649"/>
                  </a:lnTo>
                  <a:lnTo>
                    <a:pt x="478210" y="79972"/>
                  </a:lnTo>
                  <a:lnTo>
                    <a:pt x="442467" y="44904"/>
                  </a:lnTo>
                  <a:lnTo>
                    <a:pt x="407376" y="9291"/>
                  </a:lnTo>
                  <a:lnTo>
                    <a:pt x="418003" y="9291"/>
                  </a:lnTo>
                  <a:lnTo>
                    <a:pt x="422445" y="12404"/>
                  </a:lnTo>
                  <a:lnTo>
                    <a:pt x="438363" y="26592"/>
                  </a:lnTo>
                  <a:lnTo>
                    <a:pt x="468345" y="56473"/>
                  </a:lnTo>
                  <a:lnTo>
                    <a:pt x="546875" y="131419"/>
                  </a:lnTo>
                  <a:lnTo>
                    <a:pt x="586401" y="168617"/>
                  </a:lnTo>
                  <a:lnTo>
                    <a:pt x="626211" y="205505"/>
                  </a:lnTo>
                  <a:lnTo>
                    <a:pt x="666388" y="241990"/>
                  </a:lnTo>
                  <a:lnTo>
                    <a:pt x="671221" y="241990"/>
                  </a:lnTo>
                  <a:lnTo>
                    <a:pt x="670718" y="242588"/>
                  </a:lnTo>
                  <a:lnTo>
                    <a:pt x="666626" y="250582"/>
                  </a:lnTo>
                  <a:lnTo>
                    <a:pt x="666537" y="250932"/>
                  </a:lnTo>
                  <a:lnTo>
                    <a:pt x="664490" y="250932"/>
                  </a:lnTo>
                  <a:lnTo>
                    <a:pt x="662205" y="252156"/>
                  </a:lnTo>
                  <a:close/>
                </a:path>
                <a:path w="848359" h="380365">
                  <a:moveTo>
                    <a:pt x="671221" y="241990"/>
                  </a:moveTo>
                  <a:lnTo>
                    <a:pt x="666388" y="241990"/>
                  </a:lnTo>
                  <a:lnTo>
                    <a:pt x="701812" y="197485"/>
                  </a:lnTo>
                  <a:lnTo>
                    <a:pt x="738319" y="158087"/>
                  </a:lnTo>
                  <a:lnTo>
                    <a:pt x="775300" y="120860"/>
                  </a:lnTo>
                  <a:lnTo>
                    <a:pt x="812146" y="82868"/>
                  </a:lnTo>
                  <a:lnTo>
                    <a:pt x="848247" y="41174"/>
                  </a:lnTo>
                  <a:lnTo>
                    <a:pt x="848247" y="108488"/>
                  </a:lnTo>
                  <a:lnTo>
                    <a:pt x="801614" y="108488"/>
                  </a:lnTo>
                  <a:lnTo>
                    <a:pt x="745939" y="163671"/>
                  </a:lnTo>
                  <a:lnTo>
                    <a:pt x="718520" y="191710"/>
                  </a:lnTo>
                  <a:lnTo>
                    <a:pt x="691715" y="220335"/>
                  </a:lnTo>
                  <a:lnTo>
                    <a:pt x="677559" y="234461"/>
                  </a:lnTo>
                  <a:lnTo>
                    <a:pt x="671221" y="241990"/>
                  </a:lnTo>
                  <a:close/>
                </a:path>
                <a:path w="848359" h="380365">
                  <a:moveTo>
                    <a:pt x="324514" y="146977"/>
                  </a:moveTo>
                  <a:lnTo>
                    <a:pt x="310777" y="146977"/>
                  </a:lnTo>
                  <a:lnTo>
                    <a:pt x="380113" y="77653"/>
                  </a:lnTo>
                  <a:lnTo>
                    <a:pt x="384122" y="73694"/>
                  </a:lnTo>
                  <a:lnTo>
                    <a:pt x="390017" y="78802"/>
                  </a:lnTo>
                  <a:lnTo>
                    <a:pt x="388143" y="82697"/>
                  </a:lnTo>
                  <a:lnTo>
                    <a:pt x="388060" y="82868"/>
                  </a:lnTo>
                  <a:lnTo>
                    <a:pt x="387944" y="83111"/>
                  </a:lnTo>
                  <a:lnTo>
                    <a:pt x="390995" y="85721"/>
                  </a:lnTo>
                  <a:lnTo>
                    <a:pt x="385771" y="85721"/>
                  </a:lnTo>
                  <a:lnTo>
                    <a:pt x="324514" y="146977"/>
                  </a:lnTo>
                  <a:close/>
                </a:path>
                <a:path w="848359" h="380365">
                  <a:moveTo>
                    <a:pt x="147464" y="376829"/>
                  </a:moveTo>
                  <a:lnTo>
                    <a:pt x="101959" y="368756"/>
                  </a:lnTo>
                  <a:lnTo>
                    <a:pt x="61212" y="347780"/>
                  </a:lnTo>
                  <a:lnTo>
                    <a:pt x="28471" y="316095"/>
                  </a:lnTo>
                  <a:lnTo>
                    <a:pt x="6984" y="275892"/>
                  </a:lnTo>
                  <a:lnTo>
                    <a:pt x="82" y="229914"/>
                  </a:lnTo>
                  <a:lnTo>
                    <a:pt x="0" y="229364"/>
                  </a:lnTo>
                  <a:lnTo>
                    <a:pt x="7614" y="184997"/>
                  </a:lnTo>
                  <a:lnTo>
                    <a:pt x="26056" y="146598"/>
                  </a:lnTo>
                  <a:lnTo>
                    <a:pt x="52802" y="116865"/>
                  </a:lnTo>
                  <a:lnTo>
                    <a:pt x="85784" y="95835"/>
                  </a:lnTo>
                  <a:lnTo>
                    <a:pt x="122822" y="84212"/>
                  </a:lnTo>
                  <a:lnTo>
                    <a:pt x="161734" y="82697"/>
                  </a:lnTo>
                  <a:lnTo>
                    <a:pt x="197056" y="91202"/>
                  </a:lnTo>
                  <a:lnTo>
                    <a:pt x="151606" y="91202"/>
                  </a:lnTo>
                  <a:lnTo>
                    <a:pt x="107039" y="98447"/>
                  </a:lnTo>
                  <a:lnTo>
                    <a:pt x="67916" y="117424"/>
                  </a:lnTo>
                  <a:lnTo>
                    <a:pt x="38723" y="144783"/>
                  </a:lnTo>
                  <a:lnTo>
                    <a:pt x="19611" y="178114"/>
                  </a:lnTo>
                  <a:lnTo>
                    <a:pt x="10735" y="215009"/>
                  </a:lnTo>
                  <a:lnTo>
                    <a:pt x="12022" y="247405"/>
                  </a:lnTo>
                  <a:lnTo>
                    <a:pt x="12148" y="250582"/>
                  </a:lnTo>
                  <a:lnTo>
                    <a:pt x="24299" y="289852"/>
                  </a:lnTo>
                  <a:lnTo>
                    <a:pt x="47045" y="322983"/>
                  </a:lnTo>
                  <a:lnTo>
                    <a:pt x="80638" y="350041"/>
                  </a:lnTo>
                  <a:lnTo>
                    <a:pt x="125251" y="365951"/>
                  </a:lnTo>
                  <a:lnTo>
                    <a:pt x="201354" y="365951"/>
                  </a:lnTo>
                  <a:lnTo>
                    <a:pt x="193699" y="370065"/>
                  </a:lnTo>
                  <a:lnTo>
                    <a:pt x="147464" y="376829"/>
                  </a:lnTo>
                  <a:close/>
                </a:path>
                <a:path w="848359" h="380365">
                  <a:moveTo>
                    <a:pt x="676005" y="379976"/>
                  </a:moveTo>
                  <a:lnTo>
                    <a:pt x="673969" y="378178"/>
                  </a:lnTo>
                  <a:lnTo>
                    <a:pt x="673869" y="376105"/>
                  </a:lnTo>
                  <a:lnTo>
                    <a:pt x="635689" y="340984"/>
                  </a:lnTo>
                  <a:lnTo>
                    <a:pt x="597419" y="302697"/>
                  </a:lnTo>
                  <a:lnTo>
                    <a:pt x="559314" y="263669"/>
                  </a:lnTo>
                  <a:lnTo>
                    <a:pt x="521671" y="226367"/>
                  </a:lnTo>
                  <a:lnTo>
                    <a:pt x="487435" y="191710"/>
                  </a:lnTo>
                  <a:lnTo>
                    <a:pt x="451712" y="157229"/>
                  </a:lnTo>
                  <a:lnTo>
                    <a:pt x="416940" y="122103"/>
                  </a:lnTo>
                  <a:lnTo>
                    <a:pt x="385771" y="85721"/>
                  </a:lnTo>
                  <a:lnTo>
                    <a:pt x="390995" y="85721"/>
                  </a:lnTo>
                  <a:lnTo>
                    <a:pt x="424311" y="114225"/>
                  </a:lnTo>
                  <a:lnTo>
                    <a:pt x="459537" y="149088"/>
                  </a:lnTo>
                  <a:lnTo>
                    <a:pt x="494185" y="184997"/>
                  </a:lnTo>
                  <a:lnTo>
                    <a:pt x="528790" y="219223"/>
                  </a:lnTo>
                  <a:lnTo>
                    <a:pt x="566373" y="257015"/>
                  </a:lnTo>
                  <a:lnTo>
                    <a:pt x="604525" y="294478"/>
                  </a:lnTo>
                  <a:lnTo>
                    <a:pt x="642253" y="332191"/>
                  </a:lnTo>
                  <a:lnTo>
                    <a:pt x="678565" y="370735"/>
                  </a:lnTo>
                  <a:lnTo>
                    <a:pt x="690378" y="370735"/>
                  </a:lnTo>
                  <a:lnTo>
                    <a:pt x="678477" y="378715"/>
                  </a:lnTo>
                  <a:lnTo>
                    <a:pt x="676005" y="379976"/>
                  </a:lnTo>
                  <a:close/>
                </a:path>
                <a:path w="848359" h="380365">
                  <a:moveTo>
                    <a:pt x="201354" y="365951"/>
                  </a:moveTo>
                  <a:lnTo>
                    <a:pt x="125251" y="365951"/>
                  </a:lnTo>
                  <a:lnTo>
                    <a:pt x="170784" y="364792"/>
                  </a:lnTo>
                  <a:lnTo>
                    <a:pt x="213376" y="348915"/>
                  </a:lnTo>
                  <a:lnTo>
                    <a:pt x="249168" y="320670"/>
                  </a:lnTo>
                  <a:lnTo>
                    <a:pt x="274300" y="282405"/>
                  </a:lnTo>
                  <a:lnTo>
                    <a:pt x="284913" y="236470"/>
                  </a:lnTo>
                  <a:lnTo>
                    <a:pt x="279664" y="192022"/>
                  </a:lnTo>
                  <a:lnTo>
                    <a:pt x="260866" y="152630"/>
                  </a:lnTo>
                  <a:lnTo>
                    <a:pt x="232449" y="122103"/>
                  </a:lnTo>
                  <a:lnTo>
                    <a:pt x="193995" y="99579"/>
                  </a:lnTo>
                  <a:lnTo>
                    <a:pt x="151606" y="91202"/>
                  </a:lnTo>
                  <a:lnTo>
                    <a:pt x="197056" y="91202"/>
                  </a:lnTo>
                  <a:lnTo>
                    <a:pt x="200339" y="91993"/>
                  </a:lnTo>
                  <a:lnTo>
                    <a:pt x="236456" y="112802"/>
                  </a:lnTo>
                  <a:lnTo>
                    <a:pt x="267904" y="145828"/>
                  </a:lnTo>
                  <a:lnTo>
                    <a:pt x="310522" y="145828"/>
                  </a:lnTo>
                  <a:lnTo>
                    <a:pt x="310693" y="146598"/>
                  </a:lnTo>
                  <a:lnTo>
                    <a:pt x="310777" y="146977"/>
                  </a:lnTo>
                  <a:lnTo>
                    <a:pt x="324514" y="146977"/>
                  </a:lnTo>
                  <a:lnTo>
                    <a:pt x="287186" y="184306"/>
                  </a:lnTo>
                  <a:lnTo>
                    <a:pt x="294650" y="229364"/>
                  </a:lnTo>
                  <a:lnTo>
                    <a:pt x="294741" y="229914"/>
                  </a:lnTo>
                  <a:lnTo>
                    <a:pt x="286801" y="274835"/>
                  </a:lnTo>
                  <a:lnTo>
                    <a:pt x="265736" y="315527"/>
                  </a:lnTo>
                  <a:lnTo>
                    <a:pt x="233912" y="348451"/>
                  </a:lnTo>
                  <a:lnTo>
                    <a:pt x="201354" y="365951"/>
                  </a:lnTo>
                  <a:close/>
                </a:path>
                <a:path w="848359" h="380365">
                  <a:moveTo>
                    <a:pt x="690378" y="370735"/>
                  </a:moveTo>
                  <a:lnTo>
                    <a:pt x="678565" y="370735"/>
                  </a:lnTo>
                  <a:lnTo>
                    <a:pt x="701558" y="350782"/>
                  </a:lnTo>
                  <a:lnTo>
                    <a:pt x="722560" y="328923"/>
                  </a:lnTo>
                  <a:lnTo>
                    <a:pt x="742801" y="306240"/>
                  </a:lnTo>
                  <a:lnTo>
                    <a:pt x="763512" y="283814"/>
                  </a:lnTo>
                  <a:lnTo>
                    <a:pt x="775097" y="271948"/>
                  </a:lnTo>
                  <a:lnTo>
                    <a:pt x="786684" y="259852"/>
                  </a:lnTo>
                  <a:lnTo>
                    <a:pt x="797916" y="247405"/>
                  </a:lnTo>
                  <a:lnTo>
                    <a:pt x="806817" y="236470"/>
                  </a:lnTo>
                  <a:lnTo>
                    <a:pt x="808431" y="234461"/>
                  </a:lnTo>
                  <a:lnTo>
                    <a:pt x="805411" y="203509"/>
                  </a:lnTo>
                  <a:lnTo>
                    <a:pt x="802720" y="171730"/>
                  </a:lnTo>
                  <a:lnTo>
                    <a:pt x="801627" y="149088"/>
                  </a:lnTo>
                  <a:lnTo>
                    <a:pt x="801614" y="108488"/>
                  </a:lnTo>
                  <a:lnTo>
                    <a:pt x="848247" y="108488"/>
                  </a:lnTo>
                  <a:lnTo>
                    <a:pt x="848247" y="199267"/>
                  </a:lnTo>
                  <a:lnTo>
                    <a:pt x="828662" y="224257"/>
                  </a:lnTo>
                  <a:lnTo>
                    <a:pt x="808817" y="249101"/>
                  </a:lnTo>
                  <a:lnTo>
                    <a:pt x="788012" y="273184"/>
                  </a:lnTo>
                  <a:lnTo>
                    <a:pt x="765548" y="295891"/>
                  </a:lnTo>
                  <a:lnTo>
                    <a:pt x="745352" y="318059"/>
                  </a:lnTo>
                  <a:lnTo>
                    <a:pt x="725099" y="340984"/>
                  </a:lnTo>
                  <a:lnTo>
                    <a:pt x="703302" y="362068"/>
                  </a:lnTo>
                  <a:lnTo>
                    <a:pt x="690378" y="370735"/>
                  </a:lnTo>
                  <a:close/>
                </a:path>
                <a:path w="848359" h="380365">
                  <a:moveTo>
                    <a:pt x="666386" y="251531"/>
                  </a:moveTo>
                  <a:lnTo>
                    <a:pt x="665115" y="251531"/>
                  </a:lnTo>
                  <a:lnTo>
                    <a:pt x="664490" y="250932"/>
                  </a:lnTo>
                  <a:lnTo>
                    <a:pt x="666537" y="250932"/>
                  </a:lnTo>
                  <a:lnTo>
                    <a:pt x="666465" y="251219"/>
                  </a:lnTo>
                  <a:lnTo>
                    <a:pt x="666386" y="2515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721349" y="6688335"/>
              <a:ext cx="848360" cy="380365"/>
            </a:xfrm>
            <a:custGeom>
              <a:avLst/>
              <a:gdLst/>
              <a:ahLst/>
              <a:cxnLst/>
              <a:rect l="l" t="t" r="r" b="b"/>
              <a:pathLst>
                <a:path w="848359" h="380365">
                  <a:moveTo>
                    <a:pt x="172254" y="379976"/>
                  </a:moveTo>
                  <a:lnTo>
                    <a:pt x="169781" y="378715"/>
                  </a:lnTo>
                  <a:lnTo>
                    <a:pt x="144956" y="362068"/>
                  </a:lnTo>
                  <a:lnTo>
                    <a:pt x="123160" y="340984"/>
                  </a:lnTo>
                  <a:lnTo>
                    <a:pt x="102907" y="318059"/>
                  </a:lnTo>
                  <a:lnTo>
                    <a:pt x="82711" y="295891"/>
                  </a:lnTo>
                  <a:lnTo>
                    <a:pt x="60244" y="273184"/>
                  </a:lnTo>
                  <a:lnTo>
                    <a:pt x="39435" y="249101"/>
                  </a:lnTo>
                  <a:lnTo>
                    <a:pt x="19586" y="224257"/>
                  </a:lnTo>
                  <a:lnTo>
                    <a:pt x="0" y="199267"/>
                  </a:lnTo>
                  <a:lnTo>
                    <a:pt x="0" y="41174"/>
                  </a:lnTo>
                  <a:lnTo>
                    <a:pt x="36087" y="82859"/>
                  </a:lnTo>
                  <a:lnTo>
                    <a:pt x="72943" y="120859"/>
                  </a:lnTo>
                  <a:lnTo>
                    <a:pt x="109943" y="158098"/>
                  </a:lnTo>
                  <a:lnTo>
                    <a:pt x="146460" y="197500"/>
                  </a:lnTo>
                  <a:lnTo>
                    <a:pt x="181870" y="241990"/>
                  </a:lnTo>
                  <a:lnTo>
                    <a:pt x="222046" y="205505"/>
                  </a:lnTo>
                  <a:lnTo>
                    <a:pt x="261853" y="168617"/>
                  </a:lnTo>
                  <a:lnTo>
                    <a:pt x="301375" y="131419"/>
                  </a:lnTo>
                  <a:lnTo>
                    <a:pt x="379901" y="56473"/>
                  </a:lnTo>
                  <a:lnTo>
                    <a:pt x="409883" y="26592"/>
                  </a:lnTo>
                  <a:lnTo>
                    <a:pt x="425801" y="12404"/>
                  </a:lnTo>
                  <a:lnTo>
                    <a:pt x="443618" y="0"/>
                  </a:lnTo>
                  <a:lnTo>
                    <a:pt x="444604" y="287"/>
                  </a:lnTo>
                  <a:lnTo>
                    <a:pt x="445129" y="924"/>
                  </a:lnTo>
                  <a:lnTo>
                    <a:pt x="463341" y="16619"/>
                  </a:lnTo>
                  <a:lnTo>
                    <a:pt x="479713" y="34463"/>
                  </a:lnTo>
                  <a:lnTo>
                    <a:pt x="495293" y="53162"/>
                  </a:lnTo>
                  <a:lnTo>
                    <a:pt x="511131" y="71422"/>
                  </a:lnTo>
                  <a:lnTo>
                    <a:pt x="528396" y="90085"/>
                  </a:lnTo>
                  <a:lnTo>
                    <a:pt x="563329" y="126975"/>
                  </a:lnTo>
                  <a:lnTo>
                    <a:pt x="580355" y="145828"/>
                  </a:lnTo>
                  <a:lnTo>
                    <a:pt x="611719" y="112857"/>
                  </a:lnTo>
                  <a:lnTo>
                    <a:pt x="647782" y="92048"/>
                  </a:lnTo>
                  <a:lnTo>
                    <a:pt x="686359" y="82716"/>
                  </a:lnTo>
                  <a:lnTo>
                    <a:pt x="725264" y="84176"/>
                  </a:lnTo>
                  <a:lnTo>
                    <a:pt x="762314" y="95742"/>
                  </a:lnTo>
                  <a:lnTo>
                    <a:pt x="795323" y="116729"/>
                  </a:lnTo>
                  <a:lnTo>
                    <a:pt x="822107" y="146452"/>
                  </a:lnTo>
                  <a:lnTo>
                    <a:pt x="840481" y="184225"/>
                  </a:lnTo>
                  <a:lnTo>
                    <a:pt x="848259" y="229364"/>
                  </a:lnTo>
                  <a:lnTo>
                    <a:pt x="841219" y="275914"/>
                  </a:lnTo>
                  <a:lnTo>
                    <a:pt x="819883" y="316052"/>
                  </a:lnTo>
                  <a:lnTo>
                    <a:pt x="787320" y="347662"/>
                  </a:lnTo>
                  <a:lnTo>
                    <a:pt x="746601" y="368626"/>
                  </a:lnTo>
                  <a:lnTo>
                    <a:pt x="700794" y="376829"/>
                  </a:lnTo>
                  <a:lnTo>
                    <a:pt x="654664" y="370083"/>
                  </a:lnTo>
                  <a:lnTo>
                    <a:pt x="614488" y="348590"/>
                  </a:lnTo>
                  <a:lnTo>
                    <a:pt x="582653" y="315808"/>
                  </a:lnTo>
                  <a:lnTo>
                    <a:pt x="561545" y="275195"/>
                  </a:lnTo>
                  <a:lnTo>
                    <a:pt x="553552" y="230208"/>
                  </a:lnTo>
                  <a:lnTo>
                    <a:pt x="561060" y="184306"/>
                  </a:lnTo>
                  <a:lnTo>
                    <a:pt x="462475" y="85721"/>
                  </a:lnTo>
                  <a:lnTo>
                    <a:pt x="431301" y="122110"/>
                  </a:lnTo>
                  <a:lnTo>
                    <a:pt x="396539" y="157229"/>
                  </a:lnTo>
                  <a:lnTo>
                    <a:pt x="360770" y="191755"/>
                  </a:lnTo>
                  <a:lnTo>
                    <a:pt x="326575" y="226367"/>
                  </a:lnTo>
                  <a:lnTo>
                    <a:pt x="176987" y="375867"/>
                  </a:lnTo>
                  <a:lnTo>
                    <a:pt x="175638" y="376304"/>
                  </a:lnTo>
                  <a:lnTo>
                    <a:pt x="174377" y="376105"/>
                  </a:lnTo>
                  <a:lnTo>
                    <a:pt x="174277" y="378178"/>
                  </a:lnTo>
                  <a:lnTo>
                    <a:pt x="172254" y="379976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720850" y="6688335"/>
              <a:ext cx="655955" cy="380365"/>
            </a:xfrm>
            <a:custGeom>
              <a:avLst/>
              <a:gdLst/>
              <a:ahLst/>
              <a:cxnLst/>
              <a:rect l="l" t="t" r="r" b="b"/>
              <a:pathLst>
                <a:path w="655954" h="380365">
                  <a:moveTo>
                    <a:pt x="172754" y="379976"/>
                  </a:moveTo>
                  <a:lnTo>
                    <a:pt x="170281" y="378715"/>
                  </a:lnTo>
                  <a:lnTo>
                    <a:pt x="145456" y="362068"/>
                  </a:lnTo>
                  <a:lnTo>
                    <a:pt x="123660" y="340984"/>
                  </a:lnTo>
                  <a:lnTo>
                    <a:pt x="103406" y="318059"/>
                  </a:lnTo>
                  <a:lnTo>
                    <a:pt x="83211" y="295891"/>
                  </a:lnTo>
                  <a:lnTo>
                    <a:pt x="60608" y="273031"/>
                  </a:lnTo>
                  <a:lnTo>
                    <a:pt x="39680" y="248781"/>
                  </a:lnTo>
                  <a:lnTo>
                    <a:pt x="19715" y="223767"/>
                  </a:lnTo>
                  <a:lnTo>
                    <a:pt x="0" y="198617"/>
                  </a:lnTo>
                  <a:lnTo>
                    <a:pt x="0" y="40562"/>
                  </a:lnTo>
                  <a:lnTo>
                    <a:pt x="36176" y="82428"/>
                  </a:lnTo>
                  <a:lnTo>
                    <a:pt x="73132" y="120554"/>
                  </a:lnTo>
                  <a:lnTo>
                    <a:pt x="110236" y="157889"/>
                  </a:lnTo>
                  <a:lnTo>
                    <a:pt x="146858" y="197385"/>
                  </a:lnTo>
                  <a:lnTo>
                    <a:pt x="182370" y="241990"/>
                  </a:lnTo>
                  <a:lnTo>
                    <a:pt x="222545" y="205505"/>
                  </a:lnTo>
                  <a:lnTo>
                    <a:pt x="262352" y="168617"/>
                  </a:lnTo>
                  <a:lnTo>
                    <a:pt x="301875" y="131419"/>
                  </a:lnTo>
                  <a:lnTo>
                    <a:pt x="380401" y="56473"/>
                  </a:lnTo>
                  <a:lnTo>
                    <a:pt x="410383" y="26592"/>
                  </a:lnTo>
                  <a:lnTo>
                    <a:pt x="426301" y="12404"/>
                  </a:lnTo>
                  <a:lnTo>
                    <a:pt x="444117" y="0"/>
                  </a:lnTo>
                  <a:lnTo>
                    <a:pt x="445091" y="287"/>
                  </a:lnTo>
                  <a:lnTo>
                    <a:pt x="445628" y="924"/>
                  </a:lnTo>
                  <a:lnTo>
                    <a:pt x="463839" y="16619"/>
                  </a:lnTo>
                  <a:lnTo>
                    <a:pt x="480206" y="34463"/>
                  </a:lnTo>
                  <a:lnTo>
                    <a:pt x="495782" y="53162"/>
                  </a:lnTo>
                  <a:lnTo>
                    <a:pt x="511618" y="71422"/>
                  </a:lnTo>
                  <a:lnTo>
                    <a:pt x="528885" y="90085"/>
                  </a:lnTo>
                  <a:lnTo>
                    <a:pt x="563826" y="126975"/>
                  </a:lnTo>
                  <a:lnTo>
                    <a:pt x="580854" y="145828"/>
                  </a:lnTo>
                  <a:lnTo>
                    <a:pt x="595417" y="128003"/>
                  </a:lnTo>
                  <a:lnTo>
                    <a:pt x="612558" y="112667"/>
                  </a:lnTo>
                  <a:lnTo>
                    <a:pt x="631856" y="100151"/>
                  </a:lnTo>
                  <a:lnTo>
                    <a:pt x="652888" y="90791"/>
                  </a:lnTo>
                  <a:lnTo>
                    <a:pt x="653788" y="93077"/>
                  </a:lnTo>
                  <a:lnTo>
                    <a:pt x="655586" y="95974"/>
                  </a:lnTo>
                  <a:lnTo>
                    <a:pt x="655748" y="98871"/>
                  </a:lnTo>
                  <a:lnTo>
                    <a:pt x="616562" y="120872"/>
                  </a:lnTo>
                  <a:lnTo>
                    <a:pt x="587896" y="152154"/>
                  </a:lnTo>
                  <a:lnTo>
                    <a:pt x="570297" y="189659"/>
                  </a:lnTo>
                  <a:lnTo>
                    <a:pt x="564312" y="230326"/>
                  </a:lnTo>
                  <a:lnTo>
                    <a:pt x="570488" y="271097"/>
                  </a:lnTo>
                  <a:lnTo>
                    <a:pt x="589374" y="308912"/>
                  </a:lnTo>
                  <a:lnTo>
                    <a:pt x="621517" y="340712"/>
                  </a:lnTo>
                  <a:lnTo>
                    <a:pt x="616871" y="350091"/>
                  </a:lnTo>
                  <a:lnTo>
                    <a:pt x="583937" y="317220"/>
                  </a:lnTo>
                  <a:lnTo>
                    <a:pt x="562296" y="275820"/>
                  </a:lnTo>
                  <a:lnTo>
                    <a:pt x="554115" y="230109"/>
                  </a:lnTo>
                  <a:lnTo>
                    <a:pt x="561560" y="184306"/>
                  </a:lnTo>
                  <a:lnTo>
                    <a:pt x="462975" y="85721"/>
                  </a:lnTo>
                  <a:lnTo>
                    <a:pt x="431795" y="122110"/>
                  </a:lnTo>
                  <a:lnTo>
                    <a:pt x="397034" y="157229"/>
                  </a:lnTo>
                  <a:lnTo>
                    <a:pt x="361268" y="191755"/>
                  </a:lnTo>
                  <a:lnTo>
                    <a:pt x="327075" y="226367"/>
                  </a:lnTo>
                  <a:lnTo>
                    <a:pt x="177487" y="375867"/>
                  </a:lnTo>
                  <a:lnTo>
                    <a:pt x="176138" y="376304"/>
                  </a:lnTo>
                  <a:lnTo>
                    <a:pt x="174877" y="376105"/>
                  </a:lnTo>
                  <a:lnTo>
                    <a:pt x="174777" y="378178"/>
                  </a:lnTo>
                  <a:lnTo>
                    <a:pt x="172754" y="379976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5721349" y="6688335"/>
              <a:ext cx="848360" cy="380365"/>
            </a:xfrm>
            <a:custGeom>
              <a:avLst/>
              <a:gdLst/>
              <a:ahLst/>
              <a:cxnLst/>
              <a:rect l="l" t="t" r="r" b="b"/>
              <a:pathLst>
                <a:path w="848359" h="380365">
                  <a:moveTo>
                    <a:pt x="195630" y="241990"/>
                  </a:moveTo>
                  <a:lnTo>
                    <a:pt x="181858" y="241990"/>
                  </a:lnTo>
                  <a:lnTo>
                    <a:pt x="222035" y="205505"/>
                  </a:lnTo>
                  <a:lnTo>
                    <a:pt x="261845" y="168617"/>
                  </a:lnTo>
                  <a:lnTo>
                    <a:pt x="301371" y="131419"/>
                  </a:lnTo>
                  <a:lnTo>
                    <a:pt x="379901" y="56473"/>
                  </a:lnTo>
                  <a:lnTo>
                    <a:pt x="409883" y="26592"/>
                  </a:lnTo>
                  <a:lnTo>
                    <a:pt x="425801" y="12404"/>
                  </a:lnTo>
                  <a:lnTo>
                    <a:pt x="442806" y="487"/>
                  </a:lnTo>
                  <a:lnTo>
                    <a:pt x="443618" y="0"/>
                  </a:lnTo>
                  <a:lnTo>
                    <a:pt x="444592" y="287"/>
                  </a:lnTo>
                  <a:lnTo>
                    <a:pt x="445116" y="924"/>
                  </a:lnTo>
                  <a:lnTo>
                    <a:pt x="454825" y="9291"/>
                  </a:lnTo>
                  <a:lnTo>
                    <a:pt x="440870" y="9291"/>
                  </a:lnTo>
                  <a:lnTo>
                    <a:pt x="405780" y="44904"/>
                  </a:lnTo>
                  <a:lnTo>
                    <a:pt x="370036" y="79972"/>
                  </a:lnTo>
                  <a:lnTo>
                    <a:pt x="333834" y="114649"/>
                  </a:lnTo>
                  <a:lnTo>
                    <a:pt x="224419" y="217862"/>
                  </a:lnTo>
                  <a:lnTo>
                    <a:pt x="216005" y="224765"/>
                  </a:lnTo>
                  <a:lnTo>
                    <a:pt x="206098" y="232410"/>
                  </a:lnTo>
                  <a:lnTo>
                    <a:pt x="196790" y="240530"/>
                  </a:lnTo>
                  <a:lnTo>
                    <a:pt x="195630" y="241990"/>
                  </a:lnTo>
                  <a:close/>
                </a:path>
                <a:path w="848359" h="380365">
                  <a:moveTo>
                    <a:pt x="592642" y="146977"/>
                  </a:moveTo>
                  <a:lnTo>
                    <a:pt x="537469" y="146977"/>
                  </a:lnTo>
                  <a:lnTo>
                    <a:pt x="539205" y="139147"/>
                  </a:lnTo>
                  <a:lnTo>
                    <a:pt x="543364" y="131029"/>
                  </a:lnTo>
                  <a:lnTo>
                    <a:pt x="549208" y="125897"/>
                  </a:lnTo>
                  <a:lnTo>
                    <a:pt x="521622" y="97119"/>
                  </a:lnTo>
                  <a:lnTo>
                    <a:pt x="495334" y="67172"/>
                  </a:lnTo>
                  <a:lnTo>
                    <a:pt x="468899" y="37437"/>
                  </a:lnTo>
                  <a:lnTo>
                    <a:pt x="440870" y="9291"/>
                  </a:lnTo>
                  <a:lnTo>
                    <a:pt x="454825" y="9291"/>
                  </a:lnTo>
                  <a:lnTo>
                    <a:pt x="463329" y="16619"/>
                  </a:lnTo>
                  <a:lnTo>
                    <a:pt x="479700" y="34463"/>
                  </a:lnTo>
                  <a:lnTo>
                    <a:pt x="495281" y="53162"/>
                  </a:lnTo>
                  <a:lnTo>
                    <a:pt x="511118" y="71422"/>
                  </a:lnTo>
                  <a:lnTo>
                    <a:pt x="528383" y="90085"/>
                  </a:lnTo>
                  <a:lnTo>
                    <a:pt x="563316" y="126975"/>
                  </a:lnTo>
                  <a:lnTo>
                    <a:pt x="580342" y="145828"/>
                  </a:lnTo>
                  <a:lnTo>
                    <a:pt x="593712" y="145828"/>
                  </a:lnTo>
                  <a:lnTo>
                    <a:pt x="592642" y="146977"/>
                  </a:lnTo>
                  <a:close/>
                </a:path>
                <a:path w="848359" h="380365">
                  <a:moveTo>
                    <a:pt x="172242" y="379976"/>
                  </a:moveTo>
                  <a:lnTo>
                    <a:pt x="169769" y="378715"/>
                  </a:lnTo>
                  <a:lnTo>
                    <a:pt x="144944" y="362068"/>
                  </a:lnTo>
                  <a:lnTo>
                    <a:pt x="123148" y="340984"/>
                  </a:lnTo>
                  <a:lnTo>
                    <a:pt x="102894" y="318059"/>
                  </a:lnTo>
                  <a:lnTo>
                    <a:pt x="82699" y="295891"/>
                  </a:lnTo>
                  <a:lnTo>
                    <a:pt x="60234" y="273184"/>
                  </a:lnTo>
                  <a:lnTo>
                    <a:pt x="39429" y="249101"/>
                  </a:lnTo>
                  <a:lnTo>
                    <a:pt x="19584" y="224257"/>
                  </a:lnTo>
                  <a:lnTo>
                    <a:pt x="0" y="199267"/>
                  </a:lnTo>
                  <a:lnTo>
                    <a:pt x="0" y="41174"/>
                  </a:lnTo>
                  <a:lnTo>
                    <a:pt x="36100" y="82868"/>
                  </a:lnTo>
                  <a:lnTo>
                    <a:pt x="60946" y="108488"/>
                  </a:lnTo>
                  <a:lnTo>
                    <a:pt x="46632" y="108488"/>
                  </a:lnTo>
                  <a:lnTo>
                    <a:pt x="46756" y="117424"/>
                  </a:lnTo>
                  <a:lnTo>
                    <a:pt x="46873" y="125897"/>
                  </a:lnTo>
                  <a:lnTo>
                    <a:pt x="46950" y="131419"/>
                  </a:lnTo>
                  <a:lnTo>
                    <a:pt x="47066" y="139829"/>
                  </a:lnTo>
                  <a:lnTo>
                    <a:pt x="45527" y="171730"/>
                  </a:lnTo>
                  <a:lnTo>
                    <a:pt x="42835" y="203509"/>
                  </a:lnTo>
                  <a:lnTo>
                    <a:pt x="39815" y="234461"/>
                  </a:lnTo>
                  <a:lnTo>
                    <a:pt x="41429" y="236470"/>
                  </a:lnTo>
                  <a:lnTo>
                    <a:pt x="50330" y="247405"/>
                  </a:lnTo>
                  <a:lnTo>
                    <a:pt x="61562" y="259852"/>
                  </a:lnTo>
                  <a:lnTo>
                    <a:pt x="73149" y="271948"/>
                  </a:lnTo>
                  <a:lnTo>
                    <a:pt x="84734" y="283814"/>
                  </a:lnTo>
                  <a:lnTo>
                    <a:pt x="105445" y="306240"/>
                  </a:lnTo>
                  <a:lnTo>
                    <a:pt x="125686" y="328923"/>
                  </a:lnTo>
                  <a:lnTo>
                    <a:pt x="146688" y="350782"/>
                  </a:lnTo>
                  <a:lnTo>
                    <a:pt x="169681" y="370735"/>
                  </a:lnTo>
                  <a:lnTo>
                    <a:pt x="180215" y="370735"/>
                  </a:lnTo>
                  <a:lnTo>
                    <a:pt x="174377" y="376105"/>
                  </a:lnTo>
                  <a:lnTo>
                    <a:pt x="174277" y="378178"/>
                  </a:lnTo>
                  <a:lnTo>
                    <a:pt x="172242" y="379976"/>
                  </a:lnTo>
                  <a:close/>
                </a:path>
                <a:path w="848359" h="380365">
                  <a:moveTo>
                    <a:pt x="180215" y="370735"/>
                  </a:moveTo>
                  <a:lnTo>
                    <a:pt x="169681" y="370735"/>
                  </a:lnTo>
                  <a:lnTo>
                    <a:pt x="205994" y="332191"/>
                  </a:lnTo>
                  <a:lnTo>
                    <a:pt x="243721" y="294478"/>
                  </a:lnTo>
                  <a:lnTo>
                    <a:pt x="281873" y="257015"/>
                  </a:lnTo>
                  <a:lnTo>
                    <a:pt x="319457" y="219223"/>
                  </a:lnTo>
                  <a:lnTo>
                    <a:pt x="354061" y="184997"/>
                  </a:lnTo>
                  <a:lnTo>
                    <a:pt x="388709" y="149088"/>
                  </a:lnTo>
                  <a:lnTo>
                    <a:pt x="423935" y="114225"/>
                  </a:lnTo>
                  <a:lnTo>
                    <a:pt x="460302" y="83111"/>
                  </a:lnTo>
                  <a:lnTo>
                    <a:pt x="458229" y="78802"/>
                  </a:lnTo>
                  <a:lnTo>
                    <a:pt x="464124" y="73694"/>
                  </a:lnTo>
                  <a:lnTo>
                    <a:pt x="468133" y="77653"/>
                  </a:lnTo>
                  <a:lnTo>
                    <a:pt x="476202" y="85721"/>
                  </a:lnTo>
                  <a:lnTo>
                    <a:pt x="462475" y="85721"/>
                  </a:lnTo>
                  <a:lnTo>
                    <a:pt x="431306" y="122103"/>
                  </a:lnTo>
                  <a:lnTo>
                    <a:pt x="396534" y="157229"/>
                  </a:lnTo>
                  <a:lnTo>
                    <a:pt x="360812" y="191710"/>
                  </a:lnTo>
                  <a:lnTo>
                    <a:pt x="326575" y="226367"/>
                  </a:lnTo>
                  <a:lnTo>
                    <a:pt x="288932" y="263669"/>
                  </a:lnTo>
                  <a:lnTo>
                    <a:pt x="250827" y="302697"/>
                  </a:lnTo>
                  <a:lnTo>
                    <a:pt x="212557" y="340984"/>
                  </a:lnTo>
                  <a:lnTo>
                    <a:pt x="180215" y="370735"/>
                  </a:lnTo>
                  <a:close/>
                </a:path>
                <a:path w="848359" h="380365">
                  <a:moveTo>
                    <a:pt x="593712" y="145828"/>
                  </a:moveTo>
                  <a:lnTo>
                    <a:pt x="580342" y="145828"/>
                  </a:lnTo>
                  <a:lnTo>
                    <a:pt x="611790" y="112802"/>
                  </a:lnTo>
                  <a:lnTo>
                    <a:pt x="647908" y="91993"/>
                  </a:lnTo>
                  <a:lnTo>
                    <a:pt x="686513" y="82697"/>
                  </a:lnTo>
                  <a:lnTo>
                    <a:pt x="725424" y="84212"/>
                  </a:lnTo>
                  <a:lnTo>
                    <a:pt x="747699" y="91202"/>
                  </a:lnTo>
                  <a:lnTo>
                    <a:pt x="696640" y="91202"/>
                  </a:lnTo>
                  <a:lnTo>
                    <a:pt x="654251" y="99579"/>
                  </a:lnTo>
                  <a:lnTo>
                    <a:pt x="617015" y="120860"/>
                  </a:lnTo>
                  <a:lnTo>
                    <a:pt x="615797" y="122103"/>
                  </a:lnTo>
                  <a:lnTo>
                    <a:pt x="593712" y="145828"/>
                  </a:lnTo>
                  <a:close/>
                </a:path>
                <a:path w="848359" h="380365">
                  <a:moveTo>
                    <a:pt x="700782" y="376829"/>
                  </a:moveTo>
                  <a:lnTo>
                    <a:pt x="654548" y="370065"/>
                  </a:lnTo>
                  <a:lnTo>
                    <a:pt x="614334" y="348451"/>
                  </a:lnTo>
                  <a:lnTo>
                    <a:pt x="582511" y="315527"/>
                  </a:lnTo>
                  <a:lnTo>
                    <a:pt x="561445" y="274835"/>
                  </a:lnTo>
                  <a:lnTo>
                    <a:pt x="553505" y="229914"/>
                  </a:lnTo>
                  <a:lnTo>
                    <a:pt x="560946" y="184997"/>
                  </a:lnTo>
                  <a:lnTo>
                    <a:pt x="561060" y="184306"/>
                  </a:lnTo>
                  <a:lnTo>
                    <a:pt x="462475" y="85721"/>
                  </a:lnTo>
                  <a:lnTo>
                    <a:pt x="476202" y="85721"/>
                  </a:lnTo>
                  <a:lnTo>
                    <a:pt x="537469" y="146977"/>
                  </a:lnTo>
                  <a:lnTo>
                    <a:pt x="592642" y="146977"/>
                  </a:lnTo>
                  <a:lnTo>
                    <a:pt x="587380" y="152630"/>
                  </a:lnTo>
                  <a:lnTo>
                    <a:pt x="568582" y="192022"/>
                  </a:lnTo>
                  <a:lnTo>
                    <a:pt x="563333" y="236470"/>
                  </a:lnTo>
                  <a:lnTo>
                    <a:pt x="573946" y="282405"/>
                  </a:lnTo>
                  <a:lnTo>
                    <a:pt x="599078" y="320670"/>
                  </a:lnTo>
                  <a:lnTo>
                    <a:pt x="634870" y="348915"/>
                  </a:lnTo>
                  <a:lnTo>
                    <a:pt x="677463" y="364792"/>
                  </a:lnTo>
                  <a:lnTo>
                    <a:pt x="722995" y="365951"/>
                  </a:lnTo>
                  <a:lnTo>
                    <a:pt x="751736" y="365951"/>
                  </a:lnTo>
                  <a:lnTo>
                    <a:pt x="746287" y="368756"/>
                  </a:lnTo>
                  <a:lnTo>
                    <a:pt x="700782" y="376829"/>
                  </a:lnTo>
                  <a:close/>
                </a:path>
                <a:path w="848359" h="380365">
                  <a:moveTo>
                    <a:pt x="751736" y="365951"/>
                  </a:moveTo>
                  <a:lnTo>
                    <a:pt x="722995" y="365951"/>
                  </a:lnTo>
                  <a:lnTo>
                    <a:pt x="767608" y="350041"/>
                  </a:lnTo>
                  <a:lnTo>
                    <a:pt x="801201" y="322983"/>
                  </a:lnTo>
                  <a:lnTo>
                    <a:pt x="823947" y="289852"/>
                  </a:lnTo>
                  <a:lnTo>
                    <a:pt x="836000" y="253057"/>
                  </a:lnTo>
                  <a:lnTo>
                    <a:pt x="837300" y="220335"/>
                  </a:lnTo>
                  <a:lnTo>
                    <a:pt x="837398" y="217862"/>
                  </a:lnTo>
                  <a:lnTo>
                    <a:pt x="837511" y="215009"/>
                  </a:lnTo>
                  <a:lnTo>
                    <a:pt x="809523" y="144783"/>
                  </a:lnTo>
                  <a:lnTo>
                    <a:pt x="780330" y="117424"/>
                  </a:lnTo>
                  <a:lnTo>
                    <a:pt x="741207" y="98447"/>
                  </a:lnTo>
                  <a:lnTo>
                    <a:pt x="696640" y="91202"/>
                  </a:lnTo>
                  <a:lnTo>
                    <a:pt x="747699" y="91202"/>
                  </a:lnTo>
                  <a:lnTo>
                    <a:pt x="795444" y="116865"/>
                  </a:lnTo>
                  <a:lnTo>
                    <a:pt x="822190" y="146598"/>
                  </a:lnTo>
                  <a:lnTo>
                    <a:pt x="840505" y="184306"/>
                  </a:lnTo>
                  <a:lnTo>
                    <a:pt x="848247" y="229364"/>
                  </a:lnTo>
                  <a:lnTo>
                    <a:pt x="841262" y="275892"/>
                  </a:lnTo>
                  <a:lnTo>
                    <a:pt x="819775" y="316095"/>
                  </a:lnTo>
                  <a:lnTo>
                    <a:pt x="787034" y="347780"/>
                  </a:lnTo>
                  <a:lnTo>
                    <a:pt x="751736" y="365951"/>
                  </a:lnTo>
                  <a:close/>
                </a:path>
                <a:path w="848359" h="380365">
                  <a:moveTo>
                    <a:pt x="183132" y="251531"/>
                  </a:moveTo>
                  <a:lnTo>
                    <a:pt x="181861" y="251531"/>
                  </a:lnTo>
                  <a:lnTo>
                    <a:pt x="181782" y="251219"/>
                  </a:lnTo>
                  <a:lnTo>
                    <a:pt x="181709" y="250932"/>
                  </a:lnTo>
                  <a:lnTo>
                    <a:pt x="181620" y="250582"/>
                  </a:lnTo>
                  <a:lnTo>
                    <a:pt x="177528" y="242588"/>
                  </a:lnTo>
                  <a:lnTo>
                    <a:pt x="170687" y="234461"/>
                  </a:lnTo>
                  <a:lnTo>
                    <a:pt x="156531" y="220335"/>
                  </a:lnTo>
                  <a:lnTo>
                    <a:pt x="129726" y="191710"/>
                  </a:lnTo>
                  <a:lnTo>
                    <a:pt x="102307" y="163671"/>
                  </a:lnTo>
                  <a:lnTo>
                    <a:pt x="46632" y="108488"/>
                  </a:lnTo>
                  <a:lnTo>
                    <a:pt x="60946" y="108488"/>
                  </a:lnTo>
                  <a:lnTo>
                    <a:pt x="72946" y="120860"/>
                  </a:lnTo>
                  <a:lnTo>
                    <a:pt x="109927" y="158087"/>
                  </a:lnTo>
                  <a:lnTo>
                    <a:pt x="146434" y="197485"/>
                  </a:lnTo>
                  <a:lnTo>
                    <a:pt x="181858" y="241990"/>
                  </a:lnTo>
                  <a:lnTo>
                    <a:pt x="195630" y="241990"/>
                  </a:lnTo>
                  <a:lnTo>
                    <a:pt x="190175" y="248859"/>
                  </a:lnTo>
                  <a:lnTo>
                    <a:pt x="189232" y="250932"/>
                  </a:lnTo>
                  <a:lnTo>
                    <a:pt x="183756" y="250932"/>
                  </a:lnTo>
                  <a:lnTo>
                    <a:pt x="183132" y="251531"/>
                  </a:lnTo>
                  <a:close/>
                </a:path>
                <a:path w="848359" h="380365">
                  <a:moveTo>
                    <a:pt x="186041" y="252156"/>
                  </a:moveTo>
                  <a:lnTo>
                    <a:pt x="183756" y="250932"/>
                  </a:lnTo>
                  <a:lnTo>
                    <a:pt x="189232" y="250932"/>
                  </a:lnTo>
                  <a:lnTo>
                    <a:pt x="189101" y="251219"/>
                  </a:lnTo>
                  <a:lnTo>
                    <a:pt x="186041" y="2521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891946" y="6131820"/>
              <a:ext cx="385445" cy="1492885"/>
            </a:xfrm>
            <a:custGeom>
              <a:avLst/>
              <a:gdLst/>
              <a:ahLst/>
              <a:cxnLst/>
              <a:rect l="l" t="t" r="r" b="b"/>
              <a:pathLst>
                <a:path w="385444" h="1492884">
                  <a:moveTo>
                    <a:pt x="384847" y="1492406"/>
                  </a:moveTo>
                  <a:lnTo>
                    <a:pt x="241453" y="1492406"/>
                  </a:lnTo>
                  <a:lnTo>
                    <a:pt x="192791" y="1487501"/>
                  </a:lnTo>
                  <a:lnTo>
                    <a:pt x="147468" y="1473432"/>
                  </a:lnTo>
                  <a:lnTo>
                    <a:pt x="106453" y="1451170"/>
                  </a:lnTo>
                  <a:lnTo>
                    <a:pt x="70719" y="1421686"/>
                  </a:lnTo>
                  <a:lnTo>
                    <a:pt x="41236" y="1385952"/>
                  </a:lnTo>
                  <a:lnTo>
                    <a:pt x="18974" y="1344938"/>
                  </a:lnTo>
                  <a:lnTo>
                    <a:pt x="4905" y="1299614"/>
                  </a:lnTo>
                  <a:lnTo>
                    <a:pt x="0" y="1250952"/>
                  </a:lnTo>
                  <a:lnTo>
                    <a:pt x="0" y="241453"/>
                  </a:lnTo>
                  <a:lnTo>
                    <a:pt x="4905" y="192791"/>
                  </a:lnTo>
                  <a:lnTo>
                    <a:pt x="18974" y="147468"/>
                  </a:lnTo>
                  <a:lnTo>
                    <a:pt x="41236" y="106453"/>
                  </a:lnTo>
                  <a:lnTo>
                    <a:pt x="70719" y="70719"/>
                  </a:lnTo>
                  <a:lnTo>
                    <a:pt x="106453" y="41236"/>
                  </a:lnTo>
                  <a:lnTo>
                    <a:pt x="147468" y="18974"/>
                  </a:lnTo>
                  <a:lnTo>
                    <a:pt x="192791" y="4905"/>
                  </a:lnTo>
                  <a:lnTo>
                    <a:pt x="241453" y="0"/>
                  </a:lnTo>
                  <a:lnTo>
                    <a:pt x="384847" y="0"/>
                  </a:lnTo>
                  <a:lnTo>
                    <a:pt x="384847" y="1492406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891946" y="6131820"/>
              <a:ext cx="385445" cy="1492885"/>
            </a:xfrm>
            <a:custGeom>
              <a:avLst/>
              <a:gdLst/>
              <a:ahLst/>
              <a:cxnLst/>
              <a:rect l="l" t="t" r="r" b="b"/>
              <a:pathLst>
                <a:path w="385444" h="1492884">
                  <a:moveTo>
                    <a:pt x="384847" y="1492406"/>
                  </a:moveTo>
                  <a:lnTo>
                    <a:pt x="362441" y="1492406"/>
                  </a:lnTo>
                  <a:lnTo>
                    <a:pt x="313150" y="1492406"/>
                  </a:lnTo>
                  <a:lnTo>
                    <a:pt x="263858" y="1492406"/>
                  </a:lnTo>
                  <a:lnTo>
                    <a:pt x="241453" y="1492406"/>
                  </a:lnTo>
                  <a:lnTo>
                    <a:pt x="192791" y="1487501"/>
                  </a:lnTo>
                  <a:lnTo>
                    <a:pt x="147468" y="1473432"/>
                  </a:lnTo>
                  <a:lnTo>
                    <a:pt x="106453" y="1451170"/>
                  </a:lnTo>
                  <a:lnTo>
                    <a:pt x="70719" y="1421686"/>
                  </a:lnTo>
                  <a:lnTo>
                    <a:pt x="41236" y="1385952"/>
                  </a:lnTo>
                  <a:lnTo>
                    <a:pt x="18974" y="1344938"/>
                  </a:lnTo>
                  <a:lnTo>
                    <a:pt x="4905" y="1299614"/>
                  </a:lnTo>
                  <a:lnTo>
                    <a:pt x="0" y="1250952"/>
                  </a:lnTo>
                  <a:lnTo>
                    <a:pt x="0" y="1093218"/>
                  </a:lnTo>
                  <a:lnTo>
                    <a:pt x="0" y="746203"/>
                  </a:lnTo>
                  <a:lnTo>
                    <a:pt x="0" y="399187"/>
                  </a:lnTo>
                  <a:lnTo>
                    <a:pt x="0" y="241453"/>
                  </a:lnTo>
                  <a:lnTo>
                    <a:pt x="4905" y="192791"/>
                  </a:lnTo>
                  <a:lnTo>
                    <a:pt x="18974" y="147468"/>
                  </a:lnTo>
                  <a:lnTo>
                    <a:pt x="41236" y="106453"/>
                  </a:lnTo>
                  <a:lnTo>
                    <a:pt x="70719" y="70719"/>
                  </a:lnTo>
                  <a:lnTo>
                    <a:pt x="106453" y="41236"/>
                  </a:lnTo>
                  <a:lnTo>
                    <a:pt x="147468" y="18974"/>
                  </a:lnTo>
                  <a:lnTo>
                    <a:pt x="192791" y="4905"/>
                  </a:lnTo>
                  <a:lnTo>
                    <a:pt x="241453" y="0"/>
                  </a:lnTo>
                  <a:lnTo>
                    <a:pt x="263858" y="0"/>
                  </a:lnTo>
                  <a:lnTo>
                    <a:pt x="313150" y="0"/>
                  </a:lnTo>
                  <a:lnTo>
                    <a:pt x="362441" y="0"/>
                  </a:lnTo>
                  <a:lnTo>
                    <a:pt x="384847" y="0"/>
                  </a:lnTo>
                  <a:lnTo>
                    <a:pt x="384847" y="233188"/>
                  </a:lnTo>
                  <a:lnTo>
                    <a:pt x="384847" y="746203"/>
                  </a:lnTo>
                  <a:lnTo>
                    <a:pt x="384847" y="1259217"/>
                  </a:lnTo>
                  <a:lnTo>
                    <a:pt x="384847" y="1492406"/>
                  </a:lnTo>
                  <a:close/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981414" y="6184809"/>
              <a:ext cx="0" cy="1386205"/>
            </a:xfrm>
            <a:custGeom>
              <a:avLst/>
              <a:gdLst/>
              <a:ahLst/>
              <a:cxnLst/>
              <a:rect l="l" t="t" r="r" b="b"/>
              <a:pathLst>
                <a:path w="0" h="1386204">
                  <a:moveTo>
                    <a:pt x="0" y="1385579"/>
                  </a:moveTo>
                  <a:lnTo>
                    <a:pt x="0" y="1169082"/>
                  </a:lnTo>
                  <a:lnTo>
                    <a:pt x="0" y="692789"/>
                  </a:lnTo>
                  <a:lnTo>
                    <a:pt x="0" y="216496"/>
                  </a:lnTo>
                  <a:lnTo>
                    <a:pt x="0" y="0"/>
                  </a:lnTo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188411" y="6718033"/>
              <a:ext cx="88900" cy="906780"/>
            </a:xfrm>
            <a:custGeom>
              <a:avLst/>
              <a:gdLst/>
              <a:ahLst/>
              <a:cxnLst/>
              <a:rect l="l" t="t" r="r" b="b"/>
              <a:pathLst>
                <a:path w="88900" h="906779">
                  <a:moveTo>
                    <a:pt x="88393" y="906518"/>
                  </a:moveTo>
                  <a:lnTo>
                    <a:pt x="0" y="906518"/>
                  </a:lnTo>
                  <a:lnTo>
                    <a:pt x="88393" y="0"/>
                  </a:lnTo>
                  <a:lnTo>
                    <a:pt x="88393" y="906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5338735" y="6131820"/>
              <a:ext cx="385445" cy="1492885"/>
            </a:xfrm>
            <a:custGeom>
              <a:avLst/>
              <a:gdLst/>
              <a:ahLst/>
              <a:cxnLst/>
              <a:rect l="l" t="t" r="r" b="b"/>
              <a:pathLst>
                <a:path w="385445" h="1492884">
                  <a:moveTo>
                    <a:pt x="143393" y="1492406"/>
                  </a:moveTo>
                  <a:lnTo>
                    <a:pt x="0" y="1492406"/>
                  </a:lnTo>
                  <a:lnTo>
                    <a:pt x="0" y="0"/>
                  </a:lnTo>
                  <a:lnTo>
                    <a:pt x="143393" y="0"/>
                  </a:lnTo>
                  <a:lnTo>
                    <a:pt x="192055" y="4905"/>
                  </a:lnTo>
                  <a:lnTo>
                    <a:pt x="237378" y="18974"/>
                  </a:lnTo>
                  <a:lnTo>
                    <a:pt x="278393" y="41236"/>
                  </a:lnTo>
                  <a:lnTo>
                    <a:pt x="314127" y="70719"/>
                  </a:lnTo>
                  <a:lnTo>
                    <a:pt x="343611" y="106453"/>
                  </a:lnTo>
                  <a:lnTo>
                    <a:pt x="365872" y="147468"/>
                  </a:lnTo>
                  <a:lnTo>
                    <a:pt x="379941" y="192791"/>
                  </a:lnTo>
                  <a:lnTo>
                    <a:pt x="384847" y="241453"/>
                  </a:lnTo>
                  <a:lnTo>
                    <a:pt x="384847" y="1250952"/>
                  </a:lnTo>
                  <a:lnTo>
                    <a:pt x="379941" y="1299614"/>
                  </a:lnTo>
                  <a:lnTo>
                    <a:pt x="365872" y="1344938"/>
                  </a:lnTo>
                  <a:lnTo>
                    <a:pt x="343611" y="1385952"/>
                  </a:lnTo>
                  <a:lnTo>
                    <a:pt x="314127" y="1421686"/>
                  </a:lnTo>
                  <a:lnTo>
                    <a:pt x="278393" y="1451170"/>
                  </a:lnTo>
                  <a:lnTo>
                    <a:pt x="237378" y="1473432"/>
                  </a:lnTo>
                  <a:lnTo>
                    <a:pt x="192055" y="1487501"/>
                  </a:lnTo>
                  <a:lnTo>
                    <a:pt x="143393" y="1492406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338735" y="6131820"/>
              <a:ext cx="385445" cy="1492885"/>
            </a:xfrm>
            <a:custGeom>
              <a:avLst/>
              <a:gdLst/>
              <a:ahLst/>
              <a:cxnLst/>
              <a:rect l="l" t="t" r="r" b="b"/>
              <a:pathLst>
                <a:path w="385445" h="1492884">
                  <a:moveTo>
                    <a:pt x="0" y="1492406"/>
                  </a:moveTo>
                  <a:lnTo>
                    <a:pt x="22405" y="1492406"/>
                  </a:lnTo>
                  <a:lnTo>
                    <a:pt x="71696" y="1492406"/>
                  </a:lnTo>
                  <a:lnTo>
                    <a:pt x="120988" y="1492406"/>
                  </a:lnTo>
                  <a:lnTo>
                    <a:pt x="143393" y="1492406"/>
                  </a:lnTo>
                  <a:lnTo>
                    <a:pt x="192055" y="1487501"/>
                  </a:lnTo>
                  <a:lnTo>
                    <a:pt x="237378" y="1473432"/>
                  </a:lnTo>
                  <a:lnTo>
                    <a:pt x="278393" y="1451170"/>
                  </a:lnTo>
                  <a:lnTo>
                    <a:pt x="314127" y="1421686"/>
                  </a:lnTo>
                  <a:lnTo>
                    <a:pt x="343611" y="1385952"/>
                  </a:lnTo>
                  <a:lnTo>
                    <a:pt x="365872" y="1344938"/>
                  </a:lnTo>
                  <a:lnTo>
                    <a:pt x="379941" y="1299614"/>
                  </a:lnTo>
                  <a:lnTo>
                    <a:pt x="384847" y="1250952"/>
                  </a:lnTo>
                  <a:lnTo>
                    <a:pt x="384847" y="1093218"/>
                  </a:lnTo>
                  <a:lnTo>
                    <a:pt x="384847" y="746203"/>
                  </a:lnTo>
                  <a:lnTo>
                    <a:pt x="384847" y="399187"/>
                  </a:lnTo>
                  <a:lnTo>
                    <a:pt x="384847" y="241453"/>
                  </a:lnTo>
                  <a:lnTo>
                    <a:pt x="379941" y="192791"/>
                  </a:lnTo>
                  <a:lnTo>
                    <a:pt x="365872" y="147468"/>
                  </a:lnTo>
                  <a:lnTo>
                    <a:pt x="343611" y="106453"/>
                  </a:lnTo>
                  <a:lnTo>
                    <a:pt x="314127" y="70719"/>
                  </a:lnTo>
                  <a:lnTo>
                    <a:pt x="278393" y="41236"/>
                  </a:lnTo>
                  <a:lnTo>
                    <a:pt x="237378" y="18974"/>
                  </a:lnTo>
                  <a:lnTo>
                    <a:pt x="192055" y="4905"/>
                  </a:lnTo>
                  <a:lnTo>
                    <a:pt x="143393" y="0"/>
                  </a:lnTo>
                  <a:lnTo>
                    <a:pt x="120988" y="0"/>
                  </a:lnTo>
                  <a:lnTo>
                    <a:pt x="71696" y="0"/>
                  </a:lnTo>
                  <a:lnTo>
                    <a:pt x="22405" y="0"/>
                  </a:lnTo>
                  <a:lnTo>
                    <a:pt x="0" y="0"/>
                  </a:lnTo>
                  <a:lnTo>
                    <a:pt x="0" y="233188"/>
                  </a:lnTo>
                  <a:lnTo>
                    <a:pt x="0" y="746203"/>
                  </a:lnTo>
                  <a:lnTo>
                    <a:pt x="0" y="1259217"/>
                  </a:lnTo>
                  <a:lnTo>
                    <a:pt x="0" y="1492406"/>
                  </a:lnTo>
                  <a:close/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634114" y="6184809"/>
              <a:ext cx="0" cy="1386205"/>
            </a:xfrm>
            <a:custGeom>
              <a:avLst/>
              <a:gdLst/>
              <a:ahLst/>
              <a:cxnLst/>
              <a:rect l="l" t="t" r="r" b="b"/>
              <a:pathLst>
                <a:path w="0" h="1386204">
                  <a:moveTo>
                    <a:pt x="0" y="1385579"/>
                  </a:moveTo>
                  <a:lnTo>
                    <a:pt x="0" y="1169082"/>
                  </a:lnTo>
                  <a:lnTo>
                    <a:pt x="0" y="692789"/>
                  </a:lnTo>
                  <a:lnTo>
                    <a:pt x="0" y="216496"/>
                  </a:lnTo>
                  <a:lnTo>
                    <a:pt x="0" y="0"/>
                  </a:lnTo>
                </a:path>
              </a:pathLst>
            </a:custGeom>
            <a:ln w="124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338735" y="6718033"/>
              <a:ext cx="88900" cy="906780"/>
            </a:xfrm>
            <a:custGeom>
              <a:avLst/>
              <a:gdLst/>
              <a:ahLst/>
              <a:cxnLst/>
              <a:rect l="l" t="t" r="r" b="b"/>
              <a:pathLst>
                <a:path w="88900" h="906779">
                  <a:moveTo>
                    <a:pt x="88393" y="906518"/>
                  </a:moveTo>
                  <a:lnTo>
                    <a:pt x="0" y="906518"/>
                  </a:lnTo>
                  <a:lnTo>
                    <a:pt x="0" y="0"/>
                  </a:lnTo>
                  <a:lnTo>
                    <a:pt x="88393" y="906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680430" y="4496375"/>
              <a:ext cx="1610995" cy="1247775"/>
            </a:xfrm>
            <a:custGeom>
              <a:avLst/>
              <a:gdLst/>
              <a:ahLst/>
              <a:cxnLst/>
              <a:rect l="l" t="t" r="r" b="b"/>
              <a:pathLst>
                <a:path w="1610995" h="1247775">
                  <a:moveTo>
                    <a:pt x="331297" y="1247393"/>
                  </a:moveTo>
                  <a:lnTo>
                    <a:pt x="498716" y="989662"/>
                  </a:lnTo>
                  <a:lnTo>
                    <a:pt x="1492277" y="989662"/>
                  </a:lnTo>
                  <a:lnTo>
                    <a:pt x="1538464" y="980336"/>
                  </a:lnTo>
                  <a:lnTo>
                    <a:pt x="1576182" y="954904"/>
                  </a:lnTo>
                  <a:lnTo>
                    <a:pt x="1601614" y="917186"/>
                  </a:lnTo>
                  <a:lnTo>
                    <a:pt x="1610940" y="870999"/>
                  </a:lnTo>
                  <a:lnTo>
                    <a:pt x="1610940" y="118662"/>
                  </a:lnTo>
                  <a:lnTo>
                    <a:pt x="1601614" y="72475"/>
                  </a:lnTo>
                  <a:lnTo>
                    <a:pt x="1576182" y="34757"/>
                  </a:lnTo>
                  <a:lnTo>
                    <a:pt x="1538464" y="9325"/>
                  </a:lnTo>
                  <a:lnTo>
                    <a:pt x="1492277" y="0"/>
                  </a:lnTo>
                  <a:lnTo>
                    <a:pt x="118662" y="0"/>
                  </a:lnTo>
                  <a:lnTo>
                    <a:pt x="72475" y="9325"/>
                  </a:lnTo>
                  <a:lnTo>
                    <a:pt x="34757" y="34757"/>
                  </a:lnTo>
                  <a:lnTo>
                    <a:pt x="9325" y="72475"/>
                  </a:lnTo>
                  <a:lnTo>
                    <a:pt x="0" y="118662"/>
                  </a:lnTo>
                  <a:lnTo>
                    <a:pt x="0" y="870999"/>
                  </a:lnTo>
                  <a:lnTo>
                    <a:pt x="9325" y="917186"/>
                  </a:lnTo>
                  <a:lnTo>
                    <a:pt x="34757" y="954904"/>
                  </a:lnTo>
                  <a:lnTo>
                    <a:pt x="72475" y="980336"/>
                  </a:lnTo>
                  <a:lnTo>
                    <a:pt x="118662" y="989662"/>
                  </a:lnTo>
                  <a:lnTo>
                    <a:pt x="331297" y="989662"/>
                  </a:lnTo>
                  <a:lnTo>
                    <a:pt x="331297" y="12473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680430" y="4496375"/>
              <a:ext cx="1610995" cy="1247775"/>
            </a:xfrm>
            <a:custGeom>
              <a:avLst/>
              <a:gdLst/>
              <a:ahLst/>
              <a:cxnLst/>
              <a:rect l="l" t="t" r="r" b="b"/>
              <a:pathLst>
                <a:path w="1610995" h="1247775">
                  <a:moveTo>
                    <a:pt x="118662" y="989662"/>
                  </a:moveTo>
                  <a:lnTo>
                    <a:pt x="151886" y="989662"/>
                  </a:lnTo>
                  <a:lnTo>
                    <a:pt x="224979" y="989662"/>
                  </a:lnTo>
                  <a:lnTo>
                    <a:pt x="298072" y="989662"/>
                  </a:lnTo>
                  <a:lnTo>
                    <a:pt x="331297" y="989662"/>
                  </a:lnTo>
                  <a:lnTo>
                    <a:pt x="331297" y="1029932"/>
                  </a:lnTo>
                  <a:lnTo>
                    <a:pt x="331297" y="1118527"/>
                  </a:lnTo>
                  <a:lnTo>
                    <a:pt x="331297" y="1207122"/>
                  </a:lnTo>
                  <a:lnTo>
                    <a:pt x="331297" y="1247393"/>
                  </a:lnTo>
                  <a:lnTo>
                    <a:pt x="357456" y="1207122"/>
                  </a:lnTo>
                  <a:lnTo>
                    <a:pt x="415007" y="1118527"/>
                  </a:lnTo>
                  <a:lnTo>
                    <a:pt x="472557" y="1029932"/>
                  </a:lnTo>
                  <a:lnTo>
                    <a:pt x="498716" y="989662"/>
                  </a:lnTo>
                  <a:lnTo>
                    <a:pt x="653960" y="989662"/>
                  </a:lnTo>
                  <a:lnTo>
                    <a:pt x="995497" y="989662"/>
                  </a:lnTo>
                  <a:lnTo>
                    <a:pt x="1337034" y="989662"/>
                  </a:lnTo>
                  <a:lnTo>
                    <a:pt x="1492277" y="989662"/>
                  </a:lnTo>
                  <a:lnTo>
                    <a:pt x="1538464" y="980336"/>
                  </a:lnTo>
                  <a:lnTo>
                    <a:pt x="1576182" y="954904"/>
                  </a:lnTo>
                  <a:lnTo>
                    <a:pt x="1601614" y="917186"/>
                  </a:lnTo>
                  <a:lnTo>
                    <a:pt x="1610940" y="870999"/>
                  </a:lnTo>
                  <a:lnTo>
                    <a:pt x="1610940" y="753447"/>
                  </a:lnTo>
                  <a:lnTo>
                    <a:pt x="1610940" y="494831"/>
                  </a:lnTo>
                  <a:lnTo>
                    <a:pt x="1610940" y="236214"/>
                  </a:lnTo>
                  <a:lnTo>
                    <a:pt x="1610940" y="118662"/>
                  </a:lnTo>
                  <a:lnTo>
                    <a:pt x="1601614" y="72475"/>
                  </a:lnTo>
                  <a:lnTo>
                    <a:pt x="1576182" y="34757"/>
                  </a:lnTo>
                  <a:lnTo>
                    <a:pt x="1538464" y="9325"/>
                  </a:lnTo>
                  <a:lnTo>
                    <a:pt x="1492277" y="0"/>
                  </a:lnTo>
                  <a:lnTo>
                    <a:pt x="1277650" y="0"/>
                  </a:lnTo>
                  <a:lnTo>
                    <a:pt x="805470" y="0"/>
                  </a:lnTo>
                  <a:lnTo>
                    <a:pt x="333289" y="0"/>
                  </a:lnTo>
                  <a:lnTo>
                    <a:pt x="118662" y="0"/>
                  </a:lnTo>
                  <a:lnTo>
                    <a:pt x="72475" y="9325"/>
                  </a:lnTo>
                  <a:lnTo>
                    <a:pt x="34757" y="34757"/>
                  </a:lnTo>
                  <a:lnTo>
                    <a:pt x="9325" y="72475"/>
                  </a:lnTo>
                  <a:lnTo>
                    <a:pt x="0" y="118662"/>
                  </a:lnTo>
                  <a:lnTo>
                    <a:pt x="0" y="236214"/>
                  </a:lnTo>
                  <a:lnTo>
                    <a:pt x="0" y="494831"/>
                  </a:lnTo>
                  <a:lnTo>
                    <a:pt x="0" y="753447"/>
                  </a:lnTo>
                  <a:lnTo>
                    <a:pt x="0" y="870999"/>
                  </a:lnTo>
                  <a:lnTo>
                    <a:pt x="9325" y="917186"/>
                  </a:lnTo>
                  <a:lnTo>
                    <a:pt x="34757" y="954904"/>
                  </a:lnTo>
                  <a:lnTo>
                    <a:pt x="72475" y="980336"/>
                  </a:lnTo>
                  <a:lnTo>
                    <a:pt x="118662" y="989662"/>
                  </a:lnTo>
                  <a:close/>
                </a:path>
              </a:pathLst>
            </a:custGeom>
            <a:ln w="132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24242" y="4928161"/>
              <a:ext cx="106780" cy="105200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32517" y="4928161"/>
              <a:ext cx="106832" cy="105200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40844" y="4928161"/>
              <a:ext cx="106780" cy="105200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66032" y="4257191"/>
              <a:ext cx="1552929" cy="1551223"/>
            </a:xfrm>
            <a:prstGeom prst="rect">
              <a:avLst/>
            </a:prstGeom>
          </p:spPr>
        </p:pic>
      </p:grpSp>
      <p:sp>
        <p:nvSpPr>
          <p:cNvPr id="41" name="object 41" descr=""/>
          <p:cNvSpPr/>
          <p:nvPr/>
        </p:nvSpPr>
        <p:spPr>
          <a:xfrm>
            <a:off x="8361204" y="5143500"/>
            <a:ext cx="4551045" cy="693420"/>
          </a:xfrm>
          <a:custGeom>
            <a:avLst/>
            <a:gdLst/>
            <a:ahLst/>
            <a:cxnLst/>
            <a:rect l="l" t="t" r="r" b="b"/>
            <a:pathLst>
              <a:path w="4551045" h="693420">
                <a:moveTo>
                  <a:pt x="4204426" y="693038"/>
                </a:moveTo>
                <a:lnTo>
                  <a:pt x="346519" y="693038"/>
                </a:lnTo>
                <a:lnTo>
                  <a:pt x="299498" y="689875"/>
                </a:lnTo>
                <a:lnTo>
                  <a:pt x="254401" y="680660"/>
                </a:lnTo>
                <a:lnTo>
                  <a:pt x="211638" y="665807"/>
                </a:lnTo>
                <a:lnTo>
                  <a:pt x="171624" y="645728"/>
                </a:lnTo>
                <a:lnTo>
                  <a:pt x="134771" y="620837"/>
                </a:lnTo>
                <a:lnTo>
                  <a:pt x="101493" y="591545"/>
                </a:lnTo>
                <a:lnTo>
                  <a:pt x="72201" y="558266"/>
                </a:lnTo>
                <a:lnTo>
                  <a:pt x="47310" y="521414"/>
                </a:lnTo>
                <a:lnTo>
                  <a:pt x="27231" y="481400"/>
                </a:lnTo>
                <a:lnTo>
                  <a:pt x="12378" y="438637"/>
                </a:lnTo>
                <a:lnTo>
                  <a:pt x="3163" y="393539"/>
                </a:lnTo>
                <a:lnTo>
                  <a:pt x="0" y="346519"/>
                </a:lnTo>
                <a:lnTo>
                  <a:pt x="3163" y="299498"/>
                </a:lnTo>
                <a:lnTo>
                  <a:pt x="12378" y="254400"/>
                </a:lnTo>
                <a:lnTo>
                  <a:pt x="27231" y="211638"/>
                </a:lnTo>
                <a:lnTo>
                  <a:pt x="47310" y="171624"/>
                </a:lnTo>
                <a:lnTo>
                  <a:pt x="72201" y="134771"/>
                </a:lnTo>
                <a:lnTo>
                  <a:pt x="101493" y="101493"/>
                </a:lnTo>
                <a:lnTo>
                  <a:pt x="134771" y="72201"/>
                </a:lnTo>
                <a:lnTo>
                  <a:pt x="171624" y="47310"/>
                </a:lnTo>
                <a:lnTo>
                  <a:pt x="211638" y="27231"/>
                </a:lnTo>
                <a:lnTo>
                  <a:pt x="254401" y="12378"/>
                </a:lnTo>
                <a:lnTo>
                  <a:pt x="299498" y="3163"/>
                </a:lnTo>
                <a:lnTo>
                  <a:pt x="346519" y="0"/>
                </a:lnTo>
                <a:lnTo>
                  <a:pt x="4204426" y="0"/>
                </a:lnTo>
                <a:lnTo>
                  <a:pt x="4251446" y="3163"/>
                </a:lnTo>
                <a:lnTo>
                  <a:pt x="4296544" y="12378"/>
                </a:lnTo>
                <a:lnTo>
                  <a:pt x="4339307" y="27231"/>
                </a:lnTo>
                <a:lnTo>
                  <a:pt x="4379321" y="47310"/>
                </a:lnTo>
                <a:lnTo>
                  <a:pt x="4416173" y="72201"/>
                </a:lnTo>
                <a:lnTo>
                  <a:pt x="4449452" y="101493"/>
                </a:lnTo>
                <a:lnTo>
                  <a:pt x="4478743" y="134771"/>
                </a:lnTo>
                <a:lnTo>
                  <a:pt x="4503635" y="171624"/>
                </a:lnTo>
                <a:lnTo>
                  <a:pt x="4523714" y="211638"/>
                </a:lnTo>
                <a:lnTo>
                  <a:pt x="4538567" y="254400"/>
                </a:lnTo>
                <a:lnTo>
                  <a:pt x="4547782" y="299498"/>
                </a:lnTo>
                <a:lnTo>
                  <a:pt x="4550772" y="343939"/>
                </a:lnTo>
                <a:lnTo>
                  <a:pt x="4550772" y="349099"/>
                </a:lnTo>
                <a:lnTo>
                  <a:pt x="4547782" y="393539"/>
                </a:lnTo>
                <a:lnTo>
                  <a:pt x="4538567" y="438637"/>
                </a:lnTo>
                <a:lnTo>
                  <a:pt x="4523714" y="481400"/>
                </a:lnTo>
                <a:lnTo>
                  <a:pt x="4503635" y="521414"/>
                </a:lnTo>
                <a:lnTo>
                  <a:pt x="4478743" y="558266"/>
                </a:lnTo>
                <a:lnTo>
                  <a:pt x="4449452" y="591545"/>
                </a:lnTo>
                <a:lnTo>
                  <a:pt x="4416173" y="620837"/>
                </a:lnTo>
                <a:lnTo>
                  <a:pt x="4379321" y="645728"/>
                </a:lnTo>
                <a:lnTo>
                  <a:pt x="4339307" y="665807"/>
                </a:lnTo>
                <a:lnTo>
                  <a:pt x="4296544" y="680660"/>
                </a:lnTo>
                <a:lnTo>
                  <a:pt x="4251446" y="689875"/>
                </a:lnTo>
                <a:lnTo>
                  <a:pt x="4204426" y="693038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8565000" y="7757398"/>
            <a:ext cx="4549775" cy="1217295"/>
          </a:xfrm>
          <a:custGeom>
            <a:avLst/>
            <a:gdLst/>
            <a:ahLst/>
            <a:cxnLst/>
            <a:rect l="l" t="t" r="r" b="b"/>
            <a:pathLst>
              <a:path w="4549775" h="1217295">
                <a:moveTo>
                  <a:pt x="4065170" y="1216913"/>
                </a:moveTo>
                <a:lnTo>
                  <a:pt x="485775" y="1216913"/>
                </a:lnTo>
                <a:lnTo>
                  <a:pt x="437762" y="1214536"/>
                </a:lnTo>
                <a:lnTo>
                  <a:pt x="390562" y="1207493"/>
                </a:lnTo>
                <a:lnTo>
                  <a:pt x="344494" y="1195915"/>
                </a:lnTo>
                <a:lnTo>
                  <a:pt x="299877" y="1179936"/>
                </a:lnTo>
                <a:lnTo>
                  <a:pt x="257028" y="1159686"/>
                </a:lnTo>
                <a:lnTo>
                  <a:pt x="216266" y="1135297"/>
                </a:lnTo>
                <a:lnTo>
                  <a:pt x="177911" y="1106902"/>
                </a:lnTo>
                <a:lnTo>
                  <a:pt x="142280" y="1074633"/>
                </a:lnTo>
                <a:lnTo>
                  <a:pt x="110011" y="1039002"/>
                </a:lnTo>
                <a:lnTo>
                  <a:pt x="81616" y="1000646"/>
                </a:lnTo>
                <a:lnTo>
                  <a:pt x="57227" y="959885"/>
                </a:lnTo>
                <a:lnTo>
                  <a:pt x="36977" y="917036"/>
                </a:lnTo>
                <a:lnTo>
                  <a:pt x="20997" y="872419"/>
                </a:lnTo>
                <a:lnTo>
                  <a:pt x="9420" y="826351"/>
                </a:lnTo>
                <a:lnTo>
                  <a:pt x="2377" y="779151"/>
                </a:lnTo>
                <a:lnTo>
                  <a:pt x="0" y="731138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7"/>
                </a:lnTo>
                <a:lnTo>
                  <a:pt x="57227" y="257028"/>
                </a:lnTo>
                <a:lnTo>
                  <a:pt x="81616" y="216266"/>
                </a:lnTo>
                <a:lnTo>
                  <a:pt x="110011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6"/>
                </a:lnTo>
                <a:lnTo>
                  <a:pt x="257028" y="57227"/>
                </a:lnTo>
                <a:lnTo>
                  <a:pt x="299877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4065170" y="0"/>
                </a:lnTo>
                <a:lnTo>
                  <a:pt x="4113184" y="2377"/>
                </a:lnTo>
                <a:lnTo>
                  <a:pt x="4160383" y="9420"/>
                </a:lnTo>
                <a:lnTo>
                  <a:pt x="4206451" y="20997"/>
                </a:lnTo>
                <a:lnTo>
                  <a:pt x="4251069" y="36977"/>
                </a:lnTo>
                <a:lnTo>
                  <a:pt x="4293917" y="57227"/>
                </a:lnTo>
                <a:lnTo>
                  <a:pt x="4334679" y="81616"/>
                </a:lnTo>
                <a:lnTo>
                  <a:pt x="4373034" y="110010"/>
                </a:lnTo>
                <a:lnTo>
                  <a:pt x="4408664" y="142280"/>
                </a:lnTo>
                <a:lnTo>
                  <a:pt x="4440934" y="177911"/>
                </a:lnTo>
                <a:lnTo>
                  <a:pt x="4469329" y="216266"/>
                </a:lnTo>
                <a:lnTo>
                  <a:pt x="4493717" y="257028"/>
                </a:lnTo>
                <a:lnTo>
                  <a:pt x="4513968" y="299877"/>
                </a:lnTo>
                <a:lnTo>
                  <a:pt x="4529947" y="344494"/>
                </a:lnTo>
                <a:lnTo>
                  <a:pt x="4541525" y="390562"/>
                </a:lnTo>
                <a:lnTo>
                  <a:pt x="4548568" y="437762"/>
                </a:lnTo>
                <a:lnTo>
                  <a:pt x="4549164" y="449801"/>
                </a:lnTo>
                <a:lnTo>
                  <a:pt x="4549164" y="767112"/>
                </a:lnTo>
                <a:lnTo>
                  <a:pt x="4541525" y="826351"/>
                </a:lnTo>
                <a:lnTo>
                  <a:pt x="4529947" y="872419"/>
                </a:lnTo>
                <a:lnTo>
                  <a:pt x="4513968" y="917036"/>
                </a:lnTo>
                <a:lnTo>
                  <a:pt x="4493717" y="959885"/>
                </a:lnTo>
                <a:lnTo>
                  <a:pt x="4469329" y="1000646"/>
                </a:lnTo>
                <a:lnTo>
                  <a:pt x="4440934" y="1039002"/>
                </a:lnTo>
                <a:lnTo>
                  <a:pt x="4408664" y="1074633"/>
                </a:lnTo>
                <a:lnTo>
                  <a:pt x="4373034" y="1106902"/>
                </a:lnTo>
                <a:lnTo>
                  <a:pt x="4334679" y="1135297"/>
                </a:lnTo>
                <a:lnTo>
                  <a:pt x="4293917" y="1159686"/>
                </a:lnTo>
                <a:lnTo>
                  <a:pt x="4251069" y="1179936"/>
                </a:lnTo>
                <a:lnTo>
                  <a:pt x="4206451" y="1195915"/>
                </a:lnTo>
                <a:lnTo>
                  <a:pt x="4160383" y="1207493"/>
                </a:lnTo>
                <a:lnTo>
                  <a:pt x="4113184" y="1214536"/>
                </a:lnTo>
                <a:lnTo>
                  <a:pt x="4065170" y="1216913"/>
                </a:lnTo>
                <a:close/>
              </a:path>
            </a:pathLst>
          </a:custGeom>
          <a:solidFill>
            <a:srgbClr val="F6562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3" name="object 43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528023" y="8038032"/>
            <a:ext cx="3492247" cy="1765299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19175" y="1019175"/>
            <a:ext cx="905916" cy="914846"/>
          </a:xfrm>
          <a:prstGeom prst="rect">
            <a:avLst/>
          </a:prstGeom>
        </p:spPr>
      </p:pic>
      <p:sp>
        <p:nvSpPr>
          <p:cNvPr id="45" name="object 45"/>
          <p:cNvSpPr txBox="1">
            <a:spLocks noGrp="1"/>
          </p:cNvSpPr>
          <p:nvPr>
            <p:ph type="title"/>
          </p:nvPr>
        </p:nvSpPr>
        <p:spPr>
          <a:xfrm>
            <a:off x="8552301" y="1599480"/>
            <a:ext cx="7045959" cy="2682875"/>
          </a:xfrm>
          <a:prstGeom prst="rect"/>
        </p:spPr>
        <p:txBody>
          <a:bodyPr wrap="square" lIns="0" tIns="402590" rIns="0" bIns="0" rtlCol="0" vert="horz">
            <a:spAutoFit/>
          </a:bodyPr>
          <a:lstStyle/>
          <a:p>
            <a:pPr marL="12700" marR="5080">
              <a:lnSpc>
                <a:spcPct val="74400"/>
              </a:lnSpc>
              <a:spcBef>
                <a:spcPts val="3170"/>
              </a:spcBef>
            </a:pPr>
            <a:r>
              <a:rPr dirty="0" sz="10000" spc="-1355"/>
              <a:t>DRILL</a:t>
            </a:r>
            <a:r>
              <a:rPr dirty="0" sz="10000" spc="-605"/>
              <a:t> </a:t>
            </a:r>
            <a:r>
              <a:rPr dirty="0" sz="10000" spc="-1750"/>
              <a:t>AND</a:t>
            </a:r>
            <a:r>
              <a:rPr dirty="0" sz="10000" spc="-605"/>
              <a:t> </a:t>
            </a:r>
            <a:r>
              <a:rPr dirty="0" sz="10000" spc="-1770"/>
              <a:t>PLOW </a:t>
            </a:r>
            <a:r>
              <a:rPr dirty="0" sz="10000" spc="-1415"/>
              <a:t>MACHINE</a:t>
            </a:r>
            <a:endParaRPr sz="10000"/>
          </a:p>
        </p:txBody>
      </p:sp>
      <p:sp>
        <p:nvSpPr>
          <p:cNvPr id="46" name="object 46" descr=""/>
          <p:cNvSpPr txBox="1"/>
          <p:nvPr/>
        </p:nvSpPr>
        <p:spPr>
          <a:xfrm>
            <a:off x="7402760" y="5197569"/>
            <a:ext cx="7065009" cy="3620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37360">
              <a:lnSpc>
                <a:spcPct val="100000"/>
              </a:lnSpc>
              <a:spcBef>
                <a:spcPts val="100"/>
              </a:spcBef>
            </a:pPr>
            <a:r>
              <a:rPr dirty="0" sz="3000" spc="215" b="1">
                <a:solidFill>
                  <a:srgbClr val="FFFFFF"/>
                </a:solidFill>
                <a:latin typeface="Trebuchet MS"/>
                <a:cs typeface="Trebuchet MS"/>
              </a:rPr>
              <a:t>PRESENTED</a:t>
            </a:r>
            <a:r>
              <a:rPr dirty="0" sz="30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-25" b="1">
                <a:solidFill>
                  <a:srgbClr val="FFFFFF"/>
                </a:solidFill>
                <a:latin typeface="Trebuchet MS"/>
                <a:cs typeface="Trebuchet MS"/>
              </a:rPr>
              <a:t>BY:</a:t>
            </a: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35"/>
              </a:spcBef>
            </a:pPr>
            <a:endParaRPr sz="3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3400">
                <a:solidFill>
                  <a:srgbClr val="290505"/>
                </a:solidFill>
                <a:latin typeface="Lucida Sans Unicode"/>
                <a:cs typeface="Lucida Sans Unicode"/>
              </a:rPr>
              <a:t>Presented</a:t>
            </a:r>
            <a:r>
              <a:rPr dirty="0" sz="3400" spc="-40">
                <a:solidFill>
                  <a:srgbClr val="290505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25">
                <a:solidFill>
                  <a:srgbClr val="290505"/>
                </a:solidFill>
                <a:latin typeface="Lucida Sans Unicode"/>
                <a:cs typeface="Lucida Sans Unicode"/>
              </a:rPr>
              <a:t>By:</a:t>
            </a:r>
            <a:endParaRPr sz="34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  <a:spcBef>
                <a:spcPts val="645"/>
              </a:spcBef>
              <a:tabLst>
                <a:tab pos="4110354" algn="l"/>
              </a:tabLst>
            </a:pPr>
            <a:r>
              <a:rPr dirty="0" sz="3400">
                <a:solidFill>
                  <a:srgbClr val="290505"/>
                </a:solidFill>
                <a:latin typeface="Lucida Sans Unicode"/>
                <a:cs typeface="Lucida Sans Unicode"/>
              </a:rPr>
              <a:t>Fatima</a:t>
            </a:r>
            <a:r>
              <a:rPr dirty="0" sz="3400" spc="-95">
                <a:solidFill>
                  <a:srgbClr val="290505"/>
                </a:solidFill>
                <a:latin typeface="Lucida Sans Unicode"/>
                <a:cs typeface="Lucida Sans Unicode"/>
              </a:rPr>
              <a:t> </a:t>
            </a:r>
            <a:r>
              <a:rPr dirty="0" sz="3400">
                <a:solidFill>
                  <a:srgbClr val="290505"/>
                </a:solidFill>
                <a:latin typeface="Lucida Sans Unicode"/>
                <a:cs typeface="Lucida Sans Unicode"/>
              </a:rPr>
              <a:t>Zhraa</a:t>
            </a:r>
            <a:r>
              <a:rPr dirty="0" sz="3400" spc="-90">
                <a:solidFill>
                  <a:srgbClr val="290505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10">
                <a:solidFill>
                  <a:srgbClr val="290505"/>
                </a:solidFill>
                <a:latin typeface="Lucida Sans Unicode"/>
                <a:cs typeface="Lucida Sans Unicode"/>
              </a:rPr>
              <a:t>Saidi</a:t>
            </a:r>
            <a:r>
              <a:rPr dirty="0" sz="3400">
                <a:solidFill>
                  <a:srgbClr val="290505"/>
                </a:solidFill>
                <a:latin typeface="Lucida Sans Unicode"/>
                <a:cs typeface="Lucida Sans Unicode"/>
              </a:rPr>
              <a:t>	,Sama</a:t>
            </a:r>
            <a:r>
              <a:rPr dirty="0" sz="3400" spc="-40">
                <a:solidFill>
                  <a:srgbClr val="290505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35">
                <a:solidFill>
                  <a:srgbClr val="290505"/>
                </a:solidFill>
                <a:latin typeface="Lucida Sans Unicode"/>
                <a:cs typeface="Lucida Sans Unicode"/>
              </a:rPr>
              <a:t>Abosair</a:t>
            </a:r>
            <a:endParaRPr sz="3400">
              <a:latin typeface="Lucida Sans Unicode"/>
              <a:cs typeface="Lucida Sans Unicode"/>
            </a:endParaRPr>
          </a:p>
          <a:p>
            <a:pPr marL="1831975">
              <a:lnSpc>
                <a:spcPct val="100000"/>
              </a:lnSpc>
              <a:spcBef>
                <a:spcPts val="3954"/>
              </a:spcBef>
            </a:pPr>
            <a:r>
              <a:rPr dirty="0" sz="3000" spc="295" b="1">
                <a:solidFill>
                  <a:srgbClr val="FFFFFF"/>
                </a:solidFill>
                <a:latin typeface="Trebuchet MS"/>
                <a:cs typeface="Trebuchet MS"/>
              </a:rPr>
              <a:t>SUPERVISED</a:t>
            </a:r>
            <a:r>
              <a:rPr dirty="0" sz="3000" spc="-15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-25" b="1">
                <a:solidFill>
                  <a:srgbClr val="FFFFFF"/>
                </a:solidFill>
                <a:latin typeface="Trebuchet MS"/>
                <a:cs typeface="Trebuchet MS"/>
              </a:rPr>
              <a:t>BY:</a:t>
            </a:r>
            <a:endParaRPr sz="3000">
              <a:latin typeface="Trebuchet MS"/>
              <a:cs typeface="Trebuchet MS"/>
            </a:endParaRPr>
          </a:p>
          <a:p>
            <a:pPr algn="ctr" marR="181610">
              <a:lnSpc>
                <a:spcPct val="100000"/>
              </a:lnSpc>
              <a:spcBef>
                <a:spcPts val="525"/>
              </a:spcBef>
            </a:pPr>
            <a:r>
              <a:rPr dirty="0" sz="3000" spc="185">
                <a:solidFill>
                  <a:srgbClr val="FFFFFF"/>
                </a:solidFill>
                <a:latin typeface="Tahoma"/>
                <a:cs typeface="Tahoma"/>
              </a:rPr>
              <a:t>LUAI</a:t>
            </a:r>
            <a:r>
              <a:rPr dirty="0" sz="3000" spc="-2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200">
                <a:solidFill>
                  <a:srgbClr val="FFFFFF"/>
                </a:solidFill>
                <a:latin typeface="Tahoma"/>
                <a:cs typeface="Tahoma"/>
              </a:rPr>
              <a:t>MALHIS</a:t>
            </a:r>
            <a:endParaRPr sz="3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40"/>
              <a:t>HARDWARE</a:t>
            </a:r>
            <a:r>
              <a:rPr dirty="0" spc="254"/>
              <a:t> </a:t>
            </a:r>
            <a:r>
              <a:rPr dirty="0" spc="-705"/>
              <a:t>PARTS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34923" y="3380265"/>
            <a:ext cx="227711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</a:tabLst>
            </a:pPr>
            <a:r>
              <a:rPr dirty="0" sz="3000" spc="150" b="1">
                <a:solidFill>
                  <a:srgbClr val="290505"/>
                </a:solidFill>
                <a:latin typeface="Calibri"/>
                <a:cs typeface="Calibri"/>
              </a:rPr>
              <a:t>Servo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114" b="1">
                <a:solidFill>
                  <a:srgbClr val="290505"/>
                </a:solidFill>
                <a:latin typeface="Calibri"/>
                <a:cs typeface="Calibri"/>
              </a:rPr>
              <a:t>Motor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702816" y="3305653"/>
            <a:ext cx="428688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42720" algn="l"/>
                <a:tab pos="3411854" algn="l"/>
              </a:tabLst>
            </a:pPr>
            <a:r>
              <a:rPr dirty="0" sz="3000" spc="445" b="1">
                <a:solidFill>
                  <a:srgbClr val="290505"/>
                </a:solidFill>
                <a:latin typeface="Calibri"/>
                <a:cs typeface="Calibri"/>
              </a:rPr>
              <a:t>DC-</a:t>
            </a:r>
            <a:r>
              <a:rPr dirty="0" sz="3000" spc="405" b="1">
                <a:solidFill>
                  <a:srgbClr val="290505"/>
                </a:solidFill>
                <a:latin typeface="Calibri"/>
                <a:cs typeface="Calibri"/>
              </a:rPr>
              <a:t>DC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195" b="1">
                <a:solidFill>
                  <a:srgbClr val="290505"/>
                </a:solidFill>
                <a:latin typeface="Calibri"/>
                <a:cs typeface="Calibri"/>
              </a:rPr>
              <a:t>Converter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70" b="1">
                <a:solidFill>
                  <a:srgbClr val="290505"/>
                </a:solidFill>
                <a:latin typeface="Calibri"/>
                <a:cs typeface="Calibri"/>
              </a:rPr>
              <a:t>(6V)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91" y="6706901"/>
            <a:ext cx="29254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04645" algn="l"/>
              </a:tabLst>
            </a:pPr>
            <a:r>
              <a:rPr dirty="0" sz="3000" spc="254" b="1">
                <a:solidFill>
                  <a:srgbClr val="290505"/>
                </a:solidFill>
                <a:latin typeface="Calibri"/>
                <a:cs typeface="Calibri"/>
              </a:rPr>
              <a:t>Lithium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130" b="1">
                <a:solidFill>
                  <a:srgbClr val="290505"/>
                </a:solidFill>
                <a:latin typeface="Calibri"/>
                <a:cs typeface="Calibri"/>
              </a:rPr>
              <a:t>Battery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649715" y="6706901"/>
            <a:ext cx="36830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95145" algn="l"/>
              </a:tabLst>
            </a:pPr>
            <a:r>
              <a:rPr dirty="0" sz="3000" spc="420" b="1">
                <a:solidFill>
                  <a:srgbClr val="290505"/>
                </a:solidFill>
                <a:latin typeface="Calibri"/>
                <a:cs typeface="Calibri"/>
              </a:rPr>
              <a:t>HC-</a:t>
            </a:r>
            <a:r>
              <a:rPr dirty="0" sz="3000" spc="225" b="1">
                <a:solidFill>
                  <a:srgbClr val="290505"/>
                </a:solidFill>
                <a:latin typeface="Calibri"/>
                <a:cs typeface="Calibri"/>
              </a:rPr>
              <a:t>SR04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185" b="1">
                <a:solidFill>
                  <a:srgbClr val="290505"/>
                </a:solidFill>
                <a:latin typeface="Calibri"/>
                <a:cs typeface="Calibri"/>
              </a:rPr>
              <a:t>Ultrasonic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544875" y="8543875"/>
            <a:ext cx="581025" cy="581025"/>
            <a:chOff x="16544875" y="8543875"/>
            <a:chExt cx="581025" cy="5810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681380" y="8712014"/>
              <a:ext cx="330453" cy="243537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6555241" y="8554241"/>
              <a:ext cx="560070" cy="560070"/>
            </a:xfrm>
            <a:custGeom>
              <a:avLst/>
              <a:gdLst/>
              <a:ahLst/>
              <a:cxnLst/>
              <a:rect l="l" t="t" r="r" b="b"/>
              <a:pathLst>
                <a:path w="560069" h="560070">
                  <a:moveTo>
                    <a:pt x="559793" y="279896"/>
                  </a:moveTo>
                  <a:lnTo>
                    <a:pt x="556126" y="234522"/>
                  </a:lnTo>
                  <a:lnTo>
                    <a:pt x="545513" y="191468"/>
                  </a:lnTo>
                  <a:lnTo>
                    <a:pt x="528531" y="151315"/>
                  </a:lnTo>
                  <a:lnTo>
                    <a:pt x="505758" y="114639"/>
                  </a:lnTo>
                  <a:lnTo>
                    <a:pt x="477772" y="82020"/>
                  </a:lnTo>
                  <a:lnTo>
                    <a:pt x="445153" y="54034"/>
                  </a:lnTo>
                  <a:lnTo>
                    <a:pt x="408477" y="31261"/>
                  </a:lnTo>
                  <a:lnTo>
                    <a:pt x="368324" y="14279"/>
                  </a:lnTo>
                  <a:lnTo>
                    <a:pt x="325271" y="3666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325271" y="556126"/>
                  </a:lnTo>
                  <a:lnTo>
                    <a:pt x="368324" y="545513"/>
                  </a:lnTo>
                  <a:lnTo>
                    <a:pt x="408477" y="528531"/>
                  </a:lnTo>
                  <a:lnTo>
                    <a:pt x="445153" y="505758"/>
                  </a:lnTo>
                  <a:lnTo>
                    <a:pt x="477772" y="477772"/>
                  </a:lnTo>
                  <a:lnTo>
                    <a:pt x="505758" y="445153"/>
                  </a:lnTo>
                  <a:lnTo>
                    <a:pt x="528531" y="408477"/>
                  </a:lnTo>
                  <a:lnTo>
                    <a:pt x="545513" y="368324"/>
                  </a:lnTo>
                  <a:lnTo>
                    <a:pt x="556126" y="325271"/>
                  </a:lnTo>
                  <a:lnTo>
                    <a:pt x="559793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11538343" y="7462020"/>
            <a:ext cx="4561840" cy="2819400"/>
            <a:chOff x="11538343" y="7462020"/>
            <a:chExt cx="4561840" cy="2819400"/>
          </a:xfrm>
        </p:grpSpPr>
        <p:sp>
          <p:nvSpPr>
            <p:cNvPr id="6" name="object 6" descr=""/>
            <p:cNvSpPr/>
            <p:nvPr/>
          </p:nvSpPr>
          <p:spPr>
            <a:xfrm>
              <a:off x="11597405" y="7477467"/>
              <a:ext cx="4438015" cy="2727325"/>
            </a:xfrm>
            <a:custGeom>
              <a:avLst/>
              <a:gdLst/>
              <a:ahLst/>
              <a:cxnLst/>
              <a:rect l="l" t="t" r="r" b="b"/>
              <a:pathLst>
                <a:path w="4438015" h="2727325">
                  <a:moveTo>
                    <a:pt x="2717688" y="2726774"/>
                  </a:moveTo>
                  <a:lnTo>
                    <a:pt x="2674075" y="2702242"/>
                  </a:lnTo>
                  <a:lnTo>
                    <a:pt x="2654085" y="2714054"/>
                  </a:lnTo>
                  <a:lnTo>
                    <a:pt x="2654085" y="2691338"/>
                  </a:lnTo>
                  <a:lnTo>
                    <a:pt x="1336583" y="1929004"/>
                  </a:lnTo>
                  <a:lnTo>
                    <a:pt x="1336583" y="1910832"/>
                  </a:lnTo>
                  <a:lnTo>
                    <a:pt x="0" y="1138503"/>
                  </a:lnTo>
                  <a:lnTo>
                    <a:pt x="0" y="995849"/>
                  </a:lnTo>
                  <a:lnTo>
                    <a:pt x="230790" y="863191"/>
                  </a:lnTo>
                  <a:lnTo>
                    <a:pt x="1725473" y="0"/>
                  </a:lnTo>
                  <a:lnTo>
                    <a:pt x="1772278" y="20656"/>
                  </a:lnTo>
                  <a:lnTo>
                    <a:pt x="1819998" y="40376"/>
                  </a:lnTo>
                  <a:lnTo>
                    <a:pt x="1868613" y="59159"/>
                  </a:lnTo>
                  <a:lnTo>
                    <a:pt x="1918101" y="77005"/>
                  </a:lnTo>
                  <a:lnTo>
                    <a:pt x="1968441" y="93914"/>
                  </a:lnTo>
                  <a:lnTo>
                    <a:pt x="2019611" y="109886"/>
                  </a:lnTo>
                  <a:lnTo>
                    <a:pt x="2071591" y="124921"/>
                  </a:lnTo>
                  <a:lnTo>
                    <a:pt x="2182604" y="154554"/>
                  </a:lnTo>
                  <a:lnTo>
                    <a:pt x="2239612" y="171161"/>
                  </a:lnTo>
                  <a:lnTo>
                    <a:pt x="2295349" y="188820"/>
                  </a:lnTo>
                  <a:lnTo>
                    <a:pt x="2349782" y="207510"/>
                  </a:lnTo>
                  <a:lnTo>
                    <a:pt x="2402880" y="227211"/>
                  </a:lnTo>
                  <a:lnTo>
                    <a:pt x="2454608" y="247902"/>
                  </a:lnTo>
                  <a:lnTo>
                    <a:pt x="2504934" y="269562"/>
                  </a:lnTo>
                  <a:lnTo>
                    <a:pt x="2553826" y="292172"/>
                  </a:lnTo>
                  <a:lnTo>
                    <a:pt x="2601250" y="315711"/>
                  </a:lnTo>
                  <a:lnTo>
                    <a:pt x="2647174" y="340158"/>
                  </a:lnTo>
                  <a:lnTo>
                    <a:pt x="2691565" y="365493"/>
                  </a:lnTo>
                  <a:lnTo>
                    <a:pt x="2734391" y="391695"/>
                  </a:lnTo>
                  <a:lnTo>
                    <a:pt x="2775618" y="418744"/>
                  </a:lnTo>
                  <a:lnTo>
                    <a:pt x="2815214" y="446619"/>
                  </a:lnTo>
                  <a:lnTo>
                    <a:pt x="2853146" y="475300"/>
                  </a:lnTo>
                  <a:lnTo>
                    <a:pt x="2889381" y="504767"/>
                  </a:lnTo>
                  <a:lnTo>
                    <a:pt x="2923887" y="534998"/>
                  </a:lnTo>
                  <a:lnTo>
                    <a:pt x="2956630" y="565974"/>
                  </a:lnTo>
                  <a:lnTo>
                    <a:pt x="2987578" y="597674"/>
                  </a:lnTo>
                  <a:lnTo>
                    <a:pt x="3016699" y="630077"/>
                  </a:lnTo>
                  <a:lnTo>
                    <a:pt x="3043959" y="663164"/>
                  </a:lnTo>
                  <a:lnTo>
                    <a:pt x="3069325" y="696913"/>
                  </a:lnTo>
                  <a:lnTo>
                    <a:pt x="3062056" y="701456"/>
                  </a:lnTo>
                  <a:lnTo>
                    <a:pt x="3119238" y="715371"/>
                  </a:lnTo>
                  <a:lnTo>
                    <a:pt x="3175326" y="730318"/>
                  </a:lnTo>
                  <a:lnTo>
                    <a:pt x="3230290" y="746280"/>
                  </a:lnTo>
                  <a:lnTo>
                    <a:pt x="3284099" y="763239"/>
                  </a:lnTo>
                  <a:lnTo>
                    <a:pt x="3336720" y="781174"/>
                  </a:lnTo>
                  <a:lnTo>
                    <a:pt x="3388124" y="800070"/>
                  </a:lnTo>
                  <a:lnTo>
                    <a:pt x="3438278" y="819906"/>
                  </a:lnTo>
                  <a:lnTo>
                    <a:pt x="3487150" y="840665"/>
                  </a:lnTo>
                  <a:lnTo>
                    <a:pt x="3534710" y="862327"/>
                  </a:lnTo>
                  <a:lnTo>
                    <a:pt x="3580927" y="884876"/>
                  </a:lnTo>
                  <a:lnTo>
                    <a:pt x="3625768" y="908293"/>
                  </a:lnTo>
                  <a:lnTo>
                    <a:pt x="3669203" y="932558"/>
                  </a:lnTo>
                  <a:lnTo>
                    <a:pt x="3711200" y="957654"/>
                  </a:lnTo>
                  <a:lnTo>
                    <a:pt x="3751727" y="983562"/>
                  </a:lnTo>
                  <a:lnTo>
                    <a:pt x="3790755" y="1010265"/>
                  </a:lnTo>
                  <a:lnTo>
                    <a:pt x="3828250" y="1037743"/>
                  </a:lnTo>
                  <a:lnTo>
                    <a:pt x="3864181" y="1065978"/>
                  </a:lnTo>
                  <a:lnTo>
                    <a:pt x="3898518" y="1094953"/>
                  </a:lnTo>
                  <a:lnTo>
                    <a:pt x="3931229" y="1124647"/>
                  </a:lnTo>
                  <a:lnTo>
                    <a:pt x="3962283" y="1155044"/>
                  </a:lnTo>
                  <a:lnTo>
                    <a:pt x="3991648" y="1186125"/>
                  </a:lnTo>
                  <a:lnTo>
                    <a:pt x="4019292" y="1217871"/>
                  </a:lnTo>
                  <a:lnTo>
                    <a:pt x="4045185" y="1250264"/>
                  </a:lnTo>
                  <a:lnTo>
                    <a:pt x="4076403" y="1288980"/>
                  </a:lnTo>
                  <a:lnTo>
                    <a:pt x="4110081" y="1326758"/>
                  </a:lnTo>
                  <a:lnTo>
                    <a:pt x="4146208" y="1363600"/>
                  </a:lnTo>
                  <a:lnTo>
                    <a:pt x="4184773" y="1399505"/>
                  </a:lnTo>
                  <a:lnTo>
                    <a:pt x="4225765" y="1434473"/>
                  </a:lnTo>
                  <a:lnTo>
                    <a:pt x="4269175" y="1468503"/>
                  </a:lnTo>
                  <a:lnTo>
                    <a:pt x="4314991" y="1501597"/>
                  </a:lnTo>
                  <a:lnTo>
                    <a:pt x="4363203" y="1533754"/>
                  </a:lnTo>
                  <a:lnTo>
                    <a:pt x="4437710" y="1571007"/>
                  </a:lnTo>
                  <a:lnTo>
                    <a:pt x="4437710" y="1683676"/>
                  </a:lnTo>
                  <a:lnTo>
                    <a:pt x="4436801" y="1683676"/>
                  </a:lnTo>
                  <a:lnTo>
                    <a:pt x="2717688" y="2676800"/>
                  </a:lnTo>
                  <a:lnTo>
                    <a:pt x="2717688" y="2726774"/>
                  </a:lnTo>
                  <a:close/>
                </a:path>
              </a:pathLst>
            </a:custGeom>
            <a:solidFill>
              <a:srgbClr val="FFF2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538343" y="7462020"/>
              <a:ext cx="4561283" cy="2819400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16000" y="920781"/>
            <a:ext cx="15794990" cy="1978025"/>
          </a:xfrm>
          <a:prstGeom prst="rect"/>
        </p:spPr>
        <p:txBody>
          <a:bodyPr wrap="square" lIns="0" tIns="192405" rIns="0" bIns="0" rtlCol="0" vert="horz">
            <a:spAutoFit/>
          </a:bodyPr>
          <a:lstStyle/>
          <a:p>
            <a:pPr marL="12700" marR="5080">
              <a:lnSpc>
                <a:spcPts val="6980"/>
              </a:lnSpc>
              <a:spcBef>
                <a:spcPts val="1515"/>
              </a:spcBef>
            </a:pPr>
            <a:r>
              <a:rPr dirty="0" spc="-835"/>
              <a:t>USING</a:t>
            </a:r>
            <a:r>
              <a:rPr dirty="0" spc="265"/>
              <a:t> </a:t>
            </a:r>
            <a:r>
              <a:rPr dirty="0" spc="-1025"/>
              <a:t>THE</a:t>
            </a:r>
            <a:r>
              <a:rPr dirty="0" spc="265"/>
              <a:t> </a:t>
            </a:r>
            <a:r>
              <a:rPr dirty="0" spc="-590"/>
              <a:t>ESP</a:t>
            </a:r>
            <a:r>
              <a:rPr dirty="0" spc="265"/>
              <a:t> </a:t>
            </a:r>
            <a:r>
              <a:rPr dirty="0" spc="-819"/>
              <a:t>MODULE</a:t>
            </a:r>
            <a:r>
              <a:rPr dirty="0" spc="265"/>
              <a:t> </a:t>
            </a:r>
            <a:r>
              <a:rPr dirty="0" spc="-1285"/>
              <a:t>TO</a:t>
            </a:r>
            <a:r>
              <a:rPr dirty="0" spc="265"/>
              <a:t> </a:t>
            </a:r>
            <a:r>
              <a:rPr dirty="0" spc="-994"/>
              <a:t>CONNECT</a:t>
            </a:r>
            <a:r>
              <a:rPr dirty="0" spc="270"/>
              <a:t> </a:t>
            </a:r>
            <a:r>
              <a:rPr dirty="0" spc="-1025"/>
              <a:t>THE</a:t>
            </a:r>
            <a:r>
              <a:rPr dirty="0" spc="265"/>
              <a:t> </a:t>
            </a:r>
            <a:r>
              <a:rPr dirty="0" spc="-695"/>
              <a:t>DRILL </a:t>
            </a:r>
            <a:r>
              <a:rPr dirty="0" spc="-980"/>
              <a:t>AND</a:t>
            </a:r>
            <a:r>
              <a:rPr dirty="0" spc="265"/>
              <a:t> </a:t>
            </a:r>
            <a:r>
              <a:rPr dirty="0" spc="-969"/>
              <a:t>PLOW</a:t>
            </a:r>
            <a:r>
              <a:rPr dirty="0" spc="265"/>
              <a:t> </a:t>
            </a:r>
            <a:r>
              <a:rPr dirty="0" spc="-685"/>
              <a:t>MACHINE</a:t>
            </a:r>
            <a:r>
              <a:rPr dirty="0" spc="265"/>
              <a:t> </a:t>
            </a:r>
            <a:r>
              <a:rPr dirty="0" spc="-880"/>
              <a:t>WITH</a:t>
            </a:r>
            <a:r>
              <a:rPr dirty="0" spc="265"/>
              <a:t> </a:t>
            </a:r>
            <a:r>
              <a:rPr dirty="0" spc="-1025"/>
              <a:t>THE</a:t>
            </a:r>
            <a:r>
              <a:rPr dirty="0" spc="270"/>
              <a:t> </a:t>
            </a:r>
            <a:r>
              <a:rPr dirty="0" spc="-620"/>
              <a:t>MOBILE</a:t>
            </a:r>
          </a:p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1080" y="3957790"/>
            <a:ext cx="190500" cy="19049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7498" y="6387771"/>
            <a:ext cx="152399" cy="152399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102283" y="3722872"/>
            <a:ext cx="15473680" cy="3378200"/>
          </a:xfrm>
          <a:prstGeom prst="rect">
            <a:avLst/>
          </a:prstGeom>
        </p:spPr>
        <p:txBody>
          <a:bodyPr wrap="square" lIns="0" tIns="116205" rIns="0" bIns="0" rtlCol="0" vert="horz">
            <a:spAutoFit/>
          </a:bodyPr>
          <a:lstStyle/>
          <a:p>
            <a:pPr marL="153035" marR="854075">
              <a:lnSpc>
                <a:spcPts val="3979"/>
              </a:lnSpc>
              <a:spcBef>
                <a:spcPts val="915"/>
              </a:spcBef>
              <a:tabLst>
                <a:tab pos="2113280" algn="l"/>
                <a:tab pos="2806065" algn="l"/>
                <a:tab pos="2983865" algn="l"/>
                <a:tab pos="3435350" algn="l"/>
                <a:tab pos="4119245" algn="l"/>
                <a:tab pos="4949190" algn="l"/>
                <a:tab pos="5332730" algn="l"/>
                <a:tab pos="5502910" algn="l"/>
                <a:tab pos="6202680" algn="l"/>
                <a:tab pos="6917055" algn="l"/>
                <a:tab pos="7428865" algn="l"/>
                <a:tab pos="7592059" algn="l"/>
                <a:tab pos="7943215" algn="l"/>
                <a:tab pos="8408670" algn="l"/>
                <a:tab pos="9615805" algn="l"/>
                <a:tab pos="9689465" algn="l"/>
                <a:tab pos="10722610" algn="l"/>
                <a:tab pos="11592560" algn="l"/>
                <a:tab pos="11899900" algn="l"/>
                <a:tab pos="13409294" algn="l"/>
              </a:tabLst>
            </a:pPr>
            <a:r>
              <a:rPr dirty="0" sz="4000" spc="120">
                <a:solidFill>
                  <a:srgbClr val="290505"/>
                </a:solidFill>
                <a:latin typeface="Calibri"/>
                <a:cs typeface="Calibri"/>
              </a:rPr>
              <a:t>Starting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000" spc="125">
                <a:solidFill>
                  <a:srgbClr val="290505"/>
                </a:solidFill>
                <a:latin typeface="Calibri"/>
                <a:cs typeface="Calibri"/>
              </a:rPr>
              <a:t>plowing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10">
                <a:solidFill>
                  <a:srgbClr val="290505"/>
                </a:solidFill>
                <a:latin typeface="Calibri"/>
                <a:cs typeface="Calibri"/>
              </a:rPr>
              <a:t>process: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1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55">
                <a:solidFill>
                  <a:srgbClr val="290505"/>
                </a:solidFill>
                <a:latin typeface="Calibri"/>
                <a:cs typeface="Calibri"/>
              </a:rPr>
              <a:t>farmer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0">
                <a:solidFill>
                  <a:srgbClr val="290505"/>
                </a:solidFill>
                <a:latin typeface="Calibri"/>
                <a:cs typeface="Calibri"/>
              </a:rPr>
              <a:t>uses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65">
                <a:solidFill>
                  <a:srgbClr val="290505"/>
                </a:solidFill>
                <a:latin typeface="Calibri"/>
                <a:cs typeface="Calibri"/>
              </a:rPr>
              <a:t>mobile </a:t>
            </a:r>
            <a:r>
              <a:rPr dirty="0" sz="4000" spc="95">
                <a:solidFill>
                  <a:srgbClr val="290505"/>
                </a:solidFill>
                <a:latin typeface="Calibri"/>
                <a:cs typeface="Calibri"/>
              </a:rPr>
              <a:t>application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5">
                <a:solidFill>
                  <a:srgbClr val="290505"/>
                </a:solidFill>
                <a:latin typeface="Calibri"/>
                <a:cs typeface="Calibri"/>
              </a:rPr>
              <a:t>to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35">
                <a:solidFill>
                  <a:srgbClr val="290505"/>
                </a:solidFill>
                <a:latin typeface="Calibri"/>
                <a:cs typeface="Calibri"/>
              </a:rPr>
              <a:t>activate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280">
                <a:solidFill>
                  <a:srgbClr val="290505"/>
                </a:solidFill>
                <a:latin typeface="Calibri"/>
                <a:cs typeface="Calibri"/>
              </a:rPr>
              <a:t>Drill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25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114">
                <a:solidFill>
                  <a:srgbClr val="290505"/>
                </a:solidFill>
                <a:latin typeface="Calibri"/>
                <a:cs typeface="Calibri"/>
              </a:rPr>
              <a:t>Plow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000" spc="65">
                <a:solidFill>
                  <a:srgbClr val="290505"/>
                </a:solidFill>
                <a:latin typeface="Calibri"/>
                <a:cs typeface="Calibri"/>
              </a:rPr>
              <a:t>Machine,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105">
                <a:solidFill>
                  <a:srgbClr val="290505"/>
                </a:solidFill>
                <a:latin typeface="Calibri"/>
                <a:cs typeface="Calibri"/>
              </a:rPr>
              <a:t>which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10">
                <a:solidFill>
                  <a:srgbClr val="290505"/>
                </a:solidFill>
                <a:latin typeface="Calibri"/>
                <a:cs typeface="Calibri"/>
              </a:rPr>
              <a:t>starts </a:t>
            </a:r>
            <a:r>
              <a:rPr dirty="0" sz="4000" spc="125">
                <a:solidFill>
                  <a:srgbClr val="290505"/>
                </a:solidFill>
                <a:latin typeface="Calibri"/>
                <a:cs typeface="Calibri"/>
              </a:rPr>
              <a:t>plowing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-86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000" spc="-10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000" spc="-87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000" spc="55">
                <a:solidFill>
                  <a:srgbClr val="290505"/>
                </a:solidFill>
                <a:latin typeface="Calibri"/>
                <a:cs typeface="Calibri"/>
              </a:rPr>
              <a:t>land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000" spc="90">
                <a:solidFill>
                  <a:srgbClr val="290505"/>
                </a:solidFill>
                <a:latin typeface="Calibri"/>
                <a:cs typeface="Calibri"/>
              </a:rPr>
              <a:t>while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000" spc="120">
                <a:solidFill>
                  <a:srgbClr val="290505"/>
                </a:solidFill>
                <a:latin typeface="Calibri"/>
                <a:cs typeface="Calibri"/>
              </a:rPr>
              <a:t>avoiding</a:t>
            </a:r>
            <a:r>
              <a:rPr dirty="0" sz="40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000" spc="-10">
                <a:solidFill>
                  <a:srgbClr val="290505"/>
                </a:solidFill>
                <a:latin typeface="Calibri"/>
                <a:cs typeface="Calibri"/>
              </a:rPr>
              <a:t>obstacles.</a:t>
            </a:r>
            <a:endParaRPr sz="4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450"/>
              </a:spcBef>
            </a:pPr>
            <a:endParaRPr sz="4000">
              <a:latin typeface="Calibri"/>
              <a:cs typeface="Calibri"/>
            </a:endParaRPr>
          </a:p>
          <a:p>
            <a:pPr marL="12700" marR="5080">
              <a:lnSpc>
                <a:spcPts val="3150"/>
              </a:lnSpc>
              <a:tabLst>
                <a:tab pos="1236345" algn="l"/>
                <a:tab pos="1738630" algn="l"/>
                <a:tab pos="2280920" algn="l"/>
                <a:tab pos="2434590" algn="l"/>
                <a:tab pos="3387725" algn="l"/>
                <a:tab pos="3717290" algn="l"/>
                <a:tab pos="3900170" algn="l"/>
                <a:tab pos="4441825" algn="l"/>
                <a:tab pos="4855845" algn="l"/>
                <a:tab pos="5262880" algn="l"/>
                <a:tab pos="6203315" algn="l"/>
                <a:tab pos="6389370" algn="l"/>
                <a:tab pos="7452995" algn="l"/>
                <a:tab pos="7861300" algn="l"/>
                <a:tab pos="8150859" algn="l"/>
                <a:tab pos="8292465" algn="l"/>
                <a:tab pos="8647430" algn="l"/>
                <a:tab pos="9093200" algn="l"/>
                <a:tab pos="9343390" algn="l"/>
                <a:tab pos="9625330" algn="l"/>
                <a:tab pos="10116820" algn="l"/>
                <a:tab pos="11339830" algn="l"/>
                <a:tab pos="12179300" algn="l"/>
                <a:tab pos="12875260" algn="l"/>
                <a:tab pos="14340840" algn="l"/>
                <a:tab pos="15187294" algn="l"/>
              </a:tabLst>
            </a:pP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Status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of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150">
                <a:solidFill>
                  <a:srgbClr val="290505"/>
                </a:solidFill>
                <a:latin typeface="Calibri"/>
                <a:cs typeface="Calibri"/>
              </a:rPr>
              <a:t>drilling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tool: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40">
                <a:solidFill>
                  <a:srgbClr val="290505"/>
                </a:solidFill>
                <a:latin typeface="Calibri"/>
                <a:cs typeface="Calibri"/>
              </a:rPr>
              <a:t>A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green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95">
                <a:solidFill>
                  <a:srgbClr val="290505"/>
                </a:solidFill>
                <a:latin typeface="Calibri"/>
                <a:cs typeface="Calibri"/>
              </a:rPr>
              <a:t>indicator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85">
                <a:solidFill>
                  <a:srgbClr val="290505"/>
                </a:solidFill>
                <a:latin typeface="Calibri"/>
                <a:cs typeface="Calibri"/>
              </a:rPr>
              <a:t>in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app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shows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0">
                <a:solidFill>
                  <a:srgbClr val="290505"/>
                </a:solidFill>
                <a:latin typeface="Calibri"/>
                <a:cs typeface="Calibri"/>
              </a:rPr>
              <a:t>that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150">
                <a:solidFill>
                  <a:srgbClr val="290505"/>
                </a:solidFill>
                <a:latin typeface="Calibri"/>
                <a:cs typeface="Calibri"/>
              </a:rPr>
              <a:t>drilling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30">
                <a:solidFill>
                  <a:srgbClr val="290505"/>
                </a:solidFill>
                <a:latin typeface="Calibri"/>
                <a:cs typeface="Calibri"/>
              </a:rPr>
              <a:t>tool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50">
                <a:solidFill>
                  <a:srgbClr val="290505"/>
                </a:solidFill>
                <a:latin typeface="Calibri"/>
                <a:cs typeface="Calibri"/>
              </a:rPr>
              <a:t>is </a:t>
            </a:r>
            <a:r>
              <a:rPr dirty="0" sz="3200" spc="45">
                <a:solidFill>
                  <a:srgbClr val="290505"/>
                </a:solidFill>
                <a:latin typeface="Calibri"/>
                <a:cs typeface="Calibri"/>
              </a:rPr>
              <a:t>operational,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55">
                <a:solidFill>
                  <a:srgbClr val="290505"/>
                </a:solidFill>
                <a:latin typeface="Calibri"/>
                <a:cs typeface="Calibri"/>
              </a:rPr>
              <a:t>while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50">
                <a:solidFill>
                  <a:srgbClr val="290505"/>
                </a:solidFill>
                <a:latin typeface="Calibri"/>
                <a:cs typeface="Calibri"/>
              </a:rPr>
              <a:t>a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290505"/>
                </a:solidFill>
                <a:latin typeface="Calibri"/>
                <a:cs typeface="Calibri"/>
              </a:rPr>
              <a:t>red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95">
                <a:solidFill>
                  <a:srgbClr val="290505"/>
                </a:solidFill>
                <a:latin typeface="Calibri"/>
                <a:cs typeface="Calibri"/>
              </a:rPr>
              <a:t>indicator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means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50">
                <a:solidFill>
                  <a:srgbClr val="290505"/>
                </a:solidFill>
                <a:latin typeface="Calibri"/>
                <a:cs typeface="Calibri"/>
              </a:rPr>
              <a:t>it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50">
                <a:solidFill>
                  <a:srgbClr val="290505"/>
                </a:solidFill>
                <a:latin typeface="Calibri"/>
                <a:cs typeface="Calibri"/>
              </a:rPr>
              <a:t>is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3200" spc="50">
                <a:solidFill>
                  <a:srgbClr val="290505"/>
                </a:solidFill>
                <a:latin typeface="Calibri"/>
                <a:cs typeface="Calibri"/>
              </a:rPr>
              <a:t>idle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40">
                <a:solidFill>
                  <a:srgbClr val="290505"/>
                </a:solidFill>
                <a:latin typeface="Calibri"/>
                <a:cs typeface="Calibri"/>
              </a:rPr>
              <a:t>or</a:t>
            </a:r>
            <a:r>
              <a:rPr dirty="0" sz="32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290505"/>
                </a:solidFill>
                <a:latin typeface="Calibri"/>
                <a:cs typeface="Calibri"/>
              </a:rPr>
              <a:t>stopped.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5365204" y="2065286"/>
            <a:ext cx="2124710" cy="1303655"/>
          </a:xfrm>
          <a:custGeom>
            <a:avLst/>
            <a:gdLst/>
            <a:ahLst/>
            <a:cxnLst/>
            <a:rect l="l" t="t" r="r" b="b"/>
            <a:pathLst>
              <a:path w="2124709" h="1303654">
                <a:moveTo>
                  <a:pt x="2124151" y="184492"/>
                </a:moveTo>
                <a:lnTo>
                  <a:pt x="2123770" y="180822"/>
                </a:lnTo>
                <a:lnTo>
                  <a:pt x="2123313" y="176542"/>
                </a:lnTo>
                <a:lnTo>
                  <a:pt x="2121281" y="171589"/>
                </a:lnTo>
                <a:lnTo>
                  <a:pt x="2120303" y="169189"/>
                </a:lnTo>
                <a:lnTo>
                  <a:pt x="2088426" y="146761"/>
                </a:lnTo>
                <a:lnTo>
                  <a:pt x="2086178" y="146392"/>
                </a:lnTo>
                <a:lnTo>
                  <a:pt x="2087346" y="146532"/>
                </a:lnTo>
                <a:lnTo>
                  <a:pt x="2088476" y="146748"/>
                </a:lnTo>
                <a:lnTo>
                  <a:pt x="2090381" y="147269"/>
                </a:lnTo>
                <a:lnTo>
                  <a:pt x="2089378" y="146850"/>
                </a:lnTo>
                <a:lnTo>
                  <a:pt x="2087702" y="146138"/>
                </a:lnTo>
                <a:lnTo>
                  <a:pt x="2075053" y="140830"/>
                </a:lnTo>
                <a:lnTo>
                  <a:pt x="2043468" y="126873"/>
                </a:lnTo>
                <a:lnTo>
                  <a:pt x="1931187" y="76288"/>
                </a:lnTo>
                <a:lnTo>
                  <a:pt x="1930501" y="75946"/>
                </a:lnTo>
                <a:lnTo>
                  <a:pt x="1913712" y="69240"/>
                </a:lnTo>
                <a:lnTo>
                  <a:pt x="1880743" y="57569"/>
                </a:lnTo>
                <a:lnTo>
                  <a:pt x="1766252" y="19405"/>
                </a:lnTo>
                <a:lnTo>
                  <a:pt x="1756321" y="15570"/>
                </a:lnTo>
                <a:lnTo>
                  <a:pt x="1746719" y="11620"/>
                </a:lnTo>
                <a:lnTo>
                  <a:pt x="1737448" y="7581"/>
                </a:lnTo>
                <a:lnTo>
                  <a:pt x="1728508" y="3441"/>
                </a:lnTo>
                <a:lnTo>
                  <a:pt x="1723034" y="825"/>
                </a:lnTo>
                <a:lnTo>
                  <a:pt x="1717128" y="0"/>
                </a:lnTo>
                <a:lnTo>
                  <a:pt x="1687144" y="28219"/>
                </a:lnTo>
                <a:lnTo>
                  <a:pt x="1687741" y="32181"/>
                </a:lnTo>
                <a:lnTo>
                  <a:pt x="1688782" y="39192"/>
                </a:lnTo>
                <a:lnTo>
                  <a:pt x="1724304" y="64947"/>
                </a:lnTo>
                <a:lnTo>
                  <a:pt x="1858822" y="111112"/>
                </a:lnTo>
                <a:lnTo>
                  <a:pt x="1890102" y="122047"/>
                </a:lnTo>
                <a:lnTo>
                  <a:pt x="1905165" y="127952"/>
                </a:lnTo>
                <a:lnTo>
                  <a:pt x="1906206" y="128485"/>
                </a:lnTo>
                <a:lnTo>
                  <a:pt x="1929320" y="138874"/>
                </a:lnTo>
                <a:lnTo>
                  <a:pt x="1896491" y="137947"/>
                </a:lnTo>
                <a:lnTo>
                  <a:pt x="1845144" y="138569"/>
                </a:lnTo>
                <a:lnTo>
                  <a:pt x="1792490" y="141274"/>
                </a:lnTo>
                <a:lnTo>
                  <a:pt x="1738350" y="146126"/>
                </a:lnTo>
                <a:lnTo>
                  <a:pt x="1737690" y="146240"/>
                </a:lnTo>
                <a:lnTo>
                  <a:pt x="1684223" y="153009"/>
                </a:lnTo>
                <a:lnTo>
                  <a:pt x="1629473" y="161925"/>
                </a:lnTo>
                <a:lnTo>
                  <a:pt x="1573453" y="172986"/>
                </a:lnTo>
                <a:lnTo>
                  <a:pt x="1527530" y="182956"/>
                </a:lnTo>
                <a:lnTo>
                  <a:pt x="1481886" y="196253"/>
                </a:lnTo>
                <a:lnTo>
                  <a:pt x="1436535" y="212839"/>
                </a:lnTo>
                <a:lnTo>
                  <a:pt x="1391475" y="232752"/>
                </a:lnTo>
                <a:lnTo>
                  <a:pt x="1346695" y="255968"/>
                </a:lnTo>
                <a:lnTo>
                  <a:pt x="1302207" y="282486"/>
                </a:lnTo>
                <a:lnTo>
                  <a:pt x="1257998" y="312318"/>
                </a:lnTo>
                <a:lnTo>
                  <a:pt x="1214081" y="345465"/>
                </a:lnTo>
                <a:lnTo>
                  <a:pt x="1170457" y="381914"/>
                </a:lnTo>
                <a:lnTo>
                  <a:pt x="1127112" y="421665"/>
                </a:lnTo>
                <a:lnTo>
                  <a:pt x="1112405" y="437565"/>
                </a:lnTo>
                <a:lnTo>
                  <a:pt x="1096340" y="431596"/>
                </a:lnTo>
                <a:lnTo>
                  <a:pt x="1075563" y="423875"/>
                </a:lnTo>
                <a:lnTo>
                  <a:pt x="1028598" y="411289"/>
                </a:lnTo>
                <a:lnTo>
                  <a:pt x="980490" y="403098"/>
                </a:lnTo>
                <a:lnTo>
                  <a:pt x="931214" y="399326"/>
                </a:lnTo>
                <a:lnTo>
                  <a:pt x="880122" y="400888"/>
                </a:lnTo>
                <a:lnTo>
                  <a:pt x="829373" y="405841"/>
                </a:lnTo>
                <a:lnTo>
                  <a:pt x="778954" y="414185"/>
                </a:lnTo>
                <a:lnTo>
                  <a:pt x="728878" y="425919"/>
                </a:lnTo>
                <a:lnTo>
                  <a:pt x="679132" y="441045"/>
                </a:lnTo>
                <a:lnTo>
                  <a:pt x="629729" y="459549"/>
                </a:lnTo>
                <a:lnTo>
                  <a:pt x="580656" y="481444"/>
                </a:lnTo>
                <a:lnTo>
                  <a:pt x="531926" y="506742"/>
                </a:lnTo>
                <a:lnTo>
                  <a:pt x="486029" y="535012"/>
                </a:lnTo>
                <a:lnTo>
                  <a:pt x="442201" y="564299"/>
                </a:lnTo>
                <a:lnTo>
                  <a:pt x="400431" y="594588"/>
                </a:lnTo>
                <a:lnTo>
                  <a:pt x="360743" y="625881"/>
                </a:lnTo>
                <a:lnTo>
                  <a:pt x="323100" y="658177"/>
                </a:lnTo>
                <a:lnTo>
                  <a:pt x="287540" y="691476"/>
                </a:lnTo>
                <a:lnTo>
                  <a:pt x="254063" y="725766"/>
                </a:lnTo>
                <a:lnTo>
                  <a:pt x="222605" y="761111"/>
                </a:lnTo>
                <a:lnTo>
                  <a:pt x="193306" y="797344"/>
                </a:lnTo>
                <a:lnTo>
                  <a:pt x="165938" y="834745"/>
                </a:lnTo>
                <a:lnTo>
                  <a:pt x="140779" y="872972"/>
                </a:lnTo>
                <a:lnTo>
                  <a:pt x="117551" y="912418"/>
                </a:lnTo>
                <a:lnTo>
                  <a:pt x="89547" y="964298"/>
                </a:lnTo>
                <a:lnTo>
                  <a:pt x="65176" y="1013015"/>
                </a:lnTo>
                <a:lnTo>
                  <a:pt x="44399" y="1058557"/>
                </a:lnTo>
                <a:lnTo>
                  <a:pt x="27241" y="1100937"/>
                </a:lnTo>
                <a:lnTo>
                  <a:pt x="13690" y="1140155"/>
                </a:lnTo>
                <a:lnTo>
                  <a:pt x="990" y="1188199"/>
                </a:lnTo>
                <a:lnTo>
                  <a:pt x="0" y="1202563"/>
                </a:lnTo>
                <a:lnTo>
                  <a:pt x="774" y="1219301"/>
                </a:lnTo>
                <a:lnTo>
                  <a:pt x="1206" y="1222552"/>
                </a:lnTo>
                <a:lnTo>
                  <a:pt x="3302" y="1238427"/>
                </a:lnTo>
                <a:lnTo>
                  <a:pt x="6489" y="1247051"/>
                </a:lnTo>
                <a:lnTo>
                  <a:pt x="10795" y="1253604"/>
                </a:lnTo>
                <a:lnTo>
                  <a:pt x="16230" y="1258074"/>
                </a:lnTo>
                <a:lnTo>
                  <a:pt x="53390" y="1285633"/>
                </a:lnTo>
                <a:lnTo>
                  <a:pt x="56210" y="1290701"/>
                </a:lnTo>
                <a:lnTo>
                  <a:pt x="56832" y="1298079"/>
                </a:lnTo>
                <a:lnTo>
                  <a:pt x="56019" y="1303083"/>
                </a:lnTo>
                <a:lnTo>
                  <a:pt x="56743" y="1302969"/>
                </a:lnTo>
                <a:lnTo>
                  <a:pt x="59893" y="1292707"/>
                </a:lnTo>
                <a:lnTo>
                  <a:pt x="75526" y="1231912"/>
                </a:lnTo>
                <a:lnTo>
                  <a:pt x="92214" y="1174330"/>
                </a:lnTo>
                <a:lnTo>
                  <a:pt x="109956" y="1119962"/>
                </a:lnTo>
                <a:lnTo>
                  <a:pt x="128727" y="1068819"/>
                </a:lnTo>
                <a:lnTo>
                  <a:pt x="148551" y="1020889"/>
                </a:lnTo>
                <a:lnTo>
                  <a:pt x="169430" y="976172"/>
                </a:lnTo>
                <a:lnTo>
                  <a:pt x="191338" y="934681"/>
                </a:lnTo>
                <a:lnTo>
                  <a:pt x="214299" y="896404"/>
                </a:lnTo>
                <a:lnTo>
                  <a:pt x="238315" y="861339"/>
                </a:lnTo>
                <a:lnTo>
                  <a:pt x="270560" y="819226"/>
                </a:lnTo>
                <a:lnTo>
                  <a:pt x="304393" y="779259"/>
                </a:lnTo>
                <a:lnTo>
                  <a:pt x="339826" y="741438"/>
                </a:lnTo>
                <a:lnTo>
                  <a:pt x="376859" y="705777"/>
                </a:lnTo>
                <a:lnTo>
                  <a:pt x="415480" y="672261"/>
                </a:lnTo>
                <a:lnTo>
                  <a:pt x="455688" y="640892"/>
                </a:lnTo>
                <a:lnTo>
                  <a:pt x="497497" y="611670"/>
                </a:lnTo>
                <a:lnTo>
                  <a:pt x="540893" y="584606"/>
                </a:lnTo>
                <a:lnTo>
                  <a:pt x="585889" y="559701"/>
                </a:lnTo>
                <a:lnTo>
                  <a:pt x="638848" y="533692"/>
                </a:lnTo>
                <a:lnTo>
                  <a:pt x="690765" y="512051"/>
                </a:lnTo>
                <a:lnTo>
                  <a:pt x="741667" y="494766"/>
                </a:lnTo>
                <a:lnTo>
                  <a:pt x="791527" y="481838"/>
                </a:lnTo>
                <a:lnTo>
                  <a:pt x="840346" y="473278"/>
                </a:lnTo>
                <a:lnTo>
                  <a:pt x="888149" y="469074"/>
                </a:lnTo>
                <a:lnTo>
                  <a:pt x="934897" y="469226"/>
                </a:lnTo>
                <a:lnTo>
                  <a:pt x="980630" y="473735"/>
                </a:lnTo>
                <a:lnTo>
                  <a:pt x="1025321" y="482600"/>
                </a:lnTo>
                <a:lnTo>
                  <a:pt x="1062850" y="493979"/>
                </a:lnTo>
                <a:lnTo>
                  <a:pt x="1044676" y="516191"/>
                </a:lnTo>
                <a:lnTo>
                  <a:pt x="1011859" y="562521"/>
                </a:lnTo>
                <a:lnTo>
                  <a:pt x="984643" y="608241"/>
                </a:lnTo>
                <a:lnTo>
                  <a:pt x="963028" y="653338"/>
                </a:lnTo>
                <a:lnTo>
                  <a:pt x="947000" y="697826"/>
                </a:lnTo>
                <a:lnTo>
                  <a:pt x="936574" y="741705"/>
                </a:lnTo>
                <a:lnTo>
                  <a:pt x="931748" y="784961"/>
                </a:lnTo>
                <a:lnTo>
                  <a:pt x="932510" y="827608"/>
                </a:lnTo>
                <a:lnTo>
                  <a:pt x="946010" y="879614"/>
                </a:lnTo>
                <a:lnTo>
                  <a:pt x="963168" y="926807"/>
                </a:lnTo>
                <a:lnTo>
                  <a:pt x="983983" y="969200"/>
                </a:lnTo>
                <a:lnTo>
                  <a:pt x="1008468" y="1006767"/>
                </a:lnTo>
                <a:lnTo>
                  <a:pt x="1036624" y="1039533"/>
                </a:lnTo>
                <a:lnTo>
                  <a:pt x="1075740" y="1070724"/>
                </a:lnTo>
                <a:lnTo>
                  <a:pt x="1118069" y="1090307"/>
                </a:lnTo>
                <a:lnTo>
                  <a:pt x="1163612" y="1098257"/>
                </a:lnTo>
                <a:lnTo>
                  <a:pt x="1212354" y="1094587"/>
                </a:lnTo>
                <a:lnTo>
                  <a:pt x="1257477" y="1077620"/>
                </a:lnTo>
                <a:lnTo>
                  <a:pt x="1296517" y="1055128"/>
                </a:lnTo>
                <a:lnTo>
                  <a:pt x="1329448" y="1027125"/>
                </a:lnTo>
                <a:lnTo>
                  <a:pt x="1348651" y="1003134"/>
                </a:lnTo>
                <a:lnTo>
                  <a:pt x="1356283" y="993609"/>
                </a:lnTo>
                <a:lnTo>
                  <a:pt x="1377022" y="954570"/>
                </a:lnTo>
                <a:lnTo>
                  <a:pt x="1391653" y="910018"/>
                </a:lnTo>
                <a:lnTo>
                  <a:pt x="1400200" y="859942"/>
                </a:lnTo>
                <a:lnTo>
                  <a:pt x="1398244" y="810869"/>
                </a:lnTo>
                <a:lnTo>
                  <a:pt x="1391551" y="763625"/>
                </a:lnTo>
                <a:lnTo>
                  <a:pt x="1380121" y="718197"/>
                </a:lnTo>
                <a:lnTo>
                  <a:pt x="1363954" y="674598"/>
                </a:lnTo>
                <a:lnTo>
                  <a:pt x="1343050" y="632815"/>
                </a:lnTo>
                <a:lnTo>
                  <a:pt x="1331137" y="614260"/>
                </a:lnTo>
                <a:lnTo>
                  <a:pt x="1331137" y="837044"/>
                </a:lnTo>
                <a:lnTo>
                  <a:pt x="1323086" y="895159"/>
                </a:lnTo>
                <a:lnTo>
                  <a:pt x="1305648" y="943292"/>
                </a:lnTo>
                <a:lnTo>
                  <a:pt x="1278839" y="981456"/>
                </a:lnTo>
                <a:lnTo>
                  <a:pt x="1242631" y="1009624"/>
                </a:lnTo>
                <a:lnTo>
                  <a:pt x="1197063" y="1027823"/>
                </a:lnTo>
                <a:lnTo>
                  <a:pt x="1163739" y="1030681"/>
                </a:lnTo>
                <a:lnTo>
                  <a:pt x="1131976" y="1023264"/>
                </a:lnTo>
                <a:lnTo>
                  <a:pt x="1073073" y="977646"/>
                </a:lnTo>
                <a:lnTo>
                  <a:pt x="1043381" y="932218"/>
                </a:lnTo>
                <a:lnTo>
                  <a:pt x="1021575" y="886409"/>
                </a:lnTo>
                <a:lnTo>
                  <a:pt x="1007643" y="840244"/>
                </a:lnTo>
                <a:lnTo>
                  <a:pt x="1007579" y="839685"/>
                </a:lnTo>
                <a:lnTo>
                  <a:pt x="1001598" y="793699"/>
                </a:lnTo>
                <a:lnTo>
                  <a:pt x="1006817" y="751255"/>
                </a:lnTo>
                <a:lnTo>
                  <a:pt x="1017905" y="708469"/>
                </a:lnTo>
                <a:lnTo>
                  <a:pt x="1034834" y="665314"/>
                </a:lnTo>
                <a:lnTo>
                  <a:pt x="1057617" y="621804"/>
                </a:lnTo>
                <a:lnTo>
                  <a:pt x="1086243" y="577951"/>
                </a:lnTo>
                <a:lnTo>
                  <a:pt x="1120724" y="533730"/>
                </a:lnTo>
                <a:lnTo>
                  <a:pt x="1130223" y="523240"/>
                </a:lnTo>
                <a:lnTo>
                  <a:pt x="1153198" y="535368"/>
                </a:lnTo>
                <a:lnTo>
                  <a:pt x="1193749" y="561670"/>
                </a:lnTo>
                <a:lnTo>
                  <a:pt x="1233424" y="599808"/>
                </a:lnTo>
                <a:lnTo>
                  <a:pt x="1266393" y="641057"/>
                </a:lnTo>
                <a:lnTo>
                  <a:pt x="1292644" y="685406"/>
                </a:lnTo>
                <a:lnTo>
                  <a:pt x="1312189" y="732853"/>
                </a:lnTo>
                <a:lnTo>
                  <a:pt x="1325016" y="783399"/>
                </a:lnTo>
                <a:lnTo>
                  <a:pt x="1331137" y="837044"/>
                </a:lnTo>
                <a:lnTo>
                  <a:pt x="1331137" y="614260"/>
                </a:lnTo>
                <a:lnTo>
                  <a:pt x="1287030" y="554723"/>
                </a:lnTo>
                <a:lnTo>
                  <a:pt x="1251915" y="518414"/>
                </a:lnTo>
                <a:lnTo>
                  <a:pt x="1209560" y="488162"/>
                </a:lnTo>
                <a:lnTo>
                  <a:pt x="1180084" y="470649"/>
                </a:lnTo>
                <a:lnTo>
                  <a:pt x="1207249" y="444220"/>
                </a:lnTo>
                <a:lnTo>
                  <a:pt x="1249426" y="407619"/>
                </a:lnTo>
                <a:lnTo>
                  <a:pt x="1292898" y="374383"/>
                </a:lnTo>
                <a:lnTo>
                  <a:pt x="1337678" y="344538"/>
                </a:lnTo>
                <a:lnTo>
                  <a:pt x="1383766" y="318071"/>
                </a:lnTo>
                <a:lnTo>
                  <a:pt x="1431150" y="294982"/>
                </a:lnTo>
                <a:lnTo>
                  <a:pt x="1479854" y="275272"/>
                </a:lnTo>
                <a:lnTo>
                  <a:pt x="1529842" y="258940"/>
                </a:lnTo>
                <a:lnTo>
                  <a:pt x="1577733" y="246900"/>
                </a:lnTo>
                <a:lnTo>
                  <a:pt x="1628876" y="237413"/>
                </a:lnTo>
                <a:lnTo>
                  <a:pt x="1683270" y="230466"/>
                </a:lnTo>
                <a:lnTo>
                  <a:pt x="1740916" y="226072"/>
                </a:lnTo>
                <a:lnTo>
                  <a:pt x="1846821" y="224917"/>
                </a:lnTo>
                <a:lnTo>
                  <a:pt x="1945627" y="229438"/>
                </a:lnTo>
                <a:lnTo>
                  <a:pt x="1743544" y="321995"/>
                </a:lnTo>
                <a:lnTo>
                  <a:pt x="1734299" y="328803"/>
                </a:lnTo>
                <a:lnTo>
                  <a:pt x="1728584" y="338302"/>
                </a:lnTo>
                <a:lnTo>
                  <a:pt x="1726831" y="349250"/>
                </a:lnTo>
                <a:lnTo>
                  <a:pt x="1729524" y="360413"/>
                </a:lnTo>
                <a:lnTo>
                  <a:pt x="1734934" y="368300"/>
                </a:lnTo>
                <a:lnTo>
                  <a:pt x="1742313" y="373824"/>
                </a:lnTo>
                <a:lnTo>
                  <a:pt x="1750987" y="376745"/>
                </a:lnTo>
                <a:lnTo>
                  <a:pt x="1760245" y="376796"/>
                </a:lnTo>
                <a:lnTo>
                  <a:pt x="1762950" y="376351"/>
                </a:lnTo>
                <a:lnTo>
                  <a:pt x="1765439" y="375602"/>
                </a:lnTo>
                <a:lnTo>
                  <a:pt x="2040204" y="249732"/>
                </a:lnTo>
                <a:lnTo>
                  <a:pt x="2063838" y="239610"/>
                </a:lnTo>
                <a:lnTo>
                  <a:pt x="2077212" y="234429"/>
                </a:lnTo>
                <a:lnTo>
                  <a:pt x="2078278" y="234073"/>
                </a:lnTo>
                <a:lnTo>
                  <a:pt x="2079332" y="233654"/>
                </a:lnTo>
                <a:lnTo>
                  <a:pt x="2116823" y="207733"/>
                </a:lnTo>
                <a:lnTo>
                  <a:pt x="2123719" y="192582"/>
                </a:lnTo>
                <a:lnTo>
                  <a:pt x="2124151" y="184492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5357419" y="7091997"/>
            <a:ext cx="2160905" cy="1238250"/>
          </a:xfrm>
          <a:custGeom>
            <a:avLst/>
            <a:gdLst/>
            <a:ahLst/>
            <a:cxnLst/>
            <a:rect l="l" t="t" r="r" b="b"/>
            <a:pathLst>
              <a:path w="2160904" h="1238250">
                <a:moveTo>
                  <a:pt x="2160282" y="1041488"/>
                </a:moveTo>
                <a:lnTo>
                  <a:pt x="2139670" y="1007414"/>
                </a:lnTo>
                <a:lnTo>
                  <a:pt x="2111527" y="993317"/>
                </a:lnTo>
                <a:lnTo>
                  <a:pt x="2097976" y="988631"/>
                </a:lnTo>
                <a:lnTo>
                  <a:pt x="2073973" y="979385"/>
                </a:lnTo>
                <a:lnTo>
                  <a:pt x="1794764" y="863739"/>
                </a:lnTo>
                <a:lnTo>
                  <a:pt x="1792236" y="863092"/>
                </a:lnTo>
                <a:lnTo>
                  <a:pt x="1757159" y="891501"/>
                </a:lnTo>
                <a:lnTo>
                  <a:pt x="1759305" y="902385"/>
                </a:lnTo>
                <a:lnTo>
                  <a:pt x="1765363" y="911669"/>
                </a:lnTo>
                <a:lnTo>
                  <a:pt x="1774863" y="918133"/>
                </a:lnTo>
                <a:lnTo>
                  <a:pt x="1980222" y="1003173"/>
                </a:lnTo>
                <a:lnTo>
                  <a:pt x="1881644" y="1011326"/>
                </a:lnTo>
                <a:lnTo>
                  <a:pt x="1775777" y="1014082"/>
                </a:lnTo>
                <a:lnTo>
                  <a:pt x="1718005" y="1011809"/>
                </a:lnTo>
                <a:lnTo>
                  <a:pt x="1663395" y="1006881"/>
                </a:lnTo>
                <a:lnTo>
                  <a:pt x="1611934" y="999286"/>
                </a:lnTo>
                <a:lnTo>
                  <a:pt x="1563636" y="989025"/>
                </a:lnTo>
                <a:lnTo>
                  <a:pt x="1513065" y="974559"/>
                </a:lnTo>
                <a:lnTo>
                  <a:pt x="1463675" y="956652"/>
                </a:lnTo>
                <a:lnTo>
                  <a:pt x="1415465" y="935329"/>
                </a:lnTo>
                <a:lnTo>
                  <a:pt x="1368437" y="910577"/>
                </a:lnTo>
                <a:lnTo>
                  <a:pt x="1322590" y="882408"/>
                </a:lnTo>
                <a:lnTo>
                  <a:pt x="1277912" y="850811"/>
                </a:lnTo>
                <a:lnTo>
                  <a:pt x="1234414" y="815784"/>
                </a:lnTo>
                <a:lnTo>
                  <a:pt x="1206284" y="790371"/>
                </a:lnTo>
                <a:lnTo>
                  <a:pt x="1235100" y="771791"/>
                </a:lnTo>
                <a:lnTo>
                  <a:pt x="1276311" y="739990"/>
                </a:lnTo>
                <a:lnTo>
                  <a:pt x="1310068" y="702411"/>
                </a:lnTo>
                <a:lnTo>
                  <a:pt x="1339011" y="663181"/>
                </a:lnTo>
                <a:lnTo>
                  <a:pt x="1363167" y="622300"/>
                </a:lnTo>
                <a:lnTo>
                  <a:pt x="1382509" y="579780"/>
                </a:lnTo>
                <a:lnTo>
                  <a:pt x="1397063" y="535609"/>
                </a:lnTo>
                <a:lnTo>
                  <a:pt x="1406804" y="489788"/>
                </a:lnTo>
                <a:lnTo>
                  <a:pt x="1411249" y="447141"/>
                </a:lnTo>
                <a:lnTo>
                  <a:pt x="1411897" y="393217"/>
                </a:lnTo>
                <a:lnTo>
                  <a:pt x="1401508" y="343496"/>
                </a:lnTo>
                <a:lnTo>
                  <a:pt x="1385227" y="299516"/>
                </a:lnTo>
                <a:lnTo>
                  <a:pt x="1363065" y="261264"/>
                </a:lnTo>
                <a:lnTo>
                  <a:pt x="1355090" y="252031"/>
                </a:lnTo>
                <a:lnTo>
                  <a:pt x="1343710" y="238848"/>
                </a:lnTo>
                <a:lnTo>
                  <a:pt x="1343710" y="418642"/>
                </a:lnTo>
                <a:lnTo>
                  <a:pt x="1339583" y="472478"/>
                </a:lnTo>
                <a:lnTo>
                  <a:pt x="1328635" y="523468"/>
                </a:lnTo>
                <a:lnTo>
                  <a:pt x="1310855" y="571601"/>
                </a:lnTo>
                <a:lnTo>
                  <a:pt x="1286256" y="616889"/>
                </a:lnTo>
                <a:lnTo>
                  <a:pt x="1254836" y="659333"/>
                </a:lnTo>
                <a:lnTo>
                  <a:pt x="1216596" y="698906"/>
                </a:lnTo>
                <a:lnTo>
                  <a:pt x="1177036" y="726694"/>
                </a:lnTo>
                <a:lnTo>
                  <a:pt x="1154518" y="739660"/>
                </a:lnTo>
                <a:lnTo>
                  <a:pt x="1144651" y="729526"/>
                </a:lnTo>
                <a:lnTo>
                  <a:pt x="1108557" y="686612"/>
                </a:lnTo>
                <a:lnTo>
                  <a:pt x="1078331" y="643839"/>
                </a:lnTo>
                <a:lnTo>
                  <a:pt x="1053960" y="601205"/>
                </a:lnTo>
                <a:lnTo>
                  <a:pt x="1035443" y="558711"/>
                </a:lnTo>
                <a:lnTo>
                  <a:pt x="1022794" y="516356"/>
                </a:lnTo>
                <a:lnTo>
                  <a:pt x="1016000" y="474141"/>
                </a:lnTo>
                <a:lnTo>
                  <a:pt x="1020279" y="427951"/>
                </a:lnTo>
                <a:lnTo>
                  <a:pt x="1032548" y="380746"/>
                </a:lnTo>
                <a:lnTo>
                  <a:pt x="1052652" y="334175"/>
                </a:lnTo>
                <a:lnTo>
                  <a:pt x="1080643" y="287680"/>
                </a:lnTo>
                <a:lnTo>
                  <a:pt x="1108265" y="258686"/>
                </a:lnTo>
                <a:lnTo>
                  <a:pt x="1169289" y="231330"/>
                </a:lnTo>
                <a:lnTo>
                  <a:pt x="1202690" y="232956"/>
                </a:lnTo>
                <a:lnTo>
                  <a:pt x="1248905" y="249453"/>
                </a:lnTo>
                <a:lnTo>
                  <a:pt x="1286116" y="276275"/>
                </a:lnTo>
                <a:lnTo>
                  <a:pt x="1314323" y="313410"/>
                </a:lnTo>
                <a:lnTo>
                  <a:pt x="1333525" y="360870"/>
                </a:lnTo>
                <a:lnTo>
                  <a:pt x="1343710" y="418642"/>
                </a:lnTo>
                <a:lnTo>
                  <a:pt x="1343710" y="238848"/>
                </a:lnTo>
                <a:lnTo>
                  <a:pt x="1301064" y="201993"/>
                </a:lnTo>
                <a:lnTo>
                  <a:pt x="1261237" y="180962"/>
                </a:lnTo>
                <a:lnTo>
                  <a:pt x="1215517" y="165671"/>
                </a:lnTo>
                <a:lnTo>
                  <a:pt x="1166660" y="163804"/>
                </a:lnTo>
                <a:lnTo>
                  <a:pt x="1121448" y="173431"/>
                </a:lnTo>
                <a:lnTo>
                  <a:pt x="1079868" y="194551"/>
                </a:lnTo>
                <a:lnTo>
                  <a:pt x="1041933" y="227177"/>
                </a:lnTo>
                <a:lnTo>
                  <a:pt x="1015009" y="260959"/>
                </a:lnTo>
                <a:lnTo>
                  <a:pt x="991933" y="299402"/>
                </a:lnTo>
                <a:lnTo>
                  <a:pt x="972693" y="342531"/>
                </a:lnTo>
                <a:lnTo>
                  <a:pt x="957287" y="390334"/>
                </a:lnTo>
                <a:lnTo>
                  <a:pt x="945718" y="442798"/>
                </a:lnTo>
                <a:lnTo>
                  <a:pt x="946518" y="485444"/>
                </a:lnTo>
                <a:lnTo>
                  <a:pt x="952944" y="528485"/>
                </a:lnTo>
                <a:lnTo>
                  <a:pt x="964984" y="571944"/>
                </a:lnTo>
                <a:lnTo>
                  <a:pt x="982637" y="615810"/>
                </a:lnTo>
                <a:lnTo>
                  <a:pt x="1005903" y="660095"/>
                </a:lnTo>
                <a:lnTo>
                  <a:pt x="1034796" y="704773"/>
                </a:lnTo>
                <a:lnTo>
                  <a:pt x="1069301" y="749858"/>
                </a:lnTo>
                <a:lnTo>
                  <a:pt x="1088288" y="771385"/>
                </a:lnTo>
                <a:lnTo>
                  <a:pt x="1051191" y="784136"/>
                </a:lnTo>
                <a:lnTo>
                  <a:pt x="1006856" y="794651"/>
                </a:lnTo>
                <a:lnTo>
                  <a:pt x="961326" y="800849"/>
                </a:lnTo>
                <a:lnTo>
                  <a:pt x="914615" y="802728"/>
                </a:lnTo>
                <a:lnTo>
                  <a:pt x="866698" y="800290"/>
                </a:lnTo>
                <a:lnTo>
                  <a:pt x="817587" y="793534"/>
                </a:lnTo>
                <a:lnTo>
                  <a:pt x="767283" y="782459"/>
                </a:lnTo>
                <a:lnTo>
                  <a:pt x="715784" y="767054"/>
                </a:lnTo>
                <a:lnTo>
                  <a:pt x="663092" y="747344"/>
                </a:lnTo>
                <a:lnTo>
                  <a:pt x="609219" y="723315"/>
                </a:lnTo>
                <a:lnTo>
                  <a:pt x="563333" y="700087"/>
                </a:lnTo>
                <a:lnTo>
                  <a:pt x="518960" y="674636"/>
                </a:lnTo>
                <a:lnTo>
                  <a:pt x="476110" y="646988"/>
                </a:lnTo>
                <a:lnTo>
                  <a:pt x="434771" y="617131"/>
                </a:lnTo>
                <a:lnTo>
                  <a:pt x="394931" y="585063"/>
                </a:lnTo>
                <a:lnTo>
                  <a:pt x="356616" y="550786"/>
                </a:lnTo>
                <a:lnTo>
                  <a:pt x="319811" y="514299"/>
                </a:lnTo>
                <a:lnTo>
                  <a:pt x="284518" y="475615"/>
                </a:lnTo>
                <a:lnTo>
                  <a:pt x="250748" y="434708"/>
                </a:lnTo>
                <a:lnTo>
                  <a:pt x="225463" y="400558"/>
                </a:lnTo>
                <a:lnTo>
                  <a:pt x="201091" y="363156"/>
                </a:lnTo>
                <a:lnTo>
                  <a:pt x="177660" y="322491"/>
                </a:lnTo>
                <a:lnTo>
                  <a:pt x="155155" y="278587"/>
                </a:lnTo>
                <a:lnTo>
                  <a:pt x="133578" y="231419"/>
                </a:lnTo>
                <a:lnTo>
                  <a:pt x="112928" y="181000"/>
                </a:lnTo>
                <a:lnTo>
                  <a:pt x="93192" y="127330"/>
                </a:lnTo>
                <a:lnTo>
                  <a:pt x="74396" y="70408"/>
                </a:lnTo>
                <a:lnTo>
                  <a:pt x="56515" y="10223"/>
                </a:lnTo>
                <a:lnTo>
                  <a:pt x="52997" y="88"/>
                </a:lnTo>
                <a:lnTo>
                  <a:pt x="52273" y="0"/>
                </a:lnTo>
                <a:lnTo>
                  <a:pt x="53263" y="4965"/>
                </a:lnTo>
                <a:lnTo>
                  <a:pt x="52908" y="12369"/>
                </a:lnTo>
                <a:lnTo>
                  <a:pt x="50292" y="17526"/>
                </a:lnTo>
                <a:lnTo>
                  <a:pt x="14173" y="46443"/>
                </a:lnTo>
                <a:lnTo>
                  <a:pt x="8902" y="51117"/>
                </a:lnTo>
                <a:lnTo>
                  <a:pt x="4838" y="57823"/>
                </a:lnTo>
                <a:lnTo>
                  <a:pt x="1981" y="66560"/>
                </a:lnTo>
                <a:lnTo>
                  <a:pt x="469" y="82499"/>
                </a:lnTo>
                <a:lnTo>
                  <a:pt x="152" y="85763"/>
                </a:lnTo>
                <a:lnTo>
                  <a:pt x="4711" y="128714"/>
                </a:lnTo>
                <a:lnTo>
                  <a:pt x="30962" y="203073"/>
                </a:lnTo>
                <a:lnTo>
                  <a:pt x="49682" y="244792"/>
                </a:lnTo>
                <a:lnTo>
                  <a:pt x="72123" y="289534"/>
                </a:lnTo>
                <a:lnTo>
                  <a:pt x="98285" y="337312"/>
                </a:lnTo>
                <a:lnTo>
                  <a:pt x="128168" y="388124"/>
                </a:lnTo>
                <a:lnTo>
                  <a:pt x="152844" y="426681"/>
                </a:lnTo>
                <a:lnTo>
                  <a:pt x="179400" y="463956"/>
                </a:lnTo>
                <a:lnTo>
                  <a:pt x="208127" y="500329"/>
                </a:lnTo>
                <a:lnTo>
                  <a:pt x="238747" y="535457"/>
                </a:lnTo>
                <a:lnTo>
                  <a:pt x="271487" y="569607"/>
                </a:lnTo>
                <a:lnTo>
                  <a:pt x="306209" y="602640"/>
                </a:lnTo>
                <a:lnTo>
                  <a:pt x="342976" y="634606"/>
                </a:lnTo>
                <a:lnTo>
                  <a:pt x="381774" y="665492"/>
                </a:lnTo>
                <a:lnTo>
                  <a:pt x="422605" y="695299"/>
                </a:lnTo>
                <a:lnTo>
                  <a:pt x="465455" y="724027"/>
                </a:lnTo>
                <a:lnTo>
                  <a:pt x="510336" y="751674"/>
                </a:lnTo>
                <a:lnTo>
                  <a:pt x="557250" y="778230"/>
                </a:lnTo>
                <a:lnTo>
                  <a:pt x="606882" y="801712"/>
                </a:lnTo>
                <a:lnTo>
                  <a:pt x="656717" y="821778"/>
                </a:lnTo>
                <a:lnTo>
                  <a:pt x="706780" y="838454"/>
                </a:lnTo>
                <a:lnTo>
                  <a:pt x="757047" y="851725"/>
                </a:lnTo>
                <a:lnTo>
                  <a:pt x="807516" y="861606"/>
                </a:lnTo>
                <a:lnTo>
                  <a:pt x="858215" y="868083"/>
                </a:lnTo>
                <a:lnTo>
                  <a:pt x="909116" y="871156"/>
                </a:lnTo>
                <a:lnTo>
                  <a:pt x="960234" y="870826"/>
                </a:lnTo>
                <a:lnTo>
                  <a:pt x="1009319" y="865238"/>
                </a:lnTo>
                <a:lnTo>
                  <a:pt x="1057109" y="855294"/>
                </a:lnTo>
                <a:lnTo>
                  <a:pt x="1103579" y="840968"/>
                </a:lnTo>
                <a:lnTo>
                  <a:pt x="1139888" y="825931"/>
                </a:lnTo>
                <a:lnTo>
                  <a:pt x="1155166" y="841273"/>
                </a:lnTo>
                <a:lnTo>
                  <a:pt x="1199946" y="879411"/>
                </a:lnTo>
                <a:lnTo>
                  <a:pt x="1244892" y="914222"/>
                </a:lnTo>
                <a:lnTo>
                  <a:pt x="1290002" y="945718"/>
                </a:lnTo>
                <a:lnTo>
                  <a:pt x="1335278" y="973899"/>
                </a:lnTo>
                <a:lnTo>
                  <a:pt x="1380718" y="998766"/>
                </a:lnTo>
                <a:lnTo>
                  <a:pt x="1426324" y="1020305"/>
                </a:lnTo>
                <a:lnTo>
                  <a:pt x="1472095" y="1038529"/>
                </a:lnTo>
                <a:lnTo>
                  <a:pt x="1518031" y="1053452"/>
                </a:lnTo>
                <a:lnTo>
                  <a:pt x="1564119" y="1065034"/>
                </a:lnTo>
                <a:lnTo>
                  <a:pt x="1610385" y="1073315"/>
                </a:lnTo>
                <a:lnTo>
                  <a:pt x="1666773" y="1082294"/>
                </a:lnTo>
                <a:lnTo>
                  <a:pt x="1721815" y="1089190"/>
                </a:lnTo>
                <a:lnTo>
                  <a:pt x="1775498" y="1093978"/>
                </a:lnTo>
                <a:lnTo>
                  <a:pt x="1776158" y="1094066"/>
                </a:lnTo>
                <a:lnTo>
                  <a:pt x="1830451" y="1096911"/>
                </a:lnTo>
                <a:lnTo>
                  <a:pt x="1883156" y="1097686"/>
                </a:lnTo>
                <a:lnTo>
                  <a:pt x="1934489" y="1096403"/>
                </a:lnTo>
                <a:lnTo>
                  <a:pt x="1967268" y="1094270"/>
                </a:lnTo>
                <a:lnTo>
                  <a:pt x="1944547" y="1105496"/>
                </a:lnTo>
                <a:lnTo>
                  <a:pt x="1943531" y="1106081"/>
                </a:lnTo>
                <a:lnTo>
                  <a:pt x="1928698" y="1112520"/>
                </a:lnTo>
                <a:lnTo>
                  <a:pt x="1897837" y="1124610"/>
                </a:lnTo>
                <a:lnTo>
                  <a:pt x="1787613" y="1165809"/>
                </a:lnTo>
                <a:lnTo>
                  <a:pt x="1775815" y="1170851"/>
                </a:lnTo>
                <a:lnTo>
                  <a:pt x="1735836" y="1193012"/>
                </a:lnTo>
                <a:lnTo>
                  <a:pt x="1729790" y="1209802"/>
                </a:lnTo>
                <a:lnTo>
                  <a:pt x="1729346" y="1213777"/>
                </a:lnTo>
                <a:lnTo>
                  <a:pt x="1732546" y="1224813"/>
                </a:lnTo>
                <a:lnTo>
                  <a:pt x="1736674" y="1230744"/>
                </a:lnTo>
                <a:lnTo>
                  <a:pt x="1740255" y="1233868"/>
                </a:lnTo>
                <a:lnTo>
                  <a:pt x="1770392" y="1237640"/>
                </a:lnTo>
                <a:lnTo>
                  <a:pt x="1771586" y="1237018"/>
                </a:lnTo>
                <a:lnTo>
                  <a:pt x="1780374" y="1232547"/>
                </a:lnTo>
                <a:lnTo>
                  <a:pt x="1789493" y="1228166"/>
                </a:lnTo>
                <a:lnTo>
                  <a:pt x="1798942" y="1223873"/>
                </a:lnTo>
                <a:lnTo>
                  <a:pt x="1808721" y="1219669"/>
                </a:lnTo>
                <a:lnTo>
                  <a:pt x="1921725" y="1177302"/>
                </a:lnTo>
                <a:lnTo>
                  <a:pt x="1954237" y="1164437"/>
                </a:lnTo>
                <a:lnTo>
                  <a:pt x="1970773" y="1157097"/>
                </a:lnTo>
                <a:lnTo>
                  <a:pt x="1971433" y="1156741"/>
                </a:lnTo>
                <a:lnTo>
                  <a:pt x="2081784" y="1102042"/>
                </a:lnTo>
                <a:lnTo>
                  <a:pt x="2112822" y="1086929"/>
                </a:lnTo>
                <a:lnTo>
                  <a:pt x="2125268" y="1081151"/>
                </a:lnTo>
                <a:lnTo>
                  <a:pt x="2123744" y="1080960"/>
                </a:lnTo>
                <a:lnTo>
                  <a:pt x="2124862" y="1080770"/>
                </a:lnTo>
                <a:lnTo>
                  <a:pt x="2125980" y="1080516"/>
                </a:lnTo>
                <a:lnTo>
                  <a:pt x="2126767" y="1080363"/>
                </a:lnTo>
                <a:lnTo>
                  <a:pt x="2124900" y="1080770"/>
                </a:lnTo>
                <a:lnTo>
                  <a:pt x="2123757" y="1080960"/>
                </a:lnTo>
                <a:lnTo>
                  <a:pt x="2125268" y="1081151"/>
                </a:lnTo>
                <a:lnTo>
                  <a:pt x="2126932" y="1080389"/>
                </a:lnTo>
                <a:lnTo>
                  <a:pt x="2127910" y="1079931"/>
                </a:lnTo>
                <a:lnTo>
                  <a:pt x="2129434" y="1079423"/>
                </a:lnTo>
                <a:lnTo>
                  <a:pt x="2159736" y="1049464"/>
                </a:lnTo>
                <a:lnTo>
                  <a:pt x="2160028" y="1045159"/>
                </a:lnTo>
                <a:lnTo>
                  <a:pt x="2160282" y="1041488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35171" y="6785258"/>
            <a:ext cx="2133030" cy="229826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1790" y="6691130"/>
            <a:ext cx="2054877" cy="2142011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636642" y="4080155"/>
            <a:ext cx="2033140" cy="240264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45193" y="6793241"/>
            <a:ext cx="1954097" cy="2192283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2224718" y="4109988"/>
            <a:ext cx="1686560" cy="2374900"/>
            <a:chOff x="12224718" y="4109988"/>
            <a:chExt cx="1686560" cy="2374900"/>
          </a:xfrm>
        </p:grpSpPr>
        <p:sp>
          <p:nvSpPr>
            <p:cNvPr id="9" name="object 9" descr=""/>
            <p:cNvSpPr/>
            <p:nvPr/>
          </p:nvSpPr>
          <p:spPr>
            <a:xfrm>
              <a:off x="12224723" y="4109993"/>
              <a:ext cx="1686560" cy="2374900"/>
            </a:xfrm>
            <a:custGeom>
              <a:avLst/>
              <a:gdLst/>
              <a:ahLst/>
              <a:cxnLst/>
              <a:rect l="l" t="t" r="r" b="b"/>
              <a:pathLst>
                <a:path w="1686559" h="2374900">
                  <a:moveTo>
                    <a:pt x="1355041" y="2324099"/>
                  </a:moveTo>
                  <a:lnTo>
                    <a:pt x="27105" y="2324099"/>
                  </a:lnTo>
                  <a:lnTo>
                    <a:pt x="15696" y="2311399"/>
                  </a:lnTo>
                  <a:lnTo>
                    <a:pt x="7176" y="2285999"/>
                  </a:lnTo>
                  <a:lnTo>
                    <a:pt x="1844" y="2273299"/>
                  </a:lnTo>
                  <a:lnTo>
                    <a:pt x="0" y="2247899"/>
                  </a:lnTo>
                  <a:lnTo>
                    <a:pt x="36" y="126999"/>
                  </a:lnTo>
                  <a:lnTo>
                    <a:pt x="571" y="114299"/>
                  </a:lnTo>
                  <a:lnTo>
                    <a:pt x="1737" y="101599"/>
                  </a:lnTo>
                  <a:lnTo>
                    <a:pt x="3538" y="88899"/>
                  </a:lnTo>
                  <a:lnTo>
                    <a:pt x="5981" y="88899"/>
                  </a:lnTo>
                  <a:lnTo>
                    <a:pt x="20833" y="50799"/>
                  </a:lnTo>
                  <a:lnTo>
                    <a:pt x="43471" y="25399"/>
                  </a:lnTo>
                  <a:lnTo>
                    <a:pt x="72120" y="12699"/>
                  </a:lnTo>
                  <a:lnTo>
                    <a:pt x="105005" y="0"/>
                  </a:lnTo>
                  <a:lnTo>
                    <a:pt x="1300224" y="0"/>
                  </a:lnTo>
                  <a:lnTo>
                    <a:pt x="1341980" y="38099"/>
                  </a:lnTo>
                  <a:lnTo>
                    <a:pt x="1370278" y="76199"/>
                  </a:lnTo>
                  <a:lnTo>
                    <a:pt x="1380694" y="126999"/>
                  </a:lnTo>
                  <a:lnTo>
                    <a:pt x="1380601" y="177799"/>
                  </a:lnTo>
                  <a:lnTo>
                    <a:pt x="1380414" y="177799"/>
                  </a:lnTo>
                  <a:lnTo>
                    <a:pt x="1380414" y="558799"/>
                  </a:lnTo>
                  <a:lnTo>
                    <a:pt x="1422242" y="584199"/>
                  </a:lnTo>
                  <a:lnTo>
                    <a:pt x="1458944" y="622299"/>
                  </a:lnTo>
                  <a:lnTo>
                    <a:pt x="1491573" y="660399"/>
                  </a:lnTo>
                  <a:lnTo>
                    <a:pt x="1521186" y="698499"/>
                  </a:lnTo>
                  <a:lnTo>
                    <a:pt x="1539621" y="723899"/>
                  </a:lnTo>
                  <a:lnTo>
                    <a:pt x="1380414" y="723899"/>
                  </a:lnTo>
                  <a:lnTo>
                    <a:pt x="1380414" y="1460499"/>
                  </a:lnTo>
                  <a:lnTo>
                    <a:pt x="1396099" y="1473199"/>
                  </a:lnTo>
                  <a:lnTo>
                    <a:pt x="1405406" y="1485899"/>
                  </a:lnTo>
                  <a:lnTo>
                    <a:pt x="1410399" y="1511299"/>
                  </a:lnTo>
                  <a:lnTo>
                    <a:pt x="1413140" y="1536699"/>
                  </a:lnTo>
                  <a:lnTo>
                    <a:pt x="1681645" y="1536699"/>
                  </a:lnTo>
                  <a:lnTo>
                    <a:pt x="1683002" y="1549399"/>
                  </a:lnTo>
                  <a:lnTo>
                    <a:pt x="1685101" y="1562099"/>
                  </a:lnTo>
                  <a:lnTo>
                    <a:pt x="1686357" y="1574799"/>
                  </a:lnTo>
                  <a:lnTo>
                    <a:pt x="1686544" y="1587500"/>
                  </a:lnTo>
                  <a:lnTo>
                    <a:pt x="1686548" y="1587803"/>
                  </a:lnTo>
                  <a:lnTo>
                    <a:pt x="1685888" y="1600199"/>
                  </a:lnTo>
                  <a:lnTo>
                    <a:pt x="1684618" y="1612899"/>
                  </a:lnTo>
                  <a:lnTo>
                    <a:pt x="1682413" y="1625599"/>
                  </a:lnTo>
                  <a:lnTo>
                    <a:pt x="1678934" y="1638299"/>
                  </a:lnTo>
                  <a:lnTo>
                    <a:pt x="1675207" y="1650999"/>
                  </a:lnTo>
                  <a:lnTo>
                    <a:pt x="1670928" y="1650999"/>
                  </a:lnTo>
                  <a:lnTo>
                    <a:pt x="1667006" y="1663699"/>
                  </a:lnTo>
                  <a:lnTo>
                    <a:pt x="1664349" y="1676399"/>
                  </a:lnTo>
                  <a:lnTo>
                    <a:pt x="1405204" y="1676399"/>
                  </a:lnTo>
                  <a:lnTo>
                    <a:pt x="1400740" y="1701799"/>
                  </a:lnTo>
                  <a:lnTo>
                    <a:pt x="1398656" y="1701799"/>
                  </a:lnTo>
                  <a:lnTo>
                    <a:pt x="1396870" y="1714499"/>
                  </a:lnTo>
                  <a:lnTo>
                    <a:pt x="1395747" y="1727199"/>
                  </a:lnTo>
                  <a:lnTo>
                    <a:pt x="1394253" y="1739899"/>
                  </a:lnTo>
                  <a:lnTo>
                    <a:pt x="1391593" y="1739899"/>
                  </a:lnTo>
                  <a:lnTo>
                    <a:pt x="1386975" y="1752599"/>
                  </a:lnTo>
                  <a:lnTo>
                    <a:pt x="1382146" y="1752599"/>
                  </a:lnTo>
                  <a:lnTo>
                    <a:pt x="1382146" y="2247899"/>
                  </a:lnTo>
                  <a:lnTo>
                    <a:pt x="1380302" y="2273299"/>
                  </a:lnTo>
                  <a:lnTo>
                    <a:pt x="1374970" y="2285999"/>
                  </a:lnTo>
                  <a:lnTo>
                    <a:pt x="1366449" y="2311399"/>
                  </a:lnTo>
                  <a:lnTo>
                    <a:pt x="1355041" y="2324099"/>
                  </a:lnTo>
                  <a:close/>
                </a:path>
                <a:path w="1686559" h="2374900">
                  <a:moveTo>
                    <a:pt x="1533672" y="965199"/>
                  </a:moveTo>
                  <a:lnTo>
                    <a:pt x="1520830" y="965199"/>
                  </a:lnTo>
                  <a:lnTo>
                    <a:pt x="1515054" y="952499"/>
                  </a:lnTo>
                  <a:lnTo>
                    <a:pt x="1501288" y="939799"/>
                  </a:lnTo>
                  <a:lnTo>
                    <a:pt x="1498610" y="901699"/>
                  </a:lnTo>
                  <a:lnTo>
                    <a:pt x="1501668" y="863599"/>
                  </a:lnTo>
                  <a:lnTo>
                    <a:pt x="1505112" y="838199"/>
                  </a:lnTo>
                  <a:lnTo>
                    <a:pt x="1475950" y="812799"/>
                  </a:lnTo>
                  <a:lnTo>
                    <a:pt x="1445318" y="787399"/>
                  </a:lnTo>
                  <a:lnTo>
                    <a:pt x="1413409" y="749299"/>
                  </a:lnTo>
                  <a:lnTo>
                    <a:pt x="1380414" y="723899"/>
                  </a:lnTo>
                  <a:lnTo>
                    <a:pt x="1539621" y="723899"/>
                  </a:lnTo>
                  <a:lnTo>
                    <a:pt x="1548838" y="736599"/>
                  </a:lnTo>
                  <a:lnTo>
                    <a:pt x="1575583" y="774699"/>
                  </a:lnTo>
                  <a:lnTo>
                    <a:pt x="1579589" y="787399"/>
                  </a:lnTo>
                  <a:lnTo>
                    <a:pt x="1585478" y="787399"/>
                  </a:lnTo>
                  <a:lnTo>
                    <a:pt x="1624813" y="825499"/>
                  </a:lnTo>
                  <a:lnTo>
                    <a:pt x="1662574" y="863599"/>
                  </a:lnTo>
                  <a:lnTo>
                    <a:pt x="1677988" y="901699"/>
                  </a:lnTo>
                  <a:lnTo>
                    <a:pt x="1679442" y="901699"/>
                  </a:lnTo>
                  <a:lnTo>
                    <a:pt x="1679571" y="914399"/>
                  </a:lnTo>
                  <a:lnTo>
                    <a:pt x="1678420" y="914399"/>
                  </a:lnTo>
                  <a:lnTo>
                    <a:pt x="1676033" y="927099"/>
                  </a:lnTo>
                  <a:lnTo>
                    <a:pt x="1672575" y="927099"/>
                  </a:lnTo>
                  <a:lnTo>
                    <a:pt x="1669374" y="939799"/>
                  </a:lnTo>
                  <a:lnTo>
                    <a:pt x="1663848" y="939799"/>
                  </a:lnTo>
                  <a:lnTo>
                    <a:pt x="1664003" y="952499"/>
                  </a:lnTo>
                  <a:lnTo>
                    <a:pt x="1539321" y="952499"/>
                  </a:lnTo>
                  <a:lnTo>
                    <a:pt x="1533672" y="965199"/>
                  </a:lnTo>
                  <a:close/>
                </a:path>
                <a:path w="1686559" h="2374900">
                  <a:moveTo>
                    <a:pt x="1638138" y="977899"/>
                  </a:moveTo>
                  <a:lnTo>
                    <a:pt x="1556555" y="977899"/>
                  </a:lnTo>
                  <a:lnTo>
                    <a:pt x="1551485" y="965199"/>
                  </a:lnTo>
                  <a:lnTo>
                    <a:pt x="1547091" y="952499"/>
                  </a:lnTo>
                  <a:lnTo>
                    <a:pt x="1664003" y="952499"/>
                  </a:lnTo>
                  <a:lnTo>
                    <a:pt x="1657929" y="965199"/>
                  </a:lnTo>
                  <a:lnTo>
                    <a:pt x="1637838" y="965199"/>
                  </a:lnTo>
                  <a:lnTo>
                    <a:pt x="1638138" y="977899"/>
                  </a:lnTo>
                  <a:close/>
                </a:path>
                <a:path w="1686559" h="2374900">
                  <a:moveTo>
                    <a:pt x="1596586" y="990599"/>
                  </a:moveTo>
                  <a:lnTo>
                    <a:pt x="1569787" y="990599"/>
                  </a:lnTo>
                  <a:lnTo>
                    <a:pt x="1562567" y="977899"/>
                  </a:lnTo>
                  <a:lnTo>
                    <a:pt x="1598485" y="977899"/>
                  </a:lnTo>
                  <a:lnTo>
                    <a:pt x="1596586" y="990599"/>
                  </a:lnTo>
                  <a:close/>
                </a:path>
                <a:path w="1686559" h="2374900">
                  <a:moveTo>
                    <a:pt x="1618628" y="990599"/>
                  </a:moveTo>
                  <a:lnTo>
                    <a:pt x="1612181" y="990599"/>
                  </a:lnTo>
                  <a:lnTo>
                    <a:pt x="1605932" y="977899"/>
                  </a:lnTo>
                  <a:lnTo>
                    <a:pt x="1624712" y="977899"/>
                  </a:lnTo>
                  <a:lnTo>
                    <a:pt x="1618628" y="990599"/>
                  </a:lnTo>
                  <a:close/>
                </a:path>
                <a:path w="1686559" h="2374900">
                  <a:moveTo>
                    <a:pt x="1681645" y="1536699"/>
                  </a:moveTo>
                  <a:lnTo>
                    <a:pt x="1440318" y="1536699"/>
                  </a:lnTo>
                  <a:lnTo>
                    <a:pt x="1437402" y="1523999"/>
                  </a:lnTo>
                  <a:lnTo>
                    <a:pt x="1431214" y="1523999"/>
                  </a:lnTo>
                  <a:lnTo>
                    <a:pt x="1426166" y="1511299"/>
                  </a:lnTo>
                  <a:lnTo>
                    <a:pt x="1429713" y="1498599"/>
                  </a:lnTo>
                  <a:lnTo>
                    <a:pt x="1438539" y="1485899"/>
                  </a:lnTo>
                  <a:lnTo>
                    <a:pt x="1449329" y="1473199"/>
                  </a:lnTo>
                  <a:lnTo>
                    <a:pt x="1459348" y="1473199"/>
                  </a:lnTo>
                  <a:lnTo>
                    <a:pt x="1461530" y="1485899"/>
                  </a:lnTo>
                  <a:lnTo>
                    <a:pt x="1466626" y="1485899"/>
                  </a:lnTo>
                  <a:lnTo>
                    <a:pt x="1470633" y="1498599"/>
                  </a:lnTo>
                  <a:lnTo>
                    <a:pt x="1473926" y="1498599"/>
                  </a:lnTo>
                  <a:lnTo>
                    <a:pt x="1476879" y="1511299"/>
                  </a:lnTo>
                  <a:lnTo>
                    <a:pt x="1676403" y="1511299"/>
                  </a:lnTo>
                  <a:lnTo>
                    <a:pt x="1680288" y="1523999"/>
                  </a:lnTo>
                  <a:lnTo>
                    <a:pt x="1681645" y="1536699"/>
                  </a:lnTo>
                  <a:close/>
                </a:path>
                <a:path w="1686559" h="2374900">
                  <a:moveTo>
                    <a:pt x="1615380" y="1498599"/>
                  </a:moveTo>
                  <a:lnTo>
                    <a:pt x="1570444" y="1498599"/>
                  </a:lnTo>
                  <a:lnTo>
                    <a:pt x="1581455" y="1485899"/>
                  </a:lnTo>
                  <a:lnTo>
                    <a:pt x="1604730" y="1485899"/>
                  </a:lnTo>
                  <a:lnTo>
                    <a:pt x="1615380" y="1498599"/>
                  </a:lnTo>
                  <a:close/>
                </a:path>
                <a:path w="1686559" h="2374900">
                  <a:moveTo>
                    <a:pt x="1676403" y="1511299"/>
                  </a:moveTo>
                  <a:lnTo>
                    <a:pt x="1522739" y="1511299"/>
                  </a:lnTo>
                  <a:lnTo>
                    <a:pt x="1538242" y="1498599"/>
                  </a:lnTo>
                  <a:lnTo>
                    <a:pt x="1615380" y="1498599"/>
                  </a:lnTo>
                  <a:lnTo>
                    <a:pt x="1639930" y="1485899"/>
                  </a:lnTo>
                  <a:lnTo>
                    <a:pt x="1659021" y="1485899"/>
                  </a:lnTo>
                  <a:lnTo>
                    <a:pt x="1672518" y="1498599"/>
                  </a:lnTo>
                  <a:lnTo>
                    <a:pt x="1676403" y="1511299"/>
                  </a:lnTo>
                  <a:close/>
                </a:path>
                <a:path w="1686559" h="2374900">
                  <a:moveTo>
                    <a:pt x="1442029" y="1765299"/>
                  </a:moveTo>
                  <a:lnTo>
                    <a:pt x="1421842" y="1765299"/>
                  </a:lnTo>
                  <a:lnTo>
                    <a:pt x="1418850" y="1752599"/>
                  </a:lnTo>
                  <a:lnTo>
                    <a:pt x="1420749" y="1727199"/>
                  </a:lnTo>
                  <a:lnTo>
                    <a:pt x="1426055" y="1714499"/>
                  </a:lnTo>
                  <a:lnTo>
                    <a:pt x="1432357" y="1689099"/>
                  </a:lnTo>
                  <a:lnTo>
                    <a:pt x="1437138" y="1676399"/>
                  </a:lnTo>
                  <a:lnTo>
                    <a:pt x="1663278" y="1676399"/>
                  </a:lnTo>
                  <a:lnTo>
                    <a:pt x="1663861" y="1689099"/>
                  </a:lnTo>
                  <a:lnTo>
                    <a:pt x="1665244" y="1701799"/>
                  </a:lnTo>
                  <a:lnTo>
                    <a:pt x="1666572" y="1714499"/>
                  </a:lnTo>
                  <a:lnTo>
                    <a:pt x="1667949" y="1739899"/>
                  </a:lnTo>
                  <a:lnTo>
                    <a:pt x="1668021" y="1752599"/>
                  </a:lnTo>
                  <a:lnTo>
                    <a:pt x="1445503" y="1752599"/>
                  </a:lnTo>
                  <a:lnTo>
                    <a:pt x="1442029" y="1765299"/>
                  </a:lnTo>
                  <a:close/>
                </a:path>
                <a:path w="1686559" h="2374900">
                  <a:moveTo>
                    <a:pt x="1666402" y="1803399"/>
                  </a:moveTo>
                  <a:lnTo>
                    <a:pt x="1509636" y="1803399"/>
                  </a:lnTo>
                  <a:lnTo>
                    <a:pt x="1509506" y="1790699"/>
                  </a:lnTo>
                  <a:lnTo>
                    <a:pt x="1500014" y="1790699"/>
                  </a:lnTo>
                  <a:lnTo>
                    <a:pt x="1498220" y="1777999"/>
                  </a:lnTo>
                  <a:lnTo>
                    <a:pt x="1498996" y="1777999"/>
                  </a:lnTo>
                  <a:lnTo>
                    <a:pt x="1498624" y="1765299"/>
                  </a:lnTo>
                  <a:lnTo>
                    <a:pt x="1489142" y="1765299"/>
                  </a:lnTo>
                  <a:lnTo>
                    <a:pt x="1482147" y="1752599"/>
                  </a:lnTo>
                  <a:lnTo>
                    <a:pt x="1668021" y="1752599"/>
                  </a:lnTo>
                  <a:lnTo>
                    <a:pt x="1668092" y="1765299"/>
                  </a:lnTo>
                  <a:lnTo>
                    <a:pt x="1667433" y="1777999"/>
                  </a:lnTo>
                  <a:lnTo>
                    <a:pt x="1666402" y="1803399"/>
                  </a:lnTo>
                  <a:close/>
                </a:path>
                <a:path w="1686559" h="2374900">
                  <a:moveTo>
                    <a:pt x="1643545" y="1955799"/>
                  </a:moveTo>
                  <a:lnTo>
                    <a:pt x="1531421" y="1955799"/>
                  </a:lnTo>
                  <a:lnTo>
                    <a:pt x="1526913" y="1943099"/>
                  </a:lnTo>
                  <a:lnTo>
                    <a:pt x="1525337" y="1930399"/>
                  </a:lnTo>
                  <a:lnTo>
                    <a:pt x="1525290" y="1904999"/>
                  </a:lnTo>
                  <a:lnTo>
                    <a:pt x="1524640" y="1892299"/>
                  </a:lnTo>
                  <a:lnTo>
                    <a:pt x="1523802" y="1879599"/>
                  </a:lnTo>
                  <a:lnTo>
                    <a:pt x="1523343" y="1866899"/>
                  </a:lnTo>
                  <a:lnTo>
                    <a:pt x="1523827" y="1854199"/>
                  </a:lnTo>
                  <a:lnTo>
                    <a:pt x="1525610" y="1854199"/>
                  </a:lnTo>
                  <a:lnTo>
                    <a:pt x="1520301" y="1841499"/>
                  </a:lnTo>
                  <a:lnTo>
                    <a:pt x="1519681" y="1841499"/>
                  </a:lnTo>
                  <a:lnTo>
                    <a:pt x="1519929" y="1828799"/>
                  </a:lnTo>
                  <a:lnTo>
                    <a:pt x="1508872" y="1828799"/>
                  </a:lnTo>
                  <a:lnTo>
                    <a:pt x="1509621" y="1816099"/>
                  </a:lnTo>
                  <a:lnTo>
                    <a:pt x="1513441" y="1816099"/>
                  </a:lnTo>
                  <a:lnTo>
                    <a:pt x="1512164" y="1803399"/>
                  </a:lnTo>
                  <a:lnTo>
                    <a:pt x="1666195" y="1803399"/>
                  </a:lnTo>
                  <a:lnTo>
                    <a:pt x="1665035" y="1828799"/>
                  </a:lnTo>
                  <a:lnTo>
                    <a:pt x="1664004" y="1854199"/>
                  </a:lnTo>
                  <a:lnTo>
                    <a:pt x="1662809" y="1866899"/>
                  </a:lnTo>
                  <a:lnTo>
                    <a:pt x="1661154" y="1892299"/>
                  </a:lnTo>
                  <a:lnTo>
                    <a:pt x="1660668" y="1892299"/>
                  </a:lnTo>
                  <a:lnTo>
                    <a:pt x="1659743" y="1904999"/>
                  </a:lnTo>
                  <a:lnTo>
                    <a:pt x="1658471" y="1904999"/>
                  </a:lnTo>
                  <a:lnTo>
                    <a:pt x="1656682" y="1917699"/>
                  </a:lnTo>
                  <a:lnTo>
                    <a:pt x="1654361" y="1917699"/>
                  </a:lnTo>
                  <a:lnTo>
                    <a:pt x="1652924" y="1930399"/>
                  </a:lnTo>
                  <a:lnTo>
                    <a:pt x="1651900" y="1930399"/>
                  </a:lnTo>
                  <a:lnTo>
                    <a:pt x="1648093" y="1943099"/>
                  </a:lnTo>
                  <a:lnTo>
                    <a:pt x="1643545" y="1955799"/>
                  </a:lnTo>
                  <a:close/>
                </a:path>
                <a:path w="1686559" h="2374900">
                  <a:moveTo>
                    <a:pt x="1619164" y="1981199"/>
                  </a:moveTo>
                  <a:lnTo>
                    <a:pt x="1591159" y="1981199"/>
                  </a:lnTo>
                  <a:lnTo>
                    <a:pt x="1578292" y="1968499"/>
                  </a:lnTo>
                  <a:lnTo>
                    <a:pt x="1533112" y="1968499"/>
                  </a:lnTo>
                  <a:lnTo>
                    <a:pt x="1532181" y="1955799"/>
                  </a:lnTo>
                  <a:lnTo>
                    <a:pt x="1637915" y="1955799"/>
                  </a:lnTo>
                  <a:lnTo>
                    <a:pt x="1630859" y="1968499"/>
                  </a:lnTo>
                  <a:lnTo>
                    <a:pt x="1619164" y="1981199"/>
                  </a:lnTo>
                  <a:close/>
                </a:path>
                <a:path w="1686559" h="2374900">
                  <a:moveTo>
                    <a:pt x="1564855" y="1981199"/>
                  </a:moveTo>
                  <a:lnTo>
                    <a:pt x="1553785" y="1981199"/>
                  </a:lnTo>
                  <a:lnTo>
                    <a:pt x="1543372" y="1968499"/>
                  </a:lnTo>
                  <a:lnTo>
                    <a:pt x="1575391" y="1968499"/>
                  </a:lnTo>
                  <a:lnTo>
                    <a:pt x="1564855" y="1981199"/>
                  </a:lnTo>
                  <a:close/>
                </a:path>
                <a:path w="1686559" h="2374900">
                  <a:moveTo>
                    <a:pt x="1281284" y="2374899"/>
                  </a:moveTo>
                  <a:lnTo>
                    <a:pt x="100862" y="2374899"/>
                  </a:lnTo>
                  <a:lnTo>
                    <a:pt x="73912" y="2362199"/>
                  </a:lnTo>
                  <a:lnTo>
                    <a:pt x="50062" y="2349499"/>
                  </a:lnTo>
                  <a:lnTo>
                    <a:pt x="30036" y="2324099"/>
                  </a:lnTo>
                  <a:lnTo>
                    <a:pt x="1352109" y="2324099"/>
                  </a:lnTo>
                  <a:lnTo>
                    <a:pt x="1332084" y="2349499"/>
                  </a:lnTo>
                  <a:lnTo>
                    <a:pt x="1308234" y="2362199"/>
                  </a:lnTo>
                  <a:lnTo>
                    <a:pt x="1281284" y="23748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2252694" y="4187824"/>
              <a:ext cx="1318895" cy="2028825"/>
            </a:xfrm>
            <a:custGeom>
              <a:avLst/>
              <a:gdLst/>
              <a:ahLst/>
              <a:cxnLst/>
              <a:rect l="l" t="t" r="r" b="b"/>
              <a:pathLst>
                <a:path w="1318894" h="2028825">
                  <a:moveTo>
                    <a:pt x="290182" y="1808924"/>
                  </a:moveTo>
                  <a:lnTo>
                    <a:pt x="282778" y="1806536"/>
                  </a:lnTo>
                  <a:lnTo>
                    <a:pt x="267157" y="1800733"/>
                  </a:lnTo>
                  <a:lnTo>
                    <a:pt x="271373" y="1805698"/>
                  </a:lnTo>
                  <a:lnTo>
                    <a:pt x="277202" y="1809026"/>
                  </a:lnTo>
                  <a:lnTo>
                    <a:pt x="283768" y="1810258"/>
                  </a:lnTo>
                  <a:lnTo>
                    <a:pt x="290182" y="1808924"/>
                  </a:lnTo>
                  <a:close/>
                </a:path>
                <a:path w="1318894" h="2028825">
                  <a:moveTo>
                    <a:pt x="1305280" y="330200"/>
                  </a:moveTo>
                  <a:lnTo>
                    <a:pt x="1276400" y="25400"/>
                  </a:lnTo>
                  <a:lnTo>
                    <a:pt x="1275194" y="12700"/>
                  </a:lnTo>
                  <a:lnTo>
                    <a:pt x="1256499" y="12700"/>
                  </a:lnTo>
                  <a:lnTo>
                    <a:pt x="1213129" y="0"/>
                  </a:lnTo>
                  <a:lnTo>
                    <a:pt x="1128496" y="0"/>
                  </a:lnTo>
                  <a:lnTo>
                    <a:pt x="1127607" y="25400"/>
                  </a:lnTo>
                  <a:lnTo>
                    <a:pt x="1084503" y="12700"/>
                  </a:lnTo>
                  <a:lnTo>
                    <a:pt x="1039279" y="12700"/>
                  </a:lnTo>
                  <a:lnTo>
                    <a:pt x="992162" y="0"/>
                  </a:lnTo>
                  <a:lnTo>
                    <a:pt x="779284" y="0"/>
                  </a:lnTo>
                  <a:lnTo>
                    <a:pt x="779284" y="495300"/>
                  </a:lnTo>
                  <a:lnTo>
                    <a:pt x="777951" y="520700"/>
                  </a:lnTo>
                  <a:lnTo>
                    <a:pt x="770267" y="533400"/>
                  </a:lnTo>
                  <a:lnTo>
                    <a:pt x="757720" y="546100"/>
                  </a:lnTo>
                  <a:lnTo>
                    <a:pt x="742213" y="558571"/>
                  </a:lnTo>
                  <a:lnTo>
                    <a:pt x="742213" y="647700"/>
                  </a:lnTo>
                  <a:lnTo>
                    <a:pt x="719556" y="673100"/>
                  </a:lnTo>
                  <a:lnTo>
                    <a:pt x="699160" y="685800"/>
                  </a:lnTo>
                  <a:lnTo>
                    <a:pt x="680656" y="711200"/>
                  </a:lnTo>
                  <a:lnTo>
                    <a:pt x="663663" y="723900"/>
                  </a:lnTo>
                  <a:lnTo>
                    <a:pt x="653681" y="736600"/>
                  </a:lnTo>
                  <a:lnTo>
                    <a:pt x="642734" y="736600"/>
                  </a:lnTo>
                  <a:lnTo>
                    <a:pt x="633476" y="749300"/>
                  </a:lnTo>
                  <a:lnTo>
                    <a:pt x="628408" y="762000"/>
                  </a:lnTo>
                  <a:lnTo>
                    <a:pt x="629056" y="762000"/>
                  </a:lnTo>
                  <a:lnTo>
                    <a:pt x="617931" y="774700"/>
                  </a:lnTo>
                  <a:lnTo>
                    <a:pt x="608380" y="774700"/>
                  </a:lnTo>
                  <a:lnTo>
                    <a:pt x="604024" y="787400"/>
                  </a:lnTo>
                  <a:lnTo>
                    <a:pt x="608482" y="800100"/>
                  </a:lnTo>
                  <a:lnTo>
                    <a:pt x="613219" y="800100"/>
                  </a:lnTo>
                  <a:lnTo>
                    <a:pt x="608609" y="812800"/>
                  </a:lnTo>
                  <a:lnTo>
                    <a:pt x="598843" y="812800"/>
                  </a:lnTo>
                  <a:lnTo>
                    <a:pt x="593991" y="825500"/>
                  </a:lnTo>
                  <a:lnTo>
                    <a:pt x="567029" y="800100"/>
                  </a:lnTo>
                  <a:lnTo>
                    <a:pt x="541070" y="774700"/>
                  </a:lnTo>
                  <a:lnTo>
                    <a:pt x="516013" y="762000"/>
                  </a:lnTo>
                  <a:lnTo>
                    <a:pt x="491718" y="736600"/>
                  </a:lnTo>
                  <a:lnTo>
                    <a:pt x="639076" y="736600"/>
                  </a:lnTo>
                  <a:lnTo>
                    <a:pt x="629145" y="698500"/>
                  </a:lnTo>
                  <a:lnTo>
                    <a:pt x="607910" y="660400"/>
                  </a:lnTo>
                  <a:lnTo>
                    <a:pt x="577773" y="647700"/>
                  </a:lnTo>
                  <a:lnTo>
                    <a:pt x="541147" y="635000"/>
                  </a:lnTo>
                  <a:lnTo>
                    <a:pt x="559181" y="622300"/>
                  </a:lnTo>
                  <a:lnTo>
                    <a:pt x="573532" y="609600"/>
                  </a:lnTo>
                  <a:lnTo>
                    <a:pt x="583107" y="596900"/>
                  </a:lnTo>
                  <a:lnTo>
                    <a:pt x="586828" y="571500"/>
                  </a:lnTo>
                  <a:lnTo>
                    <a:pt x="573481" y="533400"/>
                  </a:lnTo>
                  <a:lnTo>
                    <a:pt x="545680" y="520700"/>
                  </a:lnTo>
                  <a:lnTo>
                    <a:pt x="513080" y="520700"/>
                  </a:lnTo>
                  <a:lnTo>
                    <a:pt x="485330" y="533400"/>
                  </a:lnTo>
                  <a:lnTo>
                    <a:pt x="472097" y="571500"/>
                  </a:lnTo>
                  <a:lnTo>
                    <a:pt x="475246" y="596900"/>
                  </a:lnTo>
                  <a:lnTo>
                    <a:pt x="484924" y="609600"/>
                  </a:lnTo>
                  <a:lnTo>
                    <a:pt x="499630" y="622300"/>
                  </a:lnTo>
                  <a:lnTo>
                    <a:pt x="517829" y="635000"/>
                  </a:lnTo>
                  <a:lnTo>
                    <a:pt x="498119" y="635000"/>
                  </a:lnTo>
                  <a:lnTo>
                    <a:pt x="479793" y="647700"/>
                  </a:lnTo>
                  <a:lnTo>
                    <a:pt x="463169" y="647700"/>
                  </a:lnTo>
                  <a:lnTo>
                    <a:pt x="448589" y="660400"/>
                  </a:lnTo>
                  <a:lnTo>
                    <a:pt x="453478" y="647700"/>
                  </a:lnTo>
                  <a:lnTo>
                    <a:pt x="457047" y="635000"/>
                  </a:lnTo>
                  <a:lnTo>
                    <a:pt x="458495" y="622300"/>
                  </a:lnTo>
                  <a:lnTo>
                    <a:pt x="456984" y="609600"/>
                  </a:lnTo>
                  <a:lnTo>
                    <a:pt x="448627" y="596900"/>
                  </a:lnTo>
                  <a:lnTo>
                    <a:pt x="434416" y="584200"/>
                  </a:lnTo>
                  <a:lnTo>
                    <a:pt x="394690" y="584200"/>
                  </a:lnTo>
                  <a:lnTo>
                    <a:pt x="389978" y="571500"/>
                  </a:lnTo>
                  <a:lnTo>
                    <a:pt x="386918" y="571500"/>
                  </a:lnTo>
                  <a:lnTo>
                    <a:pt x="382295" y="558800"/>
                  </a:lnTo>
                  <a:lnTo>
                    <a:pt x="376974" y="558800"/>
                  </a:lnTo>
                  <a:lnTo>
                    <a:pt x="370725" y="546100"/>
                  </a:lnTo>
                  <a:lnTo>
                    <a:pt x="370725" y="419100"/>
                  </a:lnTo>
                  <a:lnTo>
                    <a:pt x="371462" y="406400"/>
                  </a:lnTo>
                  <a:lnTo>
                    <a:pt x="374434" y="406400"/>
                  </a:lnTo>
                  <a:lnTo>
                    <a:pt x="380822" y="393700"/>
                  </a:lnTo>
                  <a:lnTo>
                    <a:pt x="545566" y="393700"/>
                  </a:lnTo>
                  <a:lnTo>
                    <a:pt x="544334" y="419100"/>
                  </a:lnTo>
                  <a:lnTo>
                    <a:pt x="548284" y="444500"/>
                  </a:lnTo>
                  <a:lnTo>
                    <a:pt x="558368" y="457200"/>
                  </a:lnTo>
                  <a:lnTo>
                    <a:pt x="575487" y="482600"/>
                  </a:lnTo>
                  <a:lnTo>
                    <a:pt x="616153" y="482600"/>
                  </a:lnTo>
                  <a:lnTo>
                    <a:pt x="625665" y="495300"/>
                  </a:lnTo>
                  <a:lnTo>
                    <a:pt x="634085" y="520700"/>
                  </a:lnTo>
                  <a:lnTo>
                    <a:pt x="639343" y="546100"/>
                  </a:lnTo>
                  <a:lnTo>
                    <a:pt x="639381" y="558800"/>
                  </a:lnTo>
                  <a:lnTo>
                    <a:pt x="638276" y="571500"/>
                  </a:lnTo>
                  <a:lnTo>
                    <a:pt x="637933" y="571500"/>
                  </a:lnTo>
                  <a:lnTo>
                    <a:pt x="639978" y="584200"/>
                  </a:lnTo>
                  <a:lnTo>
                    <a:pt x="678205" y="584200"/>
                  </a:lnTo>
                  <a:lnTo>
                    <a:pt x="683158" y="596900"/>
                  </a:lnTo>
                  <a:lnTo>
                    <a:pt x="687425" y="596900"/>
                  </a:lnTo>
                  <a:lnTo>
                    <a:pt x="691565" y="609600"/>
                  </a:lnTo>
                  <a:lnTo>
                    <a:pt x="701141" y="622300"/>
                  </a:lnTo>
                  <a:lnTo>
                    <a:pt x="712584" y="635000"/>
                  </a:lnTo>
                  <a:lnTo>
                    <a:pt x="726186" y="647700"/>
                  </a:lnTo>
                  <a:lnTo>
                    <a:pt x="742213" y="647700"/>
                  </a:lnTo>
                  <a:lnTo>
                    <a:pt x="742213" y="558571"/>
                  </a:lnTo>
                  <a:lnTo>
                    <a:pt x="741921" y="558800"/>
                  </a:lnTo>
                  <a:lnTo>
                    <a:pt x="702983" y="558800"/>
                  </a:lnTo>
                  <a:lnTo>
                    <a:pt x="684288" y="546100"/>
                  </a:lnTo>
                  <a:lnTo>
                    <a:pt x="671093" y="533400"/>
                  </a:lnTo>
                  <a:lnTo>
                    <a:pt x="666140" y="508000"/>
                  </a:lnTo>
                  <a:lnTo>
                    <a:pt x="669861" y="495300"/>
                  </a:lnTo>
                  <a:lnTo>
                    <a:pt x="679983" y="482600"/>
                  </a:lnTo>
                  <a:lnTo>
                    <a:pt x="694905" y="469900"/>
                  </a:lnTo>
                  <a:lnTo>
                    <a:pt x="713003" y="457200"/>
                  </a:lnTo>
                  <a:lnTo>
                    <a:pt x="745223" y="457200"/>
                  </a:lnTo>
                  <a:lnTo>
                    <a:pt x="761644" y="469900"/>
                  </a:lnTo>
                  <a:lnTo>
                    <a:pt x="773417" y="482600"/>
                  </a:lnTo>
                  <a:lnTo>
                    <a:pt x="779284" y="495300"/>
                  </a:lnTo>
                  <a:lnTo>
                    <a:pt x="779284" y="0"/>
                  </a:lnTo>
                  <a:lnTo>
                    <a:pt x="416128" y="0"/>
                  </a:lnTo>
                  <a:lnTo>
                    <a:pt x="314045" y="12700"/>
                  </a:lnTo>
                  <a:lnTo>
                    <a:pt x="86753" y="12700"/>
                  </a:lnTo>
                  <a:lnTo>
                    <a:pt x="13398" y="63500"/>
                  </a:lnTo>
                  <a:lnTo>
                    <a:pt x="14960" y="114300"/>
                  </a:lnTo>
                  <a:lnTo>
                    <a:pt x="40525" y="114300"/>
                  </a:lnTo>
                  <a:lnTo>
                    <a:pt x="27343" y="279400"/>
                  </a:lnTo>
                  <a:lnTo>
                    <a:pt x="26962" y="279400"/>
                  </a:lnTo>
                  <a:lnTo>
                    <a:pt x="3784" y="571500"/>
                  </a:lnTo>
                  <a:lnTo>
                    <a:pt x="11315" y="571500"/>
                  </a:lnTo>
                  <a:lnTo>
                    <a:pt x="19773" y="584200"/>
                  </a:lnTo>
                  <a:lnTo>
                    <a:pt x="30518" y="584200"/>
                  </a:lnTo>
                  <a:lnTo>
                    <a:pt x="41046" y="901700"/>
                  </a:lnTo>
                  <a:lnTo>
                    <a:pt x="25" y="1409700"/>
                  </a:lnTo>
                  <a:lnTo>
                    <a:pt x="29502" y="1498600"/>
                  </a:lnTo>
                  <a:lnTo>
                    <a:pt x="7747" y="1905000"/>
                  </a:lnTo>
                  <a:lnTo>
                    <a:pt x="4673" y="1917700"/>
                  </a:lnTo>
                  <a:lnTo>
                    <a:pt x="0" y="1955800"/>
                  </a:lnTo>
                  <a:lnTo>
                    <a:pt x="609" y="1993900"/>
                  </a:lnTo>
                  <a:lnTo>
                    <a:pt x="13398" y="2019300"/>
                  </a:lnTo>
                  <a:lnTo>
                    <a:pt x="571957" y="2019300"/>
                  </a:lnTo>
                  <a:lnTo>
                    <a:pt x="590867" y="2006600"/>
                  </a:lnTo>
                  <a:lnTo>
                    <a:pt x="600519" y="2006600"/>
                  </a:lnTo>
                  <a:lnTo>
                    <a:pt x="606463" y="1993900"/>
                  </a:lnTo>
                  <a:lnTo>
                    <a:pt x="614273" y="1981200"/>
                  </a:lnTo>
                  <a:lnTo>
                    <a:pt x="628370" y="1955800"/>
                  </a:lnTo>
                  <a:lnTo>
                    <a:pt x="639927" y="1955800"/>
                  </a:lnTo>
                  <a:lnTo>
                    <a:pt x="633107" y="1930400"/>
                  </a:lnTo>
                  <a:lnTo>
                    <a:pt x="625551" y="1917700"/>
                  </a:lnTo>
                  <a:lnTo>
                    <a:pt x="608126" y="1892300"/>
                  </a:lnTo>
                  <a:lnTo>
                    <a:pt x="600367" y="1879600"/>
                  </a:lnTo>
                  <a:lnTo>
                    <a:pt x="592594" y="1866900"/>
                  </a:lnTo>
                  <a:lnTo>
                    <a:pt x="577202" y="1866900"/>
                  </a:lnTo>
                  <a:lnTo>
                    <a:pt x="560120" y="1854200"/>
                  </a:lnTo>
                  <a:lnTo>
                    <a:pt x="559435" y="1854200"/>
                  </a:lnTo>
                  <a:lnTo>
                    <a:pt x="558838" y="1866900"/>
                  </a:lnTo>
                  <a:lnTo>
                    <a:pt x="558088" y="1879600"/>
                  </a:lnTo>
                  <a:lnTo>
                    <a:pt x="220306" y="1879600"/>
                  </a:lnTo>
                  <a:lnTo>
                    <a:pt x="209003" y="1866900"/>
                  </a:lnTo>
                  <a:lnTo>
                    <a:pt x="199555" y="1866900"/>
                  </a:lnTo>
                  <a:lnTo>
                    <a:pt x="193446" y="1854200"/>
                  </a:lnTo>
                  <a:lnTo>
                    <a:pt x="191681" y="1854200"/>
                  </a:lnTo>
                  <a:lnTo>
                    <a:pt x="192989" y="1841500"/>
                  </a:lnTo>
                  <a:lnTo>
                    <a:pt x="193065" y="1638300"/>
                  </a:lnTo>
                  <a:lnTo>
                    <a:pt x="193192" y="1587500"/>
                  </a:lnTo>
                  <a:lnTo>
                    <a:pt x="193319" y="1536700"/>
                  </a:lnTo>
                  <a:lnTo>
                    <a:pt x="193357" y="1320800"/>
                  </a:lnTo>
                  <a:lnTo>
                    <a:pt x="193154" y="1282700"/>
                  </a:lnTo>
                  <a:lnTo>
                    <a:pt x="192798" y="1231900"/>
                  </a:lnTo>
                  <a:lnTo>
                    <a:pt x="195529" y="1231900"/>
                  </a:lnTo>
                  <a:lnTo>
                    <a:pt x="201688" y="1219200"/>
                  </a:lnTo>
                  <a:lnTo>
                    <a:pt x="210159" y="1219200"/>
                  </a:lnTo>
                  <a:lnTo>
                    <a:pt x="219887" y="1206500"/>
                  </a:lnTo>
                  <a:lnTo>
                    <a:pt x="220306" y="1219200"/>
                  </a:lnTo>
                  <a:lnTo>
                    <a:pt x="221538" y="1206500"/>
                  </a:lnTo>
                  <a:lnTo>
                    <a:pt x="630542" y="1206500"/>
                  </a:lnTo>
                  <a:lnTo>
                    <a:pt x="638784" y="1219200"/>
                  </a:lnTo>
                  <a:lnTo>
                    <a:pt x="650252" y="1219200"/>
                  </a:lnTo>
                  <a:lnTo>
                    <a:pt x="651878" y="1231900"/>
                  </a:lnTo>
                  <a:lnTo>
                    <a:pt x="651878" y="1447800"/>
                  </a:lnTo>
                  <a:lnTo>
                    <a:pt x="648716" y="1460500"/>
                  </a:lnTo>
                  <a:lnTo>
                    <a:pt x="645452" y="1473200"/>
                  </a:lnTo>
                  <a:lnTo>
                    <a:pt x="642073" y="1485900"/>
                  </a:lnTo>
                  <a:lnTo>
                    <a:pt x="638581" y="1498600"/>
                  </a:lnTo>
                  <a:lnTo>
                    <a:pt x="645871" y="1498600"/>
                  </a:lnTo>
                  <a:lnTo>
                    <a:pt x="652818" y="1485900"/>
                  </a:lnTo>
                  <a:lnTo>
                    <a:pt x="660679" y="1485900"/>
                  </a:lnTo>
                  <a:lnTo>
                    <a:pt x="670687" y="1473200"/>
                  </a:lnTo>
                  <a:lnTo>
                    <a:pt x="694309" y="1460500"/>
                  </a:lnTo>
                  <a:lnTo>
                    <a:pt x="712901" y="1460500"/>
                  </a:lnTo>
                  <a:lnTo>
                    <a:pt x="728522" y="1447800"/>
                  </a:lnTo>
                  <a:lnTo>
                    <a:pt x="743204" y="1422400"/>
                  </a:lnTo>
                  <a:lnTo>
                    <a:pt x="758977" y="1384300"/>
                  </a:lnTo>
                  <a:lnTo>
                    <a:pt x="777900" y="1320800"/>
                  </a:lnTo>
                  <a:lnTo>
                    <a:pt x="794588" y="1244600"/>
                  </a:lnTo>
                  <a:lnTo>
                    <a:pt x="800912" y="1219200"/>
                  </a:lnTo>
                  <a:lnTo>
                    <a:pt x="803617" y="1206500"/>
                  </a:lnTo>
                  <a:lnTo>
                    <a:pt x="806335" y="1193800"/>
                  </a:lnTo>
                  <a:lnTo>
                    <a:pt x="810552" y="1181100"/>
                  </a:lnTo>
                  <a:lnTo>
                    <a:pt x="814108" y="1155700"/>
                  </a:lnTo>
                  <a:lnTo>
                    <a:pt x="816038" y="1143000"/>
                  </a:lnTo>
                  <a:lnTo>
                    <a:pt x="815378" y="1117600"/>
                  </a:lnTo>
                  <a:lnTo>
                    <a:pt x="811504" y="1104900"/>
                  </a:lnTo>
                  <a:lnTo>
                    <a:pt x="804125" y="1079500"/>
                  </a:lnTo>
                  <a:lnTo>
                    <a:pt x="793673" y="1066800"/>
                  </a:lnTo>
                  <a:lnTo>
                    <a:pt x="780567" y="1041400"/>
                  </a:lnTo>
                  <a:lnTo>
                    <a:pt x="766572" y="1028700"/>
                  </a:lnTo>
                  <a:lnTo>
                    <a:pt x="752309" y="1016000"/>
                  </a:lnTo>
                  <a:lnTo>
                    <a:pt x="738809" y="1003300"/>
                  </a:lnTo>
                  <a:lnTo>
                    <a:pt x="708621" y="1003300"/>
                  </a:lnTo>
                  <a:lnTo>
                    <a:pt x="706932" y="1016000"/>
                  </a:lnTo>
                  <a:lnTo>
                    <a:pt x="705294" y="1016000"/>
                  </a:lnTo>
                  <a:lnTo>
                    <a:pt x="703694" y="1028700"/>
                  </a:lnTo>
                  <a:lnTo>
                    <a:pt x="397129" y="1028700"/>
                  </a:lnTo>
                  <a:lnTo>
                    <a:pt x="386219" y="1016000"/>
                  </a:lnTo>
                  <a:lnTo>
                    <a:pt x="372643" y="1016000"/>
                  </a:lnTo>
                  <a:lnTo>
                    <a:pt x="371030" y="1003300"/>
                  </a:lnTo>
                  <a:lnTo>
                    <a:pt x="370141" y="990600"/>
                  </a:lnTo>
                  <a:lnTo>
                    <a:pt x="370725" y="990600"/>
                  </a:lnTo>
                  <a:lnTo>
                    <a:pt x="370725" y="736600"/>
                  </a:lnTo>
                  <a:lnTo>
                    <a:pt x="371513" y="736600"/>
                  </a:lnTo>
                  <a:lnTo>
                    <a:pt x="376593" y="749300"/>
                  </a:lnTo>
                  <a:lnTo>
                    <a:pt x="384784" y="749300"/>
                  </a:lnTo>
                  <a:lnTo>
                    <a:pt x="417195" y="800100"/>
                  </a:lnTo>
                  <a:lnTo>
                    <a:pt x="446684" y="838200"/>
                  </a:lnTo>
                  <a:lnTo>
                    <a:pt x="477532" y="876300"/>
                  </a:lnTo>
                  <a:lnTo>
                    <a:pt x="510527" y="914400"/>
                  </a:lnTo>
                  <a:lnTo>
                    <a:pt x="514350" y="914400"/>
                  </a:lnTo>
                  <a:lnTo>
                    <a:pt x="517690" y="927100"/>
                  </a:lnTo>
                  <a:lnTo>
                    <a:pt x="520242" y="927100"/>
                  </a:lnTo>
                  <a:lnTo>
                    <a:pt x="533984" y="939800"/>
                  </a:lnTo>
                  <a:lnTo>
                    <a:pt x="548678" y="952500"/>
                  </a:lnTo>
                  <a:lnTo>
                    <a:pt x="564388" y="965200"/>
                  </a:lnTo>
                  <a:lnTo>
                    <a:pt x="581190" y="965200"/>
                  </a:lnTo>
                  <a:lnTo>
                    <a:pt x="569506" y="952500"/>
                  </a:lnTo>
                  <a:lnTo>
                    <a:pt x="556615" y="939800"/>
                  </a:lnTo>
                  <a:lnTo>
                    <a:pt x="542531" y="927100"/>
                  </a:lnTo>
                  <a:lnTo>
                    <a:pt x="527304" y="914400"/>
                  </a:lnTo>
                  <a:lnTo>
                    <a:pt x="656170" y="825500"/>
                  </a:lnTo>
                  <a:lnTo>
                    <a:pt x="1042784" y="558800"/>
                  </a:lnTo>
                  <a:lnTo>
                    <a:pt x="1116418" y="508000"/>
                  </a:lnTo>
                  <a:lnTo>
                    <a:pt x="1135748" y="508000"/>
                  </a:lnTo>
                  <a:lnTo>
                    <a:pt x="1155522" y="520700"/>
                  </a:lnTo>
                  <a:lnTo>
                    <a:pt x="1193673" y="520700"/>
                  </a:lnTo>
                  <a:lnTo>
                    <a:pt x="1200175" y="533400"/>
                  </a:lnTo>
                  <a:lnTo>
                    <a:pt x="1239520" y="533400"/>
                  </a:lnTo>
                  <a:lnTo>
                    <a:pt x="1246187" y="520700"/>
                  </a:lnTo>
                  <a:lnTo>
                    <a:pt x="1259116" y="508000"/>
                  </a:lnTo>
                  <a:lnTo>
                    <a:pt x="1267155" y="495300"/>
                  </a:lnTo>
                  <a:lnTo>
                    <a:pt x="1271117" y="482600"/>
                  </a:lnTo>
                  <a:lnTo>
                    <a:pt x="1271790" y="457200"/>
                  </a:lnTo>
                  <a:lnTo>
                    <a:pt x="1272425" y="431800"/>
                  </a:lnTo>
                  <a:lnTo>
                    <a:pt x="1273378" y="406400"/>
                  </a:lnTo>
                  <a:lnTo>
                    <a:pt x="1273759" y="393700"/>
                  </a:lnTo>
                  <a:lnTo>
                    <a:pt x="1274533" y="368300"/>
                  </a:lnTo>
                  <a:lnTo>
                    <a:pt x="1275791" y="330200"/>
                  </a:lnTo>
                  <a:lnTo>
                    <a:pt x="1305280" y="330200"/>
                  </a:lnTo>
                  <a:close/>
                </a:path>
                <a:path w="1318894" h="2028825">
                  <a:moveTo>
                    <a:pt x="1307236" y="1147559"/>
                  </a:moveTo>
                  <a:lnTo>
                    <a:pt x="1306817" y="1095197"/>
                  </a:lnTo>
                  <a:lnTo>
                    <a:pt x="1305953" y="1042200"/>
                  </a:lnTo>
                  <a:lnTo>
                    <a:pt x="1304658" y="988847"/>
                  </a:lnTo>
                  <a:lnTo>
                    <a:pt x="1302969" y="935431"/>
                  </a:lnTo>
                  <a:lnTo>
                    <a:pt x="1300924" y="882243"/>
                  </a:lnTo>
                  <a:lnTo>
                    <a:pt x="1298549" y="829576"/>
                  </a:lnTo>
                  <a:lnTo>
                    <a:pt x="1295869" y="777722"/>
                  </a:lnTo>
                  <a:lnTo>
                    <a:pt x="1292936" y="726960"/>
                  </a:lnTo>
                  <a:lnTo>
                    <a:pt x="1289761" y="677595"/>
                  </a:lnTo>
                  <a:lnTo>
                    <a:pt x="1286395" y="629894"/>
                  </a:lnTo>
                  <a:lnTo>
                    <a:pt x="1282852" y="584174"/>
                  </a:lnTo>
                  <a:lnTo>
                    <a:pt x="1237538" y="565835"/>
                  </a:lnTo>
                  <a:lnTo>
                    <a:pt x="1192377" y="561403"/>
                  </a:lnTo>
                  <a:lnTo>
                    <a:pt x="1148422" y="567486"/>
                  </a:lnTo>
                  <a:lnTo>
                    <a:pt x="1106754" y="580720"/>
                  </a:lnTo>
                  <a:lnTo>
                    <a:pt x="1068463" y="597750"/>
                  </a:lnTo>
                  <a:lnTo>
                    <a:pt x="1034605" y="615200"/>
                  </a:lnTo>
                  <a:lnTo>
                    <a:pt x="1009218" y="1402270"/>
                  </a:lnTo>
                  <a:lnTo>
                    <a:pt x="1024559" y="1427784"/>
                  </a:lnTo>
                  <a:lnTo>
                    <a:pt x="1064755" y="1472488"/>
                  </a:lnTo>
                  <a:lnTo>
                    <a:pt x="1102309" y="1486890"/>
                  </a:lnTo>
                  <a:lnTo>
                    <a:pt x="1142682" y="1494078"/>
                  </a:lnTo>
                  <a:lnTo>
                    <a:pt x="1173543" y="1495717"/>
                  </a:lnTo>
                  <a:lnTo>
                    <a:pt x="1199108" y="1493647"/>
                  </a:lnTo>
                  <a:lnTo>
                    <a:pt x="1244727" y="1481912"/>
                  </a:lnTo>
                  <a:lnTo>
                    <a:pt x="1270025" y="1447266"/>
                  </a:lnTo>
                  <a:lnTo>
                    <a:pt x="1289558" y="1391119"/>
                  </a:lnTo>
                  <a:lnTo>
                    <a:pt x="1302245" y="1324025"/>
                  </a:lnTo>
                  <a:lnTo>
                    <a:pt x="1306563" y="1249197"/>
                  </a:lnTo>
                  <a:lnTo>
                    <a:pt x="1307160" y="1198981"/>
                  </a:lnTo>
                  <a:lnTo>
                    <a:pt x="1307236" y="1147559"/>
                  </a:lnTo>
                  <a:close/>
                </a:path>
                <a:path w="1318894" h="2028825">
                  <a:moveTo>
                    <a:pt x="1318882" y="1688757"/>
                  </a:moveTo>
                  <a:lnTo>
                    <a:pt x="1316545" y="1638160"/>
                  </a:lnTo>
                  <a:lnTo>
                    <a:pt x="1297762" y="1606181"/>
                  </a:lnTo>
                  <a:lnTo>
                    <a:pt x="1273962" y="1585137"/>
                  </a:lnTo>
                  <a:lnTo>
                    <a:pt x="1262494" y="1567624"/>
                  </a:lnTo>
                  <a:lnTo>
                    <a:pt x="1243279" y="1554340"/>
                  </a:lnTo>
                  <a:lnTo>
                    <a:pt x="1196200" y="1545996"/>
                  </a:lnTo>
                  <a:lnTo>
                    <a:pt x="1143596" y="1539938"/>
                  </a:lnTo>
                  <a:lnTo>
                    <a:pt x="1108265" y="1534236"/>
                  </a:lnTo>
                  <a:lnTo>
                    <a:pt x="1073886" y="1530946"/>
                  </a:lnTo>
                  <a:lnTo>
                    <a:pt x="1070838" y="1530654"/>
                  </a:lnTo>
                  <a:lnTo>
                    <a:pt x="1023797" y="1530896"/>
                  </a:lnTo>
                  <a:lnTo>
                    <a:pt x="966127" y="1530819"/>
                  </a:lnTo>
                  <a:lnTo>
                    <a:pt x="936066" y="1528051"/>
                  </a:lnTo>
                  <a:lnTo>
                    <a:pt x="916571" y="1525219"/>
                  </a:lnTo>
                  <a:lnTo>
                    <a:pt x="902512" y="1524863"/>
                  </a:lnTo>
                  <a:lnTo>
                    <a:pt x="890752" y="1517942"/>
                  </a:lnTo>
                  <a:lnTo>
                    <a:pt x="887222" y="1530400"/>
                  </a:lnTo>
                  <a:lnTo>
                    <a:pt x="863650" y="1546694"/>
                  </a:lnTo>
                  <a:lnTo>
                    <a:pt x="841527" y="1565795"/>
                  </a:lnTo>
                  <a:lnTo>
                    <a:pt x="825461" y="1581442"/>
                  </a:lnTo>
                  <a:lnTo>
                    <a:pt x="820039" y="1587373"/>
                  </a:lnTo>
                  <a:lnTo>
                    <a:pt x="829373" y="1735340"/>
                  </a:lnTo>
                  <a:lnTo>
                    <a:pt x="791997" y="1867738"/>
                  </a:lnTo>
                  <a:lnTo>
                    <a:pt x="790117" y="1890953"/>
                  </a:lnTo>
                  <a:lnTo>
                    <a:pt x="789178" y="1914055"/>
                  </a:lnTo>
                  <a:lnTo>
                    <a:pt x="789165" y="1936330"/>
                  </a:lnTo>
                  <a:lnTo>
                    <a:pt x="790067" y="1957082"/>
                  </a:lnTo>
                  <a:lnTo>
                    <a:pt x="791286" y="1970112"/>
                  </a:lnTo>
                  <a:lnTo>
                    <a:pt x="792975" y="1980615"/>
                  </a:lnTo>
                  <a:lnTo>
                    <a:pt x="795096" y="1988032"/>
                  </a:lnTo>
                  <a:lnTo>
                    <a:pt x="797648" y="1991855"/>
                  </a:lnTo>
                  <a:lnTo>
                    <a:pt x="799274" y="1999830"/>
                  </a:lnTo>
                  <a:lnTo>
                    <a:pt x="799401" y="2001456"/>
                  </a:lnTo>
                  <a:lnTo>
                    <a:pt x="799477" y="2002599"/>
                  </a:lnTo>
                  <a:lnTo>
                    <a:pt x="799604" y="2004288"/>
                  </a:lnTo>
                  <a:lnTo>
                    <a:pt x="800112" y="2011248"/>
                  </a:lnTo>
                  <a:lnTo>
                    <a:pt x="813117" y="2020023"/>
                  </a:lnTo>
                  <a:lnTo>
                    <a:pt x="848804" y="2020023"/>
                  </a:lnTo>
                  <a:lnTo>
                    <a:pt x="890079" y="2020722"/>
                  </a:lnTo>
                  <a:lnTo>
                    <a:pt x="905891" y="2027466"/>
                  </a:lnTo>
                  <a:lnTo>
                    <a:pt x="912723" y="2028393"/>
                  </a:lnTo>
                  <a:lnTo>
                    <a:pt x="924572" y="2011603"/>
                  </a:lnTo>
                  <a:lnTo>
                    <a:pt x="926071" y="2009279"/>
                  </a:lnTo>
                  <a:lnTo>
                    <a:pt x="927531" y="2006841"/>
                  </a:lnTo>
                  <a:lnTo>
                    <a:pt x="928954" y="2004288"/>
                  </a:lnTo>
                  <a:lnTo>
                    <a:pt x="1231290" y="1998802"/>
                  </a:lnTo>
                  <a:lnTo>
                    <a:pt x="1277124" y="1968576"/>
                  </a:lnTo>
                  <a:lnTo>
                    <a:pt x="1289773" y="1908048"/>
                  </a:lnTo>
                  <a:lnTo>
                    <a:pt x="1296060" y="1846097"/>
                  </a:lnTo>
                  <a:lnTo>
                    <a:pt x="1297762" y="1813064"/>
                  </a:lnTo>
                  <a:lnTo>
                    <a:pt x="1311846" y="1744027"/>
                  </a:lnTo>
                  <a:lnTo>
                    <a:pt x="1318882" y="1688757"/>
                  </a:lnTo>
                  <a:close/>
                </a:path>
              </a:pathLst>
            </a:custGeom>
            <a:solidFill>
              <a:srgbClr val="000000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517917" y="5962956"/>
              <a:ext cx="36195" cy="35560"/>
            </a:xfrm>
            <a:custGeom>
              <a:avLst/>
              <a:gdLst/>
              <a:ahLst/>
              <a:cxnLst/>
              <a:rect l="l" t="t" r="r" b="b"/>
              <a:pathLst>
                <a:path w="36195" h="35560">
                  <a:moveTo>
                    <a:pt x="17867" y="35103"/>
                  </a:moveTo>
                  <a:lnTo>
                    <a:pt x="11027" y="33503"/>
                  </a:lnTo>
                  <a:lnTo>
                    <a:pt x="5184" y="29704"/>
                  </a:lnTo>
                  <a:lnTo>
                    <a:pt x="1215" y="24140"/>
                  </a:lnTo>
                  <a:lnTo>
                    <a:pt x="0" y="17241"/>
                  </a:lnTo>
                  <a:lnTo>
                    <a:pt x="5979" y="4231"/>
                  </a:lnTo>
                  <a:lnTo>
                    <a:pt x="17981" y="0"/>
                  </a:lnTo>
                  <a:lnTo>
                    <a:pt x="29926" y="4422"/>
                  </a:lnTo>
                  <a:lnTo>
                    <a:pt x="35734" y="17375"/>
                  </a:lnTo>
                  <a:lnTo>
                    <a:pt x="34082" y="24169"/>
                  </a:lnTo>
                  <a:lnTo>
                    <a:pt x="30267" y="29967"/>
                  </a:lnTo>
                  <a:lnTo>
                    <a:pt x="24718" y="33901"/>
                  </a:lnTo>
                  <a:lnTo>
                    <a:pt x="17867" y="35103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230518" y="4355609"/>
              <a:ext cx="149182" cy="9634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2224715" y="4109998"/>
              <a:ext cx="1686560" cy="2374900"/>
            </a:xfrm>
            <a:custGeom>
              <a:avLst/>
              <a:gdLst/>
              <a:ahLst/>
              <a:cxnLst/>
              <a:rect l="l" t="t" r="r" b="b"/>
              <a:pathLst>
                <a:path w="1686559" h="2374900">
                  <a:moveTo>
                    <a:pt x="328930" y="1800618"/>
                  </a:moveTo>
                  <a:lnTo>
                    <a:pt x="323049" y="1787728"/>
                  </a:lnTo>
                  <a:lnTo>
                    <a:pt x="311111" y="1783372"/>
                  </a:lnTo>
                  <a:lnTo>
                    <a:pt x="299148" y="1787626"/>
                  </a:lnTo>
                  <a:lnTo>
                    <a:pt x="293192" y="1800618"/>
                  </a:lnTo>
                  <a:lnTo>
                    <a:pt x="294449" y="1807591"/>
                  </a:lnTo>
                  <a:lnTo>
                    <a:pt x="298437" y="1813140"/>
                  </a:lnTo>
                  <a:lnTo>
                    <a:pt x="304279" y="1816900"/>
                  </a:lnTo>
                  <a:lnTo>
                    <a:pt x="311061" y="1818474"/>
                  </a:lnTo>
                  <a:lnTo>
                    <a:pt x="318046" y="1817217"/>
                  </a:lnTo>
                  <a:lnTo>
                    <a:pt x="323596" y="1813229"/>
                  </a:lnTo>
                  <a:lnTo>
                    <a:pt x="327342" y="1807400"/>
                  </a:lnTo>
                  <a:lnTo>
                    <a:pt x="328930" y="1800618"/>
                  </a:lnTo>
                  <a:close/>
                </a:path>
                <a:path w="1686559" h="2374900">
                  <a:moveTo>
                    <a:pt x="328930" y="1731962"/>
                  </a:moveTo>
                  <a:lnTo>
                    <a:pt x="323049" y="1719084"/>
                  </a:lnTo>
                  <a:lnTo>
                    <a:pt x="311111" y="1714715"/>
                  </a:lnTo>
                  <a:lnTo>
                    <a:pt x="299148" y="1718983"/>
                  </a:lnTo>
                  <a:lnTo>
                    <a:pt x="293192" y="1731962"/>
                  </a:lnTo>
                  <a:lnTo>
                    <a:pt x="294449" y="1738947"/>
                  </a:lnTo>
                  <a:lnTo>
                    <a:pt x="298437" y="1744497"/>
                  </a:lnTo>
                  <a:lnTo>
                    <a:pt x="304279" y="1748243"/>
                  </a:lnTo>
                  <a:lnTo>
                    <a:pt x="311061" y="1749831"/>
                  </a:lnTo>
                  <a:lnTo>
                    <a:pt x="318046" y="1748574"/>
                  </a:lnTo>
                  <a:lnTo>
                    <a:pt x="323596" y="1744586"/>
                  </a:lnTo>
                  <a:lnTo>
                    <a:pt x="327342" y="1738757"/>
                  </a:lnTo>
                  <a:lnTo>
                    <a:pt x="328930" y="1731962"/>
                  </a:lnTo>
                  <a:close/>
                </a:path>
                <a:path w="1686559" h="2374900">
                  <a:moveTo>
                    <a:pt x="328930" y="1661439"/>
                  </a:moveTo>
                  <a:lnTo>
                    <a:pt x="323049" y="1648548"/>
                  </a:lnTo>
                  <a:lnTo>
                    <a:pt x="311111" y="1644192"/>
                  </a:lnTo>
                  <a:lnTo>
                    <a:pt x="299148" y="1648447"/>
                  </a:lnTo>
                  <a:lnTo>
                    <a:pt x="293192" y="1661439"/>
                  </a:lnTo>
                  <a:lnTo>
                    <a:pt x="294449" y="1668411"/>
                  </a:lnTo>
                  <a:lnTo>
                    <a:pt x="298437" y="1673961"/>
                  </a:lnTo>
                  <a:lnTo>
                    <a:pt x="304279" y="1677720"/>
                  </a:lnTo>
                  <a:lnTo>
                    <a:pt x="311061" y="1679308"/>
                  </a:lnTo>
                  <a:lnTo>
                    <a:pt x="318046" y="1678051"/>
                  </a:lnTo>
                  <a:lnTo>
                    <a:pt x="323596" y="1674050"/>
                  </a:lnTo>
                  <a:lnTo>
                    <a:pt x="327342" y="1668221"/>
                  </a:lnTo>
                  <a:lnTo>
                    <a:pt x="328930" y="1661439"/>
                  </a:lnTo>
                  <a:close/>
                </a:path>
                <a:path w="1686559" h="2374900">
                  <a:moveTo>
                    <a:pt x="328930" y="1596555"/>
                  </a:moveTo>
                  <a:lnTo>
                    <a:pt x="323049" y="1583664"/>
                  </a:lnTo>
                  <a:lnTo>
                    <a:pt x="311111" y="1579308"/>
                  </a:lnTo>
                  <a:lnTo>
                    <a:pt x="299148" y="1583575"/>
                  </a:lnTo>
                  <a:lnTo>
                    <a:pt x="293192" y="1596555"/>
                  </a:lnTo>
                  <a:lnTo>
                    <a:pt x="294449" y="1603540"/>
                  </a:lnTo>
                  <a:lnTo>
                    <a:pt x="298437" y="1609090"/>
                  </a:lnTo>
                  <a:lnTo>
                    <a:pt x="304279" y="1612836"/>
                  </a:lnTo>
                  <a:lnTo>
                    <a:pt x="311061" y="1614424"/>
                  </a:lnTo>
                  <a:lnTo>
                    <a:pt x="318046" y="1613166"/>
                  </a:lnTo>
                  <a:lnTo>
                    <a:pt x="323596" y="1609166"/>
                  </a:lnTo>
                  <a:lnTo>
                    <a:pt x="327342" y="1603336"/>
                  </a:lnTo>
                  <a:lnTo>
                    <a:pt x="328930" y="1596555"/>
                  </a:lnTo>
                  <a:close/>
                </a:path>
                <a:path w="1686559" h="2374900">
                  <a:moveTo>
                    <a:pt x="667156" y="817918"/>
                  </a:moveTo>
                  <a:lnTo>
                    <a:pt x="666051" y="809320"/>
                  </a:lnTo>
                  <a:lnTo>
                    <a:pt x="664552" y="801852"/>
                  </a:lnTo>
                  <a:lnTo>
                    <a:pt x="662571" y="794588"/>
                  </a:lnTo>
                  <a:lnTo>
                    <a:pt x="660133" y="787539"/>
                  </a:lnTo>
                  <a:lnTo>
                    <a:pt x="652932" y="794880"/>
                  </a:lnTo>
                  <a:lnTo>
                    <a:pt x="645833" y="802220"/>
                  </a:lnTo>
                  <a:lnTo>
                    <a:pt x="638733" y="810056"/>
                  </a:lnTo>
                  <a:lnTo>
                    <a:pt x="631507" y="818857"/>
                  </a:lnTo>
                  <a:lnTo>
                    <a:pt x="665454" y="818857"/>
                  </a:lnTo>
                  <a:lnTo>
                    <a:pt x="665924" y="818705"/>
                  </a:lnTo>
                  <a:lnTo>
                    <a:pt x="666610" y="818489"/>
                  </a:lnTo>
                  <a:lnTo>
                    <a:pt x="667156" y="817918"/>
                  </a:lnTo>
                  <a:close/>
                </a:path>
                <a:path w="1686559" h="2374900">
                  <a:moveTo>
                    <a:pt x="1424724" y="711200"/>
                  </a:moveTo>
                  <a:lnTo>
                    <a:pt x="1423225" y="685800"/>
                  </a:lnTo>
                  <a:lnTo>
                    <a:pt x="1422476" y="673100"/>
                  </a:lnTo>
                  <a:lnTo>
                    <a:pt x="1415199" y="647700"/>
                  </a:lnTo>
                  <a:lnTo>
                    <a:pt x="1409344" y="635000"/>
                  </a:lnTo>
                  <a:lnTo>
                    <a:pt x="1408506" y="609600"/>
                  </a:lnTo>
                  <a:lnTo>
                    <a:pt x="1406080" y="596900"/>
                  </a:lnTo>
                  <a:lnTo>
                    <a:pt x="1416545" y="596900"/>
                  </a:lnTo>
                  <a:lnTo>
                    <a:pt x="1421066" y="584200"/>
                  </a:lnTo>
                  <a:lnTo>
                    <a:pt x="1411300" y="584200"/>
                  </a:lnTo>
                  <a:lnTo>
                    <a:pt x="1404620" y="575767"/>
                  </a:lnTo>
                  <a:lnTo>
                    <a:pt x="1404620" y="596900"/>
                  </a:lnTo>
                  <a:lnTo>
                    <a:pt x="1395463" y="596900"/>
                  </a:lnTo>
                  <a:lnTo>
                    <a:pt x="1361249" y="584200"/>
                  </a:lnTo>
                  <a:lnTo>
                    <a:pt x="1343494" y="596900"/>
                  </a:lnTo>
                  <a:lnTo>
                    <a:pt x="1282369" y="596900"/>
                  </a:lnTo>
                  <a:lnTo>
                    <a:pt x="1271016" y="609600"/>
                  </a:lnTo>
                  <a:lnTo>
                    <a:pt x="1270215" y="596900"/>
                  </a:lnTo>
                  <a:lnTo>
                    <a:pt x="1268844" y="584200"/>
                  </a:lnTo>
                  <a:lnTo>
                    <a:pt x="1266786" y="571500"/>
                  </a:lnTo>
                  <a:lnTo>
                    <a:pt x="1263904" y="558800"/>
                  </a:lnTo>
                  <a:lnTo>
                    <a:pt x="1282204" y="571500"/>
                  </a:lnTo>
                  <a:lnTo>
                    <a:pt x="1303235" y="571500"/>
                  </a:lnTo>
                  <a:lnTo>
                    <a:pt x="1326908" y="584200"/>
                  </a:lnTo>
                  <a:lnTo>
                    <a:pt x="1361249" y="584200"/>
                  </a:lnTo>
                  <a:lnTo>
                    <a:pt x="1383931" y="584200"/>
                  </a:lnTo>
                  <a:lnTo>
                    <a:pt x="1404620" y="596900"/>
                  </a:lnTo>
                  <a:lnTo>
                    <a:pt x="1404620" y="575767"/>
                  </a:lnTo>
                  <a:lnTo>
                    <a:pt x="1401254" y="571500"/>
                  </a:lnTo>
                  <a:lnTo>
                    <a:pt x="1390954" y="571500"/>
                  </a:lnTo>
                  <a:lnTo>
                    <a:pt x="1380413" y="558800"/>
                  </a:lnTo>
                  <a:lnTo>
                    <a:pt x="1380413" y="533400"/>
                  </a:lnTo>
                  <a:lnTo>
                    <a:pt x="1380413" y="177800"/>
                  </a:lnTo>
                  <a:lnTo>
                    <a:pt x="1380604" y="177800"/>
                  </a:lnTo>
                  <a:lnTo>
                    <a:pt x="1380667" y="139700"/>
                  </a:lnTo>
                  <a:lnTo>
                    <a:pt x="1380693" y="127000"/>
                  </a:lnTo>
                  <a:lnTo>
                    <a:pt x="1370279" y="76200"/>
                  </a:lnTo>
                  <a:lnTo>
                    <a:pt x="1341983" y="38100"/>
                  </a:lnTo>
                  <a:lnTo>
                    <a:pt x="1300226" y="0"/>
                  </a:lnTo>
                  <a:lnTo>
                    <a:pt x="85813" y="0"/>
                  </a:lnTo>
                  <a:lnTo>
                    <a:pt x="47078" y="25400"/>
                  </a:lnTo>
                  <a:lnTo>
                    <a:pt x="18173" y="63500"/>
                  </a:lnTo>
                  <a:lnTo>
                    <a:pt x="2184" y="101600"/>
                  </a:lnTo>
                  <a:lnTo>
                    <a:pt x="749" y="114300"/>
                  </a:lnTo>
                  <a:lnTo>
                    <a:pt x="0" y="114300"/>
                  </a:lnTo>
                  <a:lnTo>
                    <a:pt x="0" y="2247900"/>
                  </a:lnTo>
                  <a:lnTo>
                    <a:pt x="1841" y="2273300"/>
                  </a:lnTo>
                  <a:lnTo>
                    <a:pt x="7175" y="2286000"/>
                  </a:lnTo>
                  <a:lnTo>
                    <a:pt x="15697" y="2311400"/>
                  </a:lnTo>
                  <a:lnTo>
                    <a:pt x="27101" y="2324100"/>
                  </a:lnTo>
                  <a:lnTo>
                    <a:pt x="30035" y="2324100"/>
                  </a:lnTo>
                  <a:lnTo>
                    <a:pt x="50063" y="2349500"/>
                  </a:lnTo>
                  <a:lnTo>
                    <a:pt x="73914" y="2362200"/>
                  </a:lnTo>
                  <a:lnTo>
                    <a:pt x="100863" y="2374900"/>
                  </a:lnTo>
                  <a:lnTo>
                    <a:pt x="1281277" y="2374900"/>
                  </a:lnTo>
                  <a:lnTo>
                    <a:pt x="1308227" y="2362200"/>
                  </a:lnTo>
                  <a:lnTo>
                    <a:pt x="1332077" y="2349500"/>
                  </a:lnTo>
                  <a:lnTo>
                    <a:pt x="1352105" y="2324100"/>
                  </a:lnTo>
                  <a:lnTo>
                    <a:pt x="1355039" y="2324100"/>
                  </a:lnTo>
                  <a:lnTo>
                    <a:pt x="1366456" y="2311400"/>
                  </a:lnTo>
                  <a:lnTo>
                    <a:pt x="1374965" y="2286000"/>
                  </a:lnTo>
                  <a:lnTo>
                    <a:pt x="1380299" y="2273300"/>
                  </a:lnTo>
                  <a:lnTo>
                    <a:pt x="1382141" y="2247900"/>
                  </a:lnTo>
                  <a:lnTo>
                    <a:pt x="1382141" y="2019300"/>
                  </a:lnTo>
                  <a:lnTo>
                    <a:pt x="1382141" y="1752600"/>
                  </a:lnTo>
                  <a:lnTo>
                    <a:pt x="1388364" y="1752600"/>
                  </a:lnTo>
                  <a:lnTo>
                    <a:pt x="1367116" y="1676400"/>
                  </a:lnTo>
                  <a:lnTo>
                    <a:pt x="1362163" y="1676400"/>
                  </a:lnTo>
                  <a:lnTo>
                    <a:pt x="1349057" y="1663700"/>
                  </a:lnTo>
                  <a:lnTo>
                    <a:pt x="1287589" y="1663700"/>
                  </a:lnTo>
                  <a:lnTo>
                    <a:pt x="1281887" y="1651000"/>
                  </a:lnTo>
                  <a:lnTo>
                    <a:pt x="1276845" y="1651000"/>
                  </a:lnTo>
                  <a:lnTo>
                    <a:pt x="1272527" y="1638300"/>
                  </a:lnTo>
                  <a:lnTo>
                    <a:pt x="1264742" y="1638300"/>
                  </a:lnTo>
                  <a:lnTo>
                    <a:pt x="1256220" y="1625600"/>
                  </a:lnTo>
                  <a:lnTo>
                    <a:pt x="1237488" y="1625600"/>
                  </a:lnTo>
                  <a:lnTo>
                    <a:pt x="1193495" y="1612900"/>
                  </a:lnTo>
                  <a:lnTo>
                    <a:pt x="1062583" y="1612900"/>
                  </a:lnTo>
                  <a:lnTo>
                    <a:pt x="1040841" y="1625600"/>
                  </a:lnTo>
                  <a:lnTo>
                    <a:pt x="1017790" y="1638300"/>
                  </a:lnTo>
                  <a:lnTo>
                    <a:pt x="999502" y="1651000"/>
                  </a:lnTo>
                  <a:lnTo>
                    <a:pt x="992047" y="1663700"/>
                  </a:lnTo>
                  <a:lnTo>
                    <a:pt x="1000213" y="1701800"/>
                  </a:lnTo>
                  <a:lnTo>
                    <a:pt x="1095463" y="1701800"/>
                  </a:lnTo>
                  <a:lnTo>
                    <a:pt x="1126007" y="1714500"/>
                  </a:lnTo>
                  <a:lnTo>
                    <a:pt x="1143762" y="1714500"/>
                  </a:lnTo>
                  <a:lnTo>
                    <a:pt x="1161973" y="1727200"/>
                  </a:lnTo>
                  <a:lnTo>
                    <a:pt x="1252067" y="1727200"/>
                  </a:lnTo>
                  <a:lnTo>
                    <a:pt x="1257452" y="1739900"/>
                  </a:lnTo>
                  <a:lnTo>
                    <a:pt x="1264094" y="1752600"/>
                  </a:lnTo>
                  <a:lnTo>
                    <a:pt x="1288122" y="1752600"/>
                  </a:lnTo>
                  <a:lnTo>
                    <a:pt x="1288122" y="2019300"/>
                  </a:lnTo>
                  <a:lnTo>
                    <a:pt x="877227" y="2019300"/>
                  </a:lnTo>
                  <a:lnTo>
                    <a:pt x="878941" y="2006600"/>
                  </a:lnTo>
                  <a:lnTo>
                    <a:pt x="878420" y="1993900"/>
                  </a:lnTo>
                  <a:lnTo>
                    <a:pt x="876998" y="1981200"/>
                  </a:lnTo>
                  <a:lnTo>
                    <a:pt x="875995" y="1968500"/>
                  </a:lnTo>
                  <a:lnTo>
                    <a:pt x="580974" y="1968500"/>
                  </a:lnTo>
                  <a:lnTo>
                    <a:pt x="577608" y="1981200"/>
                  </a:lnTo>
                  <a:lnTo>
                    <a:pt x="573011" y="1981200"/>
                  </a:lnTo>
                  <a:lnTo>
                    <a:pt x="564807" y="1993900"/>
                  </a:lnTo>
                  <a:lnTo>
                    <a:pt x="560412" y="2006600"/>
                  </a:lnTo>
                  <a:lnTo>
                    <a:pt x="560400" y="2019300"/>
                  </a:lnTo>
                  <a:lnTo>
                    <a:pt x="94018" y="2019300"/>
                  </a:lnTo>
                  <a:lnTo>
                    <a:pt x="94018" y="139700"/>
                  </a:lnTo>
                  <a:lnTo>
                    <a:pt x="1289494" y="139700"/>
                  </a:lnTo>
                  <a:lnTo>
                    <a:pt x="1289494" y="152400"/>
                  </a:lnTo>
                  <a:lnTo>
                    <a:pt x="1289189" y="152400"/>
                  </a:lnTo>
                  <a:lnTo>
                    <a:pt x="1289189" y="533400"/>
                  </a:lnTo>
                  <a:lnTo>
                    <a:pt x="1228178" y="533400"/>
                  </a:lnTo>
                  <a:lnTo>
                    <a:pt x="1226667" y="520700"/>
                  </a:lnTo>
                  <a:lnTo>
                    <a:pt x="1224559" y="508000"/>
                  </a:lnTo>
                  <a:lnTo>
                    <a:pt x="1220863" y="495300"/>
                  </a:lnTo>
                  <a:lnTo>
                    <a:pt x="1214589" y="495300"/>
                  </a:lnTo>
                  <a:lnTo>
                    <a:pt x="1216990" y="482600"/>
                  </a:lnTo>
                  <a:lnTo>
                    <a:pt x="1218285" y="482600"/>
                  </a:lnTo>
                  <a:lnTo>
                    <a:pt x="1215999" y="469900"/>
                  </a:lnTo>
                  <a:lnTo>
                    <a:pt x="1206042" y="469900"/>
                  </a:lnTo>
                  <a:lnTo>
                    <a:pt x="1203883" y="457200"/>
                  </a:lnTo>
                  <a:lnTo>
                    <a:pt x="1022070" y="457200"/>
                  </a:lnTo>
                  <a:lnTo>
                    <a:pt x="997623" y="469900"/>
                  </a:lnTo>
                  <a:lnTo>
                    <a:pt x="969479" y="469900"/>
                  </a:lnTo>
                  <a:lnTo>
                    <a:pt x="941158" y="495300"/>
                  </a:lnTo>
                  <a:lnTo>
                    <a:pt x="903401" y="533400"/>
                  </a:lnTo>
                  <a:lnTo>
                    <a:pt x="864831" y="584200"/>
                  </a:lnTo>
                  <a:lnTo>
                    <a:pt x="834085" y="609600"/>
                  </a:lnTo>
                  <a:lnTo>
                    <a:pt x="804278" y="635000"/>
                  </a:lnTo>
                  <a:lnTo>
                    <a:pt x="777316" y="660400"/>
                  </a:lnTo>
                  <a:lnTo>
                    <a:pt x="754100" y="685800"/>
                  </a:lnTo>
                  <a:lnTo>
                    <a:pt x="733031" y="711200"/>
                  </a:lnTo>
                  <a:lnTo>
                    <a:pt x="740625" y="711200"/>
                  </a:lnTo>
                  <a:lnTo>
                    <a:pt x="749554" y="723900"/>
                  </a:lnTo>
                  <a:lnTo>
                    <a:pt x="759510" y="723900"/>
                  </a:lnTo>
                  <a:lnTo>
                    <a:pt x="770191" y="736600"/>
                  </a:lnTo>
                  <a:lnTo>
                    <a:pt x="747522" y="749300"/>
                  </a:lnTo>
                  <a:lnTo>
                    <a:pt x="727138" y="762000"/>
                  </a:lnTo>
                  <a:lnTo>
                    <a:pt x="708634" y="787400"/>
                  </a:lnTo>
                  <a:lnTo>
                    <a:pt x="691642" y="812800"/>
                  </a:lnTo>
                  <a:lnTo>
                    <a:pt x="681647" y="812800"/>
                  </a:lnTo>
                  <a:lnTo>
                    <a:pt x="670712" y="825500"/>
                  </a:lnTo>
                  <a:lnTo>
                    <a:pt x="661454" y="825500"/>
                  </a:lnTo>
                  <a:lnTo>
                    <a:pt x="656386" y="838200"/>
                  </a:lnTo>
                  <a:lnTo>
                    <a:pt x="657034" y="838200"/>
                  </a:lnTo>
                  <a:lnTo>
                    <a:pt x="645909" y="850900"/>
                  </a:lnTo>
                  <a:lnTo>
                    <a:pt x="636358" y="850900"/>
                  </a:lnTo>
                  <a:lnTo>
                    <a:pt x="632002" y="863600"/>
                  </a:lnTo>
                  <a:lnTo>
                    <a:pt x="636460" y="876300"/>
                  </a:lnTo>
                  <a:lnTo>
                    <a:pt x="641184" y="876300"/>
                  </a:lnTo>
                  <a:lnTo>
                    <a:pt x="636587" y="889000"/>
                  </a:lnTo>
                  <a:lnTo>
                    <a:pt x="626821" y="889000"/>
                  </a:lnTo>
                  <a:lnTo>
                    <a:pt x="621969" y="901700"/>
                  </a:lnTo>
                  <a:lnTo>
                    <a:pt x="615543" y="889000"/>
                  </a:lnTo>
                  <a:lnTo>
                    <a:pt x="603008" y="889000"/>
                  </a:lnTo>
                  <a:lnTo>
                    <a:pt x="643585" y="1054100"/>
                  </a:lnTo>
                  <a:lnTo>
                    <a:pt x="671576" y="1041400"/>
                  </a:lnTo>
                  <a:lnTo>
                    <a:pt x="696950" y="1028700"/>
                  </a:lnTo>
                  <a:lnTo>
                    <a:pt x="719505" y="1016000"/>
                  </a:lnTo>
                  <a:lnTo>
                    <a:pt x="739051" y="990600"/>
                  </a:lnTo>
                  <a:lnTo>
                    <a:pt x="743927" y="990600"/>
                  </a:lnTo>
                  <a:lnTo>
                    <a:pt x="749427" y="1003300"/>
                  </a:lnTo>
                  <a:lnTo>
                    <a:pt x="755053" y="1003300"/>
                  </a:lnTo>
                  <a:lnTo>
                    <a:pt x="760336" y="990600"/>
                  </a:lnTo>
                  <a:lnTo>
                    <a:pt x="765403" y="990600"/>
                  </a:lnTo>
                  <a:lnTo>
                    <a:pt x="756069" y="1016000"/>
                  </a:lnTo>
                  <a:lnTo>
                    <a:pt x="747077" y="1054100"/>
                  </a:lnTo>
                  <a:lnTo>
                    <a:pt x="738822" y="1079500"/>
                  </a:lnTo>
                  <a:lnTo>
                    <a:pt x="731672" y="1104900"/>
                  </a:lnTo>
                  <a:lnTo>
                    <a:pt x="730732" y="1104900"/>
                  </a:lnTo>
                  <a:lnTo>
                    <a:pt x="727938" y="1117600"/>
                  </a:lnTo>
                  <a:lnTo>
                    <a:pt x="726122" y="1130300"/>
                  </a:lnTo>
                  <a:lnTo>
                    <a:pt x="727062" y="1143000"/>
                  </a:lnTo>
                  <a:lnTo>
                    <a:pt x="732510" y="1155700"/>
                  </a:lnTo>
                  <a:lnTo>
                    <a:pt x="730097" y="1155700"/>
                  </a:lnTo>
                  <a:lnTo>
                    <a:pt x="724522" y="1168400"/>
                  </a:lnTo>
                  <a:lnTo>
                    <a:pt x="725043" y="1181100"/>
                  </a:lnTo>
                  <a:lnTo>
                    <a:pt x="732231" y="1206500"/>
                  </a:lnTo>
                  <a:lnTo>
                    <a:pt x="746633" y="1206500"/>
                  </a:lnTo>
                  <a:lnTo>
                    <a:pt x="745718" y="1219200"/>
                  </a:lnTo>
                  <a:lnTo>
                    <a:pt x="865124" y="1219200"/>
                  </a:lnTo>
                  <a:lnTo>
                    <a:pt x="895591" y="1231900"/>
                  </a:lnTo>
                  <a:lnTo>
                    <a:pt x="947889" y="1231900"/>
                  </a:lnTo>
                  <a:lnTo>
                    <a:pt x="1009789" y="1244600"/>
                  </a:lnTo>
                  <a:lnTo>
                    <a:pt x="1069073" y="1244600"/>
                  </a:lnTo>
                  <a:lnTo>
                    <a:pt x="1113510" y="1257300"/>
                  </a:lnTo>
                  <a:lnTo>
                    <a:pt x="1114107" y="1244600"/>
                  </a:lnTo>
                  <a:lnTo>
                    <a:pt x="1114590" y="1231900"/>
                  </a:lnTo>
                  <a:lnTo>
                    <a:pt x="1114945" y="1231900"/>
                  </a:lnTo>
                  <a:lnTo>
                    <a:pt x="1115161" y="1219200"/>
                  </a:lnTo>
                  <a:lnTo>
                    <a:pt x="1131747" y="1219200"/>
                  </a:lnTo>
                  <a:lnTo>
                    <a:pt x="1144397" y="1193800"/>
                  </a:lnTo>
                  <a:lnTo>
                    <a:pt x="1149146" y="1181100"/>
                  </a:lnTo>
                  <a:lnTo>
                    <a:pt x="1142034" y="1168400"/>
                  </a:lnTo>
                  <a:lnTo>
                    <a:pt x="1143635" y="1168400"/>
                  </a:lnTo>
                  <a:lnTo>
                    <a:pt x="1143609" y="1155700"/>
                  </a:lnTo>
                  <a:lnTo>
                    <a:pt x="1141831" y="1155700"/>
                  </a:lnTo>
                  <a:lnTo>
                    <a:pt x="1145578" y="1143000"/>
                  </a:lnTo>
                  <a:lnTo>
                    <a:pt x="1142784" y="1117600"/>
                  </a:lnTo>
                  <a:lnTo>
                    <a:pt x="1136904" y="1104900"/>
                  </a:lnTo>
                  <a:lnTo>
                    <a:pt x="1131404" y="1092200"/>
                  </a:lnTo>
                  <a:lnTo>
                    <a:pt x="1123086" y="1041400"/>
                  </a:lnTo>
                  <a:lnTo>
                    <a:pt x="1121930" y="990600"/>
                  </a:lnTo>
                  <a:lnTo>
                    <a:pt x="1126312" y="939800"/>
                  </a:lnTo>
                  <a:lnTo>
                    <a:pt x="1134592" y="901700"/>
                  </a:lnTo>
                  <a:lnTo>
                    <a:pt x="1145120" y="850900"/>
                  </a:lnTo>
                  <a:lnTo>
                    <a:pt x="1148854" y="838200"/>
                  </a:lnTo>
                  <a:lnTo>
                    <a:pt x="1152398" y="825500"/>
                  </a:lnTo>
                  <a:lnTo>
                    <a:pt x="1155573" y="800100"/>
                  </a:lnTo>
                  <a:lnTo>
                    <a:pt x="1158138" y="787400"/>
                  </a:lnTo>
                  <a:lnTo>
                    <a:pt x="1160068" y="774700"/>
                  </a:lnTo>
                  <a:lnTo>
                    <a:pt x="1162227" y="762000"/>
                  </a:lnTo>
                  <a:lnTo>
                    <a:pt x="1163840" y="762000"/>
                  </a:lnTo>
                  <a:lnTo>
                    <a:pt x="1164145" y="749300"/>
                  </a:lnTo>
                  <a:lnTo>
                    <a:pt x="1220495" y="749300"/>
                  </a:lnTo>
                  <a:lnTo>
                    <a:pt x="1229194" y="736600"/>
                  </a:lnTo>
                  <a:lnTo>
                    <a:pt x="1238338" y="723900"/>
                  </a:lnTo>
                  <a:lnTo>
                    <a:pt x="1242555" y="711200"/>
                  </a:lnTo>
                  <a:lnTo>
                    <a:pt x="1244180" y="698500"/>
                  </a:lnTo>
                  <a:lnTo>
                    <a:pt x="1245577" y="685800"/>
                  </a:lnTo>
                  <a:lnTo>
                    <a:pt x="1289189" y="685800"/>
                  </a:lnTo>
                  <a:lnTo>
                    <a:pt x="1289189" y="1460500"/>
                  </a:lnTo>
                  <a:lnTo>
                    <a:pt x="1288376" y="1460500"/>
                  </a:lnTo>
                  <a:lnTo>
                    <a:pt x="1287614" y="1473200"/>
                  </a:lnTo>
                  <a:lnTo>
                    <a:pt x="1286903" y="1473200"/>
                  </a:lnTo>
                  <a:lnTo>
                    <a:pt x="1266786" y="1460500"/>
                  </a:lnTo>
                  <a:lnTo>
                    <a:pt x="1246276" y="1460500"/>
                  </a:lnTo>
                  <a:lnTo>
                    <a:pt x="1225651" y="1473200"/>
                  </a:lnTo>
                  <a:lnTo>
                    <a:pt x="1205141" y="1473200"/>
                  </a:lnTo>
                  <a:lnTo>
                    <a:pt x="1203896" y="1485900"/>
                  </a:lnTo>
                  <a:lnTo>
                    <a:pt x="1205255" y="1498600"/>
                  </a:lnTo>
                  <a:lnTo>
                    <a:pt x="1210424" y="1511300"/>
                  </a:lnTo>
                  <a:lnTo>
                    <a:pt x="1344282" y="1511300"/>
                  </a:lnTo>
                  <a:lnTo>
                    <a:pt x="1365110" y="1498600"/>
                  </a:lnTo>
                  <a:lnTo>
                    <a:pt x="1383855" y="1485900"/>
                  </a:lnTo>
                  <a:lnTo>
                    <a:pt x="1397000" y="1473200"/>
                  </a:lnTo>
                  <a:lnTo>
                    <a:pt x="1396352" y="1473200"/>
                  </a:lnTo>
                  <a:lnTo>
                    <a:pt x="1389392" y="1460500"/>
                  </a:lnTo>
                  <a:lnTo>
                    <a:pt x="1380413" y="1460500"/>
                  </a:lnTo>
                  <a:lnTo>
                    <a:pt x="1380413" y="723900"/>
                  </a:lnTo>
                  <a:lnTo>
                    <a:pt x="1402029" y="749300"/>
                  </a:lnTo>
                  <a:lnTo>
                    <a:pt x="1412646" y="749300"/>
                  </a:lnTo>
                  <a:lnTo>
                    <a:pt x="1423085" y="762000"/>
                  </a:lnTo>
                  <a:lnTo>
                    <a:pt x="1423250" y="762000"/>
                  </a:lnTo>
                  <a:lnTo>
                    <a:pt x="1423670" y="749300"/>
                  </a:lnTo>
                  <a:lnTo>
                    <a:pt x="1424330" y="736600"/>
                  </a:lnTo>
                  <a:lnTo>
                    <a:pt x="1424533" y="723900"/>
                  </a:lnTo>
                  <a:lnTo>
                    <a:pt x="1424724" y="711200"/>
                  </a:lnTo>
                  <a:close/>
                </a:path>
                <a:path w="1686559" h="2374900">
                  <a:moveTo>
                    <a:pt x="1686547" y="1598637"/>
                  </a:moveTo>
                  <a:lnTo>
                    <a:pt x="1683004" y="1550085"/>
                  </a:lnTo>
                  <a:lnTo>
                    <a:pt x="1682330" y="1546009"/>
                  </a:lnTo>
                  <a:lnTo>
                    <a:pt x="1682330" y="1603425"/>
                  </a:lnTo>
                  <a:lnTo>
                    <a:pt x="1680845" y="1617395"/>
                  </a:lnTo>
                  <a:lnTo>
                    <a:pt x="1677758" y="1632635"/>
                  </a:lnTo>
                  <a:lnTo>
                    <a:pt x="1672882" y="1646605"/>
                  </a:lnTo>
                  <a:lnTo>
                    <a:pt x="1666062" y="1660575"/>
                  </a:lnTo>
                  <a:lnTo>
                    <a:pt x="1660398" y="1677085"/>
                  </a:lnTo>
                  <a:lnTo>
                    <a:pt x="1659483" y="1693595"/>
                  </a:lnTo>
                  <a:lnTo>
                    <a:pt x="1659597" y="1694865"/>
                  </a:lnTo>
                  <a:lnTo>
                    <a:pt x="1661109" y="1711375"/>
                  </a:lnTo>
                  <a:lnTo>
                    <a:pt x="1663077" y="1727885"/>
                  </a:lnTo>
                  <a:lnTo>
                    <a:pt x="1663153" y="1729155"/>
                  </a:lnTo>
                  <a:lnTo>
                    <a:pt x="1663230" y="1730425"/>
                  </a:lnTo>
                  <a:lnTo>
                    <a:pt x="1663763" y="1739315"/>
                  </a:lnTo>
                  <a:lnTo>
                    <a:pt x="1663687" y="1777415"/>
                  </a:lnTo>
                  <a:lnTo>
                    <a:pt x="1663611" y="1778685"/>
                  </a:lnTo>
                  <a:lnTo>
                    <a:pt x="1661960" y="1809165"/>
                  </a:lnTo>
                  <a:lnTo>
                    <a:pt x="1661858" y="1811705"/>
                  </a:lnTo>
                  <a:lnTo>
                    <a:pt x="1661756" y="1814245"/>
                  </a:lnTo>
                  <a:lnTo>
                    <a:pt x="1661655" y="1816785"/>
                  </a:lnTo>
                  <a:lnTo>
                    <a:pt x="1661604" y="1818055"/>
                  </a:lnTo>
                  <a:lnTo>
                    <a:pt x="1661490" y="1820595"/>
                  </a:lnTo>
                  <a:lnTo>
                    <a:pt x="1661388" y="1823135"/>
                  </a:lnTo>
                  <a:lnTo>
                    <a:pt x="1661287" y="1825675"/>
                  </a:lnTo>
                  <a:lnTo>
                    <a:pt x="1661185" y="1828215"/>
                  </a:lnTo>
                  <a:lnTo>
                    <a:pt x="1661134" y="1829485"/>
                  </a:lnTo>
                  <a:lnTo>
                    <a:pt x="1661020" y="1832025"/>
                  </a:lnTo>
                  <a:lnTo>
                    <a:pt x="1660918" y="1834565"/>
                  </a:lnTo>
                  <a:lnTo>
                    <a:pt x="1660817" y="1837105"/>
                  </a:lnTo>
                  <a:lnTo>
                    <a:pt x="1660715" y="1839645"/>
                  </a:lnTo>
                  <a:lnTo>
                    <a:pt x="1660613" y="1842185"/>
                  </a:lnTo>
                  <a:lnTo>
                    <a:pt x="1660550" y="1843455"/>
                  </a:lnTo>
                  <a:lnTo>
                    <a:pt x="1660448" y="1845995"/>
                  </a:lnTo>
                  <a:lnTo>
                    <a:pt x="1660144" y="1853615"/>
                  </a:lnTo>
                  <a:lnTo>
                    <a:pt x="1655292" y="1901875"/>
                  </a:lnTo>
                  <a:lnTo>
                    <a:pt x="1644421" y="1945055"/>
                  </a:lnTo>
                  <a:lnTo>
                    <a:pt x="1624571" y="1974265"/>
                  </a:lnTo>
                  <a:lnTo>
                    <a:pt x="1592732" y="1980615"/>
                  </a:lnTo>
                  <a:lnTo>
                    <a:pt x="1597609" y="1975535"/>
                  </a:lnTo>
                  <a:lnTo>
                    <a:pt x="1602689" y="1969185"/>
                  </a:lnTo>
                  <a:lnTo>
                    <a:pt x="1626095" y="1919655"/>
                  </a:lnTo>
                  <a:lnTo>
                    <a:pt x="1632292" y="1881555"/>
                  </a:lnTo>
                  <a:lnTo>
                    <a:pt x="1635061" y="1843455"/>
                  </a:lnTo>
                  <a:lnTo>
                    <a:pt x="1635010" y="1842185"/>
                  </a:lnTo>
                  <a:lnTo>
                    <a:pt x="1634896" y="1839645"/>
                  </a:lnTo>
                  <a:lnTo>
                    <a:pt x="1634769" y="1837105"/>
                  </a:lnTo>
                  <a:lnTo>
                    <a:pt x="1634655" y="1834565"/>
                  </a:lnTo>
                  <a:lnTo>
                    <a:pt x="1634540" y="1832025"/>
                  </a:lnTo>
                  <a:lnTo>
                    <a:pt x="1634426" y="1829485"/>
                  </a:lnTo>
                  <a:lnTo>
                    <a:pt x="1634363" y="1828215"/>
                  </a:lnTo>
                  <a:lnTo>
                    <a:pt x="1634248" y="1825675"/>
                  </a:lnTo>
                  <a:lnTo>
                    <a:pt x="1634134" y="1823135"/>
                  </a:lnTo>
                  <a:lnTo>
                    <a:pt x="1634007" y="1820595"/>
                  </a:lnTo>
                  <a:lnTo>
                    <a:pt x="1633893" y="1818055"/>
                  </a:lnTo>
                  <a:lnTo>
                    <a:pt x="1633829" y="1816785"/>
                  </a:lnTo>
                  <a:lnTo>
                    <a:pt x="1633715" y="1814245"/>
                  </a:lnTo>
                  <a:lnTo>
                    <a:pt x="1633601" y="1811705"/>
                  </a:lnTo>
                  <a:lnTo>
                    <a:pt x="1633486" y="1809165"/>
                  </a:lnTo>
                  <a:lnTo>
                    <a:pt x="1633359" y="1806625"/>
                  </a:lnTo>
                  <a:lnTo>
                    <a:pt x="1630070" y="1768525"/>
                  </a:lnTo>
                  <a:lnTo>
                    <a:pt x="1629994" y="1767255"/>
                  </a:lnTo>
                  <a:lnTo>
                    <a:pt x="1629930" y="1765985"/>
                  </a:lnTo>
                  <a:lnTo>
                    <a:pt x="1629867" y="1764715"/>
                  </a:lnTo>
                  <a:lnTo>
                    <a:pt x="1629803" y="1763445"/>
                  </a:lnTo>
                  <a:lnTo>
                    <a:pt x="1629727" y="1762175"/>
                  </a:lnTo>
                  <a:lnTo>
                    <a:pt x="1629664" y="1760905"/>
                  </a:lnTo>
                  <a:lnTo>
                    <a:pt x="1629600" y="1759635"/>
                  </a:lnTo>
                  <a:lnTo>
                    <a:pt x="1629524" y="1758365"/>
                  </a:lnTo>
                  <a:lnTo>
                    <a:pt x="1629460" y="1757095"/>
                  </a:lnTo>
                  <a:lnTo>
                    <a:pt x="1629397" y="1755825"/>
                  </a:lnTo>
                  <a:lnTo>
                    <a:pt x="1629333" y="1754555"/>
                  </a:lnTo>
                  <a:lnTo>
                    <a:pt x="1629257" y="1753285"/>
                  </a:lnTo>
                  <a:lnTo>
                    <a:pt x="1629194" y="1752015"/>
                  </a:lnTo>
                  <a:lnTo>
                    <a:pt x="1628051" y="1730425"/>
                  </a:lnTo>
                  <a:lnTo>
                    <a:pt x="1628140" y="1729155"/>
                  </a:lnTo>
                  <a:lnTo>
                    <a:pt x="1636483" y="1675815"/>
                  </a:lnTo>
                  <a:lnTo>
                    <a:pt x="1640840" y="1658035"/>
                  </a:lnTo>
                  <a:lnTo>
                    <a:pt x="1646770" y="1623745"/>
                  </a:lnTo>
                  <a:lnTo>
                    <a:pt x="1648955" y="1590725"/>
                  </a:lnTo>
                  <a:lnTo>
                    <a:pt x="1648879" y="1589455"/>
                  </a:lnTo>
                  <a:lnTo>
                    <a:pt x="1648802" y="1588185"/>
                  </a:lnTo>
                  <a:lnTo>
                    <a:pt x="1648726" y="1586915"/>
                  </a:lnTo>
                  <a:lnTo>
                    <a:pt x="1648650" y="1585645"/>
                  </a:lnTo>
                  <a:lnTo>
                    <a:pt x="1646910" y="1556435"/>
                  </a:lnTo>
                  <a:lnTo>
                    <a:pt x="1638528" y="1517065"/>
                  </a:lnTo>
                  <a:lnTo>
                    <a:pt x="1628902" y="1498015"/>
                  </a:lnTo>
                  <a:lnTo>
                    <a:pt x="1644332" y="1495475"/>
                  </a:lnTo>
                  <a:lnTo>
                    <a:pt x="1673301" y="1520875"/>
                  </a:lnTo>
                  <a:lnTo>
                    <a:pt x="1680933" y="1561515"/>
                  </a:lnTo>
                  <a:lnTo>
                    <a:pt x="1682330" y="1603425"/>
                  </a:lnTo>
                  <a:lnTo>
                    <a:pt x="1682330" y="1546009"/>
                  </a:lnTo>
                  <a:lnTo>
                    <a:pt x="1680286" y="1533575"/>
                  </a:lnTo>
                  <a:lnTo>
                    <a:pt x="1672513" y="1509445"/>
                  </a:lnTo>
                  <a:lnTo>
                    <a:pt x="1659013" y="1495475"/>
                  </a:lnTo>
                  <a:lnTo>
                    <a:pt x="1639925" y="1491665"/>
                  </a:lnTo>
                  <a:lnTo>
                    <a:pt x="1615376" y="1499285"/>
                  </a:lnTo>
                  <a:lnTo>
                    <a:pt x="1604721" y="1495475"/>
                  </a:lnTo>
                  <a:lnTo>
                    <a:pt x="1593151" y="1495475"/>
                  </a:lnTo>
                  <a:lnTo>
                    <a:pt x="1581454" y="1496745"/>
                  </a:lnTo>
                  <a:lnTo>
                    <a:pt x="1538236" y="1506905"/>
                  </a:lnTo>
                  <a:lnTo>
                    <a:pt x="1522742" y="1513255"/>
                  </a:lnTo>
                  <a:lnTo>
                    <a:pt x="1508366" y="1522145"/>
                  </a:lnTo>
                  <a:lnTo>
                    <a:pt x="1501394" y="1517065"/>
                  </a:lnTo>
                  <a:lnTo>
                    <a:pt x="1498803" y="1515795"/>
                  </a:lnTo>
                  <a:lnTo>
                    <a:pt x="1493596" y="1513255"/>
                  </a:lnTo>
                  <a:lnTo>
                    <a:pt x="1485303" y="1513255"/>
                  </a:lnTo>
                  <a:lnTo>
                    <a:pt x="1476870" y="1515795"/>
                  </a:lnTo>
                  <a:lnTo>
                    <a:pt x="1473923" y="1508175"/>
                  </a:lnTo>
                  <a:lnTo>
                    <a:pt x="1470634" y="1499285"/>
                  </a:lnTo>
                  <a:lnTo>
                    <a:pt x="1466621" y="1492935"/>
                  </a:lnTo>
                  <a:lnTo>
                    <a:pt x="1461528" y="1485315"/>
                  </a:lnTo>
                  <a:lnTo>
                    <a:pt x="1459344" y="1484045"/>
                  </a:lnTo>
                  <a:lnTo>
                    <a:pt x="1454429" y="1480235"/>
                  </a:lnTo>
                  <a:lnTo>
                    <a:pt x="1449324" y="1480235"/>
                  </a:lnTo>
                  <a:lnTo>
                    <a:pt x="1438541" y="1489125"/>
                  </a:lnTo>
                  <a:lnTo>
                    <a:pt x="1429715" y="1500555"/>
                  </a:lnTo>
                  <a:lnTo>
                    <a:pt x="1426159" y="1513255"/>
                  </a:lnTo>
                  <a:lnTo>
                    <a:pt x="1431213" y="1527225"/>
                  </a:lnTo>
                  <a:lnTo>
                    <a:pt x="1433995" y="1531035"/>
                  </a:lnTo>
                  <a:lnTo>
                    <a:pt x="1437398" y="1534845"/>
                  </a:lnTo>
                  <a:lnTo>
                    <a:pt x="1440319" y="1538655"/>
                  </a:lnTo>
                  <a:lnTo>
                    <a:pt x="1419948" y="1538655"/>
                  </a:lnTo>
                  <a:lnTo>
                    <a:pt x="1413141" y="1537385"/>
                  </a:lnTo>
                  <a:lnTo>
                    <a:pt x="1411376" y="1523415"/>
                  </a:lnTo>
                  <a:lnTo>
                    <a:pt x="1408899" y="1509445"/>
                  </a:lnTo>
                  <a:lnTo>
                    <a:pt x="1405483" y="1495475"/>
                  </a:lnTo>
                  <a:lnTo>
                    <a:pt x="1400949" y="1482775"/>
                  </a:lnTo>
                  <a:lnTo>
                    <a:pt x="1400822" y="1485315"/>
                  </a:lnTo>
                  <a:lnTo>
                    <a:pt x="1389811" y="1711375"/>
                  </a:lnTo>
                  <a:lnTo>
                    <a:pt x="1391437" y="1715185"/>
                  </a:lnTo>
                  <a:lnTo>
                    <a:pt x="1394802" y="1724075"/>
                  </a:lnTo>
                  <a:lnTo>
                    <a:pt x="1396403" y="1727885"/>
                  </a:lnTo>
                  <a:lnTo>
                    <a:pt x="1398206" y="1716455"/>
                  </a:lnTo>
                  <a:lnTo>
                    <a:pt x="1400403" y="1703755"/>
                  </a:lnTo>
                  <a:lnTo>
                    <a:pt x="1405204" y="1679625"/>
                  </a:lnTo>
                  <a:lnTo>
                    <a:pt x="1413167" y="1680895"/>
                  </a:lnTo>
                  <a:lnTo>
                    <a:pt x="1429219" y="1680895"/>
                  </a:lnTo>
                  <a:lnTo>
                    <a:pt x="1437144" y="1682165"/>
                  </a:lnTo>
                  <a:lnTo>
                    <a:pt x="1432356" y="1697405"/>
                  </a:lnTo>
                  <a:lnTo>
                    <a:pt x="1426057" y="1716455"/>
                  </a:lnTo>
                  <a:lnTo>
                    <a:pt x="1420749" y="1735505"/>
                  </a:lnTo>
                  <a:lnTo>
                    <a:pt x="1418945" y="1753285"/>
                  </a:lnTo>
                  <a:lnTo>
                    <a:pt x="1417878" y="1757095"/>
                  </a:lnTo>
                  <a:lnTo>
                    <a:pt x="1418615" y="1760905"/>
                  </a:lnTo>
                  <a:lnTo>
                    <a:pt x="1421587" y="1764715"/>
                  </a:lnTo>
                  <a:lnTo>
                    <a:pt x="1427035" y="1767255"/>
                  </a:lnTo>
                  <a:lnTo>
                    <a:pt x="1433309" y="1768525"/>
                  </a:lnTo>
                  <a:lnTo>
                    <a:pt x="1439710" y="1765985"/>
                  </a:lnTo>
                  <a:lnTo>
                    <a:pt x="1445501" y="1764715"/>
                  </a:lnTo>
                  <a:lnTo>
                    <a:pt x="1446123" y="1763445"/>
                  </a:lnTo>
                  <a:lnTo>
                    <a:pt x="1446707" y="1763445"/>
                  </a:lnTo>
                  <a:lnTo>
                    <a:pt x="1447025" y="1764715"/>
                  </a:lnTo>
                  <a:lnTo>
                    <a:pt x="1449349" y="1763445"/>
                  </a:lnTo>
                  <a:lnTo>
                    <a:pt x="1456309" y="1759635"/>
                  </a:lnTo>
                  <a:lnTo>
                    <a:pt x="1465338" y="1755825"/>
                  </a:lnTo>
                  <a:lnTo>
                    <a:pt x="1474622" y="1753285"/>
                  </a:lnTo>
                  <a:lnTo>
                    <a:pt x="1484718" y="1753285"/>
                  </a:lnTo>
                  <a:lnTo>
                    <a:pt x="1482153" y="1760905"/>
                  </a:lnTo>
                  <a:lnTo>
                    <a:pt x="1489138" y="1768525"/>
                  </a:lnTo>
                  <a:lnTo>
                    <a:pt x="1496098" y="1767255"/>
                  </a:lnTo>
                  <a:lnTo>
                    <a:pt x="1496707" y="1768525"/>
                  </a:lnTo>
                  <a:lnTo>
                    <a:pt x="1497761" y="1768525"/>
                  </a:lnTo>
                  <a:lnTo>
                    <a:pt x="1498447" y="1767255"/>
                  </a:lnTo>
                  <a:lnTo>
                    <a:pt x="1497457" y="1769795"/>
                  </a:lnTo>
                  <a:lnTo>
                    <a:pt x="1498003" y="1773605"/>
                  </a:lnTo>
                  <a:lnTo>
                    <a:pt x="1498625" y="1776145"/>
                  </a:lnTo>
                  <a:lnTo>
                    <a:pt x="1498993" y="1778685"/>
                  </a:lnTo>
                  <a:lnTo>
                    <a:pt x="1499819" y="1782495"/>
                  </a:lnTo>
                  <a:lnTo>
                    <a:pt x="1501952" y="1782495"/>
                  </a:lnTo>
                  <a:lnTo>
                    <a:pt x="1498219" y="1786305"/>
                  </a:lnTo>
                  <a:lnTo>
                    <a:pt x="1500009" y="1797735"/>
                  </a:lnTo>
                  <a:lnTo>
                    <a:pt x="1505788" y="1800275"/>
                  </a:lnTo>
                  <a:lnTo>
                    <a:pt x="1508518" y="1800275"/>
                  </a:lnTo>
                  <a:lnTo>
                    <a:pt x="1509509" y="1800275"/>
                  </a:lnTo>
                  <a:lnTo>
                    <a:pt x="1622767" y="1800275"/>
                  </a:lnTo>
                  <a:lnTo>
                    <a:pt x="1622577" y="1797735"/>
                  </a:lnTo>
                  <a:lnTo>
                    <a:pt x="1620126" y="1765985"/>
                  </a:lnTo>
                  <a:lnTo>
                    <a:pt x="1620062" y="1764715"/>
                  </a:lnTo>
                  <a:lnTo>
                    <a:pt x="1619999" y="1763445"/>
                  </a:lnTo>
                  <a:lnTo>
                    <a:pt x="1619923" y="1762175"/>
                  </a:lnTo>
                  <a:lnTo>
                    <a:pt x="1619859" y="1760905"/>
                  </a:lnTo>
                  <a:lnTo>
                    <a:pt x="1619478" y="1753285"/>
                  </a:lnTo>
                  <a:lnTo>
                    <a:pt x="1619402" y="1752015"/>
                  </a:lnTo>
                  <a:lnTo>
                    <a:pt x="1619211" y="1748205"/>
                  </a:lnTo>
                  <a:lnTo>
                    <a:pt x="1619148" y="1746935"/>
                  </a:lnTo>
                  <a:lnTo>
                    <a:pt x="1619084" y="1745665"/>
                  </a:lnTo>
                  <a:lnTo>
                    <a:pt x="1618297" y="1730425"/>
                  </a:lnTo>
                  <a:lnTo>
                    <a:pt x="1618335" y="1727885"/>
                  </a:lnTo>
                  <a:lnTo>
                    <a:pt x="1620177" y="1705025"/>
                  </a:lnTo>
                  <a:lnTo>
                    <a:pt x="1622958" y="1689785"/>
                  </a:lnTo>
                  <a:lnTo>
                    <a:pt x="1624812" y="1679625"/>
                  </a:lnTo>
                  <a:lnTo>
                    <a:pt x="1630540" y="1655495"/>
                  </a:lnTo>
                  <a:lnTo>
                    <a:pt x="1635709" y="1631365"/>
                  </a:lnTo>
                  <a:lnTo>
                    <a:pt x="1639481" y="1598637"/>
                  </a:lnTo>
                  <a:lnTo>
                    <a:pt x="1639366" y="1590725"/>
                  </a:lnTo>
                  <a:lnTo>
                    <a:pt x="1639341" y="1589455"/>
                  </a:lnTo>
                  <a:lnTo>
                    <a:pt x="1639227" y="1583105"/>
                  </a:lnTo>
                  <a:lnTo>
                    <a:pt x="1639125" y="1578025"/>
                  </a:lnTo>
                  <a:lnTo>
                    <a:pt x="1639062" y="1574215"/>
                  </a:lnTo>
                  <a:lnTo>
                    <a:pt x="1638960" y="1569135"/>
                  </a:lnTo>
                  <a:lnTo>
                    <a:pt x="1638884" y="1565325"/>
                  </a:lnTo>
                  <a:lnTo>
                    <a:pt x="1636077" y="1550250"/>
                  </a:lnTo>
                  <a:lnTo>
                    <a:pt x="1636077" y="1588185"/>
                  </a:lnTo>
                  <a:lnTo>
                    <a:pt x="1635188" y="1588185"/>
                  </a:lnTo>
                  <a:lnTo>
                    <a:pt x="1634972" y="1589455"/>
                  </a:lnTo>
                  <a:lnTo>
                    <a:pt x="1625968" y="1588185"/>
                  </a:lnTo>
                  <a:lnTo>
                    <a:pt x="1607985" y="1588185"/>
                  </a:lnTo>
                  <a:lnTo>
                    <a:pt x="1590408" y="1585645"/>
                  </a:lnTo>
                  <a:lnTo>
                    <a:pt x="1582089" y="1581835"/>
                  </a:lnTo>
                  <a:lnTo>
                    <a:pt x="1566062" y="1574215"/>
                  </a:lnTo>
                  <a:lnTo>
                    <a:pt x="1554759" y="1569135"/>
                  </a:lnTo>
                  <a:lnTo>
                    <a:pt x="1551432" y="1566849"/>
                  </a:lnTo>
                  <a:lnTo>
                    <a:pt x="1551432" y="1773605"/>
                  </a:lnTo>
                  <a:lnTo>
                    <a:pt x="1545666" y="1777415"/>
                  </a:lnTo>
                  <a:lnTo>
                    <a:pt x="1513738" y="1795195"/>
                  </a:lnTo>
                  <a:lnTo>
                    <a:pt x="1507667" y="1797735"/>
                  </a:lnTo>
                  <a:lnTo>
                    <a:pt x="1502905" y="1795195"/>
                  </a:lnTo>
                  <a:lnTo>
                    <a:pt x="1501533" y="1788845"/>
                  </a:lnTo>
                  <a:lnTo>
                    <a:pt x="1503057" y="1783765"/>
                  </a:lnTo>
                  <a:lnTo>
                    <a:pt x="1509356" y="1781225"/>
                  </a:lnTo>
                  <a:lnTo>
                    <a:pt x="1515364" y="1777415"/>
                  </a:lnTo>
                  <a:lnTo>
                    <a:pt x="1521028" y="1773605"/>
                  </a:lnTo>
                  <a:lnTo>
                    <a:pt x="1526286" y="1768525"/>
                  </a:lnTo>
                  <a:lnTo>
                    <a:pt x="1528267" y="1767255"/>
                  </a:lnTo>
                  <a:lnTo>
                    <a:pt x="1530248" y="1765985"/>
                  </a:lnTo>
                  <a:lnTo>
                    <a:pt x="1532229" y="1764715"/>
                  </a:lnTo>
                  <a:lnTo>
                    <a:pt x="1538008" y="1759635"/>
                  </a:lnTo>
                  <a:lnTo>
                    <a:pt x="1543621" y="1754555"/>
                  </a:lnTo>
                  <a:lnTo>
                    <a:pt x="1549095" y="1748205"/>
                  </a:lnTo>
                  <a:lnTo>
                    <a:pt x="1549984" y="1757095"/>
                  </a:lnTo>
                  <a:lnTo>
                    <a:pt x="1550098" y="1758365"/>
                  </a:lnTo>
                  <a:lnTo>
                    <a:pt x="1550212" y="1759635"/>
                  </a:lnTo>
                  <a:lnTo>
                    <a:pt x="1550327" y="1760905"/>
                  </a:lnTo>
                  <a:lnTo>
                    <a:pt x="1550428" y="1762175"/>
                  </a:lnTo>
                  <a:lnTo>
                    <a:pt x="1550543" y="1763445"/>
                  </a:lnTo>
                  <a:lnTo>
                    <a:pt x="1550657" y="1764715"/>
                  </a:lnTo>
                  <a:lnTo>
                    <a:pt x="1550771" y="1765985"/>
                  </a:lnTo>
                  <a:lnTo>
                    <a:pt x="1550873" y="1767255"/>
                  </a:lnTo>
                  <a:lnTo>
                    <a:pt x="1550987" y="1768525"/>
                  </a:lnTo>
                  <a:lnTo>
                    <a:pt x="1551101" y="1769795"/>
                  </a:lnTo>
                  <a:lnTo>
                    <a:pt x="1551432" y="1773605"/>
                  </a:lnTo>
                  <a:lnTo>
                    <a:pt x="1551432" y="1566849"/>
                  </a:lnTo>
                  <a:lnTo>
                    <a:pt x="1543710" y="1561515"/>
                  </a:lnTo>
                  <a:lnTo>
                    <a:pt x="1543659" y="1708835"/>
                  </a:lnTo>
                  <a:lnTo>
                    <a:pt x="1543189" y="1710105"/>
                  </a:lnTo>
                  <a:lnTo>
                    <a:pt x="1543392" y="1711375"/>
                  </a:lnTo>
                  <a:lnTo>
                    <a:pt x="1542757" y="1711375"/>
                  </a:lnTo>
                  <a:lnTo>
                    <a:pt x="1538338" y="1718995"/>
                  </a:lnTo>
                  <a:lnTo>
                    <a:pt x="1533664" y="1725345"/>
                  </a:lnTo>
                  <a:lnTo>
                    <a:pt x="1528559" y="1732965"/>
                  </a:lnTo>
                  <a:lnTo>
                    <a:pt x="1522882" y="1739315"/>
                  </a:lnTo>
                  <a:lnTo>
                    <a:pt x="1516583" y="1745665"/>
                  </a:lnTo>
                  <a:lnTo>
                    <a:pt x="1510004" y="1752015"/>
                  </a:lnTo>
                  <a:lnTo>
                    <a:pt x="1503502" y="1758365"/>
                  </a:lnTo>
                  <a:lnTo>
                    <a:pt x="1497431" y="1764715"/>
                  </a:lnTo>
                  <a:lnTo>
                    <a:pt x="1496453" y="1764715"/>
                  </a:lnTo>
                  <a:lnTo>
                    <a:pt x="1492465" y="1765985"/>
                  </a:lnTo>
                  <a:lnTo>
                    <a:pt x="1488821" y="1762175"/>
                  </a:lnTo>
                  <a:lnTo>
                    <a:pt x="1486471" y="1755825"/>
                  </a:lnTo>
                  <a:lnTo>
                    <a:pt x="1487678" y="1754555"/>
                  </a:lnTo>
                  <a:lnTo>
                    <a:pt x="1487563" y="1753285"/>
                  </a:lnTo>
                  <a:lnTo>
                    <a:pt x="1487462" y="1752015"/>
                  </a:lnTo>
                  <a:lnTo>
                    <a:pt x="1492300" y="1746935"/>
                  </a:lnTo>
                  <a:lnTo>
                    <a:pt x="1496606" y="1741855"/>
                  </a:lnTo>
                  <a:lnTo>
                    <a:pt x="1500695" y="1736775"/>
                  </a:lnTo>
                  <a:lnTo>
                    <a:pt x="1513103" y="1721535"/>
                  </a:lnTo>
                  <a:lnTo>
                    <a:pt x="1521129" y="1711375"/>
                  </a:lnTo>
                  <a:lnTo>
                    <a:pt x="1528648" y="1701215"/>
                  </a:lnTo>
                  <a:lnTo>
                    <a:pt x="1535404" y="1689785"/>
                  </a:lnTo>
                  <a:lnTo>
                    <a:pt x="1538516" y="1694865"/>
                  </a:lnTo>
                  <a:lnTo>
                    <a:pt x="1540776" y="1701215"/>
                  </a:lnTo>
                  <a:lnTo>
                    <a:pt x="1542478" y="1707565"/>
                  </a:lnTo>
                  <a:lnTo>
                    <a:pt x="1543227" y="1708835"/>
                  </a:lnTo>
                  <a:lnTo>
                    <a:pt x="1543659" y="1708835"/>
                  </a:lnTo>
                  <a:lnTo>
                    <a:pt x="1543659" y="1561490"/>
                  </a:lnTo>
                  <a:lnTo>
                    <a:pt x="1533347" y="1553895"/>
                  </a:lnTo>
                  <a:lnTo>
                    <a:pt x="1524127" y="1545005"/>
                  </a:lnTo>
                  <a:lnTo>
                    <a:pt x="1521523" y="1538655"/>
                  </a:lnTo>
                  <a:lnTo>
                    <a:pt x="1521002" y="1537385"/>
                  </a:lnTo>
                  <a:lnTo>
                    <a:pt x="1516684" y="1531035"/>
                  </a:lnTo>
                  <a:lnTo>
                    <a:pt x="1510538" y="1523415"/>
                  </a:lnTo>
                  <a:lnTo>
                    <a:pt x="1516316" y="1522145"/>
                  </a:lnTo>
                  <a:lnTo>
                    <a:pt x="1521980" y="1518335"/>
                  </a:lnTo>
                  <a:lnTo>
                    <a:pt x="1527149" y="1515795"/>
                  </a:lnTo>
                  <a:lnTo>
                    <a:pt x="1535582" y="1511985"/>
                  </a:lnTo>
                  <a:lnTo>
                    <a:pt x="1561871" y="1504365"/>
                  </a:lnTo>
                  <a:lnTo>
                    <a:pt x="1590636" y="1499285"/>
                  </a:lnTo>
                  <a:lnTo>
                    <a:pt x="1605000" y="1499285"/>
                  </a:lnTo>
                  <a:lnTo>
                    <a:pt x="1618259" y="1505635"/>
                  </a:lnTo>
                  <a:lnTo>
                    <a:pt x="1619681" y="1505635"/>
                  </a:lnTo>
                  <a:lnTo>
                    <a:pt x="1627238" y="1525955"/>
                  </a:lnTo>
                  <a:lnTo>
                    <a:pt x="1632305" y="1546275"/>
                  </a:lnTo>
                  <a:lnTo>
                    <a:pt x="1635163" y="1566595"/>
                  </a:lnTo>
                  <a:lnTo>
                    <a:pt x="1635264" y="1569135"/>
                  </a:lnTo>
                  <a:lnTo>
                    <a:pt x="1636077" y="1588185"/>
                  </a:lnTo>
                  <a:lnTo>
                    <a:pt x="1636077" y="1550250"/>
                  </a:lnTo>
                  <a:lnTo>
                    <a:pt x="1632737" y="1532305"/>
                  </a:lnTo>
                  <a:lnTo>
                    <a:pt x="1619986" y="1501825"/>
                  </a:lnTo>
                  <a:lnTo>
                    <a:pt x="1618856" y="1501825"/>
                  </a:lnTo>
                  <a:lnTo>
                    <a:pt x="1618272" y="1500555"/>
                  </a:lnTo>
                  <a:lnTo>
                    <a:pt x="1621040" y="1500555"/>
                  </a:lnTo>
                  <a:lnTo>
                    <a:pt x="1626565" y="1498015"/>
                  </a:lnTo>
                  <a:lnTo>
                    <a:pt x="1626641" y="1499285"/>
                  </a:lnTo>
                  <a:lnTo>
                    <a:pt x="1628127" y="1499285"/>
                  </a:lnTo>
                  <a:lnTo>
                    <a:pt x="1641398" y="1539925"/>
                  </a:lnTo>
                  <a:lnTo>
                    <a:pt x="1645945" y="1583105"/>
                  </a:lnTo>
                  <a:lnTo>
                    <a:pt x="1643138" y="1627555"/>
                  </a:lnTo>
                  <a:lnTo>
                    <a:pt x="1634388" y="1670735"/>
                  </a:lnTo>
                  <a:lnTo>
                    <a:pt x="1630514" y="1685975"/>
                  </a:lnTo>
                  <a:lnTo>
                    <a:pt x="1627390" y="1702485"/>
                  </a:lnTo>
                  <a:lnTo>
                    <a:pt x="1625320" y="1717725"/>
                  </a:lnTo>
                  <a:lnTo>
                    <a:pt x="1625231" y="1748205"/>
                  </a:lnTo>
                  <a:lnTo>
                    <a:pt x="1625765" y="1760905"/>
                  </a:lnTo>
                  <a:lnTo>
                    <a:pt x="1625879" y="1762175"/>
                  </a:lnTo>
                  <a:lnTo>
                    <a:pt x="1625981" y="1763445"/>
                  </a:lnTo>
                  <a:lnTo>
                    <a:pt x="1626095" y="1764715"/>
                  </a:lnTo>
                  <a:lnTo>
                    <a:pt x="1626209" y="1765985"/>
                  </a:lnTo>
                  <a:lnTo>
                    <a:pt x="1626311" y="1767255"/>
                  </a:lnTo>
                  <a:lnTo>
                    <a:pt x="1626425" y="1768525"/>
                  </a:lnTo>
                  <a:lnTo>
                    <a:pt x="1626539" y="1769795"/>
                  </a:lnTo>
                  <a:lnTo>
                    <a:pt x="1630375" y="1814245"/>
                  </a:lnTo>
                  <a:lnTo>
                    <a:pt x="1630476" y="1816785"/>
                  </a:lnTo>
                  <a:lnTo>
                    <a:pt x="1630527" y="1818055"/>
                  </a:lnTo>
                  <a:lnTo>
                    <a:pt x="1630641" y="1820595"/>
                  </a:lnTo>
                  <a:lnTo>
                    <a:pt x="1630743" y="1823135"/>
                  </a:lnTo>
                  <a:lnTo>
                    <a:pt x="1630845" y="1825675"/>
                  </a:lnTo>
                  <a:lnTo>
                    <a:pt x="1630959" y="1828215"/>
                  </a:lnTo>
                  <a:lnTo>
                    <a:pt x="1631010" y="1829485"/>
                  </a:lnTo>
                  <a:lnTo>
                    <a:pt x="1631111" y="1832025"/>
                  </a:lnTo>
                  <a:lnTo>
                    <a:pt x="1631213" y="1834565"/>
                  </a:lnTo>
                  <a:lnTo>
                    <a:pt x="1631289" y="1845995"/>
                  </a:lnTo>
                  <a:lnTo>
                    <a:pt x="1630603" y="1863775"/>
                  </a:lnTo>
                  <a:lnTo>
                    <a:pt x="1630476" y="1865045"/>
                  </a:lnTo>
                  <a:lnTo>
                    <a:pt x="1628406" y="1886635"/>
                  </a:lnTo>
                  <a:lnTo>
                    <a:pt x="1619173" y="1931085"/>
                  </a:lnTo>
                  <a:lnTo>
                    <a:pt x="1600314" y="1965375"/>
                  </a:lnTo>
                  <a:lnTo>
                    <a:pt x="1590179" y="1976805"/>
                  </a:lnTo>
                  <a:lnTo>
                    <a:pt x="1588731" y="1979345"/>
                  </a:lnTo>
                  <a:lnTo>
                    <a:pt x="1586928" y="1979345"/>
                  </a:lnTo>
                  <a:lnTo>
                    <a:pt x="1584312" y="1978075"/>
                  </a:lnTo>
                  <a:lnTo>
                    <a:pt x="1581886" y="1976805"/>
                  </a:lnTo>
                  <a:lnTo>
                    <a:pt x="1579740" y="1975535"/>
                  </a:lnTo>
                  <a:lnTo>
                    <a:pt x="1583690" y="1975535"/>
                  </a:lnTo>
                  <a:lnTo>
                    <a:pt x="1587563" y="1971725"/>
                  </a:lnTo>
                  <a:lnTo>
                    <a:pt x="1592376" y="1966645"/>
                  </a:lnTo>
                  <a:lnTo>
                    <a:pt x="1593697" y="1965375"/>
                  </a:lnTo>
                  <a:lnTo>
                    <a:pt x="1594891" y="1962835"/>
                  </a:lnTo>
                  <a:lnTo>
                    <a:pt x="1614309" y="1920925"/>
                  </a:lnTo>
                  <a:lnTo>
                    <a:pt x="1622323" y="1876475"/>
                  </a:lnTo>
                  <a:lnTo>
                    <a:pt x="1622463" y="1873935"/>
                  </a:lnTo>
                  <a:lnTo>
                    <a:pt x="1624469" y="1839645"/>
                  </a:lnTo>
                  <a:lnTo>
                    <a:pt x="1624368" y="1837105"/>
                  </a:lnTo>
                  <a:lnTo>
                    <a:pt x="1624317" y="1835835"/>
                  </a:lnTo>
                  <a:lnTo>
                    <a:pt x="1624266" y="1834565"/>
                  </a:lnTo>
                  <a:lnTo>
                    <a:pt x="1624164" y="1832025"/>
                  </a:lnTo>
                  <a:lnTo>
                    <a:pt x="1624050" y="1829485"/>
                  </a:lnTo>
                  <a:lnTo>
                    <a:pt x="1623441" y="1814245"/>
                  </a:lnTo>
                  <a:lnTo>
                    <a:pt x="1623326" y="1811705"/>
                  </a:lnTo>
                  <a:lnTo>
                    <a:pt x="1623225" y="1809165"/>
                  </a:lnTo>
                  <a:lnTo>
                    <a:pt x="1623123" y="1806625"/>
                  </a:lnTo>
                  <a:lnTo>
                    <a:pt x="1623021" y="1804085"/>
                  </a:lnTo>
                  <a:lnTo>
                    <a:pt x="1622971" y="1802815"/>
                  </a:lnTo>
                  <a:lnTo>
                    <a:pt x="1622869" y="1801545"/>
                  </a:lnTo>
                  <a:lnTo>
                    <a:pt x="1620266" y="1801545"/>
                  </a:lnTo>
                  <a:lnTo>
                    <a:pt x="1620266" y="1842185"/>
                  </a:lnTo>
                  <a:lnTo>
                    <a:pt x="1620189" y="1843455"/>
                  </a:lnTo>
                  <a:lnTo>
                    <a:pt x="1616176" y="1889175"/>
                  </a:lnTo>
                  <a:lnTo>
                    <a:pt x="1605191" y="1936165"/>
                  </a:lnTo>
                  <a:lnTo>
                    <a:pt x="1597710" y="1950135"/>
                  </a:lnTo>
                  <a:lnTo>
                    <a:pt x="1593049" y="1957755"/>
                  </a:lnTo>
                  <a:lnTo>
                    <a:pt x="1587601" y="1965375"/>
                  </a:lnTo>
                  <a:lnTo>
                    <a:pt x="1584807" y="1967915"/>
                  </a:lnTo>
                  <a:lnTo>
                    <a:pt x="1582394" y="1970455"/>
                  </a:lnTo>
                  <a:lnTo>
                    <a:pt x="1577644" y="1970455"/>
                  </a:lnTo>
                  <a:lnTo>
                    <a:pt x="1576717" y="1971725"/>
                  </a:lnTo>
                  <a:lnTo>
                    <a:pt x="1576590" y="1972995"/>
                  </a:lnTo>
                  <a:lnTo>
                    <a:pt x="1565986" y="1976805"/>
                  </a:lnTo>
                  <a:lnTo>
                    <a:pt x="1554556" y="1976805"/>
                  </a:lnTo>
                  <a:lnTo>
                    <a:pt x="1543850" y="1974265"/>
                  </a:lnTo>
                  <a:lnTo>
                    <a:pt x="1535442" y="1966645"/>
                  </a:lnTo>
                  <a:lnTo>
                    <a:pt x="1546504" y="1965375"/>
                  </a:lnTo>
                  <a:lnTo>
                    <a:pt x="1549260" y="1962835"/>
                  </a:lnTo>
                  <a:lnTo>
                    <a:pt x="1576006" y="1912035"/>
                  </a:lnTo>
                  <a:lnTo>
                    <a:pt x="1579295" y="1886635"/>
                  </a:lnTo>
                  <a:lnTo>
                    <a:pt x="1579384" y="1884095"/>
                  </a:lnTo>
                  <a:lnTo>
                    <a:pt x="1579473" y="1881555"/>
                  </a:lnTo>
                  <a:lnTo>
                    <a:pt x="1580019" y="1865045"/>
                  </a:lnTo>
                  <a:lnTo>
                    <a:pt x="1579956" y="1840915"/>
                  </a:lnTo>
                  <a:lnTo>
                    <a:pt x="1579943" y="1839645"/>
                  </a:lnTo>
                  <a:lnTo>
                    <a:pt x="1600174" y="1839645"/>
                  </a:lnTo>
                  <a:lnTo>
                    <a:pt x="1620266" y="1842185"/>
                  </a:lnTo>
                  <a:lnTo>
                    <a:pt x="1620266" y="1801545"/>
                  </a:lnTo>
                  <a:lnTo>
                    <a:pt x="1575600" y="1801545"/>
                  </a:lnTo>
                  <a:lnTo>
                    <a:pt x="1575600" y="1843455"/>
                  </a:lnTo>
                  <a:lnTo>
                    <a:pt x="1575536" y="1876475"/>
                  </a:lnTo>
                  <a:lnTo>
                    <a:pt x="1575409" y="1882825"/>
                  </a:lnTo>
                  <a:lnTo>
                    <a:pt x="1575396" y="1884095"/>
                  </a:lnTo>
                  <a:lnTo>
                    <a:pt x="1573453" y="1904415"/>
                  </a:lnTo>
                  <a:lnTo>
                    <a:pt x="1556753" y="1950135"/>
                  </a:lnTo>
                  <a:lnTo>
                    <a:pt x="1533728" y="1962835"/>
                  </a:lnTo>
                  <a:lnTo>
                    <a:pt x="1529588" y="1950135"/>
                  </a:lnTo>
                  <a:lnTo>
                    <a:pt x="1528610" y="1937435"/>
                  </a:lnTo>
                  <a:lnTo>
                    <a:pt x="1528495" y="1913305"/>
                  </a:lnTo>
                  <a:lnTo>
                    <a:pt x="1528381" y="1904415"/>
                  </a:lnTo>
                  <a:lnTo>
                    <a:pt x="1528305" y="1901875"/>
                  </a:lnTo>
                  <a:lnTo>
                    <a:pt x="1528216" y="1899335"/>
                  </a:lnTo>
                  <a:lnTo>
                    <a:pt x="1528127" y="1896795"/>
                  </a:lnTo>
                  <a:lnTo>
                    <a:pt x="1528051" y="1894255"/>
                  </a:lnTo>
                  <a:lnTo>
                    <a:pt x="1527746" y="1884095"/>
                  </a:lnTo>
                  <a:lnTo>
                    <a:pt x="1527657" y="1881555"/>
                  </a:lnTo>
                  <a:lnTo>
                    <a:pt x="1527200" y="1871395"/>
                  </a:lnTo>
                  <a:lnTo>
                    <a:pt x="1526273" y="1859965"/>
                  </a:lnTo>
                  <a:lnTo>
                    <a:pt x="1527327" y="1858695"/>
                  </a:lnTo>
                  <a:lnTo>
                    <a:pt x="1529257" y="1858695"/>
                  </a:lnTo>
                  <a:lnTo>
                    <a:pt x="1529334" y="1857425"/>
                  </a:lnTo>
                  <a:lnTo>
                    <a:pt x="1540167" y="1851075"/>
                  </a:lnTo>
                  <a:lnTo>
                    <a:pt x="1551266" y="1845995"/>
                  </a:lnTo>
                  <a:lnTo>
                    <a:pt x="1562874" y="1842185"/>
                  </a:lnTo>
                  <a:lnTo>
                    <a:pt x="1575295" y="1840915"/>
                  </a:lnTo>
                  <a:lnTo>
                    <a:pt x="1574165" y="1843455"/>
                  </a:lnTo>
                  <a:lnTo>
                    <a:pt x="1575600" y="1843455"/>
                  </a:lnTo>
                  <a:lnTo>
                    <a:pt x="1575600" y="1801545"/>
                  </a:lnTo>
                  <a:lnTo>
                    <a:pt x="1556080" y="1801545"/>
                  </a:lnTo>
                  <a:lnTo>
                    <a:pt x="1556080" y="1821865"/>
                  </a:lnTo>
                  <a:lnTo>
                    <a:pt x="1554441" y="1820595"/>
                  </a:lnTo>
                  <a:lnTo>
                    <a:pt x="1553032" y="1821865"/>
                  </a:lnTo>
                  <a:lnTo>
                    <a:pt x="1550797" y="1823135"/>
                  </a:lnTo>
                  <a:lnTo>
                    <a:pt x="1550060" y="1823135"/>
                  </a:lnTo>
                  <a:lnTo>
                    <a:pt x="1541691" y="1825675"/>
                  </a:lnTo>
                  <a:lnTo>
                    <a:pt x="1532864" y="1828215"/>
                  </a:lnTo>
                  <a:lnTo>
                    <a:pt x="1524317" y="1832025"/>
                  </a:lnTo>
                  <a:lnTo>
                    <a:pt x="1516748" y="1835835"/>
                  </a:lnTo>
                  <a:lnTo>
                    <a:pt x="1514792" y="1835835"/>
                  </a:lnTo>
                  <a:lnTo>
                    <a:pt x="1512824" y="1834565"/>
                  </a:lnTo>
                  <a:lnTo>
                    <a:pt x="1512214" y="1832025"/>
                  </a:lnTo>
                  <a:lnTo>
                    <a:pt x="1511185" y="1828215"/>
                  </a:lnTo>
                  <a:lnTo>
                    <a:pt x="1512277" y="1823135"/>
                  </a:lnTo>
                  <a:lnTo>
                    <a:pt x="1512379" y="1818055"/>
                  </a:lnTo>
                  <a:lnTo>
                    <a:pt x="1523136" y="1815515"/>
                  </a:lnTo>
                  <a:lnTo>
                    <a:pt x="1533448" y="1811705"/>
                  </a:lnTo>
                  <a:lnTo>
                    <a:pt x="1543659" y="1806625"/>
                  </a:lnTo>
                  <a:lnTo>
                    <a:pt x="1554124" y="1802815"/>
                  </a:lnTo>
                  <a:lnTo>
                    <a:pt x="1554238" y="1804085"/>
                  </a:lnTo>
                  <a:lnTo>
                    <a:pt x="1554708" y="1809165"/>
                  </a:lnTo>
                  <a:lnTo>
                    <a:pt x="1555737" y="1815515"/>
                  </a:lnTo>
                  <a:lnTo>
                    <a:pt x="1555813" y="1816785"/>
                  </a:lnTo>
                  <a:lnTo>
                    <a:pt x="1555877" y="1818055"/>
                  </a:lnTo>
                  <a:lnTo>
                    <a:pt x="1556080" y="1821865"/>
                  </a:lnTo>
                  <a:lnTo>
                    <a:pt x="1556080" y="1801545"/>
                  </a:lnTo>
                  <a:lnTo>
                    <a:pt x="1509547" y="1801545"/>
                  </a:lnTo>
                  <a:lnTo>
                    <a:pt x="1509598" y="1802815"/>
                  </a:lnTo>
                  <a:lnTo>
                    <a:pt x="1509636" y="1804085"/>
                  </a:lnTo>
                  <a:lnTo>
                    <a:pt x="1511731" y="1811705"/>
                  </a:lnTo>
                  <a:lnTo>
                    <a:pt x="1512163" y="1814245"/>
                  </a:lnTo>
                  <a:lnTo>
                    <a:pt x="1513446" y="1816785"/>
                  </a:lnTo>
                  <a:lnTo>
                    <a:pt x="1511541" y="1816785"/>
                  </a:lnTo>
                  <a:lnTo>
                    <a:pt x="1509623" y="1821865"/>
                  </a:lnTo>
                  <a:lnTo>
                    <a:pt x="1509496" y="1823135"/>
                  </a:lnTo>
                  <a:lnTo>
                    <a:pt x="1508874" y="1829485"/>
                  </a:lnTo>
                  <a:lnTo>
                    <a:pt x="1510499" y="1835835"/>
                  </a:lnTo>
                  <a:lnTo>
                    <a:pt x="1515694" y="1838375"/>
                  </a:lnTo>
                  <a:lnTo>
                    <a:pt x="1516507" y="1838375"/>
                  </a:lnTo>
                  <a:lnTo>
                    <a:pt x="1516786" y="1837105"/>
                  </a:lnTo>
                  <a:lnTo>
                    <a:pt x="1519923" y="1837105"/>
                  </a:lnTo>
                  <a:lnTo>
                    <a:pt x="1519821" y="1839645"/>
                  </a:lnTo>
                  <a:lnTo>
                    <a:pt x="1519720" y="1842185"/>
                  </a:lnTo>
                  <a:lnTo>
                    <a:pt x="1519669" y="1843455"/>
                  </a:lnTo>
                  <a:lnTo>
                    <a:pt x="1520304" y="1852345"/>
                  </a:lnTo>
                  <a:lnTo>
                    <a:pt x="1525612" y="1856155"/>
                  </a:lnTo>
                  <a:lnTo>
                    <a:pt x="1524838" y="1857425"/>
                  </a:lnTo>
                  <a:lnTo>
                    <a:pt x="1524012" y="1857425"/>
                  </a:lnTo>
                  <a:lnTo>
                    <a:pt x="1523314" y="1858695"/>
                  </a:lnTo>
                  <a:lnTo>
                    <a:pt x="1522209" y="1858695"/>
                  </a:lnTo>
                  <a:lnTo>
                    <a:pt x="1522590" y="1859965"/>
                  </a:lnTo>
                  <a:lnTo>
                    <a:pt x="1523822" y="1861235"/>
                  </a:lnTo>
                  <a:lnTo>
                    <a:pt x="1523733" y="1863775"/>
                  </a:lnTo>
                  <a:lnTo>
                    <a:pt x="1523695" y="1865045"/>
                  </a:lnTo>
                  <a:lnTo>
                    <a:pt x="1523466" y="1871395"/>
                  </a:lnTo>
                  <a:lnTo>
                    <a:pt x="1523377" y="1876475"/>
                  </a:lnTo>
                  <a:lnTo>
                    <a:pt x="1523796" y="1889175"/>
                  </a:lnTo>
                  <a:lnTo>
                    <a:pt x="1524635" y="1903145"/>
                  </a:lnTo>
                  <a:lnTo>
                    <a:pt x="1524762" y="1905685"/>
                  </a:lnTo>
                  <a:lnTo>
                    <a:pt x="1525295" y="1917115"/>
                  </a:lnTo>
                  <a:lnTo>
                    <a:pt x="1525333" y="1942515"/>
                  </a:lnTo>
                  <a:lnTo>
                    <a:pt x="1526908" y="1955215"/>
                  </a:lnTo>
                  <a:lnTo>
                    <a:pt x="1531416" y="1966645"/>
                  </a:lnTo>
                  <a:lnTo>
                    <a:pt x="1530946" y="1966645"/>
                  </a:lnTo>
                  <a:lnTo>
                    <a:pt x="1532178" y="1967915"/>
                  </a:lnTo>
                  <a:lnTo>
                    <a:pt x="1533118" y="1969185"/>
                  </a:lnTo>
                  <a:lnTo>
                    <a:pt x="1534261" y="1970455"/>
                  </a:lnTo>
                  <a:lnTo>
                    <a:pt x="1534807" y="1970455"/>
                  </a:lnTo>
                  <a:lnTo>
                    <a:pt x="1543367" y="1976805"/>
                  </a:lnTo>
                  <a:lnTo>
                    <a:pt x="1553781" y="1980615"/>
                  </a:lnTo>
                  <a:lnTo>
                    <a:pt x="1564855" y="1980615"/>
                  </a:lnTo>
                  <a:lnTo>
                    <a:pt x="1575396" y="1978075"/>
                  </a:lnTo>
                  <a:lnTo>
                    <a:pt x="1575866" y="1979345"/>
                  </a:lnTo>
                  <a:lnTo>
                    <a:pt x="1577009" y="1980615"/>
                  </a:lnTo>
                  <a:lnTo>
                    <a:pt x="1578292" y="1979345"/>
                  </a:lnTo>
                  <a:lnTo>
                    <a:pt x="1591157" y="1985695"/>
                  </a:lnTo>
                  <a:lnTo>
                    <a:pt x="1605356" y="1986965"/>
                  </a:lnTo>
                  <a:lnTo>
                    <a:pt x="1619161" y="1983155"/>
                  </a:lnTo>
                  <a:lnTo>
                    <a:pt x="1623060" y="1980615"/>
                  </a:lnTo>
                  <a:lnTo>
                    <a:pt x="1630857" y="1975535"/>
                  </a:lnTo>
                  <a:lnTo>
                    <a:pt x="1651901" y="1937435"/>
                  </a:lnTo>
                  <a:lnTo>
                    <a:pt x="1652930" y="1932355"/>
                  </a:lnTo>
                  <a:lnTo>
                    <a:pt x="1654352" y="1926005"/>
                  </a:lnTo>
                  <a:lnTo>
                    <a:pt x="1656676" y="1920925"/>
                  </a:lnTo>
                  <a:lnTo>
                    <a:pt x="1658467" y="1913305"/>
                  </a:lnTo>
                  <a:lnTo>
                    <a:pt x="1659737" y="1905685"/>
                  </a:lnTo>
                  <a:lnTo>
                    <a:pt x="1660664" y="1898065"/>
                  </a:lnTo>
                  <a:lnTo>
                    <a:pt x="1661198" y="1898065"/>
                  </a:lnTo>
                  <a:lnTo>
                    <a:pt x="1661172" y="1896795"/>
                  </a:lnTo>
                  <a:lnTo>
                    <a:pt x="1660956" y="1895525"/>
                  </a:lnTo>
                  <a:lnTo>
                    <a:pt x="1661401" y="1895525"/>
                  </a:lnTo>
                  <a:lnTo>
                    <a:pt x="1661515" y="1894255"/>
                  </a:lnTo>
                  <a:lnTo>
                    <a:pt x="1661160" y="1894255"/>
                  </a:lnTo>
                  <a:lnTo>
                    <a:pt x="1662811" y="1873935"/>
                  </a:lnTo>
                  <a:lnTo>
                    <a:pt x="1664131" y="1851075"/>
                  </a:lnTo>
                  <a:lnTo>
                    <a:pt x="1665109" y="1832025"/>
                  </a:lnTo>
                  <a:lnTo>
                    <a:pt x="1666189" y="1812975"/>
                  </a:lnTo>
                  <a:lnTo>
                    <a:pt x="1666481" y="1812975"/>
                  </a:lnTo>
                  <a:lnTo>
                    <a:pt x="1666011" y="1809165"/>
                  </a:lnTo>
                  <a:lnTo>
                    <a:pt x="1666405" y="1809165"/>
                  </a:lnTo>
                  <a:lnTo>
                    <a:pt x="1666519" y="1806625"/>
                  </a:lnTo>
                  <a:lnTo>
                    <a:pt x="1666646" y="1804085"/>
                  </a:lnTo>
                  <a:lnTo>
                    <a:pt x="1666697" y="1802815"/>
                  </a:lnTo>
                  <a:lnTo>
                    <a:pt x="1666824" y="1800275"/>
                  </a:lnTo>
                  <a:lnTo>
                    <a:pt x="1666951" y="1797735"/>
                  </a:lnTo>
                  <a:lnTo>
                    <a:pt x="1667065" y="1795195"/>
                  </a:lnTo>
                  <a:lnTo>
                    <a:pt x="1667192" y="1792655"/>
                  </a:lnTo>
                  <a:lnTo>
                    <a:pt x="1667306" y="1790115"/>
                  </a:lnTo>
                  <a:lnTo>
                    <a:pt x="1667433" y="1787575"/>
                  </a:lnTo>
                  <a:lnTo>
                    <a:pt x="1667535" y="1783765"/>
                  </a:lnTo>
                  <a:lnTo>
                    <a:pt x="1667611" y="1781225"/>
                  </a:lnTo>
                  <a:lnTo>
                    <a:pt x="1667713" y="1739315"/>
                  </a:lnTo>
                  <a:lnTo>
                    <a:pt x="1666570" y="1721535"/>
                  </a:lnTo>
                  <a:lnTo>
                    <a:pt x="1665249" y="1710105"/>
                  </a:lnTo>
                  <a:lnTo>
                    <a:pt x="1663865" y="1698675"/>
                  </a:lnTo>
                  <a:lnTo>
                    <a:pt x="1663801" y="1697405"/>
                  </a:lnTo>
                  <a:lnTo>
                    <a:pt x="1663280" y="1687245"/>
                  </a:lnTo>
                  <a:lnTo>
                    <a:pt x="1663395" y="1685975"/>
                  </a:lnTo>
                  <a:lnTo>
                    <a:pt x="1664347" y="1675815"/>
                  </a:lnTo>
                  <a:lnTo>
                    <a:pt x="1667002" y="1668195"/>
                  </a:lnTo>
                  <a:lnTo>
                    <a:pt x="1670926" y="1660575"/>
                  </a:lnTo>
                  <a:lnTo>
                    <a:pt x="1675206" y="1651685"/>
                  </a:lnTo>
                  <a:lnTo>
                    <a:pt x="1678927" y="1644065"/>
                  </a:lnTo>
                  <a:lnTo>
                    <a:pt x="1682407" y="1632635"/>
                  </a:lnTo>
                  <a:lnTo>
                    <a:pt x="1684616" y="1621205"/>
                  </a:lnTo>
                  <a:lnTo>
                    <a:pt x="1685886" y="1609775"/>
                  </a:lnTo>
                  <a:lnTo>
                    <a:pt x="1686547" y="1598637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2680785" y="4715064"/>
              <a:ext cx="989965" cy="1430655"/>
            </a:xfrm>
            <a:custGeom>
              <a:avLst/>
              <a:gdLst/>
              <a:ahLst/>
              <a:cxnLst/>
              <a:rect l="l" t="t" r="r" b="b"/>
              <a:pathLst>
                <a:path w="989965" h="1430654">
                  <a:moveTo>
                    <a:pt x="149275" y="1124750"/>
                  </a:moveTo>
                  <a:lnTo>
                    <a:pt x="91274" y="1124750"/>
                  </a:lnTo>
                  <a:lnTo>
                    <a:pt x="90030" y="1129030"/>
                  </a:lnTo>
                  <a:lnTo>
                    <a:pt x="149275" y="1129030"/>
                  </a:lnTo>
                  <a:lnTo>
                    <a:pt x="149275" y="1124750"/>
                  </a:lnTo>
                  <a:close/>
                </a:path>
                <a:path w="989965" h="1430654">
                  <a:moveTo>
                    <a:pt x="211086" y="212852"/>
                  </a:moveTo>
                  <a:lnTo>
                    <a:pt x="210985" y="211899"/>
                  </a:lnTo>
                  <a:lnTo>
                    <a:pt x="201091" y="175387"/>
                  </a:lnTo>
                  <a:lnTo>
                    <a:pt x="180086" y="144970"/>
                  </a:lnTo>
                  <a:lnTo>
                    <a:pt x="179832" y="144589"/>
                  </a:lnTo>
                  <a:lnTo>
                    <a:pt x="149669" y="122288"/>
                  </a:lnTo>
                  <a:lnTo>
                    <a:pt x="113055" y="111201"/>
                  </a:lnTo>
                  <a:lnTo>
                    <a:pt x="131089" y="103949"/>
                  </a:lnTo>
                  <a:lnTo>
                    <a:pt x="145440" y="91071"/>
                  </a:lnTo>
                  <a:lnTo>
                    <a:pt x="155028" y="74129"/>
                  </a:lnTo>
                  <a:lnTo>
                    <a:pt x="158737" y="54749"/>
                  </a:lnTo>
                  <a:lnTo>
                    <a:pt x="145262" y="18249"/>
                  </a:lnTo>
                  <a:lnTo>
                    <a:pt x="117500" y="0"/>
                  </a:lnTo>
                  <a:lnTo>
                    <a:pt x="84988" y="0"/>
                  </a:lnTo>
                  <a:lnTo>
                    <a:pt x="57238" y="18249"/>
                  </a:lnTo>
                  <a:lnTo>
                    <a:pt x="44056" y="54749"/>
                  </a:lnTo>
                  <a:lnTo>
                    <a:pt x="45796" y="65836"/>
                  </a:lnTo>
                  <a:lnTo>
                    <a:pt x="47155" y="74129"/>
                  </a:lnTo>
                  <a:lnTo>
                    <a:pt x="56845" y="90754"/>
                  </a:lnTo>
                  <a:lnTo>
                    <a:pt x="71551" y="103416"/>
                  </a:lnTo>
                  <a:lnTo>
                    <a:pt x="89738" y="110782"/>
                  </a:lnTo>
                  <a:lnTo>
                    <a:pt x="70040" y="114465"/>
                  </a:lnTo>
                  <a:lnTo>
                    <a:pt x="51701" y="121653"/>
                  </a:lnTo>
                  <a:lnTo>
                    <a:pt x="35077" y="131953"/>
                  </a:lnTo>
                  <a:lnTo>
                    <a:pt x="20497" y="144970"/>
                  </a:lnTo>
                  <a:lnTo>
                    <a:pt x="20624" y="144589"/>
                  </a:lnTo>
                  <a:lnTo>
                    <a:pt x="27076" y="124231"/>
                  </a:lnTo>
                  <a:lnTo>
                    <a:pt x="30607" y="101473"/>
                  </a:lnTo>
                  <a:lnTo>
                    <a:pt x="26797" y="80683"/>
                  </a:lnTo>
                  <a:lnTo>
                    <a:pt x="11328" y="65836"/>
                  </a:lnTo>
                  <a:lnTo>
                    <a:pt x="0" y="260057"/>
                  </a:lnTo>
                  <a:lnTo>
                    <a:pt x="19011" y="261239"/>
                  </a:lnTo>
                  <a:lnTo>
                    <a:pt x="127063" y="271411"/>
                  </a:lnTo>
                  <a:lnTo>
                    <a:pt x="110782" y="257479"/>
                  </a:lnTo>
                  <a:lnTo>
                    <a:pt x="94729" y="243268"/>
                  </a:lnTo>
                  <a:lnTo>
                    <a:pt x="78981" y="228727"/>
                  </a:lnTo>
                  <a:lnTo>
                    <a:pt x="63627" y="213779"/>
                  </a:lnTo>
                  <a:lnTo>
                    <a:pt x="209854" y="213639"/>
                  </a:lnTo>
                  <a:lnTo>
                    <a:pt x="210540" y="213423"/>
                  </a:lnTo>
                  <a:lnTo>
                    <a:pt x="211086" y="212852"/>
                  </a:lnTo>
                  <a:close/>
                </a:path>
                <a:path w="989965" h="1430654">
                  <a:moveTo>
                    <a:pt x="220675" y="68795"/>
                  </a:moveTo>
                  <a:lnTo>
                    <a:pt x="220306" y="56375"/>
                  </a:lnTo>
                  <a:lnTo>
                    <a:pt x="219113" y="44551"/>
                  </a:lnTo>
                  <a:lnTo>
                    <a:pt x="216433" y="33274"/>
                  </a:lnTo>
                  <a:lnTo>
                    <a:pt x="211645" y="22466"/>
                  </a:lnTo>
                  <a:lnTo>
                    <a:pt x="212242" y="28384"/>
                  </a:lnTo>
                  <a:lnTo>
                    <a:pt x="212191" y="34467"/>
                  </a:lnTo>
                  <a:lnTo>
                    <a:pt x="210185" y="48348"/>
                  </a:lnTo>
                  <a:lnTo>
                    <a:pt x="209842" y="56400"/>
                  </a:lnTo>
                  <a:lnTo>
                    <a:pt x="211886" y="63550"/>
                  </a:lnTo>
                  <a:lnTo>
                    <a:pt x="217919" y="68249"/>
                  </a:lnTo>
                  <a:lnTo>
                    <a:pt x="218719" y="68516"/>
                  </a:lnTo>
                  <a:lnTo>
                    <a:pt x="219633" y="68694"/>
                  </a:lnTo>
                  <a:lnTo>
                    <a:pt x="220675" y="68795"/>
                  </a:lnTo>
                  <a:close/>
                </a:path>
                <a:path w="989965" h="1430654">
                  <a:moveTo>
                    <a:pt x="242519" y="269062"/>
                  </a:moveTo>
                  <a:lnTo>
                    <a:pt x="233146" y="261569"/>
                  </a:lnTo>
                  <a:lnTo>
                    <a:pt x="223481" y="254038"/>
                  </a:lnTo>
                  <a:lnTo>
                    <a:pt x="213448" y="247091"/>
                  </a:lnTo>
                  <a:lnTo>
                    <a:pt x="202984" y="241376"/>
                  </a:lnTo>
                  <a:lnTo>
                    <a:pt x="203911" y="240855"/>
                  </a:lnTo>
                  <a:lnTo>
                    <a:pt x="205841" y="238048"/>
                  </a:lnTo>
                  <a:lnTo>
                    <a:pt x="204381" y="237388"/>
                  </a:lnTo>
                  <a:lnTo>
                    <a:pt x="207225" y="228549"/>
                  </a:lnTo>
                  <a:lnTo>
                    <a:pt x="213715" y="225564"/>
                  </a:lnTo>
                  <a:lnTo>
                    <a:pt x="229133" y="218694"/>
                  </a:lnTo>
                  <a:lnTo>
                    <a:pt x="234632" y="213855"/>
                  </a:lnTo>
                  <a:lnTo>
                    <a:pt x="239623" y="208610"/>
                  </a:lnTo>
                  <a:lnTo>
                    <a:pt x="239522" y="206019"/>
                  </a:lnTo>
                  <a:lnTo>
                    <a:pt x="239610" y="203161"/>
                  </a:lnTo>
                  <a:lnTo>
                    <a:pt x="229552" y="212813"/>
                  </a:lnTo>
                  <a:lnTo>
                    <a:pt x="217297" y="219621"/>
                  </a:lnTo>
                  <a:lnTo>
                    <a:pt x="206387" y="227317"/>
                  </a:lnTo>
                  <a:lnTo>
                    <a:pt x="200418" y="239687"/>
                  </a:lnTo>
                  <a:lnTo>
                    <a:pt x="200317" y="240474"/>
                  </a:lnTo>
                  <a:lnTo>
                    <a:pt x="200660" y="241147"/>
                  </a:lnTo>
                  <a:lnTo>
                    <a:pt x="201180" y="241477"/>
                  </a:lnTo>
                  <a:lnTo>
                    <a:pt x="200723" y="241998"/>
                  </a:lnTo>
                  <a:lnTo>
                    <a:pt x="200139" y="241998"/>
                  </a:lnTo>
                  <a:lnTo>
                    <a:pt x="190957" y="246786"/>
                  </a:lnTo>
                  <a:lnTo>
                    <a:pt x="182460" y="254660"/>
                  </a:lnTo>
                  <a:lnTo>
                    <a:pt x="176885" y="264325"/>
                  </a:lnTo>
                  <a:lnTo>
                    <a:pt x="176466" y="274434"/>
                  </a:lnTo>
                  <a:lnTo>
                    <a:pt x="183108" y="274421"/>
                  </a:lnTo>
                  <a:lnTo>
                    <a:pt x="189725" y="274129"/>
                  </a:lnTo>
                  <a:lnTo>
                    <a:pt x="196329" y="274078"/>
                  </a:lnTo>
                  <a:lnTo>
                    <a:pt x="202920" y="274764"/>
                  </a:lnTo>
                  <a:lnTo>
                    <a:pt x="197827" y="271602"/>
                  </a:lnTo>
                  <a:lnTo>
                    <a:pt x="191312" y="268389"/>
                  </a:lnTo>
                  <a:lnTo>
                    <a:pt x="184848" y="267042"/>
                  </a:lnTo>
                  <a:lnTo>
                    <a:pt x="179933" y="269430"/>
                  </a:lnTo>
                  <a:lnTo>
                    <a:pt x="179692" y="265087"/>
                  </a:lnTo>
                  <a:lnTo>
                    <a:pt x="181673" y="260083"/>
                  </a:lnTo>
                  <a:lnTo>
                    <a:pt x="185610" y="255701"/>
                  </a:lnTo>
                  <a:lnTo>
                    <a:pt x="189915" y="250774"/>
                  </a:lnTo>
                  <a:lnTo>
                    <a:pt x="195745" y="247675"/>
                  </a:lnTo>
                  <a:lnTo>
                    <a:pt x="201422" y="243065"/>
                  </a:lnTo>
                  <a:lnTo>
                    <a:pt x="201256" y="242760"/>
                  </a:lnTo>
                  <a:lnTo>
                    <a:pt x="211455" y="250901"/>
                  </a:lnTo>
                  <a:lnTo>
                    <a:pt x="221348" y="258102"/>
                  </a:lnTo>
                  <a:lnTo>
                    <a:pt x="231343" y="265201"/>
                  </a:lnTo>
                  <a:lnTo>
                    <a:pt x="241173" y="272491"/>
                  </a:lnTo>
                  <a:lnTo>
                    <a:pt x="241693" y="271487"/>
                  </a:lnTo>
                  <a:lnTo>
                    <a:pt x="242150" y="270357"/>
                  </a:lnTo>
                  <a:lnTo>
                    <a:pt x="242519" y="269062"/>
                  </a:lnTo>
                  <a:close/>
                </a:path>
                <a:path w="989965" h="1430654">
                  <a:moveTo>
                    <a:pt x="975144" y="922553"/>
                  </a:moveTo>
                  <a:lnTo>
                    <a:pt x="973747" y="895972"/>
                  </a:lnTo>
                  <a:lnTo>
                    <a:pt x="970838" y="902550"/>
                  </a:lnTo>
                  <a:lnTo>
                    <a:pt x="970127" y="909358"/>
                  </a:lnTo>
                  <a:lnTo>
                    <a:pt x="971575" y="916114"/>
                  </a:lnTo>
                  <a:lnTo>
                    <a:pt x="975144" y="922553"/>
                  </a:lnTo>
                  <a:close/>
                </a:path>
                <a:path w="989965" h="1430654">
                  <a:moveTo>
                    <a:pt x="978890" y="993508"/>
                  </a:moveTo>
                  <a:lnTo>
                    <a:pt x="975766" y="934250"/>
                  </a:lnTo>
                  <a:lnTo>
                    <a:pt x="962863" y="934250"/>
                  </a:lnTo>
                  <a:lnTo>
                    <a:pt x="957072" y="933196"/>
                  </a:lnTo>
                  <a:lnTo>
                    <a:pt x="954328" y="913612"/>
                  </a:lnTo>
                  <a:lnTo>
                    <a:pt x="952271" y="903909"/>
                  </a:lnTo>
                  <a:lnTo>
                    <a:pt x="949337" y="890066"/>
                  </a:lnTo>
                  <a:lnTo>
                    <a:pt x="942759" y="875855"/>
                  </a:lnTo>
                  <a:lnTo>
                    <a:pt x="942670" y="875665"/>
                  </a:lnTo>
                  <a:lnTo>
                    <a:pt x="942581" y="875461"/>
                  </a:lnTo>
                  <a:lnTo>
                    <a:pt x="940028" y="869962"/>
                  </a:lnTo>
                  <a:lnTo>
                    <a:pt x="939584" y="869696"/>
                  </a:lnTo>
                  <a:lnTo>
                    <a:pt x="924344" y="860729"/>
                  </a:lnTo>
                  <a:lnTo>
                    <a:pt x="924344" y="790575"/>
                  </a:lnTo>
                  <a:lnTo>
                    <a:pt x="920584" y="789089"/>
                  </a:lnTo>
                  <a:lnTo>
                    <a:pt x="920584" y="860729"/>
                  </a:lnTo>
                  <a:lnTo>
                    <a:pt x="920851" y="860729"/>
                  </a:lnTo>
                  <a:lnTo>
                    <a:pt x="914285" y="862101"/>
                  </a:lnTo>
                  <a:lnTo>
                    <a:pt x="908304" y="864349"/>
                  </a:lnTo>
                  <a:lnTo>
                    <a:pt x="902462" y="866990"/>
                  </a:lnTo>
                  <a:lnTo>
                    <a:pt x="896569" y="869556"/>
                  </a:lnTo>
                  <a:lnTo>
                    <a:pt x="881214" y="869696"/>
                  </a:lnTo>
                  <a:lnTo>
                    <a:pt x="878827" y="868629"/>
                  </a:lnTo>
                  <a:lnTo>
                    <a:pt x="870788" y="865035"/>
                  </a:lnTo>
                  <a:lnTo>
                    <a:pt x="868756" y="864120"/>
                  </a:lnTo>
                  <a:lnTo>
                    <a:pt x="867524" y="863612"/>
                  </a:lnTo>
                  <a:lnTo>
                    <a:pt x="853782" y="859472"/>
                  </a:lnTo>
                  <a:lnTo>
                    <a:pt x="836891" y="865035"/>
                  </a:lnTo>
                  <a:lnTo>
                    <a:pt x="836891" y="760653"/>
                  </a:lnTo>
                  <a:lnTo>
                    <a:pt x="833132" y="759752"/>
                  </a:lnTo>
                  <a:lnTo>
                    <a:pt x="833132" y="867498"/>
                  </a:lnTo>
                  <a:lnTo>
                    <a:pt x="832510" y="867854"/>
                  </a:lnTo>
                  <a:lnTo>
                    <a:pt x="831557" y="868362"/>
                  </a:lnTo>
                  <a:lnTo>
                    <a:pt x="830834" y="868629"/>
                  </a:lnTo>
                  <a:lnTo>
                    <a:pt x="813142" y="863612"/>
                  </a:lnTo>
                  <a:lnTo>
                    <a:pt x="794905" y="865365"/>
                  </a:lnTo>
                  <a:lnTo>
                    <a:pt x="776617" y="870292"/>
                  </a:lnTo>
                  <a:lnTo>
                    <a:pt x="758736" y="874801"/>
                  </a:lnTo>
                  <a:lnTo>
                    <a:pt x="752017" y="875665"/>
                  </a:lnTo>
                  <a:lnTo>
                    <a:pt x="747839" y="875855"/>
                  </a:lnTo>
                  <a:lnTo>
                    <a:pt x="738454" y="875855"/>
                  </a:lnTo>
                  <a:lnTo>
                    <a:pt x="731697" y="875461"/>
                  </a:lnTo>
                  <a:lnTo>
                    <a:pt x="722007" y="873264"/>
                  </a:lnTo>
                  <a:lnTo>
                    <a:pt x="713105" y="869073"/>
                  </a:lnTo>
                  <a:lnTo>
                    <a:pt x="710984" y="867854"/>
                  </a:lnTo>
                  <a:lnTo>
                    <a:pt x="704456" y="864120"/>
                  </a:lnTo>
                  <a:lnTo>
                    <a:pt x="695591" y="859663"/>
                  </a:lnTo>
                  <a:lnTo>
                    <a:pt x="681304" y="855687"/>
                  </a:lnTo>
                  <a:lnTo>
                    <a:pt x="667296" y="856627"/>
                  </a:lnTo>
                  <a:lnTo>
                    <a:pt x="653656" y="861136"/>
                  </a:lnTo>
                  <a:lnTo>
                    <a:pt x="640448" y="867854"/>
                  </a:lnTo>
                  <a:lnTo>
                    <a:pt x="640486" y="866990"/>
                  </a:lnTo>
                  <a:lnTo>
                    <a:pt x="640613" y="864349"/>
                  </a:lnTo>
                  <a:lnTo>
                    <a:pt x="640715" y="862101"/>
                  </a:lnTo>
                  <a:lnTo>
                    <a:pt x="640829" y="859472"/>
                  </a:lnTo>
                  <a:lnTo>
                    <a:pt x="642137" y="830656"/>
                  </a:lnTo>
                  <a:lnTo>
                    <a:pt x="647179" y="756297"/>
                  </a:lnTo>
                  <a:lnTo>
                    <a:pt x="652564" y="697649"/>
                  </a:lnTo>
                  <a:lnTo>
                    <a:pt x="655624" y="671728"/>
                  </a:lnTo>
                  <a:lnTo>
                    <a:pt x="657910" y="647979"/>
                  </a:lnTo>
                  <a:lnTo>
                    <a:pt x="659104" y="624141"/>
                  </a:lnTo>
                  <a:lnTo>
                    <a:pt x="664603" y="623163"/>
                  </a:lnTo>
                  <a:lnTo>
                    <a:pt x="669861" y="620407"/>
                  </a:lnTo>
                  <a:lnTo>
                    <a:pt x="674484" y="616648"/>
                  </a:lnTo>
                  <a:lnTo>
                    <a:pt x="672299" y="612787"/>
                  </a:lnTo>
                  <a:lnTo>
                    <a:pt x="669912" y="608977"/>
                  </a:lnTo>
                  <a:lnTo>
                    <a:pt x="666178" y="603605"/>
                  </a:lnTo>
                  <a:lnTo>
                    <a:pt x="664083" y="600773"/>
                  </a:lnTo>
                  <a:lnTo>
                    <a:pt x="663016" y="599389"/>
                  </a:lnTo>
                  <a:lnTo>
                    <a:pt x="637959" y="592086"/>
                  </a:lnTo>
                  <a:lnTo>
                    <a:pt x="627481" y="589026"/>
                  </a:lnTo>
                  <a:lnTo>
                    <a:pt x="591134" y="581825"/>
                  </a:lnTo>
                  <a:lnTo>
                    <a:pt x="554609" y="577278"/>
                  </a:lnTo>
                  <a:lnTo>
                    <a:pt x="517702" y="574738"/>
                  </a:lnTo>
                  <a:lnTo>
                    <a:pt x="476440" y="571195"/>
                  </a:lnTo>
                  <a:lnTo>
                    <a:pt x="435076" y="568617"/>
                  </a:lnTo>
                  <a:lnTo>
                    <a:pt x="393700" y="568350"/>
                  </a:lnTo>
                  <a:lnTo>
                    <a:pt x="338632" y="572973"/>
                  </a:lnTo>
                  <a:lnTo>
                    <a:pt x="324675" y="574332"/>
                  </a:lnTo>
                  <a:lnTo>
                    <a:pt x="311175" y="576910"/>
                  </a:lnTo>
                  <a:lnTo>
                    <a:pt x="298729" y="581825"/>
                  </a:lnTo>
                  <a:lnTo>
                    <a:pt x="292252" y="583298"/>
                  </a:lnTo>
                  <a:lnTo>
                    <a:pt x="285534" y="585139"/>
                  </a:lnTo>
                  <a:lnTo>
                    <a:pt x="279222" y="587895"/>
                  </a:lnTo>
                  <a:lnTo>
                    <a:pt x="274015" y="592086"/>
                  </a:lnTo>
                  <a:lnTo>
                    <a:pt x="271106" y="583768"/>
                  </a:lnTo>
                  <a:lnTo>
                    <a:pt x="271119" y="583641"/>
                  </a:lnTo>
                  <a:lnTo>
                    <a:pt x="271246" y="579513"/>
                  </a:lnTo>
                  <a:lnTo>
                    <a:pt x="272211" y="568159"/>
                  </a:lnTo>
                  <a:lnTo>
                    <a:pt x="269748" y="569810"/>
                  </a:lnTo>
                  <a:lnTo>
                    <a:pt x="268541" y="570674"/>
                  </a:lnTo>
                  <a:lnTo>
                    <a:pt x="268427" y="574738"/>
                  </a:lnTo>
                  <a:lnTo>
                    <a:pt x="268363" y="577278"/>
                  </a:lnTo>
                  <a:lnTo>
                    <a:pt x="268236" y="581825"/>
                  </a:lnTo>
                  <a:lnTo>
                    <a:pt x="268224" y="583768"/>
                  </a:lnTo>
                  <a:lnTo>
                    <a:pt x="271589" y="596061"/>
                  </a:lnTo>
                  <a:lnTo>
                    <a:pt x="278955" y="606094"/>
                  </a:lnTo>
                  <a:lnTo>
                    <a:pt x="290563" y="611898"/>
                  </a:lnTo>
                  <a:lnTo>
                    <a:pt x="279844" y="660514"/>
                  </a:lnTo>
                  <a:lnTo>
                    <a:pt x="269214" y="709155"/>
                  </a:lnTo>
                  <a:lnTo>
                    <a:pt x="258673" y="757821"/>
                  </a:lnTo>
                  <a:lnTo>
                    <a:pt x="248221" y="806500"/>
                  </a:lnTo>
                  <a:lnTo>
                    <a:pt x="237744" y="855687"/>
                  </a:lnTo>
                  <a:lnTo>
                    <a:pt x="227558" y="903909"/>
                  </a:lnTo>
                  <a:lnTo>
                    <a:pt x="227672" y="719137"/>
                  </a:lnTo>
                  <a:lnTo>
                    <a:pt x="227723" y="716381"/>
                  </a:lnTo>
                  <a:lnTo>
                    <a:pt x="226771" y="706513"/>
                  </a:lnTo>
                  <a:lnTo>
                    <a:pt x="223558" y="697649"/>
                  </a:lnTo>
                  <a:lnTo>
                    <a:pt x="216954" y="691159"/>
                  </a:lnTo>
                  <a:lnTo>
                    <a:pt x="215836" y="694969"/>
                  </a:lnTo>
                  <a:lnTo>
                    <a:pt x="220624" y="697928"/>
                  </a:lnTo>
                  <a:lnTo>
                    <a:pt x="223799" y="702970"/>
                  </a:lnTo>
                  <a:lnTo>
                    <a:pt x="223799" y="920927"/>
                  </a:lnTo>
                  <a:lnTo>
                    <a:pt x="211861" y="969797"/>
                  </a:lnTo>
                  <a:lnTo>
                    <a:pt x="199567" y="1018565"/>
                  </a:lnTo>
                  <a:lnTo>
                    <a:pt x="187134" y="1067282"/>
                  </a:lnTo>
                  <a:lnTo>
                    <a:pt x="174802" y="1116025"/>
                  </a:lnTo>
                  <a:lnTo>
                    <a:pt x="162801" y="1164717"/>
                  </a:lnTo>
                  <a:lnTo>
                    <a:pt x="151269" y="1213815"/>
                  </a:lnTo>
                  <a:lnTo>
                    <a:pt x="140512" y="1262989"/>
                  </a:lnTo>
                  <a:lnTo>
                    <a:pt x="51206" y="1262989"/>
                  </a:lnTo>
                  <a:lnTo>
                    <a:pt x="51142" y="1263205"/>
                  </a:lnTo>
                  <a:lnTo>
                    <a:pt x="49974" y="1267256"/>
                  </a:lnTo>
                  <a:lnTo>
                    <a:pt x="139712" y="1267256"/>
                  </a:lnTo>
                  <a:lnTo>
                    <a:pt x="136525" y="1288554"/>
                  </a:lnTo>
                  <a:lnTo>
                    <a:pt x="134200" y="1309928"/>
                  </a:lnTo>
                  <a:lnTo>
                    <a:pt x="132207" y="1331328"/>
                  </a:lnTo>
                  <a:lnTo>
                    <a:pt x="129997" y="1352727"/>
                  </a:lnTo>
                  <a:lnTo>
                    <a:pt x="25209" y="1352727"/>
                  </a:lnTo>
                  <a:lnTo>
                    <a:pt x="24117" y="1356487"/>
                  </a:lnTo>
                  <a:lnTo>
                    <a:pt x="129489" y="1356487"/>
                  </a:lnTo>
                  <a:lnTo>
                    <a:pt x="128905" y="1360322"/>
                  </a:lnTo>
                  <a:lnTo>
                    <a:pt x="128155" y="1364157"/>
                  </a:lnTo>
                  <a:lnTo>
                    <a:pt x="126860" y="1367828"/>
                  </a:lnTo>
                  <a:lnTo>
                    <a:pt x="124917" y="1373555"/>
                  </a:lnTo>
                  <a:lnTo>
                    <a:pt x="121526" y="1378800"/>
                  </a:lnTo>
                  <a:lnTo>
                    <a:pt x="116941" y="1382763"/>
                  </a:lnTo>
                  <a:lnTo>
                    <a:pt x="108750" y="1391894"/>
                  </a:lnTo>
                  <a:lnTo>
                    <a:pt x="104343" y="1402702"/>
                  </a:lnTo>
                  <a:lnTo>
                    <a:pt x="104343" y="1414373"/>
                  </a:lnTo>
                  <a:lnTo>
                    <a:pt x="109321" y="1426070"/>
                  </a:lnTo>
                  <a:lnTo>
                    <a:pt x="35814" y="1426070"/>
                  </a:lnTo>
                  <a:lnTo>
                    <a:pt x="36906" y="1429842"/>
                  </a:lnTo>
                  <a:lnTo>
                    <a:pt x="113728" y="1429842"/>
                  </a:lnTo>
                  <a:lnTo>
                    <a:pt x="114566" y="1430083"/>
                  </a:lnTo>
                  <a:lnTo>
                    <a:pt x="115735" y="1430324"/>
                  </a:lnTo>
                  <a:lnTo>
                    <a:pt x="116497" y="1429842"/>
                  </a:lnTo>
                  <a:lnTo>
                    <a:pt x="470916" y="1429842"/>
                  </a:lnTo>
                  <a:lnTo>
                    <a:pt x="469315" y="1427327"/>
                  </a:lnTo>
                  <a:lnTo>
                    <a:pt x="468541" y="1426070"/>
                  </a:lnTo>
                  <a:lnTo>
                    <a:pt x="419874" y="1426070"/>
                  </a:lnTo>
                  <a:lnTo>
                    <a:pt x="420116" y="1425473"/>
                  </a:lnTo>
                  <a:lnTo>
                    <a:pt x="421068" y="1424660"/>
                  </a:lnTo>
                  <a:lnTo>
                    <a:pt x="422363" y="1424076"/>
                  </a:lnTo>
                  <a:lnTo>
                    <a:pt x="422109" y="1422438"/>
                  </a:lnTo>
                  <a:lnTo>
                    <a:pt x="421157" y="1421688"/>
                  </a:lnTo>
                  <a:lnTo>
                    <a:pt x="422910" y="1409268"/>
                  </a:lnTo>
                  <a:lnTo>
                    <a:pt x="422198" y="1396746"/>
                  </a:lnTo>
                  <a:lnTo>
                    <a:pt x="420687" y="1384173"/>
                  </a:lnTo>
                  <a:lnTo>
                    <a:pt x="420611" y="1382763"/>
                  </a:lnTo>
                  <a:lnTo>
                    <a:pt x="420001" y="1371600"/>
                  </a:lnTo>
                  <a:lnTo>
                    <a:pt x="421881" y="1361008"/>
                  </a:lnTo>
                  <a:lnTo>
                    <a:pt x="425361" y="1350797"/>
                  </a:lnTo>
                  <a:lnTo>
                    <a:pt x="429336" y="1340700"/>
                  </a:lnTo>
                  <a:lnTo>
                    <a:pt x="432689" y="1330464"/>
                  </a:lnTo>
                  <a:lnTo>
                    <a:pt x="435076" y="1322019"/>
                  </a:lnTo>
                  <a:lnTo>
                    <a:pt x="435978" y="1313472"/>
                  </a:lnTo>
                  <a:lnTo>
                    <a:pt x="435978" y="1296060"/>
                  </a:lnTo>
                  <a:lnTo>
                    <a:pt x="436359" y="1287818"/>
                  </a:lnTo>
                  <a:lnTo>
                    <a:pt x="442379" y="1244460"/>
                  </a:lnTo>
                  <a:lnTo>
                    <a:pt x="446913" y="1226032"/>
                  </a:lnTo>
                  <a:lnTo>
                    <a:pt x="448983" y="1212265"/>
                  </a:lnTo>
                  <a:lnTo>
                    <a:pt x="456692" y="1171194"/>
                  </a:lnTo>
                  <a:lnTo>
                    <a:pt x="465061" y="1137183"/>
                  </a:lnTo>
                  <a:lnTo>
                    <a:pt x="469392" y="1120216"/>
                  </a:lnTo>
                  <a:lnTo>
                    <a:pt x="469506" y="1119581"/>
                  </a:lnTo>
                  <a:lnTo>
                    <a:pt x="472363" y="1103033"/>
                  </a:lnTo>
                  <a:lnTo>
                    <a:pt x="474497" y="1101217"/>
                  </a:lnTo>
                  <a:lnTo>
                    <a:pt x="475195" y="1097800"/>
                  </a:lnTo>
                  <a:lnTo>
                    <a:pt x="473684" y="1095463"/>
                  </a:lnTo>
                  <a:lnTo>
                    <a:pt x="481152" y="1097800"/>
                  </a:lnTo>
                  <a:lnTo>
                    <a:pt x="489318" y="1099997"/>
                  </a:lnTo>
                  <a:lnTo>
                    <a:pt x="497128" y="1101979"/>
                  </a:lnTo>
                  <a:lnTo>
                    <a:pt x="504964" y="1104061"/>
                  </a:lnTo>
                  <a:lnTo>
                    <a:pt x="504964" y="1103642"/>
                  </a:lnTo>
                  <a:lnTo>
                    <a:pt x="546315" y="1107795"/>
                  </a:lnTo>
                  <a:lnTo>
                    <a:pt x="588187" y="1104633"/>
                  </a:lnTo>
                  <a:lnTo>
                    <a:pt x="614349" y="1103642"/>
                  </a:lnTo>
                  <a:lnTo>
                    <a:pt x="629678" y="1103083"/>
                  </a:lnTo>
                  <a:lnTo>
                    <a:pt x="669937" y="1111999"/>
                  </a:lnTo>
                  <a:lnTo>
                    <a:pt x="687692" y="1119581"/>
                  </a:lnTo>
                  <a:lnTo>
                    <a:pt x="705916" y="1125486"/>
                  </a:lnTo>
                  <a:lnTo>
                    <a:pt x="724611" y="1127963"/>
                  </a:lnTo>
                  <a:lnTo>
                    <a:pt x="743800" y="1125245"/>
                  </a:lnTo>
                  <a:lnTo>
                    <a:pt x="751776" y="1123137"/>
                  </a:lnTo>
                  <a:lnTo>
                    <a:pt x="760158" y="1123480"/>
                  </a:lnTo>
                  <a:lnTo>
                    <a:pt x="771067" y="1129944"/>
                  </a:lnTo>
                  <a:lnTo>
                    <a:pt x="773811" y="1129195"/>
                  </a:lnTo>
                  <a:lnTo>
                    <a:pt x="773061" y="1126972"/>
                  </a:lnTo>
                  <a:lnTo>
                    <a:pt x="772883" y="1126502"/>
                  </a:lnTo>
                  <a:lnTo>
                    <a:pt x="772731" y="1126020"/>
                  </a:lnTo>
                  <a:lnTo>
                    <a:pt x="780313" y="1127760"/>
                  </a:lnTo>
                  <a:lnTo>
                    <a:pt x="787895" y="1130096"/>
                  </a:lnTo>
                  <a:lnTo>
                    <a:pt x="795997" y="1131392"/>
                  </a:lnTo>
                  <a:lnTo>
                    <a:pt x="801382" y="1140104"/>
                  </a:lnTo>
                  <a:lnTo>
                    <a:pt x="808037" y="1148626"/>
                  </a:lnTo>
                  <a:lnTo>
                    <a:pt x="816203" y="1154112"/>
                  </a:lnTo>
                  <a:lnTo>
                    <a:pt x="819226" y="1154112"/>
                  </a:lnTo>
                  <a:lnTo>
                    <a:pt x="826566" y="1153947"/>
                  </a:lnTo>
                  <a:lnTo>
                    <a:pt x="827087" y="1153756"/>
                  </a:lnTo>
                  <a:lnTo>
                    <a:pt x="827506" y="1153947"/>
                  </a:lnTo>
                  <a:lnTo>
                    <a:pt x="827633" y="1154112"/>
                  </a:lnTo>
                  <a:lnTo>
                    <a:pt x="828459" y="1154112"/>
                  </a:lnTo>
                  <a:lnTo>
                    <a:pt x="829856" y="1153756"/>
                  </a:lnTo>
                  <a:lnTo>
                    <a:pt x="833793" y="1152779"/>
                  </a:lnTo>
                  <a:lnTo>
                    <a:pt x="839317" y="1149769"/>
                  </a:lnTo>
                  <a:lnTo>
                    <a:pt x="845032" y="1147432"/>
                  </a:lnTo>
                  <a:lnTo>
                    <a:pt x="857567" y="1144866"/>
                  </a:lnTo>
                  <a:lnTo>
                    <a:pt x="869213" y="1148092"/>
                  </a:lnTo>
                  <a:lnTo>
                    <a:pt x="879716" y="1154112"/>
                  </a:lnTo>
                  <a:lnTo>
                    <a:pt x="890828" y="1161110"/>
                  </a:lnTo>
                  <a:lnTo>
                    <a:pt x="901242" y="1164717"/>
                  </a:lnTo>
                  <a:lnTo>
                    <a:pt x="913460" y="1164717"/>
                  </a:lnTo>
                  <a:lnTo>
                    <a:pt x="924255" y="1160729"/>
                  </a:lnTo>
                  <a:lnTo>
                    <a:pt x="930910" y="1152194"/>
                  </a:lnTo>
                  <a:lnTo>
                    <a:pt x="935532" y="1145311"/>
                  </a:lnTo>
                  <a:lnTo>
                    <a:pt x="935672" y="1144866"/>
                  </a:lnTo>
                  <a:lnTo>
                    <a:pt x="938199" y="1137183"/>
                  </a:lnTo>
                  <a:lnTo>
                    <a:pt x="939685" y="1128725"/>
                  </a:lnTo>
                  <a:lnTo>
                    <a:pt x="939749" y="1128217"/>
                  </a:lnTo>
                  <a:lnTo>
                    <a:pt x="939812" y="1127760"/>
                  </a:lnTo>
                  <a:lnTo>
                    <a:pt x="939914" y="1126972"/>
                  </a:lnTo>
                  <a:lnTo>
                    <a:pt x="939977" y="1126502"/>
                  </a:lnTo>
                  <a:lnTo>
                    <a:pt x="940041" y="1125994"/>
                  </a:lnTo>
                  <a:lnTo>
                    <a:pt x="940117" y="1125486"/>
                  </a:lnTo>
                  <a:lnTo>
                    <a:pt x="940168" y="1125029"/>
                  </a:lnTo>
                  <a:lnTo>
                    <a:pt x="940422" y="1123137"/>
                  </a:lnTo>
                  <a:lnTo>
                    <a:pt x="949134" y="1075601"/>
                  </a:lnTo>
                  <a:lnTo>
                    <a:pt x="951395" y="1075956"/>
                  </a:lnTo>
                  <a:lnTo>
                    <a:pt x="953693" y="1076172"/>
                  </a:lnTo>
                  <a:lnTo>
                    <a:pt x="955979" y="1076299"/>
                  </a:lnTo>
                  <a:lnTo>
                    <a:pt x="956081" y="1075956"/>
                  </a:lnTo>
                  <a:lnTo>
                    <a:pt x="956183" y="1075601"/>
                  </a:lnTo>
                  <a:lnTo>
                    <a:pt x="962101" y="1054976"/>
                  </a:lnTo>
                  <a:lnTo>
                    <a:pt x="968590" y="1031697"/>
                  </a:lnTo>
                  <a:lnTo>
                    <a:pt x="974509" y="1010031"/>
                  </a:lnTo>
                  <a:lnTo>
                    <a:pt x="978890" y="993508"/>
                  </a:lnTo>
                  <a:close/>
                </a:path>
                <a:path w="989965" h="1430654">
                  <a:moveTo>
                    <a:pt x="989584" y="1106563"/>
                  </a:moveTo>
                  <a:lnTo>
                    <a:pt x="986891" y="1106932"/>
                  </a:lnTo>
                  <a:lnTo>
                    <a:pt x="987145" y="1106932"/>
                  </a:lnTo>
                  <a:lnTo>
                    <a:pt x="981329" y="1107922"/>
                  </a:lnTo>
                  <a:lnTo>
                    <a:pt x="964831" y="1130795"/>
                  </a:lnTo>
                  <a:lnTo>
                    <a:pt x="966279" y="1129576"/>
                  </a:lnTo>
                  <a:lnTo>
                    <a:pt x="967714" y="1128407"/>
                  </a:lnTo>
                  <a:lnTo>
                    <a:pt x="969175" y="1127315"/>
                  </a:lnTo>
                  <a:lnTo>
                    <a:pt x="974255" y="1123416"/>
                  </a:lnTo>
                  <a:lnTo>
                    <a:pt x="979449" y="1120190"/>
                  </a:lnTo>
                  <a:lnTo>
                    <a:pt x="984923" y="1117282"/>
                  </a:lnTo>
                  <a:lnTo>
                    <a:pt x="986777" y="1113853"/>
                  </a:lnTo>
                  <a:lnTo>
                    <a:pt x="988453" y="1110145"/>
                  </a:lnTo>
                  <a:lnTo>
                    <a:pt x="989520" y="1106932"/>
                  </a:lnTo>
                  <a:lnTo>
                    <a:pt x="989584" y="1106563"/>
                  </a:lnTo>
                  <a:close/>
                </a:path>
              </a:pathLst>
            </a:custGeom>
            <a:solidFill>
              <a:srgbClr val="01B57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12583731" y="5478385"/>
            <a:ext cx="130175" cy="142240"/>
          </a:xfrm>
          <a:custGeom>
            <a:avLst/>
            <a:gdLst/>
            <a:ahLst/>
            <a:cxnLst/>
            <a:rect l="l" t="t" r="r" b="b"/>
            <a:pathLst>
              <a:path w="130175" h="142239">
                <a:moveTo>
                  <a:pt x="129768" y="0"/>
                </a:moveTo>
                <a:lnTo>
                  <a:pt x="0" y="0"/>
                </a:lnTo>
                <a:lnTo>
                  <a:pt x="0" y="140970"/>
                </a:lnTo>
                <a:lnTo>
                  <a:pt x="0" y="142240"/>
                </a:lnTo>
                <a:lnTo>
                  <a:pt x="129616" y="142240"/>
                </a:lnTo>
                <a:lnTo>
                  <a:pt x="129616" y="140970"/>
                </a:lnTo>
                <a:lnTo>
                  <a:pt x="129768" y="140970"/>
                </a:lnTo>
                <a:lnTo>
                  <a:pt x="129768" y="0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2750929" y="5908465"/>
            <a:ext cx="79375" cy="4445"/>
          </a:xfrm>
          <a:custGeom>
            <a:avLst/>
            <a:gdLst/>
            <a:ahLst/>
            <a:cxnLst/>
            <a:rect l="l" t="t" r="r" b="b"/>
            <a:pathLst>
              <a:path w="79375" h="4445">
                <a:moveTo>
                  <a:pt x="79140" y="4270"/>
                </a:moveTo>
                <a:lnTo>
                  <a:pt x="0" y="4270"/>
                </a:lnTo>
                <a:lnTo>
                  <a:pt x="1245" y="0"/>
                </a:lnTo>
                <a:lnTo>
                  <a:pt x="79140" y="0"/>
                </a:lnTo>
                <a:lnTo>
                  <a:pt x="79140" y="4270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12791264" y="5769287"/>
            <a:ext cx="39370" cy="4445"/>
          </a:xfrm>
          <a:custGeom>
            <a:avLst/>
            <a:gdLst/>
            <a:ahLst/>
            <a:cxnLst/>
            <a:rect l="l" t="t" r="r" b="b"/>
            <a:pathLst>
              <a:path w="39370" h="4445">
                <a:moveTo>
                  <a:pt x="38805" y="4291"/>
                </a:moveTo>
                <a:lnTo>
                  <a:pt x="0" y="4291"/>
                </a:lnTo>
                <a:lnTo>
                  <a:pt x="1240" y="0"/>
                </a:lnTo>
                <a:lnTo>
                  <a:pt x="38805" y="0"/>
                </a:lnTo>
                <a:lnTo>
                  <a:pt x="38805" y="4291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 descr=""/>
          <p:cNvGrpSpPr/>
          <p:nvPr/>
        </p:nvGrpSpPr>
        <p:grpSpPr>
          <a:xfrm>
            <a:off x="12516599" y="4721450"/>
            <a:ext cx="487045" cy="447040"/>
            <a:chOff x="12516599" y="4721450"/>
            <a:chExt cx="487045" cy="447040"/>
          </a:xfrm>
        </p:grpSpPr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881111" y="4917648"/>
              <a:ext cx="122252" cy="152480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2516599" y="4721450"/>
              <a:ext cx="483870" cy="447040"/>
            </a:xfrm>
            <a:custGeom>
              <a:avLst/>
              <a:gdLst/>
              <a:ahLst/>
              <a:cxnLst/>
              <a:rect l="l" t="t" r="r" b="b"/>
              <a:pathLst>
                <a:path w="483870" h="447039">
                  <a:moveTo>
                    <a:pt x="106830" y="20048"/>
                  </a:moveTo>
                  <a:lnTo>
                    <a:pt x="103066" y="20048"/>
                  </a:lnTo>
                  <a:lnTo>
                    <a:pt x="103066" y="0"/>
                  </a:lnTo>
                  <a:lnTo>
                    <a:pt x="104312" y="191"/>
                  </a:lnTo>
                  <a:lnTo>
                    <a:pt x="106830" y="485"/>
                  </a:lnTo>
                  <a:lnTo>
                    <a:pt x="106830" y="20048"/>
                  </a:lnTo>
                  <a:close/>
                </a:path>
                <a:path w="483870" h="447039">
                  <a:moveTo>
                    <a:pt x="126920" y="45851"/>
                  </a:moveTo>
                  <a:lnTo>
                    <a:pt x="69664" y="45851"/>
                  </a:lnTo>
                  <a:lnTo>
                    <a:pt x="68463" y="28847"/>
                  </a:lnTo>
                  <a:lnTo>
                    <a:pt x="74797" y="17361"/>
                  </a:lnTo>
                  <a:lnTo>
                    <a:pt x="86915" y="13668"/>
                  </a:lnTo>
                  <a:lnTo>
                    <a:pt x="103066" y="20048"/>
                  </a:lnTo>
                  <a:lnTo>
                    <a:pt x="106830" y="20048"/>
                  </a:lnTo>
                  <a:lnTo>
                    <a:pt x="106830" y="22923"/>
                  </a:lnTo>
                  <a:lnTo>
                    <a:pt x="113075" y="28155"/>
                  </a:lnTo>
                  <a:lnTo>
                    <a:pt x="118395" y="34850"/>
                  </a:lnTo>
                  <a:lnTo>
                    <a:pt x="123022" y="41017"/>
                  </a:lnTo>
                  <a:lnTo>
                    <a:pt x="126920" y="45851"/>
                  </a:lnTo>
                  <a:close/>
                </a:path>
                <a:path w="483870" h="447039">
                  <a:moveTo>
                    <a:pt x="193705" y="104033"/>
                  </a:moveTo>
                  <a:lnTo>
                    <a:pt x="16826" y="104033"/>
                  </a:lnTo>
                  <a:lnTo>
                    <a:pt x="15726" y="99830"/>
                  </a:lnTo>
                  <a:lnTo>
                    <a:pt x="15106" y="95467"/>
                  </a:lnTo>
                  <a:lnTo>
                    <a:pt x="15142" y="91253"/>
                  </a:lnTo>
                  <a:lnTo>
                    <a:pt x="16897" y="82706"/>
                  </a:lnTo>
                  <a:lnTo>
                    <a:pt x="21569" y="75455"/>
                  </a:lnTo>
                  <a:lnTo>
                    <a:pt x="28603" y="71068"/>
                  </a:lnTo>
                  <a:lnTo>
                    <a:pt x="37440" y="71068"/>
                  </a:lnTo>
                  <a:lnTo>
                    <a:pt x="36821" y="65333"/>
                  </a:lnTo>
                  <a:lnTo>
                    <a:pt x="36807" y="65202"/>
                  </a:lnTo>
                  <a:lnTo>
                    <a:pt x="36693" y="62720"/>
                  </a:lnTo>
                  <a:lnTo>
                    <a:pt x="36968" y="57743"/>
                  </a:lnTo>
                  <a:lnTo>
                    <a:pt x="37053" y="56201"/>
                  </a:lnTo>
                  <a:lnTo>
                    <a:pt x="38935" y="49333"/>
                  </a:lnTo>
                  <a:lnTo>
                    <a:pt x="42542" y="43690"/>
                  </a:lnTo>
                  <a:lnTo>
                    <a:pt x="48730" y="39951"/>
                  </a:lnTo>
                  <a:lnTo>
                    <a:pt x="56266" y="39218"/>
                  </a:lnTo>
                  <a:lnTo>
                    <a:pt x="63720" y="41262"/>
                  </a:lnTo>
                  <a:lnTo>
                    <a:pt x="69664" y="45851"/>
                  </a:lnTo>
                  <a:lnTo>
                    <a:pt x="126920" y="45851"/>
                  </a:lnTo>
                  <a:lnTo>
                    <a:pt x="130786" y="50706"/>
                  </a:lnTo>
                  <a:lnTo>
                    <a:pt x="135344" y="57191"/>
                  </a:lnTo>
                  <a:lnTo>
                    <a:pt x="137973" y="62720"/>
                  </a:lnTo>
                  <a:lnTo>
                    <a:pt x="179822" y="62720"/>
                  </a:lnTo>
                  <a:lnTo>
                    <a:pt x="184711" y="65333"/>
                  </a:lnTo>
                  <a:lnTo>
                    <a:pt x="193079" y="79931"/>
                  </a:lnTo>
                  <a:lnTo>
                    <a:pt x="194590" y="94943"/>
                  </a:lnTo>
                  <a:lnTo>
                    <a:pt x="193720" y="103879"/>
                  </a:lnTo>
                  <a:lnTo>
                    <a:pt x="193705" y="104033"/>
                  </a:lnTo>
                  <a:close/>
                </a:path>
                <a:path w="483870" h="447039">
                  <a:moveTo>
                    <a:pt x="179822" y="62720"/>
                  </a:moveTo>
                  <a:lnTo>
                    <a:pt x="137973" y="62720"/>
                  </a:lnTo>
                  <a:lnTo>
                    <a:pt x="153818" y="56944"/>
                  </a:lnTo>
                  <a:lnTo>
                    <a:pt x="170511" y="57743"/>
                  </a:lnTo>
                  <a:lnTo>
                    <a:pt x="179822" y="62720"/>
                  </a:lnTo>
                  <a:close/>
                </a:path>
                <a:path w="483870" h="447039">
                  <a:moveTo>
                    <a:pt x="190953" y="138467"/>
                  </a:moveTo>
                  <a:lnTo>
                    <a:pt x="184812" y="138467"/>
                  </a:lnTo>
                  <a:lnTo>
                    <a:pt x="199271" y="125558"/>
                  </a:lnTo>
                  <a:lnTo>
                    <a:pt x="215894" y="115263"/>
                  </a:lnTo>
                  <a:lnTo>
                    <a:pt x="234224" y="108074"/>
                  </a:lnTo>
                  <a:lnTo>
                    <a:pt x="253923" y="104379"/>
                  </a:lnTo>
                  <a:lnTo>
                    <a:pt x="239456" y="99096"/>
                  </a:lnTo>
                  <a:lnTo>
                    <a:pt x="226890" y="90454"/>
                  </a:lnTo>
                  <a:lnTo>
                    <a:pt x="216984" y="78980"/>
                  </a:lnTo>
                  <a:lnTo>
                    <a:pt x="210558" y="65333"/>
                  </a:lnTo>
                  <a:lnTo>
                    <a:pt x="212580" y="66882"/>
                  </a:lnTo>
                  <a:lnTo>
                    <a:pt x="213686" y="67508"/>
                  </a:lnTo>
                  <a:lnTo>
                    <a:pt x="216721" y="69679"/>
                  </a:lnTo>
                  <a:lnTo>
                    <a:pt x="224505" y="82481"/>
                  </a:lnTo>
                  <a:lnTo>
                    <a:pt x="235321" y="92694"/>
                  </a:lnTo>
                  <a:lnTo>
                    <a:pt x="248600" y="99497"/>
                  </a:lnTo>
                  <a:lnTo>
                    <a:pt x="263777" y="102068"/>
                  </a:lnTo>
                  <a:lnTo>
                    <a:pt x="266636" y="104033"/>
                  </a:lnTo>
                  <a:lnTo>
                    <a:pt x="269485" y="105956"/>
                  </a:lnTo>
                  <a:lnTo>
                    <a:pt x="272354" y="107936"/>
                  </a:lnTo>
                  <a:lnTo>
                    <a:pt x="243997" y="109895"/>
                  </a:lnTo>
                  <a:lnTo>
                    <a:pt x="217692" y="119005"/>
                  </a:lnTo>
                  <a:lnTo>
                    <a:pt x="194728" y="134264"/>
                  </a:lnTo>
                  <a:lnTo>
                    <a:pt x="190953" y="138467"/>
                  </a:lnTo>
                  <a:close/>
                </a:path>
                <a:path w="483870" h="447039">
                  <a:moveTo>
                    <a:pt x="89842" y="210703"/>
                  </a:moveTo>
                  <a:lnTo>
                    <a:pt x="51927" y="181022"/>
                  </a:lnTo>
                  <a:lnTo>
                    <a:pt x="46363" y="168233"/>
                  </a:lnTo>
                  <a:lnTo>
                    <a:pt x="28699" y="167339"/>
                  </a:lnTo>
                  <a:lnTo>
                    <a:pt x="12918" y="155724"/>
                  </a:lnTo>
                  <a:lnTo>
                    <a:pt x="2268" y="138467"/>
                  </a:lnTo>
                  <a:lnTo>
                    <a:pt x="0" y="120649"/>
                  </a:lnTo>
                  <a:lnTo>
                    <a:pt x="1973" y="114570"/>
                  </a:lnTo>
                  <a:lnTo>
                    <a:pt x="4678" y="109895"/>
                  </a:lnTo>
                  <a:lnTo>
                    <a:pt x="5789" y="108074"/>
                  </a:lnTo>
                  <a:lnTo>
                    <a:pt x="10756" y="103879"/>
                  </a:lnTo>
                  <a:lnTo>
                    <a:pt x="14405" y="104033"/>
                  </a:lnTo>
                  <a:lnTo>
                    <a:pt x="193705" y="104033"/>
                  </a:lnTo>
                  <a:lnTo>
                    <a:pt x="193151" y="109719"/>
                  </a:lnTo>
                  <a:lnTo>
                    <a:pt x="189581" y="124262"/>
                  </a:lnTo>
                  <a:lnTo>
                    <a:pt x="184730" y="138467"/>
                  </a:lnTo>
                  <a:lnTo>
                    <a:pt x="190953" y="138467"/>
                  </a:lnTo>
                  <a:lnTo>
                    <a:pt x="176396" y="154672"/>
                  </a:lnTo>
                  <a:lnTo>
                    <a:pt x="188340" y="165827"/>
                  </a:lnTo>
                  <a:lnTo>
                    <a:pt x="200504" y="178512"/>
                  </a:lnTo>
                  <a:lnTo>
                    <a:pt x="212562" y="191516"/>
                  </a:lnTo>
                  <a:lnTo>
                    <a:pt x="224186" y="203631"/>
                  </a:lnTo>
                  <a:lnTo>
                    <a:pt x="374919" y="203631"/>
                  </a:lnTo>
                  <a:lnTo>
                    <a:pt x="375178" y="205507"/>
                  </a:lnTo>
                  <a:lnTo>
                    <a:pt x="375276" y="206459"/>
                  </a:lnTo>
                  <a:lnTo>
                    <a:pt x="374733" y="207022"/>
                  </a:lnTo>
                  <a:lnTo>
                    <a:pt x="374046" y="207239"/>
                  </a:lnTo>
                  <a:lnTo>
                    <a:pt x="227815" y="207389"/>
                  </a:lnTo>
                  <a:lnTo>
                    <a:pt x="230450" y="209912"/>
                  </a:lnTo>
                  <a:lnTo>
                    <a:pt x="96578" y="209912"/>
                  </a:lnTo>
                  <a:lnTo>
                    <a:pt x="89842" y="210703"/>
                  </a:lnTo>
                  <a:close/>
                </a:path>
                <a:path w="483870" h="447039">
                  <a:moveTo>
                    <a:pt x="374919" y="203631"/>
                  </a:moveTo>
                  <a:lnTo>
                    <a:pt x="371207" y="203631"/>
                  </a:lnTo>
                  <a:lnTo>
                    <a:pt x="369644" y="194000"/>
                  </a:lnTo>
                  <a:lnTo>
                    <a:pt x="367239" y="184637"/>
                  </a:lnTo>
                  <a:lnTo>
                    <a:pt x="364029" y="175587"/>
                  </a:lnTo>
                  <a:lnTo>
                    <a:pt x="360056" y="166899"/>
                  </a:lnTo>
                  <a:lnTo>
                    <a:pt x="362052" y="168233"/>
                  </a:lnTo>
                  <a:lnTo>
                    <a:pt x="366130" y="170885"/>
                  </a:lnTo>
                  <a:lnTo>
                    <a:pt x="369369" y="179094"/>
                  </a:lnTo>
                  <a:lnTo>
                    <a:pt x="371980" y="187618"/>
                  </a:lnTo>
                  <a:lnTo>
                    <a:pt x="373928" y="196432"/>
                  </a:lnTo>
                  <a:lnTo>
                    <a:pt x="374919" y="203631"/>
                  </a:lnTo>
                  <a:close/>
                </a:path>
                <a:path w="483870" h="447039">
                  <a:moveTo>
                    <a:pt x="106830" y="257382"/>
                  </a:moveTo>
                  <a:lnTo>
                    <a:pt x="105599" y="256457"/>
                  </a:lnTo>
                  <a:lnTo>
                    <a:pt x="104338" y="255567"/>
                  </a:lnTo>
                  <a:lnTo>
                    <a:pt x="103066" y="254704"/>
                  </a:lnTo>
                  <a:lnTo>
                    <a:pt x="103066" y="210703"/>
                  </a:lnTo>
                  <a:lnTo>
                    <a:pt x="102283" y="210703"/>
                  </a:lnTo>
                  <a:lnTo>
                    <a:pt x="96578" y="209912"/>
                  </a:lnTo>
                  <a:lnTo>
                    <a:pt x="230450" y="209912"/>
                  </a:lnTo>
                  <a:lnTo>
                    <a:pt x="233101" y="212451"/>
                  </a:lnTo>
                  <a:lnTo>
                    <a:pt x="106830" y="212451"/>
                  </a:lnTo>
                  <a:lnTo>
                    <a:pt x="106830" y="257382"/>
                  </a:lnTo>
                  <a:close/>
                </a:path>
                <a:path w="483870" h="447039">
                  <a:moveTo>
                    <a:pt x="329496" y="446611"/>
                  </a:moveTo>
                  <a:lnTo>
                    <a:pt x="289695" y="429099"/>
                  </a:lnTo>
                  <a:lnTo>
                    <a:pt x="249409" y="391158"/>
                  </a:lnTo>
                  <a:lnTo>
                    <a:pt x="214825" y="354626"/>
                  </a:lnTo>
                  <a:lnTo>
                    <a:pt x="183410" y="315081"/>
                  </a:lnTo>
                  <a:lnTo>
                    <a:pt x="153757" y="274059"/>
                  </a:lnTo>
                  <a:lnTo>
                    <a:pt x="124392" y="233027"/>
                  </a:lnTo>
                  <a:lnTo>
                    <a:pt x="120890" y="227347"/>
                  </a:lnTo>
                  <a:lnTo>
                    <a:pt x="117051" y="221789"/>
                  </a:lnTo>
                  <a:lnTo>
                    <a:pt x="112689" y="216705"/>
                  </a:lnTo>
                  <a:lnTo>
                    <a:pt x="107616" y="212451"/>
                  </a:lnTo>
                  <a:lnTo>
                    <a:pt x="233101" y="212451"/>
                  </a:lnTo>
                  <a:lnTo>
                    <a:pt x="252117" y="230658"/>
                  </a:lnTo>
                  <a:lnTo>
                    <a:pt x="277176" y="253141"/>
                  </a:lnTo>
                  <a:lnTo>
                    <a:pt x="303125" y="274573"/>
                  </a:lnTo>
                  <a:lnTo>
                    <a:pt x="330096" y="294693"/>
                  </a:lnTo>
                  <a:lnTo>
                    <a:pt x="399447" y="294693"/>
                  </a:lnTo>
                  <a:lnTo>
                    <a:pt x="401656" y="296635"/>
                  </a:lnTo>
                  <a:lnTo>
                    <a:pt x="428705" y="323779"/>
                  </a:lnTo>
                  <a:lnTo>
                    <a:pt x="453226" y="354323"/>
                  </a:lnTo>
                  <a:lnTo>
                    <a:pt x="464984" y="374366"/>
                  </a:lnTo>
                  <a:lnTo>
                    <a:pt x="469959" y="381847"/>
                  </a:lnTo>
                  <a:lnTo>
                    <a:pt x="469876" y="385580"/>
                  </a:lnTo>
                  <a:lnTo>
                    <a:pt x="447173" y="385580"/>
                  </a:lnTo>
                  <a:lnTo>
                    <a:pt x="408157" y="423993"/>
                  </a:lnTo>
                  <a:lnTo>
                    <a:pt x="368957" y="444623"/>
                  </a:lnTo>
                  <a:lnTo>
                    <a:pt x="329496" y="446611"/>
                  </a:lnTo>
                  <a:close/>
                </a:path>
                <a:path w="483870" h="447039">
                  <a:moveTo>
                    <a:pt x="344443" y="275570"/>
                  </a:moveTo>
                  <a:lnTo>
                    <a:pt x="344408" y="274929"/>
                  </a:lnTo>
                  <a:lnTo>
                    <a:pt x="344547" y="274573"/>
                  </a:lnTo>
                  <a:lnTo>
                    <a:pt x="340143" y="263440"/>
                  </a:lnTo>
                  <a:lnTo>
                    <a:pt x="364926" y="235343"/>
                  </a:lnTo>
                  <a:lnTo>
                    <a:pt x="365696" y="236615"/>
                  </a:lnTo>
                  <a:lnTo>
                    <a:pt x="364962" y="237199"/>
                  </a:lnTo>
                  <a:lnTo>
                    <a:pt x="358036" y="242228"/>
                  </a:lnTo>
                  <a:lnTo>
                    <a:pt x="351083" y="248122"/>
                  </a:lnTo>
                  <a:lnTo>
                    <a:pt x="345860" y="255016"/>
                  </a:lnTo>
                  <a:lnTo>
                    <a:pt x="344122" y="263043"/>
                  </a:lnTo>
                  <a:lnTo>
                    <a:pt x="358736" y="263440"/>
                  </a:lnTo>
                  <a:lnTo>
                    <a:pt x="375898" y="274929"/>
                  </a:lnTo>
                  <a:lnTo>
                    <a:pt x="344841" y="274929"/>
                  </a:lnTo>
                  <a:lnTo>
                    <a:pt x="344443" y="275570"/>
                  </a:lnTo>
                  <a:close/>
                </a:path>
                <a:path w="483870" h="447039">
                  <a:moveTo>
                    <a:pt x="345668" y="275213"/>
                  </a:moveTo>
                  <a:lnTo>
                    <a:pt x="345160" y="275213"/>
                  </a:lnTo>
                  <a:lnTo>
                    <a:pt x="344841" y="274929"/>
                  </a:lnTo>
                  <a:lnTo>
                    <a:pt x="346198" y="274929"/>
                  </a:lnTo>
                  <a:lnTo>
                    <a:pt x="345668" y="275213"/>
                  </a:lnTo>
                  <a:close/>
                </a:path>
                <a:path w="483870" h="447039">
                  <a:moveTo>
                    <a:pt x="348310" y="277038"/>
                  </a:moveTo>
                  <a:lnTo>
                    <a:pt x="346004" y="276469"/>
                  </a:lnTo>
                  <a:lnTo>
                    <a:pt x="346026" y="274929"/>
                  </a:lnTo>
                  <a:lnTo>
                    <a:pt x="375898" y="274929"/>
                  </a:lnTo>
                  <a:lnTo>
                    <a:pt x="376856" y="275570"/>
                  </a:lnTo>
                  <a:lnTo>
                    <a:pt x="348640" y="275570"/>
                  </a:lnTo>
                  <a:lnTo>
                    <a:pt x="348310" y="277038"/>
                  </a:lnTo>
                  <a:close/>
                </a:path>
                <a:path w="483870" h="447039">
                  <a:moveTo>
                    <a:pt x="399447" y="294693"/>
                  </a:moveTo>
                  <a:lnTo>
                    <a:pt x="330096" y="294693"/>
                  </a:lnTo>
                  <a:lnTo>
                    <a:pt x="334953" y="290160"/>
                  </a:lnTo>
                  <a:lnTo>
                    <a:pt x="339875" y="285690"/>
                  </a:lnTo>
                  <a:lnTo>
                    <a:pt x="344712" y="281118"/>
                  </a:lnTo>
                  <a:lnTo>
                    <a:pt x="349313" y="276283"/>
                  </a:lnTo>
                  <a:lnTo>
                    <a:pt x="349049" y="276118"/>
                  </a:lnTo>
                  <a:lnTo>
                    <a:pt x="348863" y="275813"/>
                  </a:lnTo>
                  <a:lnTo>
                    <a:pt x="348614" y="275570"/>
                  </a:lnTo>
                  <a:lnTo>
                    <a:pt x="376856" y="275570"/>
                  </a:lnTo>
                  <a:lnTo>
                    <a:pt x="380365" y="277919"/>
                  </a:lnTo>
                  <a:lnTo>
                    <a:pt x="399447" y="294693"/>
                  </a:lnTo>
                  <a:close/>
                </a:path>
                <a:path w="483870" h="447039">
                  <a:moveTo>
                    <a:pt x="479315" y="382757"/>
                  </a:moveTo>
                  <a:lnTo>
                    <a:pt x="475535" y="382757"/>
                  </a:lnTo>
                  <a:lnTo>
                    <a:pt x="477758" y="374857"/>
                  </a:lnTo>
                  <a:lnTo>
                    <a:pt x="480447" y="367625"/>
                  </a:lnTo>
                  <a:lnTo>
                    <a:pt x="483771" y="360164"/>
                  </a:lnTo>
                  <a:lnTo>
                    <a:pt x="481169" y="376718"/>
                  </a:lnTo>
                  <a:lnTo>
                    <a:pt x="479378" y="382550"/>
                  </a:lnTo>
                  <a:lnTo>
                    <a:pt x="479315" y="382757"/>
                  </a:lnTo>
                  <a:close/>
                </a:path>
                <a:path w="483870" h="447039">
                  <a:moveTo>
                    <a:pt x="477850" y="387529"/>
                  </a:moveTo>
                  <a:lnTo>
                    <a:pt x="469797" y="387529"/>
                  </a:lnTo>
                  <a:lnTo>
                    <a:pt x="474040" y="385580"/>
                  </a:lnTo>
                  <a:lnTo>
                    <a:pt x="473782" y="385580"/>
                  </a:lnTo>
                  <a:lnTo>
                    <a:pt x="473426" y="383806"/>
                  </a:lnTo>
                  <a:lnTo>
                    <a:pt x="473249" y="382757"/>
                  </a:lnTo>
                  <a:lnTo>
                    <a:pt x="473214" y="382550"/>
                  </a:lnTo>
                  <a:lnTo>
                    <a:pt x="474646" y="381847"/>
                  </a:lnTo>
                  <a:lnTo>
                    <a:pt x="475535" y="382757"/>
                  </a:lnTo>
                  <a:lnTo>
                    <a:pt x="479315" y="382757"/>
                  </a:lnTo>
                  <a:lnTo>
                    <a:pt x="477850" y="387529"/>
                  </a:lnTo>
                  <a:close/>
                </a:path>
                <a:path w="483870" h="447039">
                  <a:moveTo>
                    <a:pt x="463179" y="394027"/>
                  </a:moveTo>
                  <a:lnTo>
                    <a:pt x="457498" y="392917"/>
                  </a:lnTo>
                  <a:lnTo>
                    <a:pt x="452050" y="389625"/>
                  </a:lnTo>
                  <a:lnTo>
                    <a:pt x="447173" y="385580"/>
                  </a:lnTo>
                  <a:lnTo>
                    <a:pt x="469876" y="385580"/>
                  </a:lnTo>
                  <a:lnTo>
                    <a:pt x="469797" y="387529"/>
                  </a:lnTo>
                  <a:lnTo>
                    <a:pt x="477850" y="387529"/>
                  </a:lnTo>
                  <a:lnTo>
                    <a:pt x="477318" y="389260"/>
                  </a:lnTo>
                  <a:lnTo>
                    <a:pt x="473524" y="389260"/>
                  </a:lnTo>
                  <a:lnTo>
                    <a:pt x="472242" y="390108"/>
                  </a:lnTo>
                  <a:lnTo>
                    <a:pt x="470210" y="391158"/>
                  </a:lnTo>
                  <a:lnTo>
                    <a:pt x="468840" y="391158"/>
                  </a:lnTo>
                  <a:lnTo>
                    <a:pt x="463179" y="394027"/>
                  </a:lnTo>
                  <a:close/>
                </a:path>
                <a:path w="483870" h="447039">
                  <a:moveTo>
                    <a:pt x="460093" y="427745"/>
                  </a:moveTo>
                  <a:lnTo>
                    <a:pt x="463470" y="418141"/>
                  </a:lnTo>
                  <a:lnTo>
                    <a:pt x="466882" y="408540"/>
                  </a:lnTo>
                  <a:lnTo>
                    <a:pt x="470258" y="398920"/>
                  </a:lnTo>
                  <a:lnTo>
                    <a:pt x="473401" y="389625"/>
                  </a:lnTo>
                  <a:lnTo>
                    <a:pt x="473524" y="389260"/>
                  </a:lnTo>
                  <a:lnTo>
                    <a:pt x="477318" y="389260"/>
                  </a:lnTo>
                  <a:lnTo>
                    <a:pt x="476195" y="392917"/>
                  </a:lnTo>
                  <a:lnTo>
                    <a:pt x="470238" y="408924"/>
                  </a:lnTo>
                  <a:lnTo>
                    <a:pt x="464684" y="424902"/>
                  </a:lnTo>
                  <a:lnTo>
                    <a:pt x="463257" y="425672"/>
                  </a:lnTo>
                  <a:lnTo>
                    <a:pt x="461727" y="426613"/>
                  </a:lnTo>
                  <a:lnTo>
                    <a:pt x="460093" y="427745"/>
                  </a:lnTo>
                  <a:close/>
                </a:path>
              </a:pathLst>
            </a:custGeom>
            <a:solidFill>
              <a:srgbClr val="FFC87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/>
          <p:nvPr/>
        </p:nvSpPr>
        <p:spPr>
          <a:xfrm>
            <a:off x="13381194" y="4579243"/>
            <a:ext cx="523240" cy="530860"/>
          </a:xfrm>
          <a:custGeom>
            <a:avLst/>
            <a:gdLst/>
            <a:ahLst/>
            <a:cxnLst/>
            <a:rect l="l" t="t" r="r" b="b"/>
            <a:pathLst>
              <a:path w="523240" h="530860">
                <a:moveTo>
                  <a:pt x="136484" y="70398"/>
                </a:moveTo>
                <a:lnTo>
                  <a:pt x="132726" y="70398"/>
                </a:lnTo>
                <a:lnTo>
                  <a:pt x="132726" y="0"/>
                </a:lnTo>
                <a:lnTo>
                  <a:pt x="136484" y="847"/>
                </a:lnTo>
                <a:lnTo>
                  <a:pt x="136484" y="70398"/>
                </a:lnTo>
                <a:close/>
              </a:path>
              <a:path w="523240" h="530860">
                <a:moveTo>
                  <a:pt x="5901" y="69522"/>
                </a:moveTo>
                <a:lnTo>
                  <a:pt x="5788" y="69041"/>
                </a:lnTo>
                <a:lnTo>
                  <a:pt x="0" y="39275"/>
                </a:lnTo>
                <a:lnTo>
                  <a:pt x="15369" y="33737"/>
                </a:lnTo>
                <a:lnTo>
                  <a:pt x="29677" y="27872"/>
                </a:lnTo>
                <a:lnTo>
                  <a:pt x="44402" y="21543"/>
                </a:lnTo>
                <a:lnTo>
                  <a:pt x="61025" y="14615"/>
                </a:lnTo>
                <a:lnTo>
                  <a:pt x="62400" y="16817"/>
                </a:lnTo>
                <a:lnTo>
                  <a:pt x="62870" y="17908"/>
                </a:lnTo>
                <a:lnTo>
                  <a:pt x="63615" y="18110"/>
                </a:lnTo>
                <a:lnTo>
                  <a:pt x="63956" y="19071"/>
                </a:lnTo>
                <a:lnTo>
                  <a:pt x="63434" y="19748"/>
                </a:lnTo>
                <a:lnTo>
                  <a:pt x="63620" y="21082"/>
                </a:lnTo>
                <a:lnTo>
                  <a:pt x="63206" y="22271"/>
                </a:lnTo>
                <a:lnTo>
                  <a:pt x="61645" y="23099"/>
                </a:lnTo>
                <a:lnTo>
                  <a:pt x="60518" y="25254"/>
                </a:lnTo>
                <a:lnTo>
                  <a:pt x="58114" y="29473"/>
                </a:lnTo>
                <a:lnTo>
                  <a:pt x="64392" y="37574"/>
                </a:lnTo>
                <a:lnTo>
                  <a:pt x="64792" y="38634"/>
                </a:lnTo>
                <a:lnTo>
                  <a:pt x="52339" y="38634"/>
                </a:lnTo>
                <a:lnTo>
                  <a:pt x="50442" y="41296"/>
                </a:lnTo>
                <a:lnTo>
                  <a:pt x="48379" y="43850"/>
                </a:lnTo>
                <a:lnTo>
                  <a:pt x="8191" y="61883"/>
                </a:lnTo>
                <a:lnTo>
                  <a:pt x="6129" y="61883"/>
                </a:lnTo>
                <a:lnTo>
                  <a:pt x="6090" y="64571"/>
                </a:lnTo>
                <a:lnTo>
                  <a:pt x="5968" y="67338"/>
                </a:lnTo>
                <a:lnTo>
                  <a:pt x="5901" y="69522"/>
                </a:lnTo>
                <a:close/>
              </a:path>
              <a:path w="523240" h="530860">
                <a:moveTo>
                  <a:pt x="83669" y="260639"/>
                </a:moveTo>
                <a:lnTo>
                  <a:pt x="81311" y="259698"/>
                </a:lnTo>
                <a:lnTo>
                  <a:pt x="78949" y="258685"/>
                </a:lnTo>
                <a:lnTo>
                  <a:pt x="76602" y="257744"/>
                </a:lnTo>
                <a:lnTo>
                  <a:pt x="69131" y="232308"/>
                </a:lnTo>
                <a:lnTo>
                  <a:pt x="65490" y="206055"/>
                </a:lnTo>
                <a:lnTo>
                  <a:pt x="63821" y="179458"/>
                </a:lnTo>
                <a:lnTo>
                  <a:pt x="62266" y="152987"/>
                </a:lnTo>
                <a:lnTo>
                  <a:pt x="59527" y="124428"/>
                </a:lnTo>
                <a:lnTo>
                  <a:pt x="56011" y="95907"/>
                </a:lnTo>
                <a:lnTo>
                  <a:pt x="53481" y="70718"/>
                </a:lnTo>
                <a:lnTo>
                  <a:pt x="53361" y="69522"/>
                </a:lnTo>
                <a:lnTo>
                  <a:pt x="53235" y="68273"/>
                </a:lnTo>
                <a:lnTo>
                  <a:pt x="53142" y="67338"/>
                </a:lnTo>
                <a:lnTo>
                  <a:pt x="52584" y="47376"/>
                </a:lnTo>
                <a:lnTo>
                  <a:pt x="52485" y="43850"/>
                </a:lnTo>
                <a:lnTo>
                  <a:pt x="52414" y="41296"/>
                </a:lnTo>
                <a:lnTo>
                  <a:pt x="52339" y="38634"/>
                </a:lnTo>
                <a:lnTo>
                  <a:pt x="64792" y="38634"/>
                </a:lnTo>
                <a:lnTo>
                  <a:pt x="68086" y="47376"/>
                </a:lnTo>
                <a:lnTo>
                  <a:pt x="70193" y="57927"/>
                </a:lnTo>
                <a:lnTo>
                  <a:pt x="71711" y="68273"/>
                </a:lnTo>
                <a:lnTo>
                  <a:pt x="117546" y="69522"/>
                </a:lnTo>
                <a:lnTo>
                  <a:pt x="132726" y="70398"/>
                </a:lnTo>
                <a:lnTo>
                  <a:pt x="136484" y="70398"/>
                </a:lnTo>
                <a:lnTo>
                  <a:pt x="136484" y="70718"/>
                </a:lnTo>
                <a:lnTo>
                  <a:pt x="158175" y="73426"/>
                </a:lnTo>
                <a:lnTo>
                  <a:pt x="179530" y="78556"/>
                </a:lnTo>
                <a:lnTo>
                  <a:pt x="200286" y="85937"/>
                </a:lnTo>
                <a:lnTo>
                  <a:pt x="220180" y="95394"/>
                </a:lnTo>
                <a:lnTo>
                  <a:pt x="223938" y="95394"/>
                </a:lnTo>
                <a:lnTo>
                  <a:pt x="223938" y="97390"/>
                </a:lnTo>
                <a:lnTo>
                  <a:pt x="265614" y="124428"/>
                </a:lnTo>
                <a:lnTo>
                  <a:pt x="302473" y="157392"/>
                </a:lnTo>
                <a:lnTo>
                  <a:pt x="335099" y="194563"/>
                </a:lnTo>
                <a:lnTo>
                  <a:pt x="349320" y="213805"/>
                </a:lnTo>
                <a:lnTo>
                  <a:pt x="167628" y="213805"/>
                </a:lnTo>
                <a:lnTo>
                  <a:pt x="159903" y="214641"/>
                </a:lnTo>
                <a:lnTo>
                  <a:pt x="136484" y="217533"/>
                </a:lnTo>
                <a:lnTo>
                  <a:pt x="136484" y="217982"/>
                </a:lnTo>
                <a:lnTo>
                  <a:pt x="132726" y="217982"/>
                </a:lnTo>
                <a:lnTo>
                  <a:pt x="121832" y="219225"/>
                </a:lnTo>
                <a:lnTo>
                  <a:pt x="110917" y="220254"/>
                </a:lnTo>
                <a:lnTo>
                  <a:pt x="100001" y="220966"/>
                </a:lnTo>
                <a:lnTo>
                  <a:pt x="89108" y="221255"/>
                </a:lnTo>
                <a:lnTo>
                  <a:pt x="88072" y="231236"/>
                </a:lnTo>
                <a:lnTo>
                  <a:pt x="87305" y="241319"/>
                </a:lnTo>
                <a:lnTo>
                  <a:pt x="86080" y="251217"/>
                </a:lnTo>
                <a:lnTo>
                  <a:pt x="83669" y="260639"/>
                </a:lnTo>
                <a:close/>
              </a:path>
              <a:path w="523240" h="530860">
                <a:moveTo>
                  <a:pt x="223938" y="95394"/>
                </a:moveTo>
                <a:lnTo>
                  <a:pt x="220180" y="95394"/>
                </a:lnTo>
                <a:lnTo>
                  <a:pt x="220180" y="61619"/>
                </a:lnTo>
                <a:lnTo>
                  <a:pt x="222677" y="61883"/>
                </a:lnTo>
                <a:lnTo>
                  <a:pt x="223938" y="61883"/>
                </a:lnTo>
                <a:lnTo>
                  <a:pt x="223938" y="95394"/>
                </a:lnTo>
                <a:close/>
              </a:path>
              <a:path w="523240" h="530860">
                <a:moveTo>
                  <a:pt x="223938" y="344257"/>
                </a:moveTo>
                <a:lnTo>
                  <a:pt x="221462" y="341625"/>
                </a:lnTo>
                <a:lnTo>
                  <a:pt x="220180" y="340348"/>
                </a:lnTo>
                <a:lnTo>
                  <a:pt x="220180" y="260789"/>
                </a:lnTo>
                <a:lnTo>
                  <a:pt x="206388" y="249718"/>
                </a:lnTo>
                <a:lnTo>
                  <a:pt x="192855" y="238363"/>
                </a:lnTo>
                <a:lnTo>
                  <a:pt x="179846" y="226475"/>
                </a:lnTo>
                <a:lnTo>
                  <a:pt x="167628" y="213805"/>
                </a:lnTo>
                <a:lnTo>
                  <a:pt x="349320" y="213805"/>
                </a:lnTo>
                <a:lnTo>
                  <a:pt x="364708" y="234627"/>
                </a:lnTo>
                <a:lnTo>
                  <a:pt x="384085" y="263741"/>
                </a:lnTo>
                <a:lnTo>
                  <a:pt x="223938" y="263741"/>
                </a:lnTo>
                <a:lnTo>
                  <a:pt x="223938" y="344257"/>
                </a:lnTo>
                <a:close/>
              </a:path>
              <a:path w="523240" h="530860">
                <a:moveTo>
                  <a:pt x="136484" y="282156"/>
                </a:moveTo>
                <a:lnTo>
                  <a:pt x="132726" y="280652"/>
                </a:lnTo>
                <a:lnTo>
                  <a:pt x="132726" y="217982"/>
                </a:lnTo>
                <a:lnTo>
                  <a:pt x="136484" y="217982"/>
                </a:lnTo>
                <a:lnTo>
                  <a:pt x="136484" y="282156"/>
                </a:lnTo>
                <a:close/>
              </a:path>
              <a:path w="523240" h="530860">
                <a:moveTo>
                  <a:pt x="370799" y="498595"/>
                </a:moveTo>
                <a:lnTo>
                  <a:pt x="364358" y="497625"/>
                </a:lnTo>
                <a:lnTo>
                  <a:pt x="358582" y="495455"/>
                </a:lnTo>
                <a:lnTo>
                  <a:pt x="344816" y="475096"/>
                </a:lnTo>
                <a:lnTo>
                  <a:pt x="342136" y="441660"/>
                </a:lnTo>
                <a:lnTo>
                  <a:pt x="345192" y="405850"/>
                </a:lnTo>
                <a:lnTo>
                  <a:pt x="348636" y="378373"/>
                </a:lnTo>
                <a:lnTo>
                  <a:pt x="319452" y="347678"/>
                </a:lnTo>
                <a:lnTo>
                  <a:pt x="288817" y="318319"/>
                </a:lnTo>
                <a:lnTo>
                  <a:pt x="256916" y="290330"/>
                </a:lnTo>
                <a:lnTo>
                  <a:pt x="223938" y="263741"/>
                </a:lnTo>
                <a:lnTo>
                  <a:pt x="384085" y="263741"/>
                </a:lnTo>
                <a:lnTo>
                  <a:pt x="392358" y="276169"/>
                </a:lnTo>
                <a:lnTo>
                  <a:pt x="419106" y="317777"/>
                </a:lnTo>
                <a:lnTo>
                  <a:pt x="423113" y="319395"/>
                </a:lnTo>
                <a:lnTo>
                  <a:pt x="425729" y="322967"/>
                </a:lnTo>
                <a:lnTo>
                  <a:pt x="429001" y="325904"/>
                </a:lnTo>
                <a:lnTo>
                  <a:pt x="455300" y="349172"/>
                </a:lnTo>
                <a:lnTo>
                  <a:pt x="468336" y="360933"/>
                </a:lnTo>
                <a:lnTo>
                  <a:pt x="506100" y="400957"/>
                </a:lnTo>
                <a:lnTo>
                  <a:pt x="522971" y="440410"/>
                </a:lnTo>
                <a:lnTo>
                  <a:pt x="522997" y="441660"/>
                </a:lnTo>
                <a:lnTo>
                  <a:pt x="523100" y="446594"/>
                </a:lnTo>
                <a:lnTo>
                  <a:pt x="521949" y="452707"/>
                </a:lnTo>
                <a:lnTo>
                  <a:pt x="519562" y="458573"/>
                </a:lnTo>
                <a:lnTo>
                  <a:pt x="516103" y="464544"/>
                </a:lnTo>
                <a:lnTo>
                  <a:pt x="512898" y="471705"/>
                </a:lnTo>
                <a:lnTo>
                  <a:pt x="506715" y="475329"/>
                </a:lnTo>
                <a:lnTo>
                  <a:pt x="506948" y="476213"/>
                </a:lnTo>
                <a:lnTo>
                  <a:pt x="507677" y="477148"/>
                </a:lnTo>
                <a:lnTo>
                  <a:pt x="507372" y="478038"/>
                </a:lnTo>
                <a:lnTo>
                  <a:pt x="507526" y="488409"/>
                </a:lnTo>
                <a:lnTo>
                  <a:pt x="505166" y="491991"/>
                </a:lnTo>
                <a:lnTo>
                  <a:pt x="390615" y="491991"/>
                </a:lnTo>
                <a:lnTo>
                  <a:pt x="389359" y="494669"/>
                </a:lnTo>
                <a:lnTo>
                  <a:pt x="386968" y="495455"/>
                </a:lnTo>
                <a:lnTo>
                  <a:pt x="383009" y="495455"/>
                </a:lnTo>
                <a:lnTo>
                  <a:pt x="377197" y="498013"/>
                </a:lnTo>
                <a:lnTo>
                  <a:pt x="370799" y="498595"/>
                </a:lnTo>
                <a:close/>
              </a:path>
              <a:path w="523240" h="530860">
                <a:moveTo>
                  <a:pt x="431604" y="530233"/>
                </a:moveTo>
                <a:lnTo>
                  <a:pt x="395010" y="501618"/>
                </a:lnTo>
                <a:lnTo>
                  <a:pt x="390615" y="491991"/>
                </a:lnTo>
                <a:lnTo>
                  <a:pt x="505166" y="491991"/>
                </a:lnTo>
                <a:lnTo>
                  <a:pt x="501455" y="497625"/>
                </a:lnTo>
                <a:lnTo>
                  <a:pt x="491836" y="503697"/>
                </a:lnTo>
                <a:lnTo>
                  <a:pt x="481362" y="504611"/>
                </a:lnTo>
                <a:lnTo>
                  <a:pt x="481638" y="510749"/>
                </a:lnTo>
                <a:lnTo>
                  <a:pt x="481662" y="511270"/>
                </a:lnTo>
                <a:lnTo>
                  <a:pt x="473857" y="517158"/>
                </a:lnTo>
                <a:lnTo>
                  <a:pt x="442469" y="517158"/>
                </a:lnTo>
                <a:lnTo>
                  <a:pt x="442014" y="518683"/>
                </a:lnTo>
                <a:lnTo>
                  <a:pt x="441978" y="519547"/>
                </a:lnTo>
                <a:lnTo>
                  <a:pt x="440114" y="527611"/>
                </a:lnTo>
                <a:lnTo>
                  <a:pt x="431604" y="530233"/>
                </a:lnTo>
                <a:close/>
              </a:path>
              <a:path w="523240" h="530860">
                <a:moveTo>
                  <a:pt x="385616" y="495900"/>
                </a:moveTo>
                <a:lnTo>
                  <a:pt x="382306" y="495455"/>
                </a:lnTo>
                <a:lnTo>
                  <a:pt x="386968" y="495455"/>
                </a:lnTo>
                <a:lnTo>
                  <a:pt x="385616" y="495900"/>
                </a:lnTo>
                <a:close/>
              </a:path>
              <a:path w="523240" h="530860">
                <a:moveTo>
                  <a:pt x="443389" y="517892"/>
                </a:moveTo>
                <a:lnTo>
                  <a:pt x="442469" y="517158"/>
                </a:lnTo>
                <a:lnTo>
                  <a:pt x="473857" y="517158"/>
                </a:lnTo>
                <a:lnTo>
                  <a:pt x="473535" y="517401"/>
                </a:lnTo>
                <a:lnTo>
                  <a:pt x="472871" y="517722"/>
                </a:lnTo>
                <a:lnTo>
                  <a:pt x="443973" y="517722"/>
                </a:lnTo>
                <a:lnTo>
                  <a:pt x="443389" y="517892"/>
                </a:lnTo>
                <a:close/>
              </a:path>
              <a:path w="523240" h="530860">
                <a:moveTo>
                  <a:pt x="455707" y="522311"/>
                </a:moveTo>
                <a:lnTo>
                  <a:pt x="449460" y="520933"/>
                </a:lnTo>
                <a:lnTo>
                  <a:pt x="443973" y="517722"/>
                </a:lnTo>
                <a:lnTo>
                  <a:pt x="472871" y="517722"/>
                </a:lnTo>
                <a:lnTo>
                  <a:pt x="468236" y="519960"/>
                </a:lnTo>
                <a:lnTo>
                  <a:pt x="462152" y="521954"/>
                </a:lnTo>
                <a:lnTo>
                  <a:pt x="455707" y="522311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12804737" y="4518717"/>
            <a:ext cx="379730" cy="370205"/>
          </a:xfrm>
          <a:custGeom>
            <a:avLst/>
            <a:gdLst/>
            <a:ahLst/>
            <a:cxnLst/>
            <a:rect l="l" t="t" r="r" b="b"/>
            <a:pathLst>
              <a:path w="379730" h="370204">
                <a:moveTo>
                  <a:pt x="57007" y="159467"/>
                </a:moveTo>
                <a:lnTo>
                  <a:pt x="15956" y="146935"/>
                </a:lnTo>
                <a:lnTo>
                  <a:pt x="0" y="124152"/>
                </a:lnTo>
                <a:lnTo>
                  <a:pt x="2051" y="108684"/>
                </a:lnTo>
                <a:lnTo>
                  <a:pt x="11849" y="62387"/>
                </a:lnTo>
                <a:lnTo>
                  <a:pt x="18523" y="53681"/>
                </a:lnTo>
                <a:lnTo>
                  <a:pt x="25389" y="43372"/>
                </a:lnTo>
                <a:lnTo>
                  <a:pt x="38790" y="30002"/>
                </a:lnTo>
                <a:lnTo>
                  <a:pt x="57832" y="16808"/>
                </a:lnTo>
                <a:lnTo>
                  <a:pt x="76169" y="6082"/>
                </a:lnTo>
                <a:lnTo>
                  <a:pt x="87673" y="0"/>
                </a:lnTo>
                <a:lnTo>
                  <a:pt x="114224" y="0"/>
                </a:lnTo>
                <a:lnTo>
                  <a:pt x="230538" y="7522"/>
                </a:lnTo>
                <a:lnTo>
                  <a:pt x="277410" y="9520"/>
                </a:lnTo>
                <a:lnTo>
                  <a:pt x="303069" y="13211"/>
                </a:lnTo>
                <a:lnTo>
                  <a:pt x="319609" y="24865"/>
                </a:lnTo>
                <a:lnTo>
                  <a:pt x="333848" y="43005"/>
                </a:lnTo>
                <a:lnTo>
                  <a:pt x="352606" y="66151"/>
                </a:lnTo>
                <a:lnTo>
                  <a:pt x="369082" y="88767"/>
                </a:lnTo>
                <a:lnTo>
                  <a:pt x="376313" y="106047"/>
                </a:lnTo>
                <a:lnTo>
                  <a:pt x="378281" y="119313"/>
                </a:lnTo>
                <a:lnTo>
                  <a:pt x="378972" y="129890"/>
                </a:lnTo>
                <a:lnTo>
                  <a:pt x="379553" y="138350"/>
                </a:lnTo>
                <a:lnTo>
                  <a:pt x="378898" y="150811"/>
                </a:lnTo>
                <a:lnTo>
                  <a:pt x="165240" y="150811"/>
                </a:lnTo>
                <a:lnTo>
                  <a:pt x="156659" y="151357"/>
                </a:lnTo>
                <a:lnTo>
                  <a:pt x="149279" y="155414"/>
                </a:lnTo>
                <a:lnTo>
                  <a:pt x="64111" y="155414"/>
                </a:lnTo>
                <a:lnTo>
                  <a:pt x="57007" y="159467"/>
                </a:lnTo>
                <a:close/>
              </a:path>
              <a:path w="379730" h="370204">
                <a:moveTo>
                  <a:pt x="374790" y="184355"/>
                </a:moveTo>
                <a:lnTo>
                  <a:pt x="155272" y="184355"/>
                </a:lnTo>
                <a:lnTo>
                  <a:pt x="160721" y="178665"/>
                </a:lnTo>
                <a:lnTo>
                  <a:pt x="165242" y="172330"/>
                </a:lnTo>
                <a:lnTo>
                  <a:pt x="168173" y="165738"/>
                </a:lnTo>
                <a:lnTo>
                  <a:pt x="168239" y="165590"/>
                </a:lnTo>
                <a:lnTo>
                  <a:pt x="169017" y="159467"/>
                </a:lnTo>
                <a:lnTo>
                  <a:pt x="169094" y="158636"/>
                </a:lnTo>
                <a:lnTo>
                  <a:pt x="165240" y="150811"/>
                </a:lnTo>
                <a:lnTo>
                  <a:pt x="378898" y="150811"/>
                </a:lnTo>
                <a:lnTo>
                  <a:pt x="378790" y="152857"/>
                </a:lnTo>
                <a:lnTo>
                  <a:pt x="376620" y="172330"/>
                </a:lnTo>
                <a:lnTo>
                  <a:pt x="376572" y="172760"/>
                </a:lnTo>
                <a:lnTo>
                  <a:pt x="374790" y="184355"/>
                </a:lnTo>
                <a:close/>
              </a:path>
              <a:path w="379730" h="370204">
                <a:moveTo>
                  <a:pt x="100386" y="265122"/>
                </a:moveTo>
                <a:lnTo>
                  <a:pt x="93978" y="264591"/>
                </a:lnTo>
                <a:lnTo>
                  <a:pt x="87935" y="259886"/>
                </a:lnTo>
                <a:lnTo>
                  <a:pt x="85899" y="252743"/>
                </a:lnTo>
                <a:lnTo>
                  <a:pt x="86243" y="244687"/>
                </a:lnTo>
                <a:lnTo>
                  <a:pt x="87339" y="237243"/>
                </a:lnTo>
                <a:lnTo>
                  <a:pt x="87261" y="215427"/>
                </a:lnTo>
                <a:lnTo>
                  <a:pt x="82003" y="194878"/>
                </a:lnTo>
                <a:lnTo>
                  <a:pt x="73606" y="175054"/>
                </a:lnTo>
                <a:lnTo>
                  <a:pt x="64111" y="155414"/>
                </a:lnTo>
                <a:lnTo>
                  <a:pt x="149279" y="155414"/>
                </a:lnTo>
                <a:lnTo>
                  <a:pt x="145795" y="157329"/>
                </a:lnTo>
                <a:lnTo>
                  <a:pt x="135073" y="165738"/>
                </a:lnTo>
                <a:lnTo>
                  <a:pt x="142755" y="166742"/>
                </a:lnTo>
                <a:lnTo>
                  <a:pt x="148579" y="170940"/>
                </a:lnTo>
                <a:lnTo>
                  <a:pt x="152699" y="177191"/>
                </a:lnTo>
                <a:lnTo>
                  <a:pt x="155272" y="184355"/>
                </a:lnTo>
                <a:lnTo>
                  <a:pt x="374790" y="184355"/>
                </a:lnTo>
                <a:lnTo>
                  <a:pt x="372784" y="197409"/>
                </a:lnTo>
                <a:lnTo>
                  <a:pt x="365391" y="199316"/>
                </a:lnTo>
                <a:lnTo>
                  <a:pt x="358958" y="199988"/>
                </a:lnTo>
                <a:lnTo>
                  <a:pt x="350124" y="199988"/>
                </a:lnTo>
                <a:lnTo>
                  <a:pt x="341707" y="224736"/>
                </a:lnTo>
                <a:lnTo>
                  <a:pt x="332608" y="249088"/>
                </a:lnTo>
                <a:lnTo>
                  <a:pt x="329952" y="254753"/>
                </a:lnTo>
                <a:lnTo>
                  <a:pt x="119951" y="254753"/>
                </a:lnTo>
                <a:lnTo>
                  <a:pt x="115596" y="259886"/>
                </a:lnTo>
                <a:lnTo>
                  <a:pt x="108306" y="263480"/>
                </a:lnTo>
                <a:lnTo>
                  <a:pt x="100386" y="265122"/>
                </a:lnTo>
                <a:close/>
              </a:path>
              <a:path w="379730" h="370204">
                <a:moveTo>
                  <a:pt x="156461" y="359195"/>
                </a:moveTo>
                <a:lnTo>
                  <a:pt x="155349" y="358724"/>
                </a:lnTo>
                <a:lnTo>
                  <a:pt x="154238" y="358176"/>
                </a:lnTo>
                <a:lnTo>
                  <a:pt x="153168" y="357592"/>
                </a:lnTo>
                <a:lnTo>
                  <a:pt x="160702" y="351104"/>
                </a:lnTo>
                <a:lnTo>
                  <a:pt x="170575" y="342991"/>
                </a:lnTo>
                <a:lnTo>
                  <a:pt x="180998" y="335094"/>
                </a:lnTo>
                <a:lnTo>
                  <a:pt x="190184" y="329251"/>
                </a:lnTo>
                <a:lnTo>
                  <a:pt x="173390" y="324380"/>
                </a:lnTo>
                <a:lnTo>
                  <a:pt x="159294" y="312310"/>
                </a:lnTo>
                <a:lnTo>
                  <a:pt x="147524" y="296631"/>
                </a:lnTo>
                <a:lnTo>
                  <a:pt x="137710" y="280933"/>
                </a:lnTo>
                <a:lnTo>
                  <a:pt x="134184" y="274166"/>
                </a:lnTo>
                <a:lnTo>
                  <a:pt x="130213" y="266814"/>
                </a:lnTo>
                <a:lnTo>
                  <a:pt x="127939" y="263480"/>
                </a:lnTo>
                <a:lnTo>
                  <a:pt x="125454" y="259886"/>
                </a:lnTo>
                <a:lnTo>
                  <a:pt x="119951" y="254753"/>
                </a:lnTo>
                <a:lnTo>
                  <a:pt x="329952" y="254753"/>
                </a:lnTo>
                <a:lnTo>
                  <a:pt x="321609" y="272550"/>
                </a:lnTo>
                <a:lnTo>
                  <a:pt x="309221" y="291919"/>
                </a:lnTo>
                <a:lnTo>
                  <a:pt x="245610" y="291919"/>
                </a:lnTo>
                <a:lnTo>
                  <a:pt x="235821" y="304788"/>
                </a:lnTo>
                <a:lnTo>
                  <a:pt x="224245" y="315970"/>
                </a:lnTo>
                <a:lnTo>
                  <a:pt x="222968" y="316817"/>
                </a:lnTo>
                <a:lnTo>
                  <a:pt x="210950" y="324380"/>
                </a:lnTo>
                <a:lnTo>
                  <a:pt x="211335" y="324380"/>
                </a:lnTo>
                <a:lnTo>
                  <a:pt x="195447" y="329024"/>
                </a:lnTo>
                <a:lnTo>
                  <a:pt x="185167" y="335978"/>
                </a:lnTo>
                <a:lnTo>
                  <a:pt x="175397" y="343409"/>
                </a:lnTo>
                <a:lnTo>
                  <a:pt x="166013" y="351104"/>
                </a:lnTo>
                <a:lnTo>
                  <a:pt x="156461" y="359195"/>
                </a:lnTo>
                <a:close/>
              </a:path>
              <a:path w="379730" h="370204">
                <a:moveTo>
                  <a:pt x="290032" y="351637"/>
                </a:moveTo>
                <a:lnTo>
                  <a:pt x="269423" y="351637"/>
                </a:lnTo>
                <a:lnTo>
                  <a:pt x="278915" y="350541"/>
                </a:lnTo>
                <a:lnTo>
                  <a:pt x="306193" y="339817"/>
                </a:lnTo>
                <a:lnTo>
                  <a:pt x="328214" y="319862"/>
                </a:lnTo>
                <a:lnTo>
                  <a:pt x="345837" y="294837"/>
                </a:lnTo>
                <a:lnTo>
                  <a:pt x="359921" y="268898"/>
                </a:lnTo>
                <a:lnTo>
                  <a:pt x="358904" y="274166"/>
                </a:lnTo>
                <a:lnTo>
                  <a:pt x="337251" y="314642"/>
                </a:lnTo>
                <a:lnTo>
                  <a:pt x="300978" y="346990"/>
                </a:lnTo>
                <a:lnTo>
                  <a:pt x="290032" y="351637"/>
                </a:lnTo>
                <a:close/>
              </a:path>
              <a:path w="379730" h="370204">
                <a:moveTo>
                  <a:pt x="215345" y="369990"/>
                </a:moveTo>
                <a:lnTo>
                  <a:pt x="211117" y="369990"/>
                </a:lnTo>
                <a:lnTo>
                  <a:pt x="217499" y="358176"/>
                </a:lnTo>
                <a:lnTo>
                  <a:pt x="223910" y="346393"/>
                </a:lnTo>
                <a:lnTo>
                  <a:pt x="230663" y="334788"/>
                </a:lnTo>
                <a:lnTo>
                  <a:pt x="238010" y="323611"/>
                </a:lnTo>
                <a:lnTo>
                  <a:pt x="247447" y="311207"/>
                </a:lnTo>
                <a:lnTo>
                  <a:pt x="251789" y="304918"/>
                </a:lnTo>
                <a:lnTo>
                  <a:pt x="255557" y="298144"/>
                </a:lnTo>
                <a:lnTo>
                  <a:pt x="252155" y="296112"/>
                </a:lnTo>
                <a:lnTo>
                  <a:pt x="248598" y="294194"/>
                </a:lnTo>
                <a:lnTo>
                  <a:pt x="245610" y="291919"/>
                </a:lnTo>
                <a:lnTo>
                  <a:pt x="309221" y="291919"/>
                </a:lnTo>
                <a:lnTo>
                  <a:pt x="307488" y="294628"/>
                </a:lnTo>
                <a:lnTo>
                  <a:pt x="303879" y="299695"/>
                </a:lnTo>
                <a:lnTo>
                  <a:pt x="258232" y="299695"/>
                </a:lnTo>
                <a:lnTo>
                  <a:pt x="256477" y="306131"/>
                </a:lnTo>
                <a:lnTo>
                  <a:pt x="230382" y="342791"/>
                </a:lnTo>
                <a:lnTo>
                  <a:pt x="222705" y="356408"/>
                </a:lnTo>
                <a:lnTo>
                  <a:pt x="215345" y="369990"/>
                </a:lnTo>
                <a:close/>
              </a:path>
              <a:path w="379730" h="370204">
                <a:moveTo>
                  <a:pt x="274865" y="354403"/>
                </a:moveTo>
                <a:lnTo>
                  <a:pt x="262893" y="350675"/>
                </a:lnTo>
                <a:lnTo>
                  <a:pt x="254562" y="340689"/>
                </a:lnTo>
                <a:lnTo>
                  <a:pt x="253539" y="330151"/>
                </a:lnTo>
                <a:lnTo>
                  <a:pt x="253419" y="328325"/>
                </a:lnTo>
                <a:lnTo>
                  <a:pt x="257595" y="315970"/>
                </a:lnTo>
                <a:lnTo>
                  <a:pt x="265488" y="305216"/>
                </a:lnTo>
                <a:lnTo>
                  <a:pt x="262976" y="303272"/>
                </a:lnTo>
                <a:lnTo>
                  <a:pt x="260846" y="301453"/>
                </a:lnTo>
                <a:lnTo>
                  <a:pt x="258079" y="299695"/>
                </a:lnTo>
                <a:lnTo>
                  <a:pt x="303879" y="299695"/>
                </a:lnTo>
                <a:lnTo>
                  <a:pt x="300869" y="303920"/>
                </a:lnTo>
                <a:lnTo>
                  <a:pt x="298451" y="306778"/>
                </a:lnTo>
                <a:lnTo>
                  <a:pt x="266595" y="306778"/>
                </a:lnTo>
                <a:lnTo>
                  <a:pt x="261694" y="314195"/>
                </a:lnTo>
                <a:lnTo>
                  <a:pt x="257684" y="321923"/>
                </a:lnTo>
                <a:lnTo>
                  <a:pt x="255863" y="330151"/>
                </a:lnTo>
                <a:lnTo>
                  <a:pt x="257532" y="339069"/>
                </a:lnTo>
                <a:lnTo>
                  <a:pt x="261135" y="347873"/>
                </a:lnTo>
                <a:lnTo>
                  <a:pt x="269423" y="351637"/>
                </a:lnTo>
                <a:lnTo>
                  <a:pt x="290032" y="351637"/>
                </a:lnTo>
                <a:lnTo>
                  <a:pt x="288162" y="352431"/>
                </a:lnTo>
                <a:lnTo>
                  <a:pt x="274865" y="354403"/>
                </a:lnTo>
                <a:close/>
              </a:path>
              <a:path w="379730" h="370204">
                <a:moveTo>
                  <a:pt x="274319" y="324380"/>
                </a:moveTo>
                <a:lnTo>
                  <a:pt x="267243" y="324380"/>
                </a:lnTo>
                <a:lnTo>
                  <a:pt x="266858" y="323156"/>
                </a:lnTo>
                <a:lnTo>
                  <a:pt x="265674" y="317944"/>
                </a:lnTo>
                <a:lnTo>
                  <a:pt x="266949" y="313338"/>
                </a:lnTo>
                <a:lnTo>
                  <a:pt x="267039" y="313012"/>
                </a:lnTo>
                <a:lnTo>
                  <a:pt x="269867" y="308825"/>
                </a:lnTo>
                <a:lnTo>
                  <a:pt x="269190" y="308220"/>
                </a:lnTo>
                <a:lnTo>
                  <a:pt x="267711" y="307005"/>
                </a:lnTo>
                <a:lnTo>
                  <a:pt x="266951" y="307005"/>
                </a:lnTo>
                <a:lnTo>
                  <a:pt x="266595" y="306778"/>
                </a:lnTo>
                <a:lnTo>
                  <a:pt x="298451" y="306778"/>
                </a:lnTo>
                <a:lnTo>
                  <a:pt x="292901" y="313338"/>
                </a:lnTo>
                <a:lnTo>
                  <a:pt x="283847" y="320872"/>
                </a:lnTo>
                <a:lnTo>
                  <a:pt x="274319" y="324380"/>
                </a:lnTo>
                <a:close/>
              </a:path>
              <a:path w="379730" h="370204">
                <a:moveTo>
                  <a:pt x="272633" y="325265"/>
                </a:moveTo>
                <a:lnTo>
                  <a:pt x="271874" y="324380"/>
                </a:lnTo>
                <a:lnTo>
                  <a:pt x="274078" y="324380"/>
                </a:lnTo>
                <a:lnTo>
                  <a:pt x="273497" y="325058"/>
                </a:lnTo>
                <a:lnTo>
                  <a:pt x="272633" y="325265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619427" y="5617391"/>
            <a:ext cx="108040" cy="224796"/>
          </a:xfrm>
          <a:prstGeom prst="rect">
            <a:avLst/>
          </a:prstGeom>
        </p:spPr>
      </p:pic>
      <p:sp>
        <p:nvSpPr>
          <p:cNvPr id="24" name="object 24" descr=""/>
          <p:cNvSpPr/>
          <p:nvPr/>
        </p:nvSpPr>
        <p:spPr>
          <a:xfrm>
            <a:off x="13034413" y="5013378"/>
            <a:ext cx="26670" cy="40640"/>
          </a:xfrm>
          <a:custGeom>
            <a:avLst/>
            <a:gdLst/>
            <a:ahLst/>
            <a:cxnLst/>
            <a:rect l="l" t="t" r="r" b="b"/>
            <a:pathLst>
              <a:path w="26669" h="40639">
                <a:moveTo>
                  <a:pt x="25916" y="40454"/>
                </a:moveTo>
                <a:lnTo>
                  <a:pt x="18844" y="36354"/>
                </a:lnTo>
                <a:lnTo>
                  <a:pt x="15049" y="27477"/>
                </a:lnTo>
                <a:lnTo>
                  <a:pt x="11508" y="21067"/>
                </a:lnTo>
                <a:lnTo>
                  <a:pt x="4099" y="7620"/>
                </a:lnTo>
                <a:lnTo>
                  <a:pt x="0" y="475"/>
                </a:lnTo>
                <a:lnTo>
                  <a:pt x="656" y="0"/>
                </a:lnTo>
                <a:lnTo>
                  <a:pt x="6901" y="5547"/>
                </a:lnTo>
                <a:lnTo>
                  <a:pt x="10381" y="12790"/>
                </a:lnTo>
                <a:lnTo>
                  <a:pt x="18110" y="25973"/>
                </a:lnTo>
                <a:lnTo>
                  <a:pt x="23740" y="32353"/>
                </a:lnTo>
                <a:lnTo>
                  <a:pt x="26671" y="39989"/>
                </a:lnTo>
                <a:lnTo>
                  <a:pt x="25916" y="4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12517918" y="5754200"/>
            <a:ext cx="36195" cy="35560"/>
          </a:xfrm>
          <a:custGeom>
            <a:avLst/>
            <a:gdLst/>
            <a:ahLst/>
            <a:cxnLst/>
            <a:rect l="l" t="t" r="r" b="b"/>
            <a:pathLst>
              <a:path w="36195" h="35560">
                <a:moveTo>
                  <a:pt x="3889" y="8803"/>
                </a:moveTo>
                <a:lnTo>
                  <a:pt x="6033" y="4160"/>
                </a:lnTo>
                <a:lnTo>
                  <a:pt x="18145" y="0"/>
                </a:lnTo>
                <a:lnTo>
                  <a:pt x="25200" y="2689"/>
                </a:lnTo>
                <a:lnTo>
                  <a:pt x="25839" y="2689"/>
                </a:lnTo>
                <a:lnTo>
                  <a:pt x="10510" y="3516"/>
                </a:lnTo>
                <a:lnTo>
                  <a:pt x="3889" y="8803"/>
                </a:lnTo>
                <a:close/>
              </a:path>
              <a:path w="36195" h="35560">
                <a:moveTo>
                  <a:pt x="26119" y="3039"/>
                </a:moveTo>
                <a:lnTo>
                  <a:pt x="25200" y="2689"/>
                </a:lnTo>
                <a:lnTo>
                  <a:pt x="25839" y="2689"/>
                </a:lnTo>
                <a:lnTo>
                  <a:pt x="26119" y="3039"/>
                </a:lnTo>
                <a:close/>
              </a:path>
              <a:path w="36195" h="35560">
                <a:moveTo>
                  <a:pt x="29021" y="30868"/>
                </a:moveTo>
                <a:lnTo>
                  <a:pt x="17864" y="30868"/>
                </a:lnTo>
                <a:lnTo>
                  <a:pt x="27287" y="27457"/>
                </a:lnTo>
                <a:lnTo>
                  <a:pt x="31970" y="17227"/>
                </a:lnTo>
                <a:lnTo>
                  <a:pt x="31577" y="9870"/>
                </a:lnTo>
                <a:lnTo>
                  <a:pt x="26119" y="3039"/>
                </a:lnTo>
                <a:lnTo>
                  <a:pt x="30109" y="4561"/>
                </a:lnTo>
                <a:lnTo>
                  <a:pt x="35698" y="17661"/>
                </a:lnTo>
                <a:lnTo>
                  <a:pt x="34045" y="24209"/>
                </a:lnTo>
                <a:lnTo>
                  <a:pt x="31935" y="27457"/>
                </a:lnTo>
                <a:lnTo>
                  <a:pt x="30250" y="30001"/>
                </a:lnTo>
                <a:lnTo>
                  <a:pt x="29021" y="30868"/>
                </a:lnTo>
                <a:close/>
              </a:path>
              <a:path w="36195" h="35560">
                <a:moveTo>
                  <a:pt x="3397" y="9870"/>
                </a:moveTo>
                <a:lnTo>
                  <a:pt x="3324" y="9255"/>
                </a:lnTo>
                <a:lnTo>
                  <a:pt x="3889" y="8803"/>
                </a:lnTo>
                <a:lnTo>
                  <a:pt x="3397" y="9870"/>
                </a:lnTo>
                <a:close/>
              </a:path>
              <a:path w="36195" h="35560">
                <a:moveTo>
                  <a:pt x="17867" y="35094"/>
                </a:moveTo>
                <a:lnTo>
                  <a:pt x="11078" y="33509"/>
                </a:lnTo>
                <a:lnTo>
                  <a:pt x="5244" y="29759"/>
                </a:lnTo>
                <a:lnTo>
                  <a:pt x="1254" y="24209"/>
                </a:lnTo>
                <a:lnTo>
                  <a:pt x="78" y="17661"/>
                </a:lnTo>
                <a:lnTo>
                  <a:pt x="0" y="17227"/>
                </a:lnTo>
                <a:lnTo>
                  <a:pt x="3397" y="9870"/>
                </a:lnTo>
                <a:lnTo>
                  <a:pt x="3758" y="17227"/>
                </a:lnTo>
                <a:lnTo>
                  <a:pt x="8441" y="27457"/>
                </a:lnTo>
                <a:lnTo>
                  <a:pt x="17864" y="30868"/>
                </a:lnTo>
                <a:lnTo>
                  <a:pt x="29021" y="30868"/>
                </a:lnTo>
                <a:lnTo>
                  <a:pt x="24748" y="33879"/>
                </a:lnTo>
                <a:lnTo>
                  <a:pt x="17867" y="350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/>
          <p:nvPr/>
        </p:nvSpPr>
        <p:spPr>
          <a:xfrm>
            <a:off x="12583731" y="5478385"/>
            <a:ext cx="130175" cy="142240"/>
          </a:xfrm>
          <a:custGeom>
            <a:avLst/>
            <a:gdLst/>
            <a:ahLst/>
            <a:cxnLst/>
            <a:rect l="l" t="t" r="r" b="b"/>
            <a:pathLst>
              <a:path w="130175" h="142239">
                <a:moveTo>
                  <a:pt x="129781" y="0"/>
                </a:moveTo>
                <a:lnTo>
                  <a:pt x="126009" y="0"/>
                </a:lnTo>
                <a:lnTo>
                  <a:pt x="126009" y="3810"/>
                </a:lnTo>
                <a:lnTo>
                  <a:pt x="126009" y="138430"/>
                </a:lnTo>
                <a:lnTo>
                  <a:pt x="3771" y="138430"/>
                </a:lnTo>
                <a:lnTo>
                  <a:pt x="3771" y="3810"/>
                </a:lnTo>
                <a:lnTo>
                  <a:pt x="126009" y="3810"/>
                </a:lnTo>
                <a:lnTo>
                  <a:pt x="126009" y="0"/>
                </a:lnTo>
                <a:lnTo>
                  <a:pt x="0" y="0"/>
                </a:lnTo>
                <a:lnTo>
                  <a:pt x="0" y="3810"/>
                </a:lnTo>
                <a:lnTo>
                  <a:pt x="0" y="138430"/>
                </a:lnTo>
                <a:lnTo>
                  <a:pt x="0" y="140970"/>
                </a:lnTo>
                <a:lnTo>
                  <a:pt x="0" y="142240"/>
                </a:lnTo>
                <a:lnTo>
                  <a:pt x="129590" y="142240"/>
                </a:lnTo>
                <a:lnTo>
                  <a:pt x="129590" y="140970"/>
                </a:lnTo>
                <a:lnTo>
                  <a:pt x="129781" y="140970"/>
                </a:lnTo>
                <a:lnTo>
                  <a:pt x="129781" y="138823"/>
                </a:lnTo>
                <a:lnTo>
                  <a:pt x="129781" y="138430"/>
                </a:lnTo>
                <a:lnTo>
                  <a:pt x="129781" y="3810"/>
                </a:lnTo>
                <a:lnTo>
                  <a:pt x="129781" y="3403"/>
                </a:lnTo>
                <a:lnTo>
                  <a:pt x="1297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12517908" y="5893383"/>
            <a:ext cx="36195" cy="104775"/>
          </a:xfrm>
          <a:custGeom>
            <a:avLst/>
            <a:gdLst/>
            <a:ahLst/>
            <a:cxnLst/>
            <a:rect l="l" t="t" r="r" b="b"/>
            <a:pathLst>
              <a:path w="36195" h="104775">
                <a:moveTo>
                  <a:pt x="3898" y="8801"/>
                </a:moveTo>
                <a:lnTo>
                  <a:pt x="3327" y="9245"/>
                </a:lnTo>
                <a:lnTo>
                  <a:pt x="3403" y="9867"/>
                </a:lnTo>
                <a:lnTo>
                  <a:pt x="3898" y="8801"/>
                </a:lnTo>
                <a:close/>
              </a:path>
              <a:path w="36195" h="104775">
                <a:moveTo>
                  <a:pt x="26123" y="3035"/>
                </a:moveTo>
                <a:lnTo>
                  <a:pt x="25844" y="2692"/>
                </a:lnTo>
                <a:lnTo>
                  <a:pt x="25209" y="2692"/>
                </a:lnTo>
                <a:lnTo>
                  <a:pt x="18148" y="0"/>
                </a:lnTo>
                <a:lnTo>
                  <a:pt x="6032" y="4165"/>
                </a:lnTo>
                <a:lnTo>
                  <a:pt x="3898" y="8801"/>
                </a:lnTo>
                <a:lnTo>
                  <a:pt x="10515" y="3517"/>
                </a:lnTo>
                <a:lnTo>
                  <a:pt x="25285" y="2730"/>
                </a:lnTo>
                <a:lnTo>
                  <a:pt x="26123" y="3035"/>
                </a:lnTo>
                <a:close/>
              </a:path>
              <a:path w="36195" h="104775">
                <a:moveTo>
                  <a:pt x="35699" y="17665"/>
                </a:moveTo>
                <a:lnTo>
                  <a:pt x="30111" y="4559"/>
                </a:lnTo>
                <a:lnTo>
                  <a:pt x="26123" y="3035"/>
                </a:lnTo>
                <a:lnTo>
                  <a:pt x="31584" y="9867"/>
                </a:lnTo>
                <a:lnTo>
                  <a:pt x="31978" y="17233"/>
                </a:lnTo>
                <a:lnTo>
                  <a:pt x="27292" y="27457"/>
                </a:lnTo>
                <a:lnTo>
                  <a:pt x="17868" y="30861"/>
                </a:lnTo>
                <a:lnTo>
                  <a:pt x="8445" y="27457"/>
                </a:lnTo>
                <a:lnTo>
                  <a:pt x="3759" y="17233"/>
                </a:lnTo>
                <a:lnTo>
                  <a:pt x="3403" y="9867"/>
                </a:lnTo>
                <a:lnTo>
                  <a:pt x="0" y="17233"/>
                </a:lnTo>
                <a:lnTo>
                  <a:pt x="17868" y="35090"/>
                </a:lnTo>
                <a:lnTo>
                  <a:pt x="24752" y="33883"/>
                </a:lnTo>
                <a:lnTo>
                  <a:pt x="29032" y="30861"/>
                </a:lnTo>
                <a:lnTo>
                  <a:pt x="30251" y="29997"/>
                </a:lnTo>
                <a:lnTo>
                  <a:pt x="31940" y="27457"/>
                </a:lnTo>
                <a:lnTo>
                  <a:pt x="34048" y="24206"/>
                </a:lnTo>
                <a:lnTo>
                  <a:pt x="35699" y="17665"/>
                </a:lnTo>
                <a:close/>
              </a:path>
              <a:path w="36195" h="104775">
                <a:moveTo>
                  <a:pt x="35737" y="86956"/>
                </a:moveTo>
                <a:lnTo>
                  <a:pt x="35674" y="86817"/>
                </a:lnTo>
                <a:lnTo>
                  <a:pt x="29933" y="74002"/>
                </a:lnTo>
                <a:lnTo>
                  <a:pt x="26073" y="72580"/>
                </a:lnTo>
                <a:lnTo>
                  <a:pt x="26187" y="72720"/>
                </a:lnTo>
                <a:lnTo>
                  <a:pt x="31584" y="79463"/>
                </a:lnTo>
                <a:lnTo>
                  <a:pt x="31965" y="86956"/>
                </a:lnTo>
                <a:lnTo>
                  <a:pt x="31445" y="96748"/>
                </a:lnTo>
                <a:lnTo>
                  <a:pt x="23355" y="101269"/>
                </a:lnTo>
                <a:lnTo>
                  <a:pt x="15989" y="100330"/>
                </a:lnTo>
                <a:lnTo>
                  <a:pt x="6565" y="95084"/>
                </a:lnTo>
                <a:lnTo>
                  <a:pt x="3860" y="85928"/>
                </a:lnTo>
                <a:lnTo>
                  <a:pt x="7696" y="77063"/>
                </a:lnTo>
                <a:lnTo>
                  <a:pt x="17868" y="72720"/>
                </a:lnTo>
                <a:lnTo>
                  <a:pt x="25349" y="72326"/>
                </a:lnTo>
                <a:lnTo>
                  <a:pt x="26073" y="72580"/>
                </a:lnTo>
                <a:lnTo>
                  <a:pt x="25844" y="72288"/>
                </a:lnTo>
                <a:lnTo>
                  <a:pt x="25285" y="72288"/>
                </a:lnTo>
                <a:lnTo>
                  <a:pt x="17983" y="69583"/>
                </a:lnTo>
                <a:lnTo>
                  <a:pt x="5981" y="73812"/>
                </a:lnTo>
                <a:lnTo>
                  <a:pt x="5892" y="74002"/>
                </a:lnTo>
                <a:lnTo>
                  <a:pt x="0" y="86817"/>
                </a:lnTo>
                <a:lnTo>
                  <a:pt x="25" y="86956"/>
                </a:lnTo>
                <a:lnTo>
                  <a:pt x="1219" y="93713"/>
                </a:lnTo>
                <a:lnTo>
                  <a:pt x="5181" y="99288"/>
                </a:lnTo>
                <a:lnTo>
                  <a:pt x="11036" y="103085"/>
                </a:lnTo>
                <a:lnTo>
                  <a:pt x="17868" y="104686"/>
                </a:lnTo>
                <a:lnTo>
                  <a:pt x="24726" y="103479"/>
                </a:lnTo>
                <a:lnTo>
                  <a:pt x="27851" y="101269"/>
                </a:lnTo>
                <a:lnTo>
                  <a:pt x="30276" y="99542"/>
                </a:lnTo>
                <a:lnTo>
                  <a:pt x="34086" y="93713"/>
                </a:lnTo>
                <a:lnTo>
                  <a:pt x="35737" y="86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 descr=""/>
          <p:cNvGrpSpPr/>
          <p:nvPr/>
        </p:nvGrpSpPr>
        <p:grpSpPr>
          <a:xfrm>
            <a:off x="12224723" y="4109994"/>
            <a:ext cx="1686560" cy="2515870"/>
            <a:chOff x="12224723" y="4109994"/>
            <a:chExt cx="1686560" cy="2515870"/>
          </a:xfrm>
        </p:grpSpPr>
        <p:sp>
          <p:nvSpPr>
            <p:cNvPr id="29" name="object 29" descr=""/>
            <p:cNvSpPr/>
            <p:nvPr/>
          </p:nvSpPr>
          <p:spPr>
            <a:xfrm>
              <a:off x="12224715" y="4109998"/>
              <a:ext cx="1686560" cy="2374900"/>
            </a:xfrm>
            <a:custGeom>
              <a:avLst/>
              <a:gdLst/>
              <a:ahLst/>
              <a:cxnLst/>
              <a:rect l="l" t="t" r="r" b="b"/>
              <a:pathLst>
                <a:path w="1686559" h="2374900">
                  <a:moveTo>
                    <a:pt x="27101" y="2324100"/>
                  </a:moveTo>
                  <a:lnTo>
                    <a:pt x="26670" y="2323592"/>
                  </a:lnTo>
                  <a:lnTo>
                    <a:pt x="26911" y="2324100"/>
                  </a:lnTo>
                  <a:lnTo>
                    <a:pt x="27101" y="2324100"/>
                  </a:lnTo>
                  <a:close/>
                </a:path>
                <a:path w="1686559" h="2374900">
                  <a:moveTo>
                    <a:pt x="45656" y="2343912"/>
                  </a:moveTo>
                  <a:lnTo>
                    <a:pt x="40055" y="2336800"/>
                  </a:lnTo>
                  <a:lnTo>
                    <a:pt x="34442" y="2336800"/>
                  </a:lnTo>
                  <a:lnTo>
                    <a:pt x="45656" y="2343912"/>
                  </a:lnTo>
                  <a:close/>
                </a:path>
                <a:path w="1686559" h="2374900">
                  <a:moveTo>
                    <a:pt x="71475" y="12992"/>
                  </a:moveTo>
                  <a:lnTo>
                    <a:pt x="43472" y="25400"/>
                  </a:lnTo>
                  <a:lnTo>
                    <a:pt x="20828" y="50800"/>
                  </a:lnTo>
                  <a:lnTo>
                    <a:pt x="5981" y="88900"/>
                  </a:lnTo>
                  <a:lnTo>
                    <a:pt x="3543" y="88900"/>
                  </a:lnTo>
                  <a:lnTo>
                    <a:pt x="1739" y="101600"/>
                  </a:lnTo>
                  <a:lnTo>
                    <a:pt x="571" y="114300"/>
                  </a:lnTo>
                  <a:lnTo>
                    <a:pt x="38" y="127000"/>
                  </a:lnTo>
                  <a:lnTo>
                    <a:pt x="0" y="2247900"/>
                  </a:lnTo>
                  <a:lnTo>
                    <a:pt x="1841" y="2273300"/>
                  </a:lnTo>
                  <a:lnTo>
                    <a:pt x="7175" y="2286000"/>
                  </a:lnTo>
                  <a:lnTo>
                    <a:pt x="15697" y="2311400"/>
                  </a:lnTo>
                  <a:lnTo>
                    <a:pt x="26670" y="2323592"/>
                  </a:lnTo>
                  <a:lnTo>
                    <a:pt x="14516" y="2298700"/>
                  </a:lnTo>
                  <a:lnTo>
                    <a:pt x="7493" y="2273300"/>
                  </a:lnTo>
                  <a:lnTo>
                    <a:pt x="4394" y="2247900"/>
                  </a:lnTo>
                  <a:lnTo>
                    <a:pt x="3771" y="2222500"/>
                  </a:lnTo>
                  <a:lnTo>
                    <a:pt x="3771" y="127000"/>
                  </a:lnTo>
                  <a:lnTo>
                    <a:pt x="8509" y="88900"/>
                  </a:lnTo>
                  <a:lnTo>
                    <a:pt x="22199" y="63500"/>
                  </a:lnTo>
                  <a:lnTo>
                    <a:pt x="43662" y="38100"/>
                  </a:lnTo>
                  <a:lnTo>
                    <a:pt x="71475" y="12992"/>
                  </a:lnTo>
                  <a:close/>
                </a:path>
                <a:path w="1686559" h="2374900">
                  <a:moveTo>
                    <a:pt x="103530" y="2374900"/>
                  </a:moveTo>
                  <a:lnTo>
                    <a:pt x="77749" y="2362200"/>
                  </a:lnTo>
                  <a:lnTo>
                    <a:pt x="54470" y="2349500"/>
                  </a:lnTo>
                  <a:lnTo>
                    <a:pt x="45656" y="2343912"/>
                  </a:lnTo>
                  <a:lnTo>
                    <a:pt x="50063" y="2349500"/>
                  </a:lnTo>
                  <a:lnTo>
                    <a:pt x="73914" y="2362200"/>
                  </a:lnTo>
                  <a:lnTo>
                    <a:pt x="100863" y="2374900"/>
                  </a:lnTo>
                  <a:lnTo>
                    <a:pt x="103530" y="2374900"/>
                  </a:lnTo>
                  <a:close/>
                </a:path>
                <a:path w="1686559" h="2374900">
                  <a:moveTo>
                    <a:pt x="105003" y="0"/>
                  </a:moveTo>
                  <a:lnTo>
                    <a:pt x="95961" y="0"/>
                  </a:lnTo>
                  <a:lnTo>
                    <a:pt x="72174" y="12687"/>
                  </a:lnTo>
                  <a:lnTo>
                    <a:pt x="105003" y="0"/>
                  </a:lnTo>
                  <a:close/>
                </a:path>
                <a:path w="1686559" h="2374900">
                  <a:moveTo>
                    <a:pt x="229666" y="1295400"/>
                  </a:moveTo>
                  <a:lnTo>
                    <a:pt x="227457" y="1295400"/>
                  </a:lnTo>
                  <a:lnTo>
                    <a:pt x="221437" y="1308100"/>
                  </a:lnTo>
                  <a:lnTo>
                    <a:pt x="223520" y="1308100"/>
                  </a:lnTo>
                  <a:lnTo>
                    <a:pt x="229666" y="1295400"/>
                  </a:lnTo>
                  <a:close/>
                </a:path>
                <a:path w="1686559" h="2374900">
                  <a:moveTo>
                    <a:pt x="236982" y="1955800"/>
                  </a:moveTo>
                  <a:lnTo>
                    <a:pt x="227533" y="1943100"/>
                  </a:lnTo>
                  <a:lnTo>
                    <a:pt x="221424" y="1930400"/>
                  </a:lnTo>
                  <a:lnTo>
                    <a:pt x="219659" y="1930400"/>
                  </a:lnTo>
                  <a:lnTo>
                    <a:pt x="220878" y="1918614"/>
                  </a:lnTo>
                  <a:lnTo>
                    <a:pt x="220789" y="1308100"/>
                  </a:lnTo>
                  <a:lnTo>
                    <a:pt x="217551" y="1308100"/>
                  </a:lnTo>
                  <a:lnTo>
                    <a:pt x="217487" y="1435100"/>
                  </a:lnTo>
                  <a:lnTo>
                    <a:pt x="217411" y="1447800"/>
                  </a:lnTo>
                  <a:lnTo>
                    <a:pt x="217347" y="1460500"/>
                  </a:lnTo>
                  <a:lnTo>
                    <a:pt x="217233" y="1473403"/>
                  </a:lnTo>
                  <a:lnTo>
                    <a:pt x="217131" y="1485900"/>
                  </a:lnTo>
                  <a:lnTo>
                    <a:pt x="217017" y="1498600"/>
                  </a:lnTo>
                  <a:lnTo>
                    <a:pt x="216966" y="1536700"/>
                  </a:lnTo>
                  <a:lnTo>
                    <a:pt x="217576" y="1574800"/>
                  </a:lnTo>
                  <a:lnTo>
                    <a:pt x="217220" y="1574800"/>
                  </a:lnTo>
                  <a:lnTo>
                    <a:pt x="217220" y="1930400"/>
                  </a:lnTo>
                  <a:lnTo>
                    <a:pt x="219214" y="1943100"/>
                  </a:lnTo>
                  <a:lnTo>
                    <a:pt x="224764" y="1943100"/>
                  </a:lnTo>
                  <a:lnTo>
                    <a:pt x="233184" y="1955800"/>
                  </a:lnTo>
                  <a:lnTo>
                    <a:pt x="236982" y="1955800"/>
                  </a:lnTo>
                  <a:close/>
                </a:path>
                <a:path w="1686559" h="2374900">
                  <a:moveTo>
                    <a:pt x="297091" y="1588122"/>
                  </a:moveTo>
                  <a:lnTo>
                    <a:pt x="296519" y="1588566"/>
                  </a:lnTo>
                  <a:lnTo>
                    <a:pt x="296595" y="1589189"/>
                  </a:lnTo>
                  <a:lnTo>
                    <a:pt x="297091" y="1588122"/>
                  </a:lnTo>
                  <a:close/>
                </a:path>
                <a:path w="1686559" h="2374900">
                  <a:moveTo>
                    <a:pt x="319316" y="1582356"/>
                  </a:moveTo>
                  <a:lnTo>
                    <a:pt x="319036" y="1582013"/>
                  </a:lnTo>
                  <a:lnTo>
                    <a:pt x="318401" y="1582013"/>
                  </a:lnTo>
                  <a:lnTo>
                    <a:pt x="311340" y="1579321"/>
                  </a:lnTo>
                  <a:lnTo>
                    <a:pt x="299224" y="1583486"/>
                  </a:lnTo>
                  <a:lnTo>
                    <a:pt x="297091" y="1588122"/>
                  </a:lnTo>
                  <a:lnTo>
                    <a:pt x="303707" y="1582839"/>
                  </a:lnTo>
                  <a:lnTo>
                    <a:pt x="318477" y="1582051"/>
                  </a:lnTo>
                  <a:lnTo>
                    <a:pt x="319316" y="1582356"/>
                  </a:lnTo>
                  <a:close/>
                </a:path>
                <a:path w="1686559" h="2374900">
                  <a:moveTo>
                    <a:pt x="323494" y="736600"/>
                  </a:moveTo>
                  <a:lnTo>
                    <a:pt x="310743" y="698500"/>
                  </a:lnTo>
                  <a:lnTo>
                    <a:pt x="316865" y="686790"/>
                  </a:lnTo>
                  <a:lnTo>
                    <a:pt x="317411" y="685698"/>
                  </a:lnTo>
                  <a:lnTo>
                    <a:pt x="321475" y="673100"/>
                  </a:lnTo>
                  <a:lnTo>
                    <a:pt x="320484" y="673100"/>
                  </a:lnTo>
                  <a:lnTo>
                    <a:pt x="313499" y="685698"/>
                  </a:lnTo>
                  <a:lnTo>
                    <a:pt x="308787" y="685698"/>
                  </a:lnTo>
                  <a:lnTo>
                    <a:pt x="306984" y="698500"/>
                  </a:lnTo>
                  <a:lnTo>
                    <a:pt x="307606" y="711200"/>
                  </a:lnTo>
                  <a:lnTo>
                    <a:pt x="309600" y="711200"/>
                  </a:lnTo>
                  <a:lnTo>
                    <a:pt x="312140" y="723900"/>
                  </a:lnTo>
                  <a:lnTo>
                    <a:pt x="315341" y="723900"/>
                  </a:lnTo>
                  <a:lnTo>
                    <a:pt x="319074" y="736600"/>
                  </a:lnTo>
                  <a:lnTo>
                    <a:pt x="323494" y="736600"/>
                  </a:lnTo>
                  <a:close/>
                </a:path>
                <a:path w="1686559" h="2374900">
                  <a:moveTo>
                    <a:pt x="325094" y="774700"/>
                  </a:moveTo>
                  <a:lnTo>
                    <a:pt x="315074" y="762000"/>
                  </a:lnTo>
                  <a:lnTo>
                    <a:pt x="306336" y="762000"/>
                  </a:lnTo>
                  <a:lnTo>
                    <a:pt x="299796" y="749668"/>
                  </a:lnTo>
                  <a:lnTo>
                    <a:pt x="299554" y="749122"/>
                  </a:lnTo>
                  <a:lnTo>
                    <a:pt x="299491" y="748944"/>
                  </a:lnTo>
                  <a:lnTo>
                    <a:pt x="295783" y="736600"/>
                  </a:lnTo>
                  <a:lnTo>
                    <a:pt x="295795" y="723900"/>
                  </a:lnTo>
                  <a:lnTo>
                    <a:pt x="296887" y="723900"/>
                  </a:lnTo>
                  <a:lnTo>
                    <a:pt x="302869" y="711200"/>
                  </a:lnTo>
                  <a:lnTo>
                    <a:pt x="297561" y="711200"/>
                  </a:lnTo>
                  <a:lnTo>
                    <a:pt x="293852" y="723900"/>
                  </a:lnTo>
                  <a:lnTo>
                    <a:pt x="291884" y="723900"/>
                  </a:lnTo>
                  <a:lnTo>
                    <a:pt x="294119" y="748944"/>
                  </a:lnTo>
                  <a:lnTo>
                    <a:pt x="293992" y="749122"/>
                  </a:lnTo>
                  <a:lnTo>
                    <a:pt x="304800" y="762000"/>
                  </a:lnTo>
                  <a:lnTo>
                    <a:pt x="320573" y="774700"/>
                  </a:lnTo>
                  <a:lnTo>
                    <a:pt x="325094" y="774700"/>
                  </a:lnTo>
                  <a:close/>
                </a:path>
                <a:path w="1686559" h="2374900">
                  <a:moveTo>
                    <a:pt x="328777" y="739660"/>
                  </a:moveTo>
                  <a:lnTo>
                    <a:pt x="327482" y="736600"/>
                  </a:lnTo>
                  <a:lnTo>
                    <a:pt x="323494" y="736600"/>
                  </a:lnTo>
                  <a:lnTo>
                    <a:pt x="328777" y="739660"/>
                  </a:lnTo>
                  <a:close/>
                </a:path>
                <a:path w="1686559" h="2374900">
                  <a:moveTo>
                    <a:pt x="328891" y="1596986"/>
                  </a:moveTo>
                  <a:lnTo>
                    <a:pt x="323303" y="1583880"/>
                  </a:lnTo>
                  <a:lnTo>
                    <a:pt x="319316" y="1582356"/>
                  </a:lnTo>
                  <a:lnTo>
                    <a:pt x="324777" y="1589189"/>
                  </a:lnTo>
                  <a:lnTo>
                    <a:pt x="325170" y="1596542"/>
                  </a:lnTo>
                  <a:lnTo>
                    <a:pt x="320484" y="1606778"/>
                  </a:lnTo>
                  <a:lnTo>
                    <a:pt x="311061" y="1610194"/>
                  </a:lnTo>
                  <a:lnTo>
                    <a:pt x="301637" y="1606778"/>
                  </a:lnTo>
                  <a:lnTo>
                    <a:pt x="296951" y="1596542"/>
                  </a:lnTo>
                  <a:lnTo>
                    <a:pt x="296595" y="1589189"/>
                  </a:lnTo>
                  <a:lnTo>
                    <a:pt x="293192" y="1596542"/>
                  </a:lnTo>
                  <a:lnTo>
                    <a:pt x="311061" y="1614411"/>
                  </a:lnTo>
                  <a:lnTo>
                    <a:pt x="317944" y="1613192"/>
                  </a:lnTo>
                  <a:lnTo>
                    <a:pt x="322211" y="1610194"/>
                  </a:lnTo>
                  <a:lnTo>
                    <a:pt x="323443" y="1609318"/>
                  </a:lnTo>
                  <a:lnTo>
                    <a:pt x="325132" y="1606778"/>
                  </a:lnTo>
                  <a:lnTo>
                    <a:pt x="327240" y="1603527"/>
                  </a:lnTo>
                  <a:lnTo>
                    <a:pt x="328891" y="1596986"/>
                  </a:lnTo>
                  <a:close/>
                </a:path>
                <a:path w="1686559" h="2374900">
                  <a:moveTo>
                    <a:pt x="345046" y="749122"/>
                  </a:moveTo>
                  <a:lnTo>
                    <a:pt x="328777" y="739660"/>
                  </a:lnTo>
                  <a:lnTo>
                    <a:pt x="332778" y="749122"/>
                  </a:lnTo>
                  <a:lnTo>
                    <a:pt x="345046" y="749122"/>
                  </a:lnTo>
                  <a:close/>
                </a:path>
                <a:path w="1686559" h="2374900">
                  <a:moveTo>
                    <a:pt x="353987" y="711200"/>
                  </a:moveTo>
                  <a:lnTo>
                    <a:pt x="341083" y="698500"/>
                  </a:lnTo>
                  <a:lnTo>
                    <a:pt x="333082" y="673100"/>
                  </a:lnTo>
                  <a:lnTo>
                    <a:pt x="332917" y="660400"/>
                  </a:lnTo>
                  <a:lnTo>
                    <a:pt x="337718" y="647700"/>
                  </a:lnTo>
                  <a:lnTo>
                    <a:pt x="334416" y="647700"/>
                  </a:lnTo>
                  <a:lnTo>
                    <a:pt x="330809" y="660400"/>
                  </a:lnTo>
                  <a:lnTo>
                    <a:pt x="328930" y="660400"/>
                  </a:lnTo>
                  <a:lnTo>
                    <a:pt x="328523" y="673100"/>
                  </a:lnTo>
                  <a:lnTo>
                    <a:pt x="329552" y="673100"/>
                  </a:lnTo>
                  <a:lnTo>
                    <a:pt x="330200" y="685698"/>
                  </a:lnTo>
                  <a:lnTo>
                    <a:pt x="332232" y="685698"/>
                  </a:lnTo>
                  <a:lnTo>
                    <a:pt x="338582" y="698500"/>
                  </a:lnTo>
                  <a:lnTo>
                    <a:pt x="346506" y="711200"/>
                  </a:lnTo>
                  <a:lnTo>
                    <a:pt x="353987" y="711200"/>
                  </a:lnTo>
                  <a:close/>
                </a:path>
                <a:path w="1686559" h="2374900">
                  <a:moveTo>
                    <a:pt x="359194" y="715657"/>
                  </a:moveTo>
                  <a:lnTo>
                    <a:pt x="355676" y="711200"/>
                  </a:lnTo>
                  <a:lnTo>
                    <a:pt x="353987" y="711200"/>
                  </a:lnTo>
                  <a:lnTo>
                    <a:pt x="359194" y="715657"/>
                  </a:lnTo>
                  <a:close/>
                </a:path>
                <a:path w="1686559" h="2374900">
                  <a:moveTo>
                    <a:pt x="368846" y="723900"/>
                  </a:moveTo>
                  <a:lnTo>
                    <a:pt x="359194" y="715657"/>
                  </a:lnTo>
                  <a:lnTo>
                    <a:pt x="365721" y="723900"/>
                  </a:lnTo>
                  <a:lnTo>
                    <a:pt x="368846" y="723900"/>
                  </a:lnTo>
                  <a:close/>
                </a:path>
                <a:path w="1686559" h="2374900">
                  <a:moveTo>
                    <a:pt x="369049" y="622300"/>
                  </a:moveTo>
                  <a:lnTo>
                    <a:pt x="366674" y="622300"/>
                  </a:lnTo>
                  <a:lnTo>
                    <a:pt x="360337" y="635000"/>
                  </a:lnTo>
                  <a:lnTo>
                    <a:pt x="361543" y="647700"/>
                  </a:lnTo>
                  <a:lnTo>
                    <a:pt x="354266" y="647700"/>
                  </a:lnTo>
                  <a:lnTo>
                    <a:pt x="362204" y="660400"/>
                  </a:lnTo>
                  <a:lnTo>
                    <a:pt x="367753" y="660400"/>
                  </a:lnTo>
                  <a:lnTo>
                    <a:pt x="363740" y="647700"/>
                  </a:lnTo>
                  <a:lnTo>
                    <a:pt x="363943" y="635000"/>
                  </a:lnTo>
                  <a:lnTo>
                    <a:pt x="369049" y="622300"/>
                  </a:lnTo>
                  <a:close/>
                </a:path>
                <a:path w="1686559" h="2374900">
                  <a:moveTo>
                    <a:pt x="380885" y="736600"/>
                  </a:moveTo>
                  <a:lnTo>
                    <a:pt x="377113" y="723900"/>
                  </a:lnTo>
                  <a:lnTo>
                    <a:pt x="371856" y="723900"/>
                  </a:lnTo>
                  <a:lnTo>
                    <a:pt x="367995" y="736600"/>
                  </a:lnTo>
                  <a:lnTo>
                    <a:pt x="366014" y="736600"/>
                  </a:lnTo>
                  <a:lnTo>
                    <a:pt x="345655" y="749122"/>
                  </a:lnTo>
                  <a:lnTo>
                    <a:pt x="345401" y="749668"/>
                  </a:lnTo>
                  <a:lnTo>
                    <a:pt x="341833" y="762000"/>
                  </a:lnTo>
                  <a:lnTo>
                    <a:pt x="334505" y="774700"/>
                  </a:lnTo>
                  <a:lnTo>
                    <a:pt x="338239" y="774700"/>
                  </a:lnTo>
                  <a:lnTo>
                    <a:pt x="343801" y="787400"/>
                  </a:lnTo>
                  <a:lnTo>
                    <a:pt x="352475" y="800100"/>
                  </a:lnTo>
                  <a:lnTo>
                    <a:pt x="363347" y="812800"/>
                  </a:lnTo>
                  <a:lnTo>
                    <a:pt x="376529" y="812800"/>
                  </a:lnTo>
                  <a:lnTo>
                    <a:pt x="361734" y="800100"/>
                  </a:lnTo>
                  <a:lnTo>
                    <a:pt x="349872" y="787400"/>
                  </a:lnTo>
                  <a:lnTo>
                    <a:pt x="349758" y="787247"/>
                  </a:lnTo>
                  <a:lnTo>
                    <a:pt x="340296" y="774700"/>
                  </a:lnTo>
                  <a:lnTo>
                    <a:pt x="346430" y="774700"/>
                  </a:lnTo>
                  <a:lnTo>
                    <a:pt x="348703" y="762000"/>
                  </a:lnTo>
                  <a:lnTo>
                    <a:pt x="349478" y="749122"/>
                  </a:lnTo>
                  <a:lnTo>
                    <a:pt x="364731" y="749122"/>
                  </a:lnTo>
                  <a:lnTo>
                    <a:pt x="364794" y="748944"/>
                  </a:lnTo>
                  <a:lnTo>
                    <a:pt x="369633" y="736600"/>
                  </a:lnTo>
                  <a:lnTo>
                    <a:pt x="380885" y="736600"/>
                  </a:lnTo>
                  <a:close/>
                </a:path>
                <a:path w="1686559" h="2374900">
                  <a:moveTo>
                    <a:pt x="412254" y="685698"/>
                  </a:moveTo>
                  <a:lnTo>
                    <a:pt x="406006" y="685698"/>
                  </a:lnTo>
                  <a:lnTo>
                    <a:pt x="398627" y="698500"/>
                  </a:lnTo>
                  <a:lnTo>
                    <a:pt x="391058" y="685698"/>
                  </a:lnTo>
                  <a:lnTo>
                    <a:pt x="383044" y="673100"/>
                  </a:lnTo>
                  <a:lnTo>
                    <a:pt x="375056" y="660400"/>
                  </a:lnTo>
                  <a:lnTo>
                    <a:pt x="369735" y="660400"/>
                  </a:lnTo>
                  <a:lnTo>
                    <a:pt x="378066" y="673100"/>
                  </a:lnTo>
                  <a:lnTo>
                    <a:pt x="386778" y="685698"/>
                  </a:lnTo>
                  <a:lnTo>
                    <a:pt x="394703" y="698500"/>
                  </a:lnTo>
                  <a:lnTo>
                    <a:pt x="394944" y="698500"/>
                  </a:lnTo>
                  <a:lnTo>
                    <a:pt x="389877" y="711200"/>
                  </a:lnTo>
                  <a:lnTo>
                    <a:pt x="386321" y="711200"/>
                  </a:lnTo>
                  <a:lnTo>
                    <a:pt x="384810" y="723900"/>
                  </a:lnTo>
                  <a:lnTo>
                    <a:pt x="385902" y="723900"/>
                  </a:lnTo>
                  <a:lnTo>
                    <a:pt x="380885" y="736600"/>
                  </a:lnTo>
                  <a:lnTo>
                    <a:pt x="391198" y="736600"/>
                  </a:lnTo>
                  <a:lnTo>
                    <a:pt x="389623" y="723900"/>
                  </a:lnTo>
                  <a:lnTo>
                    <a:pt x="390728" y="711200"/>
                  </a:lnTo>
                  <a:lnTo>
                    <a:pt x="399618" y="698500"/>
                  </a:lnTo>
                  <a:lnTo>
                    <a:pt x="412254" y="685698"/>
                  </a:lnTo>
                  <a:close/>
                </a:path>
                <a:path w="1686559" h="2374900">
                  <a:moveTo>
                    <a:pt x="413016" y="1103261"/>
                  </a:moveTo>
                  <a:lnTo>
                    <a:pt x="405003" y="1092200"/>
                  </a:lnTo>
                  <a:lnTo>
                    <a:pt x="400621" y="1092200"/>
                  </a:lnTo>
                  <a:lnTo>
                    <a:pt x="400532" y="1091476"/>
                  </a:lnTo>
                  <a:lnTo>
                    <a:pt x="399008" y="1079500"/>
                  </a:lnTo>
                  <a:lnTo>
                    <a:pt x="398119" y="1066800"/>
                  </a:lnTo>
                  <a:lnTo>
                    <a:pt x="398703" y="1066800"/>
                  </a:lnTo>
                  <a:lnTo>
                    <a:pt x="398703" y="812800"/>
                  </a:lnTo>
                  <a:lnTo>
                    <a:pt x="394944" y="812800"/>
                  </a:lnTo>
                  <a:lnTo>
                    <a:pt x="394944" y="1066800"/>
                  </a:lnTo>
                  <a:lnTo>
                    <a:pt x="398830" y="1092200"/>
                  </a:lnTo>
                  <a:lnTo>
                    <a:pt x="413016" y="1103261"/>
                  </a:lnTo>
                  <a:close/>
                </a:path>
                <a:path w="1686559" h="2374900">
                  <a:moveTo>
                    <a:pt x="413943" y="683920"/>
                  </a:moveTo>
                  <a:lnTo>
                    <a:pt x="412254" y="685698"/>
                  </a:lnTo>
                  <a:lnTo>
                    <a:pt x="412953" y="685698"/>
                  </a:lnTo>
                  <a:lnTo>
                    <a:pt x="413943" y="683920"/>
                  </a:lnTo>
                  <a:close/>
                </a:path>
                <a:path w="1686559" h="2374900">
                  <a:moveTo>
                    <a:pt x="415124" y="1104900"/>
                  </a:moveTo>
                  <a:lnTo>
                    <a:pt x="413016" y="1103261"/>
                  </a:lnTo>
                  <a:lnTo>
                    <a:pt x="414210" y="1104900"/>
                  </a:lnTo>
                  <a:lnTo>
                    <a:pt x="415124" y="1104900"/>
                  </a:lnTo>
                  <a:close/>
                </a:path>
                <a:path w="1686559" h="2374900">
                  <a:moveTo>
                    <a:pt x="422668" y="660400"/>
                  </a:moveTo>
                  <a:lnTo>
                    <a:pt x="417957" y="647700"/>
                  </a:lnTo>
                  <a:lnTo>
                    <a:pt x="414896" y="647700"/>
                  </a:lnTo>
                  <a:lnTo>
                    <a:pt x="410273" y="635000"/>
                  </a:lnTo>
                  <a:lnTo>
                    <a:pt x="404952" y="635000"/>
                  </a:lnTo>
                  <a:lnTo>
                    <a:pt x="398703" y="622300"/>
                  </a:lnTo>
                  <a:lnTo>
                    <a:pt x="398703" y="495300"/>
                  </a:lnTo>
                  <a:lnTo>
                    <a:pt x="399440" y="482600"/>
                  </a:lnTo>
                  <a:lnTo>
                    <a:pt x="402412" y="482600"/>
                  </a:lnTo>
                  <a:lnTo>
                    <a:pt x="408800" y="469900"/>
                  </a:lnTo>
                  <a:lnTo>
                    <a:pt x="401053" y="469900"/>
                  </a:lnTo>
                  <a:lnTo>
                    <a:pt x="395681" y="482600"/>
                  </a:lnTo>
                  <a:lnTo>
                    <a:pt x="394944" y="508000"/>
                  </a:lnTo>
                  <a:lnTo>
                    <a:pt x="394944" y="622300"/>
                  </a:lnTo>
                  <a:lnTo>
                    <a:pt x="390461" y="622300"/>
                  </a:lnTo>
                  <a:lnTo>
                    <a:pt x="399834" y="635000"/>
                  </a:lnTo>
                  <a:lnTo>
                    <a:pt x="407860" y="647700"/>
                  </a:lnTo>
                  <a:lnTo>
                    <a:pt x="414528" y="647700"/>
                  </a:lnTo>
                  <a:lnTo>
                    <a:pt x="418896" y="660400"/>
                  </a:lnTo>
                  <a:lnTo>
                    <a:pt x="422668" y="660400"/>
                  </a:lnTo>
                  <a:close/>
                </a:path>
                <a:path w="1686559" h="2374900">
                  <a:moveTo>
                    <a:pt x="424180" y="673100"/>
                  </a:moveTo>
                  <a:lnTo>
                    <a:pt x="419938" y="673100"/>
                  </a:lnTo>
                  <a:lnTo>
                    <a:pt x="413943" y="683920"/>
                  </a:lnTo>
                  <a:lnTo>
                    <a:pt x="424180" y="673100"/>
                  </a:lnTo>
                  <a:close/>
                </a:path>
                <a:path w="1686559" h="2374900">
                  <a:moveTo>
                    <a:pt x="429856" y="673100"/>
                  </a:moveTo>
                  <a:lnTo>
                    <a:pt x="427228" y="660400"/>
                  </a:lnTo>
                  <a:lnTo>
                    <a:pt x="423227" y="660400"/>
                  </a:lnTo>
                  <a:lnTo>
                    <a:pt x="427545" y="673100"/>
                  </a:lnTo>
                  <a:lnTo>
                    <a:pt x="429856" y="673100"/>
                  </a:lnTo>
                  <a:close/>
                </a:path>
                <a:path w="1686559" h="2374900">
                  <a:moveTo>
                    <a:pt x="430961" y="787400"/>
                  </a:moveTo>
                  <a:lnTo>
                    <a:pt x="417322" y="774700"/>
                  </a:lnTo>
                  <a:lnTo>
                    <a:pt x="412178" y="762000"/>
                  </a:lnTo>
                  <a:lnTo>
                    <a:pt x="412407" y="749668"/>
                  </a:lnTo>
                  <a:lnTo>
                    <a:pt x="412483" y="748944"/>
                  </a:lnTo>
                  <a:lnTo>
                    <a:pt x="414921" y="736600"/>
                  </a:lnTo>
                  <a:lnTo>
                    <a:pt x="423672" y="723900"/>
                  </a:lnTo>
                  <a:lnTo>
                    <a:pt x="410972" y="723900"/>
                  </a:lnTo>
                  <a:lnTo>
                    <a:pt x="398703" y="736600"/>
                  </a:lnTo>
                  <a:lnTo>
                    <a:pt x="412000" y="736600"/>
                  </a:lnTo>
                  <a:lnTo>
                    <a:pt x="408635" y="748944"/>
                  </a:lnTo>
                  <a:lnTo>
                    <a:pt x="408571" y="749668"/>
                  </a:lnTo>
                  <a:lnTo>
                    <a:pt x="409460" y="762000"/>
                  </a:lnTo>
                  <a:lnTo>
                    <a:pt x="416331" y="774700"/>
                  </a:lnTo>
                  <a:lnTo>
                    <a:pt x="430568" y="787247"/>
                  </a:lnTo>
                  <a:lnTo>
                    <a:pt x="430961" y="787400"/>
                  </a:lnTo>
                  <a:close/>
                </a:path>
                <a:path w="1686559" h="2374900">
                  <a:moveTo>
                    <a:pt x="444614" y="698500"/>
                  </a:moveTo>
                  <a:lnTo>
                    <a:pt x="442874" y="698500"/>
                  </a:lnTo>
                  <a:lnTo>
                    <a:pt x="435940" y="711200"/>
                  </a:lnTo>
                  <a:lnTo>
                    <a:pt x="424345" y="723900"/>
                  </a:lnTo>
                  <a:lnTo>
                    <a:pt x="431876" y="723900"/>
                  </a:lnTo>
                  <a:lnTo>
                    <a:pt x="439013" y="711200"/>
                  </a:lnTo>
                  <a:lnTo>
                    <a:pt x="444614" y="698500"/>
                  </a:lnTo>
                  <a:close/>
                </a:path>
                <a:path w="1686559" h="2374900">
                  <a:moveTo>
                    <a:pt x="480618" y="921740"/>
                  </a:moveTo>
                  <a:lnTo>
                    <a:pt x="428142" y="850900"/>
                  </a:lnTo>
                  <a:lnTo>
                    <a:pt x="422529" y="838200"/>
                  </a:lnTo>
                  <a:lnTo>
                    <a:pt x="416560" y="825500"/>
                  </a:lnTo>
                  <a:lnTo>
                    <a:pt x="409727" y="825500"/>
                  </a:lnTo>
                  <a:lnTo>
                    <a:pt x="401548" y="812800"/>
                  </a:lnTo>
                  <a:lnTo>
                    <a:pt x="399503" y="812800"/>
                  </a:lnTo>
                  <a:lnTo>
                    <a:pt x="404571" y="825500"/>
                  </a:lnTo>
                  <a:lnTo>
                    <a:pt x="408927" y="825500"/>
                  </a:lnTo>
                  <a:lnTo>
                    <a:pt x="412775" y="838200"/>
                  </a:lnTo>
                  <a:lnTo>
                    <a:pt x="416280" y="838200"/>
                  </a:lnTo>
                  <a:lnTo>
                    <a:pt x="445173" y="876300"/>
                  </a:lnTo>
                  <a:lnTo>
                    <a:pt x="474662" y="914400"/>
                  </a:lnTo>
                  <a:lnTo>
                    <a:pt x="480618" y="921740"/>
                  </a:lnTo>
                  <a:close/>
                </a:path>
                <a:path w="1686559" h="2374900">
                  <a:moveTo>
                    <a:pt x="513232" y="720128"/>
                  </a:moveTo>
                  <a:lnTo>
                    <a:pt x="506082" y="723900"/>
                  </a:lnTo>
                  <a:lnTo>
                    <a:pt x="485216" y="736600"/>
                  </a:lnTo>
                  <a:lnTo>
                    <a:pt x="476986" y="748944"/>
                  </a:lnTo>
                  <a:lnTo>
                    <a:pt x="491147" y="736600"/>
                  </a:lnTo>
                  <a:lnTo>
                    <a:pt x="507771" y="723900"/>
                  </a:lnTo>
                  <a:lnTo>
                    <a:pt x="513232" y="720128"/>
                  </a:lnTo>
                  <a:close/>
                </a:path>
                <a:path w="1686559" h="2374900">
                  <a:moveTo>
                    <a:pt x="527189" y="609600"/>
                  </a:moveTo>
                  <a:lnTo>
                    <a:pt x="519633" y="609600"/>
                  </a:lnTo>
                  <a:lnTo>
                    <a:pt x="514083" y="621588"/>
                  </a:lnTo>
                  <a:lnTo>
                    <a:pt x="527189" y="609600"/>
                  </a:lnTo>
                  <a:close/>
                </a:path>
                <a:path w="1686559" h="2374900">
                  <a:moveTo>
                    <a:pt x="530110" y="711200"/>
                  </a:moveTo>
                  <a:lnTo>
                    <a:pt x="526110" y="711200"/>
                  </a:lnTo>
                  <a:lnTo>
                    <a:pt x="513232" y="720128"/>
                  </a:lnTo>
                  <a:lnTo>
                    <a:pt x="530110" y="711200"/>
                  </a:lnTo>
                  <a:close/>
                </a:path>
                <a:path w="1686559" h="2374900">
                  <a:moveTo>
                    <a:pt x="554291" y="1008545"/>
                  </a:moveTo>
                  <a:lnTo>
                    <a:pt x="538505" y="990600"/>
                  </a:lnTo>
                  <a:lnTo>
                    <a:pt x="505523" y="952500"/>
                  </a:lnTo>
                  <a:lnTo>
                    <a:pt x="480618" y="921740"/>
                  </a:lnTo>
                  <a:lnTo>
                    <a:pt x="484593" y="927100"/>
                  </a:lnTo>
                  <a:lnTo>
                    <a:pt x="514172" y="965200"/>
                  </a:lnTo>
                  <a:lnTo>
                    <a:pt x="546061" y="1003300"/>
                  </a:lnTo>
                  <a:lnTo>
                    <a:pt x="554291" y="1008545"/>
                  </a:lnTo>
                  <a:close/>
                </a:path>
                <a:path w="1686559" h="2374900">
                  <a:moveTo>
                    <a:pt x="555650" y="711200"/>
                  </a:moveTo>
                  <a:lnTo>
                    <a:pt x="520344" y="686790"/>
                  </a:lnTo>
                  <a:lnTo>
                    <a:pt x="503847" y="647700"/>
                  </a:lnTo>
                  <a:lnTo>
                    <a:pt x="507898" y="635000"/>
                  </a:lnTo>
                  <a:lnTo>
                    <a:pt x="514083" y="621588"/>
                  </a:lnTo>
                  <a:lnTo>
                    <a:pt x="513321" y="622300"/>
                  </a:lnTo>
                  <a:lnTo>
                    <a:pt x="500075" y="647700"/>
                  </a:lnTo>
                  <a:lnTo>
                    <a:pt x="503224" y="673100"/>
                  </a:lnTo>
                  <a:lnTo>
                    <a:pt x="512838" y="685698"/>
                  </a:lnTo>
                  <a:lnTo>
                    <a:pt x="514045" y="686790"/>
                  </a:lnTo>
                  <a:lnTo>
                    <a:pt x="527621" y="698500"/>
                  </a:lnTo>
                  <a:lnTo>
                    <a:pt x="545807" y="711200"/>
                  </a:lnTo>
                  <a:lnTo>
                    <a:pt x="555650" y="711200"/>
                  </a:lnTo>
                  <a:close/>
                </a:path>
                <a:path w="1686559" h="2374900">
                  <a:moveTo>
                    <a:pt x="557441" y="596900"/>
                  </a:moveTo>
                  <a:lnTo>
                    <a:pt x="541058" y="596900"/>
                  </a:lnTo>
                  <a:lnTo>
                    <a:pt x="527189" y="609600"/>
                  </a:lnTo>
                  <a:lnTo>
                    <a:pt x="536867" y="609600"/>
                  </a:lnTo>
                  <a:lnTo>
                    <a:pt x="557441" y="596900"/>
                  </a:lnTo>
                  <a:close/>
                </a:path>
                <a:path w="1686559" h="2374900">
                  <a:moveTo>
                    <a:pt x="574789" y="1981200"/>
                  </a:moveTo>
                  <a:lnTo>
                    <a:pt x="572871" y="1981200"/>
                  </a:lnTo>
                  <a:lnTo>
                    <a:pt x="565429" y="1993900"/>
                  </a:lnTo>
                  <a:lnTo>
                    <a:pt x="565302" y="1995195"/>
                  </a:lnTo>
                  <a:lnTo>
                    <a:pt x="565835" y="1993900"/>
                  </a:lnTo>
                  <a:lnTo>
                    <a:pt x="574789" y="1981200"/>
                  </a:lnTo>
                  <a:close/>
                </a:path>
                <a:path w="1686559" h="2374900">
                  <a:moveTo>
                    <a:pt x="587552" y="609600"/>
                  </a:moveTo>
                  <a:lnTo>
                    <a:pt x="573659" y="596900"/>
                  </a:lnTo>
                  <a:lnTo>
                    <a:pt x="557441" y="596900"/>
                  </a:lnTo>
                  <a:lnTo>
                    <a:pt x="578269" y="609600"/>
                  </a:lnTo>
                  <a:lnTo>
                    <a:pt x="587552" y="609600"/>
                  </a:lnTo>
                  <a:close/>
                </a:path>
                <a:path w="1686559" h="2374900">
                  <a:moveTo>
                    <a:pt x="600443" y="621372"/>
                  </a:moveTo>
                  <a:lnTo>
                    <a:pt x="595147" y="609600"/>
                  </a:lnTo>
                  <a:lnTo>
                    <a:pt x="587552" y="609600"/>
                  </a:lnTo>
                  <a:lnTo>
                    <a:pt x="600443" y="621372"/>
                  </a:lnTo>
                  <a:close/>
                </a:path>
                <a:path w="1686559" h="2374900">
                  <a:moveTo>
                    <a:pt x="605345" y="1802599"/>
                  </a:moveTo>
                  <a:lnTo>
                    <a:pt x="553859" y="1802599"/>
                  </a:lnTo>
                  <a:lnTo>
                    <a:pt x="605345" y="1802765"/>
                  </a:lnTo>
                  <a:lnTo>
                    <a:pt x="605345" y="1802599"/>
                  </a:lnTo>
                  <a:close/>
                </a:path>
                <a:path w="1686559" h="2374900">
                  <a:moveTo>
                    <a:pt x="605345" y="1798167"/>
                  </a:moveTo>
                  <a:lnTo>
                    <a:pt x="359029" y="1798167"/>
                  </a:lnTo>
                  <a:lnTo>
                    <a:pt x="359029" y="1799437"/>
                  </a:lnTo>
                  <a:lnTo>
                    <a:pt x="358406" y="1799437"/>
                  </a:lnTo>
                  <a:lnTo>
                    <a:pt x="358406" y="1801977"/>
                  </a:lnTo>
                  <a:lnTo>
                    <a:pt x="397205" y="1801977"/>
                  </a:lnTo>
                  <a:lnTo>
                    <a:pt x="397205" y="1803247"/>
                  </a:lnTo>
                  <a:lnTo>
                    <a:pt x="550468" y="1803247"/>
                  </a:lnTo>
                  <a:lnTo>
                    <a:pt x="550468" y="1801977"/>
                  </a:lnTo>
                  <a:lnTo>
                    <a:pt x="605345" y="1801977"/>
                  </a:lnTo>
                  <a:lnTo>
                    <a:pt x="605345" y="1799437"/>
                  </a:lnTo>
                  <a:lnTo>
                    <a:pt x="605345" y="1798167"/>
                  </a:lnTo>
                  <a:close/>
                </a:path>
                <a:path w="1686559" h="2374900">
                  <a:moveTo>
                    <a:pt x="605345" y="1733956"/>
                  </a:moveTo>
                  <a:lnTo>
                    <a:pt x="553847" y="1733956"/>
                  </a:lnTo>
                  <a:lnTo>
                    <a:pt x="605345" y="1734108"/>
                  </a:lnTo>
                  <a:lnTo>
                    <a:pt x="605345" y="1733956"/>
                  </a:lnTo>
                  <a:close/>
                </a:path>
                <a:path w="1686559" h="2374900">
                  <a:moveTo>
                    <a:pt x="605345" y="1729524"/>
                  </a:moveTo>
                  <a:lnTo>
                    <a:pt x="359029" y="1729524"/>
                  </a:lnTo>
                  <a:lnTo>
                    <a:pt x="359029" y="1730794"/>
                  </a:lnTo>
                  <a:lnTo>
                    <a:pt x="358406" y="1730794"/>
                  </a:lnTo>
                  <a:lnTo>
                    <a:pt x="358406" y="1733334"/>
                  </a:lnTo>
                  <a:lnTo>
                    <a:pt x="396925" y="1733334"/>
                  </a:lnTo>
                  <a:lnTo>
                    <a:pt x="396925" y="1734604"/>
                  </a:lnTo>
                  <a:lnTo>
                    <a:pt x="549922" y="1734604"/>
                  </a:lnTo>
                  <a:lnTo>
                    <a:pt x="549922" y="1733334"/>
                  </a:lnTo>
                  <a:lnTo>
                    <a:pt x="605345" y="1733334"/>
                  </a:lnTo>
                  <a:lnTo>
                    <a:pt x="605345" y="1730794"/>
                  </a:lnTo>
                  <a:lnTo>
                    <a:pt x="605345" y="1729524"/>
                  </a:lnTo>
                  <a:close/>
                </a:path>
                <a:path w="1686559" h="2374900">
                  <a:moveTo>
                    <a:pt x="614807" y="647700"/>
                  </a:moveTo>
                  <a:lnTo>
                    <a:pt x="601459" y="622300"/>
                  </a:lnTo>
                  <a:lnTo>
                    <a:pt x="600443" y="621372"/>
                  </a:lnTo>
                  <a:lnTo>
                    <a:pt x="600544" y="621588"/>
                  </a:lnTo>
                  <a:lnTo>
                    <a:pt x="606577" y="635000"/>
                  </a:lnTo>
                  <a:lnTo>
                    <a:pt x="606386" y="673100"/>
                  </a:lnTo>
                  <a:lnTo>
                    <a:pt x="577011" y="698500"/>
                  </a:lnTo>
                  <a:lnTo>
                    <a:pt x="555650" y="711200"/>
                  </a:lnTo>
                  <a:lnTo>
                    <a:pt x="556501" y="711200"/>
                  </a:lnTo>
                  <a:lnTo>
                    <a:pt x="595198" y="723900"/>
                  </a:lnTo>
                  <a:lnTo>
                    <a:pt x="614730" y="731469"/>
                  </a:lnTo>
                  <a:lnTo>
                    <a:pt x="605739" y="723900"/>
                  </a:lnTo>
                  <a:lnTo>
                    <a:pt x="569125" y="711200"/>
                  </a:lnTo>
                  <a:lnTo>
                    <a:pt x="587159" y="698500"/>
                  </a:lnTo>
                  <a:lnTo>
                    <a:pt x="600405" y="686790"/>
                  </a:lnTo>
                  <a:lnTo>
                    <a:pt x="601586" y="685698"/>
                  </a:lnTo>
                  <a:lnTo>
                    <a:pt x="611085" y="673100"/>
                  </a:lnTo>
                  <a:lnTo>
                    <a:pt x="614807" y="647700"/>
                  </a:lnTo>
                  <a:close/>
                </a:path>
                <a:path w="1686559" h="2374900">
                  <a:moveTo>
                    <a:pt x="621969" y="901700"/>
                  </a:moveTo>
                  <a:lnTo>
                    <a:pt x="595007" y="876300"/>
                  </a:lnTo>
                  <a:lnTo>
                    <a:pt x="569061" y="863600"/>
                  </a:lnTo>
                  <a:lnTo>
                    <a:pt x="544004" y="838200"/>
                  </a:lnTo>
                  <a:lnTo>
                    <a:pt x="519696" y="812800"/>
                  </a:lnTo>
                  <a:lnTo>
                    <a:pt x="516064" y="812800"/>
                  </a:lnTo>
                  <a:lnTo>
                    <a:pt x="504444" y="800100"/>
                  </a:lnTo>
                  <a:lnTo>
                    <a:pt x="480225" y="774700"/>
                  </a:lnTo>
                  <a:lnTo>
                    <a:pt x="468274" y="762000"/>
                  </a:lnTo>
                  <a:lnTo>
                    <a:pt x="476504" y="749668"/>
                  </a:lnTo>
                  <a:lnTo>
                    <a:pt x="476605" y="749122"/>
                  </a:lnTo>
                  <a:lnTo>
                    <a:pt x="476643" y="748944"/>
                  </a:lnTo>
                  <a:lnTo>
                    <a:pt x="481457" y="723900"/>
                  </a:lnTo>
                  <a:lnTo>
                    <a:pt x="485025" y="711200"/>
                  </a:lnTo>
                  <a:lnTo>
                    <a:pt x="486473" y="698500"/>
                  </a:lnTo>
                  <a:lnTo>
                    <a:pt x="485076" y="686790"/>
                  </a:lnTo>
                  <a:lnTo>
                    <a:pt x="484898" y="685698"/>
                  </a:lnTo>
                  <a:lnTo>
                    <a:pt x="476605" y="673100"/>
                  </a:lnTo>
                  <a:lnTo>
                    <a:pt x="462394" y="660400"/>
                  </a:lnTo>
                  <a:lnTo>
                    <a:pt x="445693" y="660400"/>
                  </a:lnTo>
                  <a:lnTo>
                    <a:pt x="429856" y="673100"/>
                  </a:lnTo>
                  <a:lnTo>
                    <a:pt x="475551" y="673100"/>
                  </a:lnTo>
                  <a:lnTo>
                    <a:pt x="482625" y="698500"/>
                  </a:lnTo>
                  <a:lnTo>
                    <a:pt x="482727" y="711200"/>
                  </a:lnTo>
                  <a:lnTo>
                    <a:pt x="481380" y="711200"/>
                  </a:lnTo>
                  <a:lnTo>
                    <a:pt x="478929" y="723900"/>
                  </a:lnTo>
                  <a:lnTo>
                    <a:pt x="475767" y="736600"/>
                  </a:lnTo>
                  <a:lnTo>
                    <a:pt x="474027" y="736600"/>
                  </a:lnTo>
                  <a:lnTo>
                    <a:pt x="471741" y="749122"/>
                  </a:lnTo>
                  <a:lnTo>
                    <a:pt x="468655" y="749122"/>
                  </a:lnTo>
                  <a:lnTo>
                    <a:pt x="464515" y="762000"/>
                  </a:lnTo>
                  <a:lnTo>
                    <a:pt x="466128" y="762000"/>
                  </a:lnTo>
                  <a:lnTo>
                    <a:pt x="501713" y="800100"/>
                  </a:lnTo>
                  <a:lnTo>
                    <a:pt x="538454" y="838200"/>
                  </a:lnTo>
                  <a:lnTo>
                    <a:pt x="577088" y="876300"/>
                  </a:lnTo>
                  <a:lnTo>
                    <a:pt x="618312" y="901700"/>
                  </a:lnTo>
                  <a:lnTo>
                    <a:pt x="621969" y="901700"/>
                  </a:lnTo>
                  <a:close/>
                </a:path>
                <a:path w="1686559" h="2374900">
                  <a:moveTo>
                    <a:pt x="635749" y="749122"/>
                  </a:moveTo>
                  <a:lnTo>
                    <a:pt x="635635" y="748944"/>
                  </a:lnTo>
                  <a:lnTo>
                    <a:pt x="627964" y="736600"/>
                  </a:lnTo>
                  <a:lnTo>
                    <a:pt x="614730" y="731469"/>
                  </a:lnTo>
                  <a:lnTo>
                    <a:pt x="635431" y="748944"/>
                  </a:lnTo>
                  <a:lnTo>
                    <a:pt x="635749" y="749122"/>
                  </a:lnTo>
                  <a:close/>
                </a:path>
                <a:path w="1686559" h="2374900">
                  <a:moveTo>
                    <a:pt x="640969" y="927100"/>
                  </a:moveTo>
                  <a:lnTo>
                    <a:pt x="640867" y="921740"/>
                  </a:lnTo>
                  <a:lnTo>
                    <a:pt x="640715" y="914400"/>
                  </a:lnTo>
                  <a:lnTo>
                    <a:pt x="632841" y="914400"/>
                  </a:lnTo>
                  <a:lnTo>
                    <a:pt x="639902" y="927100"/>
                  </a:lnTo>
                  <a:lnTo>
                    <a:pt x="640969" y="927100"/>
                  </a:lnTo>
                  <a:close/>
                </a:path>
                <a:path w="1686559" h="2374900">
                  <a:moveTo>
                    <a:pt x="642734" y="1054100"/>
                  </a:moveTo>
                  <a:lnTo>
                    <a:pt x="614768" y="1041400"/>
                  </a:lnTo>
                  <a:lnTo>
                    <a:pt x="589038" y="1028700"/>
                  </a:lnTo>
                  <a:lnTo>
                    <a:pt x="565988" y="1016000"/>
                  </a:lnTo>
                  <a:lnTo>
                    <a:pt x="554291" y="1008545"/>
                  </a:lnTo>
                  <a:lnTo>
                    <a:pt x="560857" y="1016000"/>
                  </a:lnTo>
                  <a:lnTo>
                    <a:pt x="585444" y="1041400"/>
                  </a:lnTo>
                  <a:lnTo>
                    <a:pt x="612838" y="1054100"/>
                  </a:lnTo>
                  <a:lnTo>
                    <a:pt x="642734" y="1054100"/>
                  </a:lnTo>
                  <a:close/>
                </a:path>
                <a:path w="1686559" h="2374900">
                  <a:moveTo>
                    <a:pt x="663295" y="825500"/>
                  </a:moveTo>
                  <a:lnTo>
                    <a:pt x="661454" y="825500"/>
                  </a:lnTo>
                  <a:lnTo>
                    <a:pt x="656399" y="838200"/>
                  </a:lnTo>
                  <a:lnTo>
                    <a:pt x="657034" y="838200"/>
                  </a:lnTo>
                  <a:lnTo>
                    <a:pt x="645909" y="850900"/>
                  </a:lnTo>
                  <a:lnTo>
                    <a:pt x="650836" y="850900"/>
                  </a:lnTo>
                  <a:lnTo>
                    <a:pt x="657999" y="838200"/>
                  </a:lnTo>
                  <a:lnTo>
                    <a:pt x="660298" y="839698"/>
                  </a:lnTo>
                  <a:lnTo>
                    <a:pt x="659066" y="838200"/>
                  </a:lnTo>
                  <a:lnTo>
                    <a:pt x="660450" y="838200"/>
                  </a:lnTo>
                  <a:lnTo>
                    <a:pt x="663295" y="825500"/>
                  </a:lnTo>
                  <a:close/>
                </a:path>
                <a:path w="1686559" h="2374900">
                  <a:moveTo>
                    <a:pt x="667054" y="812800"/>
                  </a:moveTo>
                  <a:lnTo>
                    <a:pt x="657161" y="774700"/>
                  </a:lnTo>
                  <a:lnTo>
                    <a:pt x="639241" y="753300"/>
                  </a:lnTo>
                  <a:lnTo>
                    <a:pt x="636282" y="749668"/>
                  </a:lnTo>
                  <a:lnTo>
                    <a:pt x="635749" y="749122"/>
                  </a:lnTo>
                  <a:lnTo>
                    <a:pt x="651649" y="774700"/>
                  </a:lnTo>
                  <a:lnTo>
                    <a:pt x="663092" y="812800"/>
                  </a:lnTo>
                  <a:lnTo>
                    <a:pt x="667054" y="812800"/>
                  </a:lnTo>
                  <a:close/>
                </a:path>
                <a:path w="1686559" h="2374900">
                  <a:moveTo>
                    <a:pt x="673417" y="822375"/>
                  </a:moveTo>
                  <a:lnTo>
                    <a:pt x="669785" y="825500"/>
                  </a:lnTo>
                  <a:lnTo>
                    <a:pt x="670725" y="825500"/>
                  </a:lnTo>
                  <a:lnTo>
                    <a:pt x="673417" y="822375"/>
                  </a:lnTo>
                  <a:close/>
                </a:path>
                <a:path w="1686559" h="2374900">
                  <a:moveTo>
                    <a:pt x="677202" y="1918614"/>
                  </a:moveTo>
                  <a:lnTo>
                    <a:pt x="676910" y="1917700"/>
                  </a:lnTo>
                  <a:lnTo>
                    <a:pt x="676668" y="1917700"/>
                  </a:lnTo>
                  <a:lnTo>
                    <a:pt x="677202" y="1918614"/>
                  </a:lnTo>
                  <a:close/>
                </a:path>
                <a:path w="1686559" h="2374900">
                  <a:moveTo>
                    <a:pt x="677392" y="1295400"/>
                  </a:moveTo>
                  <a:lnTo>
                    <a:pt x="665746" y="1282700"/>
                  </a:lnTo>
                  <a:lnTo>
                    <a:pt x="245364" y="1282700"/>
                  </a:lnTo>
                  <a:lnTo>
                    <a:pt x="235839" y="1295400"/>
                  </a:lnTo>
                  <a:lnTo>
                    <a:pt x="677392" y="1295400"/>
                  </a:lnTo>
                  <a:close/>
                </a:path>
                <a:path w="1686559" h="2374900">
                  <a:moveTo>
                    <a:pt x="677557" y="850900"/>
                  </a:moveTo>
                  <a:lnTo>
                    <a:pt x="660298" y="839698"/>
                  </a:lnTo>
                  <a:lnTo>
                    <a:pt x="669518" y="850900"/>
                  </a:lnTo>
                  <a:lnTo>
                    <a:pt x="677557" y="850900"/>
                  </a:lnTo>
                  <a:close/>
                </a:path>
                <a:path w="1686559" h="2374900">
                  <a:moveTo>
                    <a:pt x="678332" y="1297520"/>
                  </a:moveTo>
                  <a:lnTo>
                    <a:pt x="678027" y="1295400"/>
                  </a:lnTo>
                  <a:lnTo>
                    <a:pt x="677392" y="1295400"/>
                  </a:lnTo>
                  <a:lnTo>
                    <a:pt x="678332" y="1297520"/>
                  </a:lnTo>
                  <a:close/>
                </a:path>
                <a:path w="1686559" h="2374900">
                  <a:moveTo>
                    <a:pt x="684530" y="812800"/>
                  </a:moveTo>
                  <a:lnTo>
                    <a:pt x="681659" y="812800"/>
                  </a:lnTo>
                  <a:lnTo>
                    <a:pt x="673417" y="822375"/>
                  </a:lnTo>
                  <a:lnTo>
                    <a:pt x="684530" y="812800"/>
                  </a:lnTo>
                  <a:close/>
                </a:path>
                <a:path w="1686559" h="2374900">
                  <a:moveTo>
                    <a:pt x="696887" y="804964"/>
                  </a:moveTo>
                  <a:lnTo>
                    <a:pt x="691642" y="812800"/>
                  </a:lnTo>
                  <a:lnTo>
                    <a:pt x="694080" y="812800"/>
                  </a:lnTo>
                  <a:lnTo>
                    <a:pt x="696887" y="804964"/>
                  </a:lnTo>
                  <a:close/>
                </a:path>
                <a:path w="1686559" h="2374900">
                  <a:moveTo>
                    <a:pt x="700138" y="800100"/>
                  </a:moveTo>
                  <a:lnTo>
                    <a:pt x="698627" y="800100"/>
                  </a:lnTo>
                  <a:lnTo>
                    <a:pt x="696887" y="804964"/>
                  </a:lnTo>
                  <a:lnTo>
                    <a:pt x="700138" y="800100"/>
                  </a:lnTo>
                  <a:close/>
                </a:path>
                <a:path w="1686559" h="2374900">
                  <a:moveTo>
                    <a:pt x="704900" y="792988"/>
                  </a:moveTo>
                  <a:lnTo>
                    <a:pt x="700138" y="800100"/>
                  </a:lnTo>
                  <a:lnTo>
                    <a:pt x="702665" y="800100"/>
                  </a:lnTo>
                  <a:lnTo>
                    <a:pt x="704900" y="792988"/>
                  </a:lnTo>
                  <a:close/>
                </a:path>
                <a:path w="1686559" h="2374900">
                  <a:moveTo>
                    <a:pt x="708634" y="787400"/>
                  </a:moveTo>
                  <a:lnTo>
                    <a:pt x="706653" y="787400"/>
                  </a:lnTo>
                  <a:lnTo>
                    <a:pt x="704900" y="792988"/>
                  </a:lnTo>
                  <a:lnTo>
                    <a:pt x="708634" y="787400"/>
                  </a:lnTo>
                  <a:close/>
                </a:path>
                <a:path w="1686559" h="2374900">
                  <a:moveTo>
                    <a:pt x="714997" y="673100"/>
                  </a:moveTo>
                  <a:lnTo>
                    <a:pt x="711314" y="660400"/>
                  </a:lnTo>
                  <a:lnTo>
                    <a:pt x="706970" y="660400"/>
                  </a:lnTo>
                  <a:lnTo>
                    <a:pt x="700252" y="647700"/>
                  </a:lnTo>
                  <a:lnTo>
                    <a:pt x="698144" y="647700"/>
                  </a:lnTo>
                  <a:lnTo>
                    <a:pt x="697992" y="660400"/>
                  </a:lnTo>
                  <a:lnTo>
                    <a:pt x="706183" y="660400"/>
                  </a:lnTo>
                  <a:lnTo>
                    <a:pt x="711149" y="673100"/>
                  </a:lnTo>
                  <a:lnTo>
                    <a:pt x="714997" y="673100"/>
                  </a:lnTo>
                  <a:close/>
                </a:path>
                <a:path w="1686559" h="2374900">
                  <a:moveTo>
                    <a:pt x="717969" y="680948"/>
                  </a:moveTo>
                  <a:lnTo>
                    <a:pt x="715416" y="673100"/>
                  </a:lnTo>
                  <a:lnTo>
                    <a:pt x="714997" y="673100"/>
                  </a:lnTo>
                  <a:lnTo>
                    <a:pt x="717969" y="680948"/>
                  </a:lnTo>
                  <a:close/>
                </a:path>
                <a:path w="1686559" h="2374900">
                  <a:moveTo>
                    <a:pt x="730097" y="1155700"/>
                  </a:moveTo>
                  <a:lnTo>
                    <a:pt x="728929" y="1155700"/>
                  </a:lnTo>
                  <a:lnTo>
                    <a:pt x="728776" y="1158722"/>
                  </a:lnTo>
                  <a:lnTo>
                    <a:pt x="730097" y="1155700"/>
                  </a:lnTo>
                  <a:close/>
                </a:path>
                <a:path w="1686559" h="2374900">
                  <a:moveTo>
                    <a:pt x="735863" y="2010981"/>
                  </a:moveTo>
                  <a:lnTo>
                    <a:pt x="724852" y="1993900"/>
                  </a:lnTo>
                  <a:lnTo>
                    <a:pt x="707910" y="1968500"/>
                  </a:lnTo>
                  <a:lnTo>
                    <a:pt x="691489" y="1943100"/>
                  </a:lnTo>
                  <a:lnTo>
                    <a:pt x="677202" y="1918614"/>
                  </a:lnTo>
                  <a:lnTo>
                    <a:pt x="680961" y="1930400"/>
                  </a:lnTo>
                  <a:lnTo>
                    <a:pt x="683437" y="1930400"/>
                  </a:lnTo>
                  <a:lnTo>
                    <a:pt x="699058" y="1955800"/>
                  </a:lnTo>
                  <a:lnTo>
                    <a:pt x="715137" y="1981200"/>
                  </a:lnTo>
                  <a:lnTo>
                    <a:pt x="730846" y="2006600"/>
                  </a:lnTo>
                  <a:lnTo>
                    <a:pt x="735863" y="2010981"/>
                  </a:lnTo>
                  <a:close/>
                </a:path>
                <a:path w="1686559" h="2374900">
                  <a:moveTo>
                    <a:pt x="736523" y="879602"/>
                  </a:moveTo>
                  <a:lnTo>
                    <a:pt x="729043" y="863600"/>
                  </a:lnTo>
                  <a:lnTo>
                    <a:pt x="716000" y="850900"/>
                  </a:lnTo>
                  <a:lnTo>
                    <a:pt x="701167" y="838200"/>
                  </a:lnTo>
                  <a:lnTo>
                    <a:pt x="712101" y="850900"/>
                  </a:lnTo>
                  <a:lnTo>
                    <a:pt x="723201" y="863600"/>
                  </a:lnTo>
                  <a:lnTo>
                    <a:pt x="733958" y="876300"/>
                  </a:lnTo>
                  <a:lnTo>
                    <a:pt x="736523" y="879602"/>
                  </a:lnTo>
                  <a:close/>
                </a:path>
                <a:path w="1686559" h="2374900">
                  <a:moveTo>
                    <a:pt x="744575" y="893051"/>
                  </a:moveTo>
                  <a:lnTo>
                    <a:pt x="743864" y="889000"/>
                  </a:lnTo>
                  <a:lnTo>
                    <a:pt x="736523" y="879602"/>
                  </a:lnTo>
                  <a:lnTo>
                    <a:pt x="740930" y="889000"/>
                  </a:lnTo>
                  <a:lnTo>
                    <a:pt x="744575" y="893051"/>
                  </a:lnTo>
                  <a:close/>
                </a:path>
                <a:path w="1686559" h="2374900">
                  <a:moveTo>
                    <a:pt x="758405" y="743204"/>
                  </a:moveTo>
                  <a:lnTo>
                    <a:pt x="747852" y="749122"/>
                  </a:lnTo>
                  <a:lnTo>
                    <a:pt x="746950" y="749668"/>
                  </a:lnTo>
                  <a:lnTo>
                    <a:pt x="727138" y="762000"/>
                  </a:lnTo>
                  <a:lnTo>
                    <a:pt x="708634" y="787400"/>
                  </a:lnTo>
                  <a:lnTo>
                    <a:pt x="711009" y="787400"/>
                  </a:lnTo>
                  <a:lnTo>
                    <a:pt x="711123" y="787247"/>
                  </a:lnTo>
                  <a:lnTo>
                    <a:pt x="720877" y="774700"/>
                  </a:lnTo>
                  <a:lnTo>
                    <a:pt x="731189" y="762000"/>
                  </a:lnTo>
                  <a:lnTo>
                    <a:pt x="741959" y="762000"/>
                  </a:lnTo>
                  <a:lnTo>
                    <a:pt x="752894" y="749668"/>
                  </a:lnTo>
                  <a:lnTo>
                    <a:pt x="758405" y="743204"/>
                  </a:lnTo>
                  <a:close/>
                </a:path>
                <a:path w="1686559" h="2374900">
                  <a:moveTo>
                    <a:pt x="758863" y="838200"/>
                  </a:moveTo>
                  <a:lnTo>
                    <a:pt x="757707" y="825500"/>
                  </a:lnTo>
                  <a:lnTo>
                    <a:pt x="754075" y="812800"/>
                  </a:lnTo>
                  <a:lnTo>
                    <a:pt x="753630" y="812800"/>
                  </a:lnTo>
                  <a:lnTo>
                    <a:pt x="755586" y="825500"/>
                  </a:lnTo>
                  <a:lnTo>
                    <a:pt x="756259" y="838200"/>
                  </a:lnTo>
                  <a:lnTo>
                    <a:pt x="758863" y="838200"/>
                  </a:lnTo>
                  <a:close/>
                </a:path>
                <a:path w="1686559" h="2374900">
                  <a:moveTo>
                    <a:pt x="761898" y="990600"/>
                  </a:moveTo>
                  <a:lnTo>
                    <a:pt x="756869" y="977900"/>
                  </a:lnTo>
                  <a:lnTo>
                    <a:pt x="755078" y="977900"/>
                  </a:lnTo>
                  <a:lnTo>
                    <a:pt x="741489" y="952500"/>
                  </a:lnTo>
                  <a:lnTo>
                    <a:pt x="725385" y="939800"/>
                  </a:lnTo>
                  <a:lnTo>
                    <a:pt x="707618" y="914400"/>
                  </a:lnTo>
                  <a:lnTo>
                    <a:pt x="689063" y="901700"/>
                  </a:lnTo>
                  <a:lnTo>
                    <a:pt x="678548" y="889000"/>
                  </a:lnTo>
                  <a:lnTo>
                    <a:pt x="662927" y="876300"/>
                  </a:lnTo>
                  <a:lnTo>
                    <a:pt x="647115" y="863600"/>
                  </a:lnTo>
                  <a:lnTo>
                    <a:pt x="637857" y="863600"/>
                  </a:lnTo>
                  <a:lnTo>
                    <a:pt x="643458" y="850900"/>
                  </a:lnTo>
                  <a:lnTo>
                    <a:pt x="636358" y="850900"/>
                  </a:lnTo>
                  <a:lnTo>
                    <a:pt x="632002" y="863600"/>
                  </a:lnTo>
                  <a:lnTo>
                    <a:pt x="636460" y="876300"/>
                  </a:lnTo>
                  <a:lnTo>
                    <a:pt x="641197" y="876300"/>
                  </a:lnTo>
                  <a:lnTo>
                    <a:pt x="636600" y="889000"/>
                  </a:lnTo>
                  <a:lnTo>
                    <a:pt x="626833" y="889000"/>
                  </a:lnTo>
                  <a:lnTo>
                    <a:pt x="621969" y="901700"/>
                  </a:lnTo>
                  <a:lnTo>
                    <a:pt x="622147" y="901700"/>
                  </a:lnTo>
                  <a:lnTo>
                    <a:pt x="628230" y="914400"/>
                  </a:lnTo>
                  <a:lnTo>
                    <a:pt x="632841" y="914400"/>
                  </a:lnTo>
                  <a:lnTo>
                    <a:pt x="628218" y="901700"/>
                  </a:lnTo>
                  <a:lnTo>
                    <a:pt x="631317" y="901700"/>
                  </a:lnTo>
                  <a:lnTo>
                    <a:pt x="638035" y="889000"/>
                  </a:lnTo>
                  <a:lnTo>
                    <a:pt x="644436" y="889000"/>
                  </a:lnTo>
                  <a:lnTo>
                    <a:pt x="651294" y="876300"/>
                  </a:lnTo>
                  <a:lnTo>
                    <a:pt x="677557" y="901700"/>
                  </a:lnTo>
                  <a:lnTo>
                    <a:pt x="700341" y="927100"/>
                  </a:lnTo>
                  <a:lnTo>
                    <a:pt x="721080" y="952500"/>
                  </a:lnTo>
                  <a:lnTo>
                    <a:pt x="741235" y="977900"/>
                  </a:lnTo>
                  <a:lnTo>
                    <a:pt x="740029" y="977900"/>
                  </a:lnTo>
                  <a:lnTo>
                    <a:pt x="739940" y="978890"/>
                  </a:lnTo>
                  <a:lnTo>
                    <a:pt x="738860" y="990600"/>
                  </a:lnTo>
                  <a:lnTo>
                    <a:pt x="736066" y="990600"/>
                  </a:lnTo>
                  <a:lnTo>
                    <a:pt x="717016" y="1003300"/>
                  </a:lnTo>
                  <a:lnTo>
                    <a:pt x="694982" y="1028700"/>
                  </a:lnTo>
                  <a:lnTo>
                    <a:pt x="670153" y="1041400"/>
                  </a:lnTo>
                  <a:lnTo>
                    <a:pt x="642734" y="1054100"/>
                  </a:lnTo>
                  <a:lnTo>
                    <a:pt x="643585" y="1054100"/>
                  </a:lnTo>
                  <a:lnTo>
                    <a:pt x="671576" y="1041400"/>
                  </a:lnTo>
                  <a:lnTo>
                    <a:pt x="696950" y="1028700"/>
                  </a:lnTo>
                  <a:lnTo>
                    <a:pt x="719505" y="1016000"/>
                  </a:lnTo>
                  <a:lnTo>
                    <a:pt x="738835" y="990879"/>
                  </a:lnTo>
                  <a:lnTo>
                    <a:pt x="739051" y="990600"/>
                  </a:lnTo>
                  <a:lnTo>
                    <a:pt x="743927" y="990600"/>
                  </a:lnTo>
                  <a:lnTo>
                    <a:pt x="744042" y="990879"/>
                  </a:lnTo>
                  <a:lnTo>
                    <a:pt x="749427" y="1003300"/>
                  </a:lnTo>
                  <a:lnTo>
                    <a:pt x="755053" y="1003300"/>
                  </a:lnTo>
                  <a:lnTo>
                    <a:pt x="760336" y="990600"/>
                  </a:lnTo>
                  <a:lnTo>
                    <a:pt x="761898" y="990600"/>
                  </a:lnTo>
                  <a:close/>
                </a:path>
                <a:path w="1686559" h="2374900">
                  <a:moveTo>
                    <a:pt x="770204" y="736600"/>
                  </a:moveTo>
                  <a:lnTo>
                    <a:pt x="764032" y="736600"/>
                  </a:lnTo>
                  <a:lnTo>
                    <a:pt x="758405" y="743204"/>
                  </a:lnTo>
                  <a:lnTo>
                    <a:pt x="770204" y="736600"/>
                  </a:lnTo>
                  <a:close/>
                </a:path>
                <a:path w="1686559" h="2374900">
                  <a:moveTo>
                    <a:pt x="770724" y="1130300"/>
                  </a:moveTo>
                  <a:lnTo>
                    <a:pt x="769010" y="1130300"/>
                  </a:lnTo>
                  <a:lnTo>
                    <a:pt x="751560" y="1143000"/>
                  </a:lnTo>
                  <a:lnTo>
                    <a:pt x="753338" y="1142580"/>
                  </a:lnTo>
                  <a:lnTo>
                    <a:pt x="770724" y="1130300"/>
                  </a:lnTo>
                  <a:close/>
                </a:path>
                <a:path w="1686559" h="2374900">
                  <a:moveTo>
                    <a:pt x="777011" y="951560"/>
                  </a:moveTo>
                  <a:lnTo>
                    <a:pt x="775296" y="939800"/>
                  </a:lnTo>
                  <a:lnTo>
                    <a:pt x="770750" y="939800"/>
                  </a:lnTo>
                  <a:lnTo>
                    <a:pt x="777011" y="951560"/>
                  </a:lnTo>
                  <a:close/>
                </a:path>
                <a:path w="1686559" h="2374900">
                  <a:moveTo>
                    <a:pt x="777519" y="952500"/>
                  </a:moveTo>
                  <a:lnTo>
                    <a:pt x="777011" y="951560"/>
                  </a:lnTo>
                  <a:lnTo>
                    <a:pt x="777151" y="952500"/>
                  </a:lnTo>
                  <a:lnTo>
                    <a:pt x="777519" y="952500"/>
                  </a:lnTo>
                  <a:close/>
                </a:path>
                <a:path w="1686559" h="2374900">
                  <a:moveTo>
                    <a:pt x="780770" y="952500"/>
                  </a:moveTo>
                  <a:lnTo>
                    <a:pt x="778637" y="952500"/>
                  </a:lnTo>
                  <a:lnTo>
                    <a:pt x="776414" y="965200"/>
                  </a:lnTo>
                  <a:lnTo>
                    <a:pt x="773264" y="965200"/>
                  </a:lnTo>
                  <a:lnTo>
                    <a:pt x="769988" y="977900"/>
                  </a:lnTo>
                  <a:lnTo>
                    <a:pt x="767410" y="990600"/>
                  </a:lnTo>
                  <a:lnTo>
                    <a:pt x="765403" y="990600"/>
                  </a:lnTo>
                  <a:lnTo>
                    <a:pt x="765302" y="990879"/>
                  </a:lnTo>
                  <a:lnTo>
                    <a:pt x="756069" y="1016000"/>
                  </a:lnTo>
                  <a:lnTo>
                    <a:pt x="747090" y="1054100"/>
                  </a:lnTo>
                  <a:lnTo>
                    <a:pt x="738835" y="1079500"/>
                  </a:lnTo>
                  <a:lnTo>
                    <a:pt x="731685" y="1104900"/>
                  </a:lnTo>
                  <a:lnTo>
                    <a:pt x="730745" y="1104900"/>
                  </a:lnTo>
                  <a:lnTo>
                    <a:pt x="727938" y="1117600"/>
                  </a:lnTo>
                  <a:lnTo>
                    <a:pt x="726122" y="1130300"/>
                  </a:lnTo>
                  <a:lnTo>
                    <a:pt x="727062" y="1143000"/>
                  </a:lnTo>
                  <a:lnTo>
                    <a:pt x="732510" y="1155700"/>
                  </a:lnTo>
                  <a:lnTo>
                    <a:pt x="735418" y="1155700"/>
                  </a:lnTo>
                  <a:lnTo>
                    <a:pt x="731875" y="1143000"/>
                  </a:lnTo>
                  <a:lnTo>
                    <a:pt x="731824" y="1142580"/>
                  </a:lnTo>
                  <a:lnTo>
                    <a:pt x="730326" y="1130300"/>
                  </a:lnTo>
                  <a:lnTo>
                    <a:pt x="731799" y="1117600"/>
                  </a:lnTo>
                  <a:lnTo>
                    <a:pt x="740651" y="1079500"/>
                  </a:lnTo>
                  <a:lnTo>
                    <a:pt x="751166" y="1041400"/>
                  </a:lnTo>
                  <a:lnTo>
                    <a:pt x="762723" y="1016000"/>
                  </a:lnTo>
                  <a:lnTo>
                    <a:pt x="774687" y="977900"/>
                  </a:lnTo>
                  <a:lnTo>
                    <a:pt x="776706" y="965200"/>
                  </a:lnTo>
                  <a:lnTo>
                    <a:pt x="780491" y="965200"/>
                  </a:lnTo>
                  <a:lnTo>
                    <a:pt x="780770" y="952500"/>
                  </a:lnTo>
                  <a:close/>
                </a:path>
                <a:path w="1686559" h="2374900">
                  <a:moveTo>
                    <a:pt x="782840" y="793800"/>
                  </a:moveTo>
                  <a:lnTo>
                    <a:pt x="772604" y="812800"/>
                  </a:lnTo>
                  <a:lnTo>
                    <a:pt x="760361" y="838200"/>
                  </a:lnTo>
                  <a:lnTo>
                    <a:pt x="758990" y="838200"/>
                  </a:lnTo>
                  <a:lnTo>
                    <a:pt x="758901" y="838695"/>
                  </a:lnTo>
                  <a:lnTo>
                    <a:pt x="754697" y="863600"/>
                  </a:lnTo>
                  <a:lnTo>
                    <a:pt x="751865" y="876300"/>
                  </a:lnTo>
                  <a:lnTo>
                    <a:pt x="750925" y="889000"/>
                  </a:lnTo>
                  <a:lnTo>
                    <a:pt x="752335" y="901700"/>
                  </a:lnTo>
                  <a:lnTo>
                    <a:pt x="744575" y="893051"/>
                  </a:lnTo>
                  <a:lnTo>
                    <a:pt x="746074" y="901700"/>
                  </a:lnTo>
                  <a:lnTo>
                    <a:pt x="747788" y="901700"/>
                  </a:lnTo>
                  <a:lnTo>
                    <a:pt x="749769" y="907275"/>
                  </a:lnTo>
                  <a:lnTo>
                    <a:pt x="743724" y="901700"/>
                  </a:lnTo>
                  <a:lnTo>
                    <a:pt x="729297" y="889000"/>
                  </a:lnTo>
                  <a:lnTo>
                    <a:pt x="714248" y="876300"/>
                  </a:lnTo>
                  <a:lnTo>
                    <a:pt x="698601" y="863600"/>
                  </a:lnTo>
                  <a:lnTo>
                    <a:pt x="689216" y="863600"/>
                  </a:lnTo>
                  <a:lnTo>
                    <a:pt x="679551" y="850900"/>
                  </a:lnTo>
                  <a:lnTo>
                    <a:pt x="677557" y="850900"/>
                  </a:lnTo>
                  <a:lnTo>
                    <a:pt x="697382" y="876300"/>
                  </a:lnTo>
                  <a:lnTo>
                    <a:pt x="716800" y="889000"/>
                  </a:lnTo>
                  <a:lnTo>
                    <a:pt x="735126" y="901700"/>
                  </a:lnTo>
                  <a:lnTo>
                    <a:pt x="742632" y="914400"/>
                  </a:lnTo>
                  <a:lnTo>
                    <a:pt x="750062" y="914400"/>
                  </a:lnTo>
                  <a:lnTo>
                    <a:pt x="757288" y="927100"/>
                  </a:lnTo>
                  <a:lnTo>
                    <a:pt x="764159" y="939800"/>
                  </a:lnTo>
                  <a:lnTo>
                    <a:pt x="770293" y="939800"/>
                  </a:lnTo>
                  <a:lnTo>
                    <a:pt x="768489" y="927100"/>
                  </a:lnTo>
                  <a:lnTo>
                    <a:pt x="758698" y="914400"/>
                  </a:lnTo>
                  <a:lnTo>
                    <a:pt x="754697" y="889000"/>
                  </a:lnTo>
                  <a:lnTo>
                    <a:pt x="755891" y="863600"/>
                  </a:lnTo>
                  <a:lnTo>
                    <a:pt x="761644" y="850900"/>
                  </a:lnTo>
                  <a:lnTo>
                    <a:pt x="775169" y="812800"/>
                  </a:lnTo>
                  <a:lnTo>
                    <a:pt x="782840" y="793800"/>
                  </a:lnTo>
                  <a:close/>
                </a:path>
                <a:path w="1686559" h="2374900">
                  <a:moveTo>
                    <a:pt x="784009" y="634161"/>
                  </a:moveTo>
                  <a:lnTo>
                    <a:pt x="783831" y="616800"/>
                  </a:lnTo>
                  <a:lnTo>
                    <a:pt x="783450" y="615988"/>
                  </a:lnTo>
                  <a:lnTo>
                    <a:pt x="782320" y="616458"/>
                  </a:lnTo>
                  <a:lnTo>
                    <a:pt x="782281" y="617207"/>
                  </a:lnTo>
                  <a:lnTo>
                    <a:pt x="779145" y="634923"/>
                  </a:lnTo>
                  <a:lnTo>
                    <a:pt x="770839" y="650316"/>
                  </a:lnTo>
                  <a:lnTo>
                    <a:pt x="757974" y="661873"/>
                  </a:lnTo>
                  <a:lnTo>
                    <a:pt x="741133" y="667994"/>
                  </a:lnTo>
                  <a:lnTo>
                    <a:pt x="740498" y="668134"/>
                  </a:lnTo>
                  <a:lnTo>
                    <a:pt x="740587" y="668985"/>
                  </a:lnTo>
                  <a:lnTo>
                    <a:pt x="741146" y="669175"/>
                  </a:lnTo>
                  <a:lnTo>
                    <a:pt x="758088" y="666623"/>
                  </a:lnTo>
                  <a:lnTo>
                    <a:pt x="773899" y="652868"/>
                  </a:lnTo>
                  <a:lnTo>
                    <a:pt x="784009" y="634161"/>
                  </a:lnTo>
                  <a:close/>
                </a:path>
                <a:path w="1686559" h="2374900">
                  <a:moveTo>
                    <a:pt x="790625" y="723900"/>
                  </a:moveTo>
                  <a:lnTo>
                    <a:pt x="759333" y="723900"/>
                  </a:lnTo>
                  <a:lnTo>
                    <a:pt x="746315" y="711200"/>
                  </a:lnTo>
                  <a:lnTo>
                    <a:pt x="735495" y="698500"/>
                  </a:lnTo>
                  <a:lnTo>
                    <a:pt x="729996" y="698500"/>
                  </a:lnTo>
                  <a:lnTo>
                    <a:pt x="724738" y="685698"/>
                  </a:lnTo>
                  <a:lnTo>
                    <a:pt x="719772" y="685698"/>
                  </a:lnTo>
                  <a:lnTo>
                    <a:pt x="717969" y="680948"/>
                  </a:lnTo>
                  <a:lnTo>
                    <a:pt x="754164" y="723900"/>
                  </a:lnTo>
                  <a:lnTo>
                    <a:pt x="770204" y="736600"/>
                  </a:lnTo>
                  <a:lnTo>
                    <a:pt x="775462" y="736600"/>
                  </a:lnTo>
                  <a:lnTo>
                    <a:pt x="790625" y="723900"/>
                  </a:lnTo>
                  <a:close/>
                </a:path>
                <a:path w="1686559" h="2374900">
                  <a:moveTo>
                    <a:pt x="792416" y="771956"/>
                  </a:moveTo>
                  <a:lnTo>
                    <a:pt x="790536" y="774700"/>
                  </a:lnTo>
                  <a:lnTo>
                    <a:pt x="783894" y="791159"/>
                  </a:lnTo>
                  <a:lnTo>
                    <a:pt x="783272" y="792988"/>
                  </a:lnTo>
                  <a:lnTo>
                    <a:pt x="786282" y="787400"/>
                  </a:lnTo>
                  <a:lnTo>
                    <a:pt x="786345" y="787247"/>
                  </a:lnTo>
                  <a:lnTo>
                    <a:pt x="792416" y="771956"/>
                  </a:lnTo>
                  <a:close/>
                </a:path>
                <a:path w="1686559" h="2374900">
                  <a:moveTo>
                    <a:pt x="814984" y="1258697"/>
                  </a:moveTo>
                  <a:lnTo>
                    <a:pt x="814171" y="1257300"/>
                  </a:lnTo>
                  <a:lnTo>
                    <a:pt x="813892" y="1257300"/>
                  </a:lnTo>
                  <a:lnTo>
                    <a:pt x="814984" y="1258697"/>
                  </a:lnTo>
                  <a:close/>
                </a:path>
                <a:path w="1686559" h="2374900">
                  <a:moveTo>
                    <a:pt x="823887" y="1270000"/>
                  </a:moveTo>
                  <a:lnTo>
                    <a:pt x="814984" y="1258697"/>
                  </a:lnTo>
                  <a:lnTo>
                    <a:pt x="821613" y="1270000"/>
                  </a:lnTo>
                  <a:lnTo>
                    <a:pt x="823887" y="1270000"/>
                  </a:lnTo>
                  <a:close/>
                </a:path>
                <a:path w="1686559" h="2374900">
                  <a:moveTo>
                    <a:pt x="831659" y="711200"/>
                  </a:moveTo>
                  <a:lnTo>
                    <a:pt x="827468" y="711200"/>
                  </a:lnTo>
                  <a:lnTo>
                    <a:pt x="818032" y="723900"/>
                  </a:lnTo>
                  <a:lnTo>
                    <a:pt x="801535" y="749122"/>
                  </a:lnTo>
                  <a:lnTo>
                    <a:pt x="801281" y="749668"/>
                  </a:lnTo>
                  <a:lnTo>
                    <a:pt x="792416" y="771956"/>
                  </a:lnTo>
                  <a:lnTo>
                    <a:pt x="807732" y="749668"/>
                  </a:lnTo>
                  <a:lnTo>
                    <a:pt x="808113" y="749122"/>
                  </a:lnTo>
                  <a:lnTo>
                    <a:pt x="827735" y="723900"/>
                  </a:lnTo>
                  <a:lnTo>
                    <a:pt x="831659" y="711200"/>
                  </a:lnTo>
                  <a:close/>
                </a:path>
                <a:path w="1686559" h="2374900">
                  <a:moveTo>
                    <a:pt x="837615" y="723900"/>
                  </a:moveTo>
                  <a:lnTo>
                    <a:pt x="836460" y="723900"/>
                  </a:lnTo>
                  <a:lnTo>
                    <a:pt x="836536" y="727151"/>
                  </a:lnTo>
                  <a:lnTo>
                    <a:pt x="837615" y="723900"/>
                  </a:lnTo>
                  <a:close/>
                </a:path>
                <a:path w="1686559" h="2374900">
                  <a:moveTo>
                    <a:pt x="841629" y="1282700"/>
                  </a:moveTo>
                  <a:lnTo>
                    <a:pt x="828776" y="1270000"/>
                  </a:lnTo>
                  <a:lnTo>
                    <a:pt x="823887" y="1270000"/>
                  </a:lnTo>
                  <a:lnTo>
                    <a:pt x="833018" y="1282700"/>
                  </a:lnTo>
                  <a:lnTo>
                    <a:pt x="841629" y="1282700"/>
                  </a:lnTo>
                  <a:close/>
                </a:path>
                <a:path w="1686559" h="2374900">
                  <a:moveTo>
                    <a:pt x="859002" y="474878"/>
                  </a:moveTo>
                  <a:lnTo>
                    <a:pt x="858875" y="474383"/>
                  </a:lnTo>
                  <a:lnTo>
                    <a:pt x="858304" y="474040"/>
                  </a:lnTo>
                  <a:lnTo>
                    <a:pt x="857859" y="474535"/>
                  </a:lnTo>
                  <a:lnTo>
                    <a:pt x="852474" y="481711"/>
                  </a:lnTo>
                  <a:lnTo>
                    <a:pt x="847928" y="489889"/>
                  </a:lnTo>
                  <a:lnTo>
                    <a:pt x="844994" y="498729"/>
                  </a:lnTo>
                  <a:lnTo>
                    <a:pt x="844448" y="507860"/>
                  </a:lnTo>
                  <a:lnTo>
                    <a:pt x="844143" y="508254"/>
                  </a:lnTo>
                  <a:lnTo>
                    <a:pt x="844118" y="508838"/>
                  </a:lnTo>
                  <a:lnTo>
                    <a:pt x="844524" y="509219"/>
                  </a:lnTo>
                  <a:lnTo>
                    <a:pt x="845019" y="509689"/>
                  </a:lnTo>
                  <a:lnTo>
                    <a:pt x="847725" y="511683"/>
                  </a:lnTo>
                  <a:lnTo>
                    <a:pt x="849261" y="509193"/>
                  </a:lnTo>
                  <a:lnTo>
                    <a:pt x="846899" y="506399"/>
                  </a:lnTo>
                  <a:lnTo>
                    <a:pt x="848537" y="499376"/>
                  </a:lnTo>
                  <a:lnTo>
                    <a:pt x="850112" y="489508"/>
                  </a:lnTo>
                  <a:lnTo>
                    <a:pt x="856221" y="482676"/>
                  </a:lnTo>
                  <a:lnTo>
                    <a:pt x="859002" y="474878"/>
                  </a:lnTo>
                  <a:close/>
                </a:path>
                <a:path w="1686559" h="2374900">
                  <a:moveTo>
                    <a:pt x="866482" y="635000"/>
                  </a:moveTo>
                  <a:lnTo>
                    <a:pt x="865263" y="622300"/>
                  </a:lnTo>
                  <a:lnTo>
                    <a:pt x="861707" y="609600"/>
                  </a:lnTo>
                  <a:lnTo>
                    <a:pt x="861199" y="596900"/>
                  </a:lnTo>
                  <a:lnTo>
                    <a:pt x="859485" y="596900"/>
                  </a:lnTo>
                  <a:lnTo>
                    <a:pt x="859853" y="609600"/>
                  </a:lnTo>
                  <a:lnTo>
                    <a:pt x="849287" y="635000"/>
                  </a:lnTo>
                  <a:lnTo>
                    <a:pt x="835761" y="673100"/>
                  </a:lnTo>
                  <a:lnTo>
                    <a:pt x="817016" y="698500"/>
                  </a:lnTo>
                  <a:lnTo>
                    <a:pt x="790854" y="723900"/>
                  </a:lnTo>
                  <a:lnTo>
                    <a:pt x="804125" y="723900"/>
                  </a:lnTo>
                  <a:lnTo>
                    <a:pt x="815835" y="711200"/>
                  </a:lnTo>
                  <a:lnTo>
                    <a:pt x="825627" y="698500"/>
                  </a:lnTo>
                  <a:lnTo>
                    <a:pt x="835571" y="698500"/>
                  </a:lnTo>
                  <a:lnTo>
                    <a:pt x="831799" y="711200"/>
                  </a:lnTo>
                  <a:lnTo>
                    <a:pt x="836498" y="711200"/>
                  </a:lnTo>
                  <a:lnTo>
                    <a:pt x="838225" y="698500"/>
                  </a:lnTo>
                  <a:lnTo>
                    <a:pt x="840867" y="698500"/>
                  </a:lnTo>
                  <a:lnTo>
                    <a:pt x="842987" y="711200"/>
                  </a:lnTo>
                  <a:lnTo>
                    <a:pt x="845502" y="711200"/>
                  </a:lnTo>
                  <a:lnTo>
                    <a:pt x="837615" y="723900"/>
                  </a:lnTo>
                  <a:lnTo>
                    <a:pt x="840435" y="723900"/>
                  </a:lnTo>
                  <a:lnTo>
                    <a:pt x="846620" y="711200"/>
                  </a:lnTo>
                  <a:lnTo>
                    <a:pt x="847051" y="711200"/>
                  </a:lnTo>
                  <a:lnTo>
                    <a:pt x="845934" y="723900"/>
                  </a:lnTo>
                  <a:lnTo>
                    <a:pt x="861580" y="723900"/>
                  </a:lnTo>
                  <a:lnTo>
                    <a:pt x="858697" y="711200"/>
                  </a:lnTo>
                  <a:lnTo>
                    <a:pt x="850163" y="711200"/>
                  </a:lnTo>
                  <a:lnTo>
                    <a:pt x="855027" y="698500"/>
                  </a:lnTo>
                  <a:lnTo>
                    <a:pt x="858977" y="685698"/>
                  </a:lnTo>
                  <a:lnTo>
                    <a:pt x="862025" y="673100"/>
                  </a:lnTo>
                  <a:lnTo>
                    <a:pt x="864349" y="660400"/>
                  </a:lnTo>
                  <a:lnTo>
                    <a:pt x="865962" y="647700"/>
                  </a:lnTo>
                  <a:lnTo>
                    <a:pt x="866482" y="635000"/>
                  </a:lnTo>
                  <a:close/>
                </a:path>
                <a:path w="1686559" h="2374900">
                  <a:moveTo>
                    <a:pt x="868362" y="749122"/>
                  </a:moveTo>
                  <a:lnTo>
                    <a:pt x="843102" y="749122"/>
                  </a:lnTo>
                  <a:lnTo>
                    <a:pt x="843013" y="748944"/>
                  </a:lnTo>
                  <a:lnTo>
                    <a:pt x="836714" y="736600"/>
                  </a:lnTo>
                  <a:lnTo>
                    <a:pt x="836650" y="733310"/>
                  </a:lnTo>
                  <a:lnTo>
                    <a:pt x="836536" y="727151"/>
                  </a:lnTo>
                  <a:lnTo>
                    <a:pt x="833386" y="736600"/>
                  </a:lnTo>
                  <a:lnTo>
                    <a:pt x="834567" y="749122"/>
                  </a:lnTo>
                  <a:lnTo>
                    <a:pt x="842733" y="749122"/>
                  </a:lnTo>
                  <a:lnTo>
                    <a:pt x="854887" y="762000"/>
                  </a:lnTo>
                  <a:lnTo>
                    <a:pt x="868362" y="749122"/>
                  </a:lnTo>
                  <a:close/>
                </a:path>
                <a:path w="1686559" h="2374900">
                  <a:moveTo>
                    <a:pt x="872921" y="711200"/>
                  </a:moveTo>
                  <a:lnTo>
                    <a:pt x="868387" y="711200"/>
                  </a:lnTo>
                  <a:lnTo>
                    <a:pt x="861872" y="723900"/>
                  </a:lnTo>
                  <a:lnTo>
                    <a:pt x="863866" y="723900"/>
                  </a:lnTo>
                  <a:lnTo>
                    <a:pt x="872921" y="711200"/>
                  </a:lnTo>
                  <a:close/>
                </a:path>
                <a:path w="1686559" h="2374900">
                  <a:moveTo>
                    <a:pt x="873023" y="1130300"/>
                  </a:moveTo>
                  <a:lnTo>
                    <a:pt x="806462" y="1130300"/>
                  </a:lnTo>
                  <a:lnTo>
                    <a:pt x="825538" y="1117600"/>
                  </a:lnTo>
                  <a:lnTo>
                    <a:pt x="808545" y="1117600"/>
                  </a:lnTo>
                  <a:lnTo>
                    <a:pt x="789343" y="1130300"/>
                  </a:lnTo>
                  <a:lnTo>
                    <a:pt x="805357" y="1130300"/>
                  </a:lnTo>
                  <a:lnTo>
                    <a:pt x="753338" y="1142580"/>
                  </a:lnTo>
                  <a:lnTo>
                    <a:pt x="735418" y="1155700"/>
                  </a:lnTo>
                  <a:lnTo>
                    <a:pt x="736193" y="1155700"/>
                  </a:lnTo>
                  <a:lnTo>
                    <a:pt x="756818" y="1143000"/>
                  </a:lnTo>
                  <a:lnTo>
                    <a:pt x="820534" y="1143000"/>
                  </a:lnTo>
                  <a:lnTo>
                    <a:pt x="873023" y="1130300"/>
                  </a:lnTo>
                  <a:close/>
                </a:path>
                <a:path w="1686559" h="2374900">
                  <a:moveTo>
                    <a:pt x="884847" y="744651"/>
                  </a:moveTo>
                  <a:lnTo>
                    <a:pt x="878979" y="749122"/>
                  </a:lnTo>
                  <a:lnTo>
                    <a:pt x="881138" y="749122"/>
                  </a:lnTo>
                  <a:lnTo>
                    <a:pt x="884847" y="744651"/>
                  </a:lnTo>
                  <a:close/>
                </a:path>
                <a:path w="1686559" h="2374900">
                  <a:moveTo>
                    <a:pt x="894613" y="685698"/>
                  </a:moveTo>
                  <a:lnTo>
                    <a:pt x="878662" y="698500"/>
                  </a:lnTo>
                  <a:lnTo>
                    <a:pt x="873988" y="711200"/>
                  </a:lnTo>
                  <a:lnTo>
                    <a:pt x="880884" y="711200"/>
                  </a:lnTo>
                  <a:lnTo>
                    <a:pt x="887501" y="698500"/>
                  </a:lnTo>
                  <a:lnTo>
                    <a:pt x="894613" y="685698"/>
                  </a:lnTo>
                  <a:close/>
                </a:path>
                <a:path w="1686559" h="2374900">
                  <a:moveTo>
                    <a:pt x="904557" y="727570"/>
                  </a:moveTo>
                  <a:lnTo>
                    <a:pt x="891527" y="736600"/>
                  </a:lnTo>
                  <a:lnTo>
                    <a:pt x="884847" y="744651"/>
                  </a:lnTo>
                  <a:lnTo>
                    <a:pt x="895426" y="736600"/>
                  </a:lnTo>
                  <a:lnTo>
                    <a:pt x="904557" y="727570"/>
                  </a:lnTo>
                  <a:close/>
                </a:path>
                <a:path w="1686559" h="2374900">
                  <a:moveTo>
                    <a:pt x="931316" y="1691652"/>
                  </a:moveTo>
                  <a:lnTo>
                    <a:pt x="929754" y="1689100"/>
                  </a:lnTo>
                  <a:lnTo>
                    <a:pt x="929995" y="1691132"/>
                  </a:lnTo>
                  <a:lnTo>
                    <a:pt x="931316" y="1691652"/>
                  </a:lnTo>
                  <a:close/>
                </a:path>
                <a:path w="1686559" h="2374900">
                  <a:moveTo>
                    <a:pt x="934542" y="1117600"/>
                  </a:moveTo>
                  <a:lnTo>
                    <a:pt x="902703" y="1104900"/>
                  </a:lnTo>
                  <a:lnTo>
                    <a:pt x="871131" y="1104900"/>
                  </a:lnTo>
                  <a:lnTo>
                    <a:pt x="839762" y="1117600"/>
                  </a:lnTo>
                  <a:lnTo>
                    <a:pt x="934542" y="1117600"/>
                  </a:lnTo>
                  <a:close/>
                </a:path>
                <a:path w="1686559" h="2374900">
                  <a:moveTo>
                    <a:pt x="956932" y="1701800"/>
                  </a:moveTo>
                  <a:lnTo>
                    <a:pt x="931316" y="1691652"/>
                  </a:lnTo>
                  <a:lnTo>
                    <a:pt x="937577" y="1701800"/>
                  </a:lnTo>
                  <a:lnTo>
                    <a:pt x="956932" y="1701800"/>
                  </a:lnTo>
                  <a:close/>
                </a:path>
                <a:path w="1686559" h="2374900">
                  <a:moveTo>
                    <a:pt x="1016927" y="1091476"/>
                  </a:moveTo>
                  <a:lnTo>
                    <a:pt x="1008468" y="1079500"/>
                  </a:lnTo>
                  <a:lnTo>
                    <a:pt x="999655" y="1079500"/>
                  </a:lnTo>
                  <a:lnTo>
                    <a:pt x="1016927" y="1091476"/>
                  </a:lnTo>
                  <a:close/>
                </a:path>
                <a:path w="1686559" h="2374900">
                  <a:moveTo>
                    <a:pt x="1017968" y="1092200"/>
                  </a:moveTo>
                  <a:lnTo>
                    <a:pt x="1016927" y="1091476"/>
                  </a:lnTo>
                  <a:lnTo>
                    <a:pt x="1017435" y="1092200"/>
                  </a:lnTo>
                  <a:lnTo>
                    <a:pt x="1017968" y="1092200"/>
                  </a:lnTo>
                  <a:close/>
                </a:path>
                <a:path w="1686559" h="2374900">
                  <a:moveTo>
                    <a:pt x="1044816" y="1104900"/>
                  </a:moveTo>
                  <a:lnTo>
                    <a:pt x="1034859" y="1092200"/>
                  </a:lnTo>
                  <a:lnTo>
                    <a:pt x="1017968" y="1092200"/>
                  </a:lnTo>
                  <a:lnTo>
                    <a:pt x="1036586" y="1104900"/>
                  </a:lnTo>
                  <a:lnTo>
                    <a:pt x="1044816" y="1104900"/>
                  </a:lnTo>
                  <a:close/>
                </a:path>
                <a:path w="1686559" h="2374900">
                  <a:moveTo>
                    <a:pt x="1051509" y="736600"/>
                  </a:moveTo>
                  <a:lnTo>
                    <a:pt x="1041755" y="723900"/>
                  </a:lnTo>
                  <a:lnTo>
                    <a:pt x="1032103" y="723900"/>
                  </a:lnTo>
                  <a:lnTo>
                    <a:pt x="1043482" y="736600"/>
                  </a:lnTo>
                  <a:lnTo>
                    <a:pt x="1051509" y="736600"/>
                  </a:lnTo>
                  <a:close/>
                </a:path>
                <a:path w="1686559" h="2374900">
                  <a:moveTo>
                    <a:pt x="1074851" y="749122"/>
                  </a:moveTo>
                  <a:lnTo>
                    <a:pt x="1061643" y="736600"/>
                  </a:lnTo>
                  <a:lnTo>
                    <a:pt x="1055179" y="736600"/>
                  </a:lnTo>
                  <a:lnTo>
                    <a:pt x="1067206" y="749122"/>
                  </a:lnTo>
                  <a:lnTo>
                    <a:pt x="1074851" y="749122"/>
                  </a:lnTo>
                  <a:close/>
                </a:path>
                <a:path w="1686559" h="2374900">
                  <a:moveTo>
                    <a:pt x="1076706" y="1231900"/>
                  </a:moveTo>
                  <a:lnTo>
                    <a:pt x="1073670" y="1219123"/>
                  </a:lnTo>
                  <a:lnTo>
                    <a:pt x="1076096" y="1219123"/>
                  </a:lnTo>
                  <a:lnTo>
                    <a:pt x="1069606" y="1212303"/>
                  </a:lnTo>
                  <a:lnTo>
                    <a:pt x="1072057" y="1219123"/>
                  </a:lnTo>
                  <a:lnTo>
                    <a:pt x="1073226" y="1219123"/>
                  </a:lnTo>
                  <a:lnTo>
                    <a:pt x="1073670" y="1231900"/>
                  </a:lnTo>
                  <a:lnTo>
                    <a:pt x="1072997" y="1231900"/>
                  </a:lnTo>
                  <a:lnTo>
                    <a:pt x="1072934" y="1232763"/>
                  </a:lnTo>
                  <a:lnTo>
                    <a:pt x="1071956" y="1244600"/>
                  </a:lnTo>
                  <a:lnTo>
                    <a:pt x="1066774" y="1270000"/>
                  </a:lnTo>
                  <a:lnTo>
                    <a:pt x="1063625" y="1295400"/>
                  </a:lnTo>
                  <a:lnTo>
                    <a:pt x="1061212" y="1320800"/>
                  </a:lnTo>
                  <a:lnTo>
                    <a:pt x="1058214" y="1346200"/>
                  </a:lnTo>
                  <a:lnTo>
                    <a:pt x="1054138" y="1384300"/>
                  </a:lnTo>
                  <a:lnTo>
                    <a:pt x="1050683" y="1435100"/>
                  </a:lnTo>
                  <a:lnTo>
                    <a:pt x="1048308" y="1473200"/>
                  </a:lnTo>
                  <a:lnTo>
                    <a:pt x="1048258" y="1475892"/>
                  </a:lnTo>
                  <a:lnTo>
                    <a:pt x="1047496" y="1511300"/>
                  </a:lnTo>
                  <a:lnTo>
                    <a:pt x="1048893" y="1524000"/>
                  </a:lnTo>
                  <a:lnTo>
                    <a:pt x="1052791" y="1536700"/>
                  </a:lnTo>
                  <a:lnTo>
                    <a:pt x="1057452" y="1536700"/>
                  </a:lnTo>
                  <a:lnTo>
                    <a:pt x="1052372" y="1524000"/>
                  </a:lnTo>
                  <a:lnTo>
                    <a:pt x="1050861" y="1524000"/>
                  </a:lnTo>
                  <a:lnTo>
                    <a:pt x="1051090" y="1511300"/>
                  </a:lnTo>
                  <a:lnTo>
                    <a:pt x="1051229" y="1498600"/>
                  </a:lnTo>
                  <a:lnTo>
                    <a:pt x="1051852" y="1473200"/>
                  </a:lnTo>
                  <a:lnTo>
                    <a:pt x="1052830" y="1460500"/>
                  </a:lnTo>
                  <a:lnTo>
                    <a:pt x="1054036" y="1435100"/>
                  </a:lnTo>
                  <a:lnTo>
                    <a:pt x="1055319" y="1422400"/>
                  </a:lnTo>
                  <a:lnTo>
                    <a:pt x="1056919" y="1397000"/>
                  </a:lnTo>
                  <a:lnTo>
                    <a:pt x="1058735" y="1371600"/>
                  </a:lnTo>
                  <a:lnTo>
                    <a:pt x="1060843" y="1358900"/>
                  </a:lnTo>
                  <a:lnTo>
                    <a:pt x="1063307" y="1333500"/>
                  </a:lnTo>
                  <a:lnTo>
                    <a:pt x="1065047" y="1308100"/>
                  </a:lnTo>
                  <a:lnTo>
                    <a:pt x="1066546" y="1295400"/>
                  </a:lnTo>
                  <a:lnTo>
                    <a:pt x="1068489" y="1282700"/>
                  </a:lnTo>
                  <a:lnTo>
                    <a:pt x="1071600" y="1257300"/>
                  </a:lnTo>
                  <a:lnTo>
                    <a:pt x="1074102" y="1244600"/>
                  </a:lnTo>
                  <a:lnTo>
                    <a:pt x="1076325" y="1244600"/>
                  </a:lnTo>
                  <a:lnTo>
                    <a:pt x="1076706" y="1231900"/>
                  </a:lnTo>
                  <a:close/>
                </a:path>
                <a:path w="1686559" h="2374900">
                  <a:moveTo>
                    <a:pt x="1084795" y="1228699"/>
                  </a:moveTo>
                  <a:lnTo>
                    <a:pt x="1080122" y="1219123"/>
                  </a:lnTo>
                  <a:lnTo>
                    <a:pt x="1076096" y="1219123"/>
                  </a:lnTo>
                  <a:lnTo>
                    <a:pt x="1084795" y="1228699"/>
                  </a:lnTo>
                  <a:close/>
                </a:path>
                <a:path w="1686559" h="2374900">
                  <a:moveTo>
                    <a:pt x="1095514" y="1012291"/>
                  </a:moveTo>
                  <a:lnTo>
                    <a:pt x="1094257" y="1003300"/>
                  </a:lnTo>
                  <a:lnTo>
                    <a:pt x="1089875" y="1003300"/>
                  </a:lnTo>
                  <a:lnTo>
                    <a:pt x="1095514" y="1012291"/>
                  </a:lnTo>
                  <a:close/>
                </a:path>
                <a:path w="1686559" h="2374900">
                  <a:moveTo>
                    <a:pt x="1097838" y="1016000"/>
                  </a:moveTo>
                  <a:lnTo>
                    <a:pt x="1095514" y="1012291"/>
                  </a:lnTo>
                  <a:lnTo>
                    <a:pt x="1096022" y="1016000"/>
                  </a:lnTo>
                  <a:lnTo>
                    <a:pt x="1097838" y="1016000"/>
                  </a:lnTo>
                  <a:close/>
                </a:path>
                <a:path w="1686559" h="2374900">
                  <a:moveTo>
                    <a:pt x="1111440" y="1524000"/>
                  </a:moveTo>
                  <a:lnTo>
                    <a:pt x="1104366" y="1524000"/>
                  </a:lnTo>
                  <a:lnTo>
                    <a:pt x="1092073" y="1536700"/>
                  </a:lnTo>
                  <a:lnTo>
                    <a:pt x="1059662" y="1536700"/>
                  </a:lnTo>
                  <a:lnTo>
                    <a:pt x="1069949" y="1549400"/>
                  </a:lnTo>
                  <a:lnTo>
                    <a:pt x="1084707" y="1549400"/>
                  </a:lnTo>
                  <a:lnTo>
                    <a:pt x="1111440" y="1524000"/>
                  </a:lnTo>
                  <a:close/>
                </a:path>
                <a:path w="1686559" h="2374900">
                  <a:moveTo>
                    <a:pt x="1122743" y="774700"/>
                  </a:moveTo>
                  <a:lnTo>
                    <a:pt x="1122641" y="771956"/>
                  </a:lnTo>
                  <a:lnTo>
                    <a:pt x="1122248" y="762000"/>
                  </a:lnTo>
                  <a:lnTo>
                    <a:pt x="1119987" y="749122"/>
                  </a:lnTo>
                  <a:lnTo>
                    <a:pt x="1117765" y="749122"/>
                  </a:lnTo>
                  <a:lnTo>
                    <a:pt x="1117841" y="749668"/>
                  </a:lnTo>
                  <a:lnTo>
                    <a:pt x="1119555" y="762000"/>
                  </a:lnTo>
                  <a:lnTo>
                    <a:pt x="1119835" y="774700"/>
                  </a:lnTo>
                  <a:lnTo>
                    <a:pt x="1119314" y="787400"/>
                  </a:lnTo>
                  <a:lnTo>
                    <a:pt x="1118654" y="787400"/>
                  </a:lnTo>
                  <a:lnTo>
                    <a:pt x="1118565" y="793800"/>
                  </a:lnTo>
                  <a:lnTo>
                    <a:pt x="1118489" y="800100"/>
                  </a:lnTo>
                  <a:lnTo>
                    <a:pt x="1118438" y="804964"/>
                  </a:lnTo>
                  <a:lnTo>
                    <a:pt x="1118323" y="825500"/>
                  </a:lnTo>
                  <a:lnTo>
                    <a:pt x="1118095" y="838200"/>
                  </a:lnTo>
                  <a:lnTo>
                    <a:pt x="1117981" y="839698"/>
                  </a:lnTo>
                  <a:lnTo>
                    <a:pt x="1117130" y="850900"/>
                  </a:lnTo>
                  <a:lnTo>
                    <a:pt x="1111961" y="876300"/>
                  </a:lnTo>
                  <a:lnTo>
                    <a:pt x="1105674" y="901700"/>
                  </a:lnTo>
                  <a:lnTo>
                    <a:pt x="1098689" y="927100"/>
                  </a:lnTo>
                  <a:lnTo>
                    <a:pt x="1091399" y="965200"/>
                  </a:lnTo>
                  <a:lnTo>
                    <a:pt x="1083919" y="990879"/>
                  </a:lnTo>
                  <a:lnTo>
                    <a:pt x="1080833" y="1003300"/>
                  </a:lnTo>
                  <a:lnTo>
                    <a:pt x="1078725" y="1016000"/>
                  </a:lnTo>
                  <a:lnTo>
                    <a:pt x="1078217" y="1028700"/>
                  </a:lnTo>
                  <a:lnTo>
                    <a:pt x="1079169" y="1041400"/>
                  </a:lnTo>
                  <a:lnTo>
                    <a:pt x="1080909" y="1054100"/>
                  </a:lnTo>
                  <a:lnTo>
                    <a:pt x="1082751" y="1066800"/>
                  </a:lnTo>
                  <a:lnTo>
                    <a:pt x="1083424" y="1079500"/>
                  </a:lnTo>
                  <a:lnTo>
                    <a:pt x="1082027" y="1092200"/>
                  </a:lnTo>
                  <a:lnTo>
                    <a:pt x="1078865" y="1104900"/>
                  </a:lnTo>
                  <a:lnTo>
                    <a:pt x="1074242" y="1117600"/>
                  </a:lnTo>
                  <a:lnTo>
                    <a:pt x="1064514" y="1104900"/>
                  </a:lnTo>
                  <a:lnTo>
                    <a:pt x="1055141" y="1104900"/>
                  </a:lnTo>
                  <a:lnTo>
                    <a:pt x="1073264" y="1117600"/>
                  </a:lnTo>
                  <a:lnTo>
                    <a:pt x="1072553" y="1117600"/>
                  </a:lnTo>
                  <a:lnTo>
                    <a:pt x="1072629" y="1130300"/>
                  </a:lnTo>
                  <a:lnTo>
                    <a:pt x="1073708" y="1130300"/>
                  </a:lnTo>
                  <a:lnTo>
                    <a:pt x="1075639" y="1142758"/>
                  </a:lnTo>
                  <a:lnTo>
                    <a:pt x="1022807" y="1130300"/>
                  </a:lnTo>
                  <a:lnTo>
                    <a:pt x="978522" y="1130300"/>
                  </a:lnTo>
                  <a:lnTo>
                    <a:pt x="1083081" y="1155700"/>
                  </a:lnTo>
                  <a:lnTo>
                    <a:pt x="1104366" y="1155700"/>
                  </a:lnTo>
                  <a:lnTo>
                    <a:pt x="1092098" y="1143000"/>
                  </a:lnTo>
                  <a:lnTo>
                    <a:pt x="1078407" y="1143000"/>
                  </a:lnTo>
                  <a:lnTo>
                    <a:pt x="1078382" y="1142580"/>
                  </a:lnTo>
                  <a:lnTo>
                    <a:pt x="1077950" y="1130300"/>
                  </a:lnTo>
                  <a:lnTo>
                    <a:pt x="1076667" y="1130300"/>
                  </a:lnTo>
                  <a:lnTo>
                    <a:pt x="1077201" y="1117600"/>
                  </a:lnTo>
                  <a:lnTo>
                    <a:pt x="1103109" y="1143000"/>
                  </a:lnTo>
                  <a:lnTo>
                    <a:pt x="1107884" y="1143000"/>
                  </a:lnTo>
                  <a:lnTo>
                    <a:pt x="1077849" y="1117600"/>
                  </a:lnTo>
                  <a:lnTo>
                    <a:pt x="1080020" y="1104900"/>
                  </a:lnTo>
                  <a:lnTo>
                    <a:pt x="1082700" y="1104900"/>
                  </a:lnTo>
                  <a:lnTo>
                    <a:pt x="1085227" y="1092200"/>
                  </a:lnTo>
                  <a:lnTo>
                    <a:pt x="1086904" y="1092200"/>
                  </a:lnTo>
                  <a:lnTo>
                    <a:pt x="1086929" y="1091476"/>
                  </a:lnTo>
                  <a:lnTo>
                    <a:pt x="1087348" y="1079500"/>
                  </a:lnTo>
                  <a:lnTo>
                    <a:pt x="1085977" y="1054100"/>
                  </a:lnTo>
                  <a:lnTo>
                    <a:pt x="1083881" y="1041400"/>
                  </a:lnTo>
                  <a:lnTo>
                    <a:pt x="1082179" y="1028700"/>
                  </a:lnTo>
                  <a:lnTo>
                    <a:pt x="1082281" y="1016000"/>
                  </a:lnTo>
                  <a:lnTo>
                    <a:pt x="1084745" y="1003300"/>
                  </a:lnTo>
                  <a:lnTo>
                    <a:pt x="1088682" y="990600"/>
                  </a:lnTo>
                  <a:lnTo>
                    <a:pt x="1093203" y="965200"/>
                  </a:lnTo>
                  <a:lnTo>
                    <a:pt x="1097267" y="952500"/>
                  </a:lnTo>
                  <a:lnTo>
                    <a:pt x="1101013" y="939800"/>
                  </a:lnTo>
                  <a:lnTo>
                    <a:pt x="1104506" y="927100"/>
                  </a:lnTo>
                  <a:lnTo>
                    <a:pt x="1107795" y="914400"/>
                  </a:lnTo>
                  <a:lnTo>
                    <a:pt x="1111173" y="901700"/>
                  </a:lnTo>
                  <a:lnTo>
                    <a:pt x="1114615" y="876300"/>
                  </a:lnTo>
                  <a:lnTo>
                    <a:pt x="1117727" y="863600"/>
                  </a:lnTo>
                  <a:lnTo>
                    <a:pt x="1120076" y="850900"/>
                  </a:lnTo>
                  <a:lnTo>
                    <a:pt x="1121270" y="838200"/>
                  </a:lnTo>
                  <a:lnTo>
                    <a:pt x="1121625" y="825500"/>
                  </a:lnTo>
                  <a:lnTo>
                    <a:pt x="1121689" y="804964"/>
                  </a:lnTo>
                  <a:lnTo>
                    <a:pt x="1121803" y="787400"/>
                  </a:lnTo>
                  <a:lnTo>
                    <a:pt x="1122324" y="787400"/>
                  </a:lnTo>
                  <a:lnTo>
                    <a:pt x="1122337" y="787247"/>
                  </a:lnTo>
                  <a:lnTo>
                    <a:pt x="1122743" y="774700"/>
                  </a:lnTo>
                  <a:close/>
                </a:path>
                <a:path w="1686559" h="2374900">
                  <a:moveTo>
                    <a:pt x="1123784" y="749122"/>
                  </a:moveTo>
                  <a:lnTo>
                    <a:pt x="1123746" y="748944"/>
                  </a:lnTo>
                  <a:lnTo>
                    <a:pt x="1121333" y="736600"/>
                  </a:lnTo>
                  <a:lnTo>
                    <a:pt x="1112532" y="723900"/>
                  </a:lnTo>
                  <a:lnTo>
                    <a:pt x="1102550" y="711200"/>
                  </a:lnTo>
                  <a:lnTo>
                    <a:pt x="1100975" y="711200"/>
                  </a:lnTo>
                  <a:lnTo>
                    <a:pt x="1107147" y="723900"/>
                  </a:lnTo>
                  <a:lnTo>
                    <a:pt x="1113472" y="736600"/>
                  </a:lnTo>
                  <a:lnTo>
                    <a:pt x="1119936" y="736600"/>
                  </a:lnTo>
                  <a:lnTo>
                    <a:pt x="1120025" y="739660"/>
                  </a:lnTo>
                  <a:lnTo>
                    <a:pt x="1120114" y="743204"/>
                  </a:lnTo>
                  <a:lnTo>
                    <a:pt x="1120216" y="746861"/>
                  </a:lnTo>
                  <a:lnTo>
                    <a:pt x="1120279" y="749122"/>
                  </a:lnTo>
                  <a:lnTo>
                    <a:pt x="1123784" y="749122"/>
                  </a:lnTo>
                  <a:close/>
                </a:path>
                <a:path w="1686559" h="2374900">
                  <a:moveTo>
                    <a:pt x="1131570" y="746861"/>
                  </a:moveTo>
                  <a:lnTo>
                    <a:pt x="1128674" y="749122"/>
                  </a:lnTo>
                  <a:lnTo>
                    <a:pt x="1130401" y="749122"/>
                  </a:lnTo>
                  <a:lnTo>
                    <a:pt x="1130503" y="748944"/>
                  </a:lnTo>
                  <a:lnTo>
                    <a:pt x="1131570" y="746861"/>
                  </a:lnTo>
                  <a:close/>
                </a:path>
                <a:path w="1686559" h="2374900">
                  <a:moveTo>
                    <a:pt x="1137539" y="1714500"/>
                  </a:moveTo>
                  <a:lnTo>
                    <a:pt x="1127417" y="1701800"/>
                  </a:lnTo>
                  <a:lnTo>
                    <a:pt x="1085761" y="1701800"/>
                  </a:lnTo>
                  <a:lnTo>
                    <a:pt x="1126007" y="1714500"/>
                  </a:lnTo>
                  <a:lnTo>
                    <a:pt x="1137539" y="1714500"/>
                  </a:lnTo>
                  <a:close/>
                </a:path>
                <a:path w="1686559" h="2374900">
                  <a:moveTo>
                    <a:pt x="1144701" y="736600"/>
                  </a:moveTo>
                  <a:lnTo>
                    <a:pt x="1136865" y="736600"/>
                  </a:lnTo>
                  <a:lnTo>
                    <a:pt x="1131570" y="746861"/>
                  </a:lnTo>
                  <a:lnTo>
                    <a:pt x="1144701" y="736600"/>
                  </a:lnTo>
                  <a:close/>
                </a:path>
                <a:path w="1686559" h="2374900">
                  <a:moveTo>
                    <a:pt x="1155065" y="736600"/>
                  </a:moveTo>
                  <a:lnTo>
                    <a:pt x="1148918" y="723900"/>
                  </a:lnTo>
                  <a:lnTo>
                    <a:pt x="1136637" y="685698"/>
                  </a:lnTo>
                  <a:lnTo>
                    <a:pt x="1126070" y="647700"/>
                  </a:lnTo>
                  <a:lnTo>
                    <a:pt x="1124864" y="660400"/>
                  </a:lnTo>
                  <a:lnTo>
                    <a:pt x="1130833" y="673100"/>
                  </a:lnTo>
                  <a:lnTo>
                    <a:pt x="1137500" y="698500"/>
                  </a:lnTo>
                  <a:lnTo>
                    <a:pt x="1144206" y="711200"/>
                  </a:lnTo>
                  <a:lnTo>
                    <a:pt x="1150289" y="736600"/>
                  </a:lnTo>
                  <a:lnTo>
                    <a:pt x="1155065" y="736600"/>
                  </a:lnTo>
                  <a:close/>
                </a:path>
                <a:path w="1686559" h="2374900">
                  <a:moveTo>
                    <a:pt x="1155115" y="1534337"/>
                  </a:moveTo>
                  <a:lnTo>
                    <a:pt x="1143279" y="1524000"/>
                  </a:lnTo>
                  <a:lnTo>
                    <a:pt x="1142466" y="1524000"/>
                  </a:lnTo>
                  <a:lnTo>
                    <a:pt x="1155115" y="1534337"/>
                  </a:lnTo>
                  <a:close/>
                </a:path>
                <a:path w="1686559" h="2374900">
                  <a:moveTo>
                    <a:pt x="1158011" y="1536700"/>
                  </a:moveTo>
                  <a:lnTo>
                    <a:pt x="1155115" y="1534337"/>
                  </a:lnTo>
                  <a:lnTo>
                    <a:pt x="1157820" y="1536700"/>
                  </a:lnTo>
                  <a:lnTo>
                    <a:pt x="1158011" y="1536700"/>
                  </a:lnTo>
                  <a:close/>
                </a:path>
                <a:path w="1686559" h="2374900">
                  <a:moveTo>
                    <a:pt x="1168679" y="1727200"/>
                  </a:moveTo>
                  <a:lnTo>
                    <a:pt x="1158011" y="1714500"/>
                  </a:lnTo>
                  <a:lnTo>
                    <a:pt x="1147660" y="1714500"/>
                  </a:lnTo>
                  <a:lnTo>
                    <a:pt x="1155001" y="1727200"/>
                  </a:lnTo>
                  <a:lnTo>
                    <a:pt x="1168679" y="1727200"/>
                  </a:lnTo>
                  <a:close/>
                </a:path>
                <a:path w="1686559" h="2374900">
                  <a:moveTo>
                    <a:pt x="1169174" y="1473200"/>
                  </a:moveTo>
                  <a:lnTo>
                    <a:pt x="1160526" y="1460500"/>
                  </a:lnTo>
                  <a:lnTo>
                    <a:pt x="1153883" y="1460500"/>
                  </a:lnTo>
                  <a:lnTo>
                    <a:pt x="1163396" y="1468462"/>
                  </a:lnTo>
                  <a:lnTo>
                    <a:pt x="1169174" y="1473200"/>
                  </a:lnTo>
                  <a:close/>
                </a:path>
                <a:path w="1686559" h="2374900">
                  <a:moveTo>
                    <a:pt x="1170813" y="749122"/>
                  </a:moveTo>
                  <a:lnTo>
                    <a:pt x="1170698" y="748944"/>
                  </a:lnTo>
                  <a:lnTo>
                    <a:pt x="1163002" y="736600"/>
                  </a:lnTo>
                  <a:lnTo>
                    <a:pt x="1159116" y="736600"/>
                  </a:lnTo>
                  <a:lnTo>
                    <a:pt x="1161542" y="748944"/>
                  </a:lnTo>
                  <a:lnTo>
                    <a:pt x="1161554" y="749668"/>
                  </a:lnTo>
                  <a:lnTo>
                    <a:pt x="1158125" y="774700"/>
                  </a:lnTo>
                  <a:lnTo>
                    <a:pt x="1153198" y="800100"/>
                  </a:lnTo>
                  <a:lnTo>
                    <a:pt x="1147229" y="825500"/>
                  </a:lnTo>
                  <a:lnTo>
                    <a:pt x="1140612" y="850900"/>
                  </a:lnTo>
                  <a:lnTo>
                    <a:pt x="1129969" y="901700"/>
                  </a:lnTo>
                  <a:lnTo>
                    <a:pt x="1122133" y="952500"/>
                  </a:lnTo>
                  <a:lnTo>
                    <a:pt x="1118273" y="990600"/>
                  </a:lnTo>
                  <a:lnTo>
                    <a:pt x="1118285" y="990879"/>
                  </a:lnTo>
                  <a:lnTo>
                    <a:pt x="1119555" y="1041400"/>
                  </a:lnTo>
                  <a:lnTo>
                    <a:pt x="1114615" y="1041400"/>
                  </a:lnTo>
                  <a:lnTo>
                    <a:pt x="1109306" y="1028700"/>
                  </a:lnTo>
                  <a:lnTo>
                    <a:pt x="1103884" y="1016000"/>
                  </a:lnTo>
                  <a:lnTo>
                    <a:pt x="1097838" y="1016000"/>
                  </a:lnTo>
                  <a:lnTo>
                    <a:pt x="1105890" y="1028700"/>
                  </a:lnTo>
                  <a:lnTo>
                    <a:pt x="1113599" y="1041400"/>
                  </a:lnTo>
                  <a:lnTo>
                    <a:pt x="1120508" y="1054100"/>
                  </a:lnTo>
                  <a:lnTo>
                    <a:pt x="1121219" y="1054100"/>
                  </a:lnTo>
                  <a:lnTo>
                    <a:pt x="1122133" y="1066800"/>
                  </a:lnTo>
                  <a:lnTo>
                    <a:pt x="1123200" y="1066800"/>
                  </a:lnTo>
                  <a:lnTo>
                    <a:pt x="1125435" y="1079500"/>
                  </a:lnTo>
                  <a:lnTo>
                    <a:pt x="1128255" y="1092200"/>
                  </a:lnTo>
                  <a:lnTo>
                    <a:pt x="1131430" y="1104900"/>
                  </a:lnTo>
                  <a:lnTo>
                    <a:pt x="1134745" y="1117600"/>
                  </a:lnTo>
                  <a:lnTo>
                    <a:pt x="1137843" y="1117600"/>
                  </a:lnTo>
                  <a:lnTo>
                    <a:pt x="1140218" y="1130300"/>
                  </a:lnTo>
                  <a:lnTo>
                    <a:pt x="1140688" y="1143000"/>
                  </a:lnTo>
                  <a:lnTo>
                    <a:pt x="1138097" y="1155700"/>
                  </a:lnTo>
                  <a:lnTo>
                    <a:pt x="1137450" y="1155700"/>
                  </a:lnTo>
                  <a:lnTo>
                    <a:pt x="1122718" y="1143000"/>
                  </a:lnTo>
                  <a:lnTo>
                    <a:pt x="1115923" y="1143000"/>
                  </a:lnTo>
                  <a:lnTo>
                    <a:pt x="1128674" y="1155700"/>
                  </a:lnTo>
                  <a:lnTo>
                    <a:pt x="1134389" y="1155700"/>
                  </a:lnTo>
                  <a:lnTo>
                    <a:pt x="1134376" y="1168400"/>
                  </a:lnTo>
                  <a:lnTo>
                    <a:pt x="1142047" y="1168400"/>
                  </a:lnTo>
                  <a:lnTo>
                    <a:pt x="1143660" y="1171295"/>
                  </a:lnTo>
                  <a:lnTo>
                    <a:pt x="1143025" y="1168400"/>
                  </a:lnTo>
                  <a:lnTo>
                    <a:pt x="1143647" y="1168400"/>
                  </a:lnTo>
                  <a:lnTo>
                    <a:pt x="1143609" y="1155700"/>
                  </a:lnTo>
                  <a:lnTo>
                    <a:pt x="1141831" y="1155700"/>
                  </a:lnTo>
                  <a:lnTo>
                    <a:pt x="1145578" y="1143000"/>
                  </a:lnTo>
                  <a:lnTo>
                    <a:pt x="1145540" y="1142580"/>
                  </a:lnTo>
                  <a:lnTo>
                    <a:pt x="1142784" y="1117600"/>
                  </a:lnTo>
                  <a:lnTo>
                    <a:pt x="1136904" y="1104900"/>
                  </a:lnTo>
                  <a:lnTo>
                    <a:pt x="1131404" y="1092200"/>
                  </a:lnTo>
                  <a:lnTo>
                    <a:pt x="1131290" y="1091476"/>
                  </a:lnTo>
                  <a:lnTo>
                    <a:pt x="1123086" y="1041400"/>
                  </a:lnTo>
                  <a:lnTo>
                    <a:pt x="1121943" y="990600"/>
                  </a:lnTo>
                  <a:lnTo>
                    <a:pt x="1126324" y="939800"/>
                  </a:lnTo>
                  <a:lnTo>
                    <a:pt x="1134592" y="901700"/>
                  </a:lnTo>
                  <a:lnTo>
                    <a:pt x="1145133" y="850900"/>
                  </a:lnTo>
                  <a:lnTo>
                    <a:pt x="1148854" y="838200"/>
                  </a:lnTo>
                  <a:lnTo>
                    <a:pt x="1152410" y="825500"/>
                  </a:lnTo>
                  <a:lnTo>
                    <a:pt x="1155573" y="800100"/>
                  </a:lnTo>
                  <a:lnTo>
                    <a:pt x="1158163" y="787247"/>
                  </a:lnTo>
                  <a:lnTo>
                    <a:pt x="1160081" y="774700"/>
                  </a:lnTo>
                  <a:lnTo>
                    <a:pt x="1162227" y="762000"/>
                  </a:lnTo>
                  <a:lnTo>
                    <a:pt x="1163840" y="762000"/>
                  </a:lnTo>
                  <a:lnTo>
                    <a:pt x="1164158" y="749122"/>
                  </a:lnTo>
                  <a:lnTo>
                    <a:pt x="1170813" y="749122"/>
                  </a:lnTo>
                  <a:close/>
                </a:path>
                <a:path w="1686559" h="2374900">
                  <a:moveTo>
                    <a:pt x="1185900" y="1549400"/>
                  </a:moveTo>
                  <a:lnTo>
                    <a:pt x="1171816" y="1536700"/>
                  </a:lnTo>
                  <a:lnTo>
                    <a:pt x="1158011" y="1536700"/>
                  </a:lnTo>
                  <a:lnTo>
                    <a:pt x="1172997" y="1549400"/>
                  </a:lnTo>
                  <a:lnTo>
                    <a:pt x="1185900" y="1549400"/>
                  </a:lnTo>
                  <a:close/>
                </a:path>
                <a:path w="1686559" h="2374900">
                  <a:moveTo>
                    <a:pt x="1213789" y="1689100"/>
                  </a:moveTo>
                  <a:lnTo>
                    <a:pt x="1205560" y="1663700"/>
                  </a:lnTo>
                  <a:lnTo>
                    <a:pt x="1195743" y="1651000"/>
                  </a:lnTo>
                  <a:lnTo>
                    <a:pt x="1201940" y="1663700"/>
                  </a:lnTo>
                  <a:lnTo>
                    <a:pt x="1207985" y="1676400"/>
                  </a:lnTo>
                  <a:lnTo>
                    <a:pt x="1213789" y="1689100"/>
                  </a:lnTo>
                  <a:close/>
                </a:path>
                <a:path w="1686559" h="2374900">
                  <a:moveTo>
                    <a:pt x="1227848" y="738581"/>
                  </a:moveTo>
                  <a:lnTo>
                    <a:pt x="1217993" y="749122"/>
                  </a:lnTo>
                  <a:lnTo>
                    <a:pt x="1220622" y="749122"/>
                  </a:lnTo>
                  <a:lnTo>
                    <a:pt x="1220749" y="748944"/>
                  </a:lnTo>
                  <a:lnTo>
                    <a:pt x="1227848" y="738581"/>
                  </a:lnTo>
                  <a:close/>
                </a:path>
                <a:path w="1686559" h="2374900">
                  <a:moveTo>
                    <a:pt x="1231569" y="733310"/>
                  </a:moveTo>
                  <a:lnTo>
                    <a:pt x="1229207" y="736600"/>
                  </a:lnTo>
                  <a:lnTo>
                    <a:pt x="1227848" y="738581"/>
                  </a:lnTo>
                  <a:lnTo>
                    <a:pt x="1229702" y="736600"/>
                  </a:lnTo>
                  <a:lnTo>
                    <a:pt x="1231569" y="733310"/>
                  </a:lnTo>
                  <a:close/>
                </a:path>
                <a:path w="1686559" h="2374900">
                  <a:moveTo>
                    <a:pt x="1236941" y="1727200"/>
                  </a:moveTo>
                  <a:lnTo>
                    <a:pt x="1227074" y="1714500"/>
                  </a:lnTo>
                  <a:lnTo>
                    <a:pt x="1220812" y="1701800"/>
                  </a:lnTo>
                  <a:lnTo>
                    <a:pt x="1213789" y="1689100"/>
                  </a:lnTo>
                  <a:lnTo>
                    <a:pt x="1219288" y="1701800"/>
                  </a:lnTo>
                  <a:lnTo>
                    <a:pt x="1220838" y="1714500"/>
                  </a:lnTo>
                  <a:lnTo>
                    <a:pt x="1196276" y="1714500"/>
                  </a:lnTo>
                  <a:lnTo>
                    <a:pt x="1182611" y="1727200"/>
                  </a:lnTo>
                  <a:lnTo>
                    <a:pt x="1236941" y="1727200"/>
                  </a:lnTo>
                  <a:close/>
                </a:path>
                <a:path w="1686559" h="2374900">
                  <a:moveTo>
                    <a:pt x="1238504" y="1549400"/>
                  </a:moveTo>
                  <a:lnTo>
                    <a:pt x="1187564" y="1549400"/>
                  </a:lnTo>
                  <a:lnTo>
                    <a:pt x="1204658" y="1562100"/>
                  </a:lnTo>
                  <a:lnTo>
                    <a:pt x="1221600" y="1562100"/>
                  </a:lnTo>
                  <a:lnTo>
                    <a:pt x="1238504" y="1549400"/>
                  </a:lnTo>
                  <a:close/>
                </a:path>
                <a:path w="1686559" h="2374900">
                  <a:moveTo>
                    <a:pt x="1245958" y="685698"/>
                  </a:moveTo>
                  <a:lnTo>
                    <a:pt x="1245895" y="683920"/>
                  </a:lnTo>
                  <a:lnTo>
                    <a:pt x="1245793" y="680948"/>
                  </a:lnTo>
                  <a:lnTo>
                    <a:pt x="1245527" y="673100"/>
                  </a:lnTo>
                  <a:lnTo>
                    <a:pt x="1243215" y="673100"/>
                  </a:lnTo>
                  <a:lnTo>
                    <a:pt x="1240751" y="660400"/>
                  </a:lnTo>
                  <a:lnTo>
                    <a:pt x="1239050" y="647700"/>
                  </a:lnTo>
                  <a:lnTo>
                    <a:pt x="1237716" y="622300"/>
                  </a:lnTo>
                  <a:lnTo>
                    <a:pt x="1237615" y="621372"/>
                  </a:lnTo>
                  <a:lnTo>
                    <a:pt x="1236345" y="609600"/>
                  </a:lnTo>
                  <a:lnTo>
                    <a:pt x="1234186" y="584200"/>
                  </a:lnTo>
                  <a:lnTo>
                    <a:pt x="1231811" y="571500"/>
                  </a:lnTo>
                  <a:lnTo>
                    <a:pt x="1229677" y="558800"/>
                  </a:lnTo>
                  <a:lnTo>
                    <a:pt x="1228305" y="535139"/>
                  </a:lnTo>
                  <a:lnTo>
                    <a:pt x="1228178" y="533400"/>
                  </a:lnTo>
                  <a:lnTo>
                    <a:pt x="1227302" y="520700"/>
                  </a:lnTo>
                  <a:lnTo>
                    <a:pt x="1226134" y="520700"/>
                  </a:lnTo>
                  <a:lnTo>
                    <a:pt x="1224292" y="508000"/>
                  </a:lnTo>
                  <a:lnTo>
                    <a:pt x="1223010" y="508000"/>
                  </a:lnTo>
                  <a:lnTo>
                    <a:pt x="1221168" y="495300"/>
                  </a:lnTo>
                  <a:lnTo>
                    <a:pt x="1214589" y="495300"/>
                  </a:lnTo>
                  <a:lnTo>
                    <a:pt x="1217002" y="482600"/>
                  </a:lnTo>
                  <a:lnTo>
                    <a:pt x="1219339" y="482600"/>
                  </a:lnTo>
                  <a:lnTo>
                    <a:pt x="1213853" y="469900"/>
                  </a:lnTo>
                  <a:lnTo>
                    <a:pt x="1208976" y="457200"/>
                  </a:lnTo>
                  <a:lnTo>
                    <a:pt x="1203731" y="444500"/>
                  </a:lnTo>
                  <a:lnTo>
                    <a:pt x="1197140" y="444500"/>
                  </a:lnTo>
                  <a:lnTo>
                    <a:pt x="1186789" y="419100"/>
                  </a:lnTo>
                  <a:lnTo>
                    <a:pt x="1177632" y="393700"/>
                  </a:lnTo>
                  <a:lnTo>
                    <a:pt x="1169289" y="381000"/>
                  </a:lnTo>
                  <a:lnTo>
                    <a:pt x="1161376" y="355600"/>
                  </a:lnTo>
                  <a:lnTo>
                    <a:pt x="1154315" y="330200"/>
                  </a:lnTo>
                  <a:lnTo>
                    <a:pt x="1147737" y="317500"/>
                  </a:lnTo>
                  <a:lnTo>
                    <a:pt x="1141056" y="292100"/>
                  </a:lnTo>
                  <a:lnTo>
                    <a:pt x="1133716" y="266700"/>
                  </a:lnTo>
                  <a:lnTo>
                    <a:pt x="1132078" y="266700"/>
                  </a:lnTo>
                  <a:lnTo>
                    <a:pt x="1129512" y="254000"/>
                  </a:lnTo>
                  <a:lnTo>
                    <a:pt x="1126401" y="241300"/>
                  </a:lnTo>
                  <a:lnTo>
                    <a:pt x="1120305" y="241300"/>
                  </a:lnTo>
                  <a:lnTo>
                    <a:pt x="1098689" y="254000"/>
                  </a:lnTo>
                  <a:lnTo>
                    <a:pt x="1065796" y="254000"/>
                  </a:lnTo>
                  <a:lnTo>
                    <a:pt x="1043813" y="241300"/>
                  </a:lnTo>
                  <a:lnTo>
                    <a:pt x="1016990" y="241300"/>
                  </a:lnTo>
                  <a:lnTo>
                    <a:pt x="1004608" y="254000"/>
                  </a:lnTo>
                  <a:lnTo>
                    <a:pt x="993571" y="254000"/>
                  </a:lnTo>
                  <a:lnTo>
                    <a:pt x="980541" y="266700"/>
                  </a:lnTo>
                  <a:lnTo>
                    <a:pt x="966774" y="279400"/>
                  </a:lnTo>
                  <a:lnTo>
                    <a:pt x="951547" y="292100"/>
                  </a:lnTo>
                  <a:lnTo>
                    <a:pt x="934110" y="279400"/>
                  </a:lnTo>
                  <a:lnTo>
                    <a:pt x="908596" y="279400"/>
                  </a:lnTo>
                  <a:lnTo>
                    <a:pt x="899579" y="266700"/>
                  </a:lnTo>
                  <a:lnTo>
                    <a:pt x="883297" y="266700"/>
                  </a:lnTo>
                  <a:lnTo>
                    <a:pt x="866978" y="279400"/>
                  </a:lnTo>
                  <a:lnTo>
                    <a:pt x="851458" y="279400"/>
                  </a:lnTo>
                  <a:lnTo>
                    <a:pt x="837526" y="292100"/>
                  </a:lnTo>
                  <a:lnTo>
                    <a:pt x="831380" y="292100"/>
                  </a:lnTo>
                  <a:lnTo>
                    <a:pt x="825487" y="304800"/>
                  </a:lnTo>
                  <a:lnTo>
                    <a:pt x="701751" y="304800"/>
                  </a:lnTo>
                  <a:lnTo>
                    <a:pt x="676186" y="330200"/>
                  </a:lnTo>
                  <a:lnTo>
                    <a:pt x="655434" y="342900"/>
                  </a:lnTo>
                  <a:lnTo>
                    <a:pt x="641108" y="368300"/>
                  </a:lnTo>
                  <a:lnTo>
                    <a:pt x="638911" y="381000"/>
                  </a:lnTo>
                  <a:lnTo>
                    <a:pt x="638111" y="381000"/>
                  </a:lnTo>
                  <a:lnTo>
                    <a:pt x="639546" y="393700"/>
                  </a:lnTo>
                  <a:lnTo>
                    <a:pt x="615492" y="393700"/>
                  </a:lnTo>
                  <a:lnTo>
                    <a:pt x="596138" y="419100"/>
                  </a:lnTo>
                  <a:lnTo>
                    <a:pt x="582155" y="444500"/>
                  </a:lnTo>
                  <a:lnTo>
                    <a:pt x="574217" y="469900"/>
                  </a:lnTo>
                  <a:lnTo>
                    <a:pt x="572706" y="469900"/>
                  </a:lnTo>
                  <a:lnTo>
                    <a:pt x="572122" y="482600"/>
                  </a:lnTo>
                  <a:lnTo>
                    <a:pt x="572376" y="495300"/>
                  </a:lnTo>
                  <a:lnTo>
                    <a:pt x="575030" y="508000"/>
                  </a:lnTo>
                  <a:lnTo>
                    <a:pt x="580859" y="533400"/>
                  </a:lnTo>
                  <a:lnTo>
                    <a:pt x="590232" y="546100"/>
                  </a:lnTo>
                  <a:lnTo>
                    <a:pt x="603465" y="558800"/>
                  </a:lnTo>
                  <a:lnTo>
                    <a:pt x="644131" y="558800"/>
                  </a:lnTo>
                  <a:lnTo>
                    <a:pt x="653656" y="571500"/>
                  </a:lnTo>
                  <a:lnTo>
                    <a:pt x="662063" y="596900"/>
                  </a:lnTo>
                  <a:lnTo>
                    <a:pt x="667321" y="622300"/>
                  </a:lnTo>
                  <a:lnTo>
                    <a:pt x="667359" y="635000"/>
                  </a:lnTo>
                  <a:lnTo>
                    <a:pt x="666254" y="647700"/>
                  </a:lnTo>
                  <a:lnTo>
                    <a:pt x="665911" y="660400"/>
                  </a:lnTo>
                  <a:lnTo>
                    <a:pt x="667956" y="660400"/>
                  </a:lnTo>
                  <a:lnTo>
                    <a:pt x="673989" y="673100"/>
                  </a:lnTo>
                  <a:lnTo>
                    <a:pt x="681050" y="673100"/>
                  </a:lnTo>
                  <a:lnTo>
                    <a:pt x="688848" y="660400"/>
                  </a:lnTo>
                  <a:lnTo>
                    <a:pt x="672325" y="660400"/>
                  </a:lnTo>
                  <a:lnTo>
                    <a:pt x="669975" y="647700"/>
                  </a:lnTo>
                  <a:lnTo>
                    <a:pt x="671410" y="635000"/>
                  </a:lnTo>
                  <a:lnTo>
                    <a:pt x="672338" y="622300"/>
                  </a:lnTo>
                  <a:lnTo>
                    <a:pt x="672096" y="622300"/>
                  </a:lnTo>
                  <a:lnTo>
                    <a:pt x="671982" y="621588"/>
                  </a:lnTo>
                  <a:lnTo>
                    <a:pt x="671944" y="621372"/>
                  </a:lnTo>
                  <a:lnTo>
                    <a:pt x="670026" y="609600"/>
                  </a:lnTo>
                  <a:lnTo>
                    <a:pt x="666318" y="596900"/>
                  </a:lnTo>
                  <a:lnTo>
                    <a:pt x="661301" y="584200"/>
                  </a:lnTo>
                  <a:lnTo>
                    <a:pt x="655586" y="571500"/>
                  </a:lnTo>
                  <a:lnTo>
                    <a:pt x="649757" y="558800"/>
                  </a:lnTo>
                  <a:lnTo>
                    <a:pt x="644309" y="546100"/>
                  </a:lnTo>
                  <a:lnTo>
                    <a:pt x="639102" y="546100"/>
                  </a:lnTo>
                  <a:lnTo>
                    <a:pt x="633742" y="533400"/>
                  </a:lnTo>
                  <a:lnTo>
                    <a:pt x="627837" y="520700"/>
                  </a:lnTo>
                  <a:lnTo>
                    <a:pt x="629450" y="508000"/>
                  </a:lnTo>
                  <a:lnTo>
                    <a:pt x="630262" y="508000"/>
                  </a:lnTo>
                  <a:lnTo>
                    <a:pt x="629958" y="495300"/>
                  </a:lnTo>
                  <a:lnTo>
                    <a:pt x="641032" y="495300"/>
                  </a:lnTo>
                  <a:lnTo>
                    <a:pt x="651344" y="482600"/>
                  </a:lnTo>
                  <a:lnTo>
                    <a:pt x="658139" y="469900"/>
                  </a:lnTo>
                  <a:lnTo>
                    <a:pt x="660336" y="457200"/>
                  </a:lnTo>
                  <a:lnTo>
                    <a:pt x="706374" y="457200"/>
                  </a:lnTo>
                  <a:lnTo>
                    <a:pt x="709510" y="444500"/>
                  </a:lnTo>
                  <a:lnTo>
                    <a:pt x="714121" y="457200"/>
                  </a:lnTo>
                  <a:lnTo>
                    <a:pt x="729373" y="457200"/>
                  </a:lnTo>
                  <a:lnTo>
                    <a:pt x="738466" y="469900"/>
                  </a:lnTo>
                  <a:lnTo>
                    <a:pt x="744613" y="469900"/>
                  </a:lnTo>
                  <a:lnTo>
                    <a:pt x="750709" y="457200"/>
                  </a:lnTo>
                  <a:lnTo>
                    <a:pt x="756729" y="457200"/>
                  </a:lnTo>
                  <a:lnTo>
                    <a:pt x="762635" y="469900"/>
                  </a:lnTo>
                  <a:lnTo>
                    <a:pt x="767981" y="469900"/>
                  </a:lnTo>
                  <a:lnTo>
                    <a:pt x="778129" y="482600"/>
                  </a:lnTo>
                  <a:lnTo>
                    <a:pt x="790892" y="495300"/>
                  </a:lnTo>
                  <a:lnTo>
                    <a:pt x="824738" y="495300"/>
                  </a:lnTo>
                  <a:lnTo>
                    <a:pt x="829056" y="469900"/>
                  </a:lnTo>
                  <a:lnTo>
                    <a:pt x="843026" y="457200"/>
                  </a:lnTo>
                  <a:lnTo>
                    <a:pt x="881265" y="457200"/>
                  </a:lnTo>
                  <a:lnTo>
                    <a:pt x="891095" y="482600"/>
                  </a:lnTo>
                  <a:lnTo>
                    <a:pt x="893953" y="508000"/>
                  </a:lnTo>
                  <a:lnTo>
                    <a:pt x="888326" y="520700"/>
                  </a:lnTo>
                  <a:lnTo>
                    <a:pt x="872680" y="533400"/>
                  </a:lnTo>
                  <a:lnTo>
                    <a:pt x="868464" y="533400"/>
                  </a:lnTo>
                  <a:lnTo>
                    <a:pt x="869543" y="546100"/>
                  </a:lnTo>
                  <a:lnTo>
                    <a:pt x="878776" y="546100"/>
                  </a:lnTo>
                  <a:lnTo>
                    <a:pt x="878192" y="558800"/>
                  </a:lnTo>
                  <a:lnTo>
                    <a:pt x="878509" y="558800"/>
                  </a:lnTo>
                  <a:lnTo>
                    <a:pt x="884212" y="571500"/>
                  </a:lnTo>
                  <a:lnTo>
                    <a:pt x="894562" y="584200"/>
                  </a:lnTo>
                  <a:lnTo>
                    <a:pt x="908634" y="596900"/>
                  </a:lnTo>
                  <a:lnTo>
                    <a:pt x="925715" y="596900"/>
                  </a:lnTo>
                  <a:lnTo>
                    <a:pt x="916825" y="635000"/>
                  </a:lnTo>
                  <a:lnTo>
                    <a:pt x="906818" y="660400"/>
                  </a:lnTo>
                  <a:lnTo>
                    <a:pt x="895413" y="683920"/>
                  </a:lnTo>
                  <a:lnTo>
                    <a:pt x="894613" y="685698"/>
                  </a:lnTo>
                  <a:lnTo>
                    <a:pt x="901623" y="673100"/>
                  </a:lnTo>
                  <a:lnTo>
                    <a:pt x="912622" y="647700"/>
                  </a:lnTo>
                  <a:lnTo>
                    <a:pt x="921727" y="622300"/>
                  </a:lnTo>
                  <a:lnTo>
                    <a:pt x="930135" y="596900"/>
                  </a:lnTo>
                  <a:lnTo>
                    <a:pt x="968057" y="596900"/>
                  </a:lnTo>
                  <a:lnTo>
                    <a:pt x="957986" y="622300"/>
                  </a:lnTo>
                  <a:lnTo>
                    <a:pt x="944994" y="660400"/>
                  </a:lnTo>
                  <a:lnTo>
                    <a:pt x="928573" y="698500"/>
                  </a:lnTo>
                  <a:lnTo>
                    <a:pt x="908278" y="723900"/>
                  </a:lnTo>
                  <a:lnTo>
                    <a:pt x="904557" y="727570"/>
                  </a:lnTo>
                  <a:lnTo>
                    <a:pt x="909853" y="723900"/>
                  </a:lnTo>
                  <a:lnTo>
                    <a:pt x="925017" y="711200"/>
                  </a:lnTo>
                  <a:lnTo>
                    <a:pt x="937780" y="685698"/>
                  </a:lnTo>
                  <a:lnTo>
                    <a:pt x="948778" y="660400"/>
                  </a:lnTo>
                  <a:lnTo>
                    <a:pt x="956259" y="647700"/>
                  </a:lnTo>
                  <a:lnTo>
                    <a:pt x="962952" y="622300"/>
                  </a:lnTo>
                  <a:lnTo>
                    <a:pt x="968527" y="609600"/>
                  </a:lnTo>
                  <a:lnTo>
                    <a:pt x="972629" y="596900"/>
                  </a:lnTo>
                  <a:lnTo>
                    <a:pt x="981824" y="584200"/>
                  </a:lnTo>
                  <a:lnTo>
                    <a:pt x="990130" y="571500"/>
                  </a:lnTo>
                  <a:lnTo>
                    <a:pt x="998575" y="571500"/>
                  </a:lnTo>
                  <a:lnTo>
                    <a:pt x="1008202" y="558800"/>
                  </a:lnTo>
                  <a:lnTo>
                    <a:pt x="987005" y="596900"/>
                  </a:lnTo>
                  <a:lnTo>
                    <a:pt x="980020" y="647700"/>
                  </a:lnTo>
                  <a:lnTo>
                    <a:pt x="990269" y="685698"/>
                  </a:lnTo>
                  <a:lnTo>
                    <a:pt x="991082" y="686790"/>
                  </a:lnTo>
                  <a:lnTo>
                    <a:pt x="1020851" y="723900"/>
                  </a:lnTo>
                  <a:lnTo>
                    <a:pt x="1022731" y="723900"/>
                  </a:lnTo>
                  <a:lnTo>
                    <a:pt x="993825" y="686790"/>
                  </a:lnTo>
                  <a:lnTo>
                    <a:pt x="993038" y="685698"/>
                  </a:lnTo>
                  <a:lnTo>
                    <a:pt x="983665" y="647700"/>
                  </a:lnTo>
                  <a:lnTo>
                    <a:pt x="991120" y="596900"/>
                  </a:lnTo>
                  <a:lnTo>
                    <a:pt x="1011986" y="558800"/>
                  </a:lnTo>
                  <a:lnTo>
                    <a:pt x="1026033" y="558800"/>
                  </a:lnTo>
                  <a:lnTo>
                    <a:pt x="1032865" y="571500"/>
                  </a:lnTo>
                  <a:lnTo>
                    <a:pt x="1082192" y="571500"/>
                  </a:lnTo>
                  <a:lnTo>
                    <a:pt x="1087920" y="558800"/>
                  </a:lnTo>
                  <a:lnTo>
                    <a:pt x="1105179" y="546100"/>
                  </a:lnTo>
                  <a:lnTo>
                    <a:pt x="1118539" y="533400"/>
                  </a:lnTo>
                  <a:lnTo>
                    <a:pt x="1134313" y="520700"/>
                  </a:lnTo>
                  <a:lnTo>
                    <a:pt x="1158786" y="520700"/>
                  </a:lnTo>
                  <a:lnTo>
                    <a:pt x="1158532" y="533400"/>
                  </a:lnTo>
                  <a:lnTo>
                    <a:pt x="1158836" y="533400"/>
                  </a:lnTo>
                  <a:lnTo>
                    <a:pt x="1158938" y="535139"/>
                  </a:lnTo>
                  <a:lnTo>
                    <a:pt x="1160233" y="558800"/>
                  </a:lnTo>
                  <a:lnTo>
                    <a:pt x="1162748" y="584200"/>
                  </a:lnTo>
                  <a:lnTo>
                    <a:pt x="1165758" y="609600"/>
                  </a:lnTo>
                  <a:lnTo>
                    <a:pt x="1168692" y="622300"/>
                  </a:lnTo>
                  <a:lnTo>
                    <a:pt x="1170508" y="635000"/>
                  </a:lnTo>
                  <a:lnTo>
                    <a:pt x="1172222" y="660400"/>
                  </a:lnTo>
                  <a:lnTo>
                    <a:pt x="1174115" y="673100"/>
                  </a:lnTo>
                  <a:lnTo>
                    <a:pt x="1176426" y="685698"/>
                  </a:lnTo>
                  <a:lnTo>
                    <a:pt x="1178420" y="698500"/>
                  </a:lnTo>
                  <a:lnTo>
                    <a:pt x="1180109" y="711200"/>
                  </a:lnTo>
                  <a:lnTo>
                    <a:pt x="1182268" y="723900"/>
                  </a:lnTo>
                  <a:lnTo>
                    <a:pt x="1185646" y="736600"/>
                  </a:lnTo>
                  <a:lnTo>
                    <a:pt x="1178661" y="749122"/>
                  </a:lnTo>
                  <a:lnTo>
                    <a:pt x="1203744" y="749122"/>
                  </a:lnTo>
                  <a:lnTo>
                    <a:pt x="1190612" y="736600"/>
                  </a:lnTo>
                  <a:lnTo>
                    <a:pt x="1186802" y="723900"/>
                  </a:lnTo>
                  <a:lnTo>
                    <a:pt x="1184338" y="711200"/>
                  </a:lnTo>
                  <a:lnTo>
                    <a:pt x="1180757" y="685698"/>
                  </a:lnTo>
                  <a:lnTo>
                    <a:pt x="1178521" y="673100"/>
                  </a:lnTo>
                  <a:lnTo>
                    <a:pt x="1176375" y="660400"/>
                  </a:lnTo>
                  <a:lnTo>
                    <a:pt x="1174318" y="635000"/>
                  </a:lnTo>
                  <a:lnTo>
                    <a:pt x="1172375" y="622300"/>
                  </a:lnTo>
                  <a:lnTo>
                    <a:pt x="1172260" y="621372"/>
                  </a:lnTo>
                  <a:lnTo>
                    <a:pt x="1169073" y="596900"/>
                  </a:lnTo>
                  <a:lnTo>
                    <a:pt x="1165517" y="571500"/>
                  </a:lnTo>
                  <a:lnTo>
                    <a:pt x="1162951" y="546100"/>
                  </a:lnTo>
                  <a:lnTo>
                    <a:pt x="1162608" y="520700"/>
                  </a:lnTo>
                  <a:lnTo>
                    <a:pt x="1194168" y="520700"/>
                  </a:lnTo>
                  <a:lnTo>
                    <a:pt x="1202613" y="508000"/>
                  </a:lnTo>
                  <a:lnTo>
                    <a:pt x="1206919" y="508000"/>
                  </a:lnTo>
                  <a:lnTo>
                    <a:pt x="1208811" y="495300"/>
                  </a:lnTo>
                  <a:lnTo>
                    <a:pt x="1209611" y="533400"/>
                  </a:lnTo>
                  <a:lnTo>
                    <a:pt x="1212494" y="558800"/>
                  </a:lnTo>
                  <a:lnTo>
                    <a:pt x="1216012" y="584200"/>
                  </a:lnTo>
                  <a:lnTo>
                    <a:pt x="1218742" y="609600"/>
                  </a:lnTo>
                  <a:lnTo>
                    <a:pt x="1220304" y="647700"/>
                  </a:lnTo>
                  <a:lnTo>
                    <a:pt x="1221968" y="673100"/>
                  </a:lnTo>
                  <a:lnTo>
                    <a:pt x="1225613" y="698500"/>
                  </a:lnTo>
                  <a:lnTo>
                    <a:pt x="1233081" y="723900"/>
                  </a:lnTo>
                  <a:lnTo>
                    <a:pt x="1236929" y="723900"/>
                  </a:lnTo>
                  <a:lnTo>
                    <a:pt x="1231569" y="733310"/>
                  </a:lnTo>
                  <a:lnTo>
                    <a:pt x="1238351" y="723900"/>
                  </a:lnTo>
                  <a:lnTo>
                    <a:pt x="1242555" y="711200"/>
                  </a:lnTo>
                  <a:lnTo>
                    <a:pt x="1244193" y="698500"/>
                  </a:lnTo>
                  <a:lnTo>
                    <a:pt x="1245603" y="685698"/>
                  </a:lnTo>
                  <a:lnTo>
                    <a:pt x="1245958" y="685698"/>
                  </a:lnTo>
                  <a:close/>
                </a:path>
                <a:path w="1686559" h="2374900">
                  <a:moveTo>
                    <a:pt x="1268831" y="1752485"/>
                  </a:moveTo>
                  <a:lnTo>
                    <a:pt x="1267434" y="1739900"/>
                  </a:lnTo>
                  <a:lnTo>
                    <a:pt x="1259014" y="1739900"/>
                  </a:lnTo>
                  <a:lnTo>
                    <a:pt x="1257884" y="1727200"/>
                  </a:lnTo>
                  <a:lnTo>
                    <a:pt x="1252067" y="1727200"/>
                  </a:lnTo>
                  <a:lnTo>
                    <a:pt x="1257452" y="1739900"/>
                  </a:lnTo>
                  <a:lnTo>
                    <a:pt x="1264043" y="1752485"/>
                  </a:lnTo>
                  <a:lnTo>
                    <a:pt x="1268831" y="1752485"/>
                  </a:lnTo>
                  <a:close/>
                </a:path>
                <a:path w="1686559" h="2374900">
                  <a:moveTo>
                    <a:pt x="1273327" y="1714500"/>
                  </a:moveTo>
                  <a:lnTo>
                    <a:pt x="1272209" y="1714500"/>
                  </a:lnTo>
                  <a:lnTo>
                    <a:pt x="1267815" y="1727200"/>
                  </a:lnTo>
                  <a:lnTo>
                    <a:pt x="1271143" y="1727200"/>
                  </a:lnTo>
                  <a:lnTo>
                    <a:pt x="1273327" y="1714500"/>
                  </a:lnTo>
                  <a:close/>
                </a:path>
                <a:path w="1686559" h="2374900">
                  <a:moveTo>
                    <a:pt x="1293634" y="1549400"/>
                  </a:moveTo>
                  <a:lnTo>
                    <a:pt x="1282166" y="1536700"/>
                  </a:lnTo>
                  <a:lnTo>
                    <a:pt x="1269809" y="1536700"/>
                  </a:lnTo>
                  <a:lnTo>
                    <a:pt x="1257363" y="1549400"/>
                  </a:lnTo>
                  <a:lnTo>
                    <a:pt x="1254785" y="1536700"/>
                  </a:lnTo>
                  <a:lnTo>
                    <a:pt x="1252524" y="1524000"/>
                  </a:lnTo>
                  <a:lnTo>
                    <a:pt x="1250124" y="1511300"/>
                  </a:lnTo>
                  <a:lnTo>
                    <a:pt x="1246339" y="1511300"/>
                  </a:lnTo>
                  <a:lnTo>
                    <a:pt x="1249095" y="1524000"/>
                  </a:lnTo>
                  <a:lnTo>
                    <a:pt x="1251204" y="1524000"/>
                  </a:lnTo>
                  <a:lnTo>
                    <a:pt x="1252943" y="1536700"/>
                  </a:lnTo>
                  <a:lnTo>
                    <a:pt x="1254633" y="1549400"/>
                  </a:lnTo>
                  <a:lnTo>
                    <a:pt x="1255458" y="1549400"/>
                  </a:lnTo>
                  <a:lnTo>
                    <a:pt x="1262608" y="1587804"/>
                  </a:lnTo>
                  <a:lnTo>
                    <a:pt x="1269060" y="1625600"/>
                  </a:lnTo>
                  <a:lnTo>
                    <a:pt x="1274267" y="1651000"/>
                  </a:lnTo>
                  <a:lnTo>
                    <a:pt x="1277505" y="1689100"/>
                  </a:lnTo>
                  <a:lnTo>
                    <a:pt x="1277543" y="1701457"/>
                  </a:lnTo>
                  <a:lnTo>
                    <a:pt x="1280528" y="1676400"/>
                  </a:lnTo>
                  <a:lnTo>
                    <a:pt x="1274673" y="1625600"/>
                  </a:lnTo>
                  <a:lnTo>
                    <a:pt x="1265428" y="1587487"/>
                  </a:lnTo>
                  <a:lnTo>
                    <a:pt x="1265326" y="1586979"/>
                  </a:lnTo>
                  <a:lnTo>
                    <a:pt x="1258303" y="1549400"/>
                  </a:lnTo>
                  <a:lnTo>
                    <a:pt x="1293634" y="1549400"/>
                  </a:lnTo>
                  <a:close/>
                </a:path>
                <a:path w="1686559" h="2374900">
                  <a:moveTo>
                    <a:pt x="1308544" y="673100"/>
                  </a:moveTo>
                  <a:lnTo>
                    <a:pt x="1262570" y="673100"/>
                  </a:lnTo>
                  <a:lnTo>
                    <a:pt x="1246085" y="685698"/>
                  </a:lnTo>
                  <a:lnTo>
                    <a:pt x="1289202" y="685698"/>
                  </a:lnTo>
                  <a:lnTo>
                    <a:pt x="1289202" y="1460500"/>
                  </a:lnTo>
                  <a:lnTo>
                    <a:pt x="1288389" y="1460500"/>
                  </a:lnTo>
                  <a:lnTo>
                    <a:pt x="1287627" y="1473200"/>
                  </a:lnTo>
                  <a:lnTo>
                    <a:pt x="1286903" y="1473200"/>
                  </a:lnTo>
                  <a:lnTo>
                    <a:pt x="1269212" y="1460500"/>
                  </a:lnTo>
                  <a:lnTo>
                    <a:pt x="1250975" y="1460500"/>
                  </a:lnTo>
                  <a:lnTo>
                    <a:pt x="1232687" y="1473200"/>
                  </a:lnTo>
                  <a:lnTo>
                    <a:pt x="1277518" y="1473200"/>
                  </a:lnTo>
                  <a:lnTo>
                    <a:pt x="1295298" y="1485900"/>
                  </a:lnTo>
                  <a:lnTo>
                    <a:pt x="1297101" y="1485900"/>
                  </a:lnTo>
                  <a:lnTo>
                    <a:pt x="1298968" y="1498600"/>
                  </a:lnTo>
                  <a:lnTo>
                    <a:pt x="1300657" y="1498600"/>
                  </a:lnTo>
                  <a:lnTo>
                    <a:pt x="1301953" y="1511300"/>
                  </a:lnTo>
                  <a:lnTo>
                    <a:pt x="1303451" y="1524000"/>
                  </a:lnTo>
                  <a:lnTo>
                    <a:pt x="1304226" y="1536700"/>
                  </a:lnTo>
                  <a:lnTo>
                    <a:pt x="1303642" y="1549400"/>
                  </a:lnTo>
                  <a:lnTo>
                    <a:pt x="1300937" y="1549400"/>
                  </a:lnTo>
                  <a:lnTo>
                    <a:pt x="1301584" y="1562100"/>
                  </a:lnTo>
                  <a:lnTo>
                    <a:pt x="1303261" y="1562100"/>
                  </a:lnTo>
                  <a:lnTo>
                    <a:pt x="1300099" y="1587804"/>
                  </a:lnTo>
                  <a:lnTo>
                    <a:pt x="1296911" y="1612900"/>
                  </a:lnTo>
                  <a:lnTo>
                    <a:pt x="1293495" y="1638300"/>
                  </a:lnTo>
                  <a:lnTo>
                    <a:pt x="1289824" y="1663700"/>
                  </a:lnTo>
                  <a:lnTo>
                    <a:pt x="1288046" y="1676400"/>
                  </a:lnTo>
                  <a:lnTo>
                    <a:pt x="1285722" y="1689100"/>
                  </a:lnTo>
                  <a:lnTo>
                    <a:pt x="1282547" y="1701800"/>
                  </a:lnTo>
                  <a:lnTo>
                    <a:pt x="1278191" y="1701800"/>
                  </a:lnTo>
                  <a:lnTo>
                    <a:pt x="1275435" y="1714500"/>
                  </a:lnTo>
                  <a:lnTo>
                    <a:pt x="1280312" y="1714500"/>
                  </a:lnTo>
                  <a:lnTo>
                    <a:pt x="1284071" y="1701800"/>
                  </a:lnTo>
                  <a:lnTo>
                    <a:pt x="1286891" y="1701800"/>
                  </a:lnTo>
                  <a:lnTo>
                    <a:pt x="1286954" y="1701457"/>
                  </a:lnTo>
                  <a:lnTo>
                    <a:pt x="1289202" y="1689100"/>
                  </a:lnTo>
                  <a:lnTo>
                    <a:pt x="1293291" y="1663700"/>
                  </a:lnTo>
                  <a:lnTo>
                    <a:pt x="1296403" y="1651000"/>
                  </a:lnTo>
                  <a:lnTo>
                    <a:pt x="1298968" y="1625600"/>
                  </a:lnTo>
                  <a:lnTo>
                    <a:pt x="1301381" y="1600200"/>
                  </a:lnTo>
                  <a:lnTo>
                    <a:pt x="1305534" y="1561769"/>
                  </a:lnTo>
                  <a:lnTo>
                    <a:pt x="1307033" y="1549400"/>
                  </a:lnTo>
                  <a:lnTo>
                    <a:pt x="1307553" y="1536700"/>
                  </a:lnTo>
                  <a:lnTo>
                    <a:pt x="1307503" y="1534337"/>
                  </a:lnTo>
                  <a:lnTo>
                    <a:pt x="1307287" y="1524000"/>
                  </a:lnTo>
                  <a:lnTo>
                    <a:pt x="1306296" y="1511300"/>
                  </a:lnTo>
                  <a:lnTo>
                    <a:pt x="1303883" y="1498600"/>
                  </a:lnTo>
                  <a:lnTo>
                    <a:pt x="1299311" y="1485900"/>
                  </a:lnTo>
                  <a:lnTo>
                    <a:pt x="1300035" y="1485900"/>
                  </a:lnTo>
                  <a:lnTo>
                    <a:pt x="1299006" y="1473200"/>
                  </a:lnTo>
                  <a:lnTo>
                    <a:pt x="1289608" y="1473200"/>
                  </a:lnTo>
                  <a:lnTo>
                    <a:pt x="1292567" y="1460500"/>
                  </a:lnTo>
                  <a:lnTo>
                    <a:pt x="1292961" y="1460500"/>
                  </a:lnTo>
                  <a:lnTo>
                    <a:pt x="1293088" y="685698"/>
                  </a:lnTo>
                  <a:lnTo>
                    <a:pt x="1308544" y="673100"/>
                  </a:lnTo>
                  <a:close/>
                </a:path>
                <a:path w="1686559" h="2374900">
                  <a:moveTo>
                    <a:pt x="1317066" y="1739900"/>
                  </a:moveTo>
                  <a:lnTo>
                    <a:pt x="1294485" y="1739900"/>
                  </a:lnTo>
                  <a:lnTo>
                    <a:pt x="1283525" y="1752485"/>
                  </a:lnTo>
                  <a:lnTo>
                    <a:pt x="1288122" y="1752485"/>
                  </a:lnTo>
                  <a:lnTo>
                    <a:pt x="1288122" y="2019300"/>
                  </a:lnTo>
                  <a:lnTo>
                    <a:pt x="877227" y="2019300"/>
                  </a:lnTo>
                  <a:lnTo>
                    <a:pt x="878979" y="2006600"/>
                  </a:lnTo>
                  <a:lnTo>
                    <a:pt x="878268" y="1993900"/>
                  </a:lnTo>
                  <a:lnTo>
                    <a:pt x="876757" y="1981200"/>
                  </a:lnTo>
                  <a:lnTo>
                    <a:pt x="876071" y="1968500"/>
                  </a:lnTo>
                  <a:lnTo>
                    <a:pt x="879132" y="1955800"/>
                  </a:lnTo>
                  <a:lnTo>
                    <a:pt x="883996" y="1943100"/>
                  </a:lnTo>
                  <a:lnTo>
                    <a:pt x="888987" y="1930400"/>
                  </a:lnTo>
                  <a:lnTo>
                    <a:pt x="892467" y="1917700"/>
                  </a:lnTo>
                  <a:lnTo>
                    <a:pt x="896810" y="1892300"/>
                  </a:lnTo>
                  <a:lnTo>
                    <a:pt x="899604" y="1854161"/>
                  </a:lnTo>
                  <a:lnTo>
                    <a:pt x="902462" y="1828800"/>
                  </a:lnTo>
                  <a:lnTo>
                    <a:pt x="907034" y="1803374"/>
                  </a:lnTo>
                  <a:lnTo>
                    <a:pt x="910399" y="1778000"/>
                  </a:lnTo>
                  <a:lnTo>
                    <a:pt x="914146" y="1765300"/>
                  </a:lnTo>
                  <a:lnTo>
                    <a:pt x="918324" y="1739900"/>
                  </a:lnTo>
                  <a:lnTo>
                    <a:pt x="923010" y="1727200"/>
                  </a:lnTo>
                  <a:lnTo>
                    <a:pt x="924814" y="1727200"/>
                  </a:lnTo>
                  <a:lnTo>
                    <a:pt x="926426" y="1714500"/>
                  </a:lnTo>
                  <a:lnTo>
                    <a:pt x="927696" y="1714500"/>
                  </a:lnTo>
                  <a:lnTo>
                    <a:pt x="928433" y="1701800"/>
                  </a:lnTo>
                  <a:lnTo>
                    <a:pt x="931265" y="1701800"/>
                  </a:lnTo>
                  <a:lnTo>
                    <a:pt x="931227" y="1701457"/>
                  </a:lnTo>
                  <a:lnTo>
                    <a:pt x="929995" y="1691132"/>
                  </a:lnTo>
                  <a:lnTo>
                    <a:pt x="924877" y="1689100"/>
                  </a:lnTo>
                  <a:lnTo>
                    <a:pt x="893914" y="1676400"/>
                  </a:lnTo>
                  <a:lnTo>
                    <a:pt x="867524" y="1651000"/>
                  </a:lnTo>
                  <a:lnTo>
                    <a:pt x="849096" y="1625600"/>
                  </a:lnTo>
                  <a:lnTo>
                    <a:pt x="843711" y="1612900"/>
                  </a:lnTo>
                  <a:lnTo>
                    <a:pt x="840320" y="1587487"/>
                  </a:lnTo>
                  <a:lnTo>
                    <a:pt x="840244" y="1586979"/>
                  </a:lnTo>
                  <a:lnTo>
                    <a:pt x="838187" y="1574800"/>
                  </a:lnTo>
                  <a:lnTo>
                    <a:pt x="836549" y="1562100"/>
                  </a:lnTo>
                  <a:lnTo>
                    <a:pt x="836536" y="1561769"/>
                  </a:lnTo>
                  <a:lnTo>
                    <a:pt x="835101" y="1536700"/>
                  </a:lnTo>
                  <a:lnTo>
                    <a:pt x="835075" y="1534337"/>
                  </a:lnTo>
                  <a:lnTo>
                    <a:pt x="834745" y="1511300"/>
                  </a:lnTo>
                  <a:lnTo>
                    <a:pt x="835240" y="1498600"/>
                  </a:lnTo>
                  <a:lnTo>
                    <a:pt x="836383" y="1473200"/>
                  </a:lnTo>
                  <a:lnTo>
                    <a:pt x="840879" y="1422400"/>
                  </a:lnTo>
                  <a:lnTo>
                    <a:pt x="846874" y="1384300"/>
                  </a:lnTo>
                  <a:lnTo>
                    <a:pt x="851750" y="1333500"/>
                  </a:lnTo>
                  <a:lnTo>
                    <a:pt x="852855" y="1295400"/>
                  </a:lnTo>
                  <a:lnTo>
                    <a:pt x="851496" y="1295400"/>
                  </a:lnTo>
                  <a:lnTo>
                    <a:pt x="849452" y="1282700"/>
                  </a:lnTo>
                  <a:lnTo>
                    <a:pt x="845146" y="1282700"/>
                  </a:lnTo>
                  <a:lnTo>
                    <a:pt x="844372" y="1258697"/>
                  </a:lnTo>
                  <a:lnTo>
                    <a:pt x="844435" y="1231900"/>
                  </a:lnTo>
                  <a:lnTo>
                    <a:pt x="845680" y="1206500"/>
                  </a:lnTo>
                  <a:lnTo>
                    <a:pt x="848233" y="1181100"/>
                  </a:lnTo>
                  <a:lnTo>
                    <a:pt x="960640" y="1181100"/>
                  </a:lnTo>
                  <a:lnTo>
                    <a:pt x="993101" y="1193800"/>
                  </a:lnTo>
                  <a:lnTo>
                    <a:pt x="1025499" y="1193800"/>
                  </a:lnTo>
                  <a:lnTo>
                    <a:pt x="1057884" y="1206500"/>
                  </a:lnTo>
                  <a:lnTo>
                    <a:pt x="1064082" y="1206500"/>
                  </a:lnTo>
                  <a:lnTo>
                    <a:pt x="1069606" y="1212303"/>
                  </a:lnTo>
                  <a:lnTo>
                    <a:pt x="1067536" y="1206500"/>
                  </a:lnTo>
                  <a:lnTo>
                    <a:pt x="1099807" y="1206500"/>
                  </a:lnTo>
                  <a:lnTo>
                    <a:pt x="1111300" y="1219123"/>
                  </a:lnTo>
                  <a:lnTo>
                    <a:pt x="1110665" y="1232763"/>
                  </a:lnTo>
                  <a:lnTo>
                    <a:pt x="1110043" y="1244600"/>
                  </a:lnTo>
                  <a:lnTo>
                    <a:pt x="1109243" y="1244600"/>
                  </a:lnTo>
                  <a:lnTo>
                    <a:pt x="1108341" y="1257300"/>
                  </a:lnTo>
                  <a:lnTo>
                    <a:pt x="1098511" y="1244600"/>
                  </a:lnTo>
                  <a:lnTo>
                    <a:pt x="1087716" y="1231900"/>
                  </a:lnTo>
                  <a:lnTo>
                    <a:pt x="1084795" y="1228699"/>
                  </a:lnTo>
                  <a:lnTo>
                    <a:pt x="1086370" y="1231900"/>
                  </a:lnTo>
                  <a:lnTo>
                    <a:pt x="1092288" y="1244600"/>
                  </a:lnTo>
                  <a:lnTo>
                    <a:pt x="1097902" y="1244600"/>
                  </a:lnTo>
                  <a:lnTo>
                    <a:pt x="1100582" y="1257300"/>
                  </a:lnTo>
                  <a:lnTo>
                    <a:pt x="1104163" y="1257300"/>
                  </a:lnTo>
                  <a:lnTo>
                    <a:pt x="1104138" y="1270000"/>
                  </a:lnTo>
                  <a:lnTo>
                    <a:pt x="1107643" y="1270000"/>
                  </a:lnTo>
                  <a:lnTo>
                    <a:pt x="1102969" y="1308100"/>
                  </a:lnTo>
                  <a:lnTo>
                    <a:pt x="1099350" y="1358900"/>
                  </a:lnTo>
                  <a:lnTo>
                    <a:pt x="1096276" y="1397000"/>
                  </a:lnTo>
                  <a:lnTo>
                    <a:pt x="1093266" y="1447800"/>
                  </a:lnTo>
                  <a:lnTo>
                    <a:pt x="1092809" y="1447800"/>
                  </a:lnTo>
                  <a:lnTo>
                    <a:pt x="1092174" y="1460500"/>
                  </a:lnTo>
                  <a:lnTo>
                    <a:pt x="1093546" y="1473200"/>
                  </a:lnTo>
                  <a:lnTo>
                    <a:pt x="1093520" y="1473403"/>
                  </a:lnTo>
                  <a:lnTo>
                    <a:pt x="1092555" y="1485900"/>
                  </a:lnTo>
                  <a:lnTo>
                    <a:pt x="1090942" y="1485900"/>
                  </a:lnTo>
                  <a:lnTo>
                    <a:pt x="1088847" y="1498600"/>
                  </a:lnTo>
                  <a:lnTo>
                    <a:pt x="1086319" y="1511300"/>
                  </a:lnTo>
                  <a:lnTo>
                    <a:pt x="1087259" y="1511300"/>
                  </a:lnTo>
                  <a:lnTo>
                    <a:pt x="1091539" y="1498600"/>
                  </a:lnTo>
                  <a:lnTo>
                    <a:pt x="1094422" y="1485900"/>
                  </a:lnTo>
                  <a:lnTo>
                    <a:pt x="1095946" y="1473200"/>
                  </a:lnTo>
                  <a:lnTo>
                    <a:pt x="1102626" y="1473200"/>
                  </a:lnTo>
                  <a:lnTo>
                    <a:pt x="1108887" y="1460500"/>
                  </a:lnTo>
                  <a:lnTo>
                    <a:pt x="1096518" y="1460500"/>
                  </a:lnTo>
                  <a:lnTo>
                    <a:pt x="1098207" y="1435100"/>
                  </a:lnTo>
                  <a:lnTo>
                    <a:pt x="1100531" y="1397000"/>
                  </a:lnTo>
                  <a:lnTo>
                    <a:pt x="1103249" y="1358900"/>
                  </a:lnTo>
                  <a:lnTo>
                    <a:pt x="1106170" y="1320800"/>
                  </a:lnTo>
                  <a:lnTo>
                    <a:pt x="1111694" y="1270000"/>
                  </a:lnTo>
                  <a:lnTo>
                    <a:pt x="1113980" y="1244600"/>
                  </a:lnTo>
                  <a:lnTo>
                    <a:pt x="1115174" y="1219123"/>
                  </a:lnTo>
                  <a:lnTo>
                    <a:pt x="1131798" y="1219123"/>
                  </a:lnTo>
                  <a:lnTo>
                    <a:pt x="1144397" y="1193800"/>
                  </a:lnTo>
                  <a:lnTo>
                    <a:pt x="1149146" y="1181100"/>
                  </a:lnTo>
                  <a:lnTo>
                    <a:pt x="1143660" y="1171295"/>
                  </a:lnTo>
                  <a:lnTo>
                    <a:pt x="1145832" y="1181100"/>
                  </a:lnTo>
                  <a:lnTo>
                    <a:pt x="1144879" y="1181100"/>
                  </a:lnTo>
                  <a:lnTo>
                    <a:pt x="1144765" y="1181531"/>
                  </a:lnTo>
                  <a:lnTo>
                    <a:pt x="1141336" y="1193800"/>
                  </a:lnTo>
                  <a:lnTo>
                    <a:pt x="1136256" y="1206500"/>
                  </a:lnTo>
                  <a:lnTo>
                    <a:pt x="1056259" y="1181100"/>
                  </a:lnTo>
                  <a:lnTo>
                    <a:pt x="1015199" y="1181100"/>
                  </a:lnTo>
                  <a:lnTo>
                    <a:pt x="973772" y="1168400"/>
                  </a:lnTo>
                  <a:lnTo>
                    <a:pt x="780745" y="1168400"/>
                  </a:lnTo>
                  <a:lnTo>
                    <a:pt x="767245" y="1181100"/>
                  </a:lnTo>
                  <a:lnTo>
                    <a:pt x="735291" y="1181100"/>
                  </a:lnTo>
                  <a:lnTo>
                    <a:pt x="730084" y="1193800"/>
                  </a:lnTo>
                  <a:lnTo>
                    <a:pt x="727278" y="1181531"/>
                  </a:lnTo>
                  <a:lnTo>
                    <a:pt x="727316" y="1181100"/>
                  </a:lnTo>
                  <a:lnTo>
                    <a:pt x="728281" y="1168400"/>
                  </a:lnTo>
                  <a:lnTo>
                    <a:pt x="728776" y="1158722"/>
                  </a:lnTo>
                  <a:lnTo>
                    <a:pt x="724522" y="1168400"/>
                  </a:lnTo>
                  <a:lnTo>
                    <a:pt x="724649" y="1171295"/>
                  </a:lnTo>
                  <a:lnTo>
                    <a:pt x="725055" y="1181100"/>
                  </a:lnTo>
                  <a:lnTo>
                    <a:pt x="725170" y="1181531"/>
                  </a:lnTo>
                  <a:lnTo>
                    <a:pt x="732231" y="1206500"/>
                  </a:lnTo>
                  <a:lnTo>
                    <a:pt x="746633" y="1206500"/>
                  </a:lnTo>
                  <a:lnTo>
                    <a:pt x="735914" y="1257300"/>
                  </a:lnTo>
                  <a:lnTo>
                    <a:pt x="725284" y="1308100"/>
                  </a:lnTo>
                  <a:lnTo>
                    <a:pt x="714743" y="1358900"/>
                  </a:lnTo>
                  <a:lnTo>
                    <a:pt x="704291" y="1409700"/>
                  </a:lnTo>
                  <a:lnTo>
                    <a:pt x="693915" y="1447800"/>
                  </a:lnTo>
                  <a:lnTo>
                    <a:pt x="683628" y="1498600"/>
                  </a:lnTo>
                  <a:lnTo>
                    <a:pt x="683628" y="1320800"/>
                  </a:lnTo>
                  <a:lnTo>
                    <a:pt x="683006" y="1308100"/>
                  </a:lnTo>
                  <a:lnTo>
                    <a:pt x="678332" y="1297520"/>
                  </a:lnTo>
                  <a:lnTo>
                    <a:pt x="679869" y="1308100"/>
                  </a:lnTo>
                  <a:lnTo>
                    <a:pt x="679869" y="1524000"/>
                  </a:lnTo>
                  <a:lnTo>
                    <a:pt x="667931" y="1574800"/>
                  </a:lnTo>
                  <a:lnTo>
                    <a:pt x="655637" y="1612900"/>
                  </a:lnTo>
                  <a:lnTo>
                    <a:pt x="643204" y="1663700"/>
                  </a:lnTo>
                  <a:lnTo>
                    <a:pt x="630872" y="1714500"/>
                  </a:lnTo>
                  <a:lnTo>
                    <a:pt x="618845" y="1765300"/>
                  </a:lnTo>
                  <a:lnTo>
                    <a:pt x="607339" y="1816100"/>
                  </a:lnTo>
                  <a:lnTo>
                    <a:pt x="596582" y="1866900"/>
                  </a:lnTo>
                  <a:lnTo>
                    <a:pt x="595769" y="1866900"/>
                  </a:lnTo>
                  <a:lnTo>
                    <a:pt x="592594" y="1892300"/>
                  </a:lnTo>
                  <a:lnTo>
                    <a:pt x="590270" y="1905000"/>
                  </a:lnTo>
                  <a:lnTo>
                    <a:pt x="588276" y="1930400"/>
                  </a:lnTo>
                  <a:lnTo>
                    <a:pt x="586066" y="1955800"/>
                  </a:lnTo>
                  <a:lnTo>
                    <a:pt x="584974" y="1955800"/>
                  </a:lnTo>
                  <a:lnTo>
                    <a:pt x="584225" y="1968500"/>
                  </a:lnTo>
                  <a:lnTo>
                    <a:pt x="581240" y="1968500"/>
                  </a:lnTo>
                  <a:lnTo>
                    <a:pt x="578497" y="1981200"/>
                  </a:lnTo>
                  <a:lnTo>
                    <a:pt x="581875" y="1981200"/>
                  </a:lnTo>
                  <a:lnTo>
                    <a:pt x="587705" y="1968500"/>
                  </a:lnTo>
                  <a:lnTo>
                    <a:pt x="591743" y="1943100"/>
                  </a:lnTo>
                  <a:lnTo>
                    <a:pt x="596658" y="1892300"/>
                  </a:lnTo>
                  <a:lnTo>
                    <a:pt x="600760" y="1866900"/>
                  </a:lnTo>
                  <a:lnTo>
                    <a:pt x="601573" y="1866900"/>
                  </a:lnTo>
                  <a:lnTo>
                    <a:pt x="611517" y="1816100"/>
                  </a:lnTo>
                  <a:lnTo>
                    <a:pt x="622122" y="1765300"/>
                  </a:lnTo>
                  <a:lnTo>
                    <a:pt x="633222" y="1727200"/>
                  </a:lnTo>
                  <a:lnTo>
                    <a:pt x="644690" y="1676400"/>
                  </a:lnTo>
                  <a:lnTo>
                    <a:pt x="656374" y="1625600"/>
                  </a:lnTo>
                  <a:lnTo>
                    <a:pt x="668147" y="1587487"/>
                  </a:lnTo>
                  <a:lnTo>
                    <a:pt x="668274" y="1586979"/>
                  </a:lnTo>
                  <a:lnTo>
                    <a:pt x="679869" y="1536700"/>
                  </a:lnTo>
                  <a:lnTo>
                    <a:pt x="687590" y="1498600"/>
                  </a:lnTo>
                  <a:lnTo>
                    <a:pt x="690168" y="1485900"/>
                  </a:lnTo>
                  <a:lnTo>
                    <a:pt x="699744" y="1447800"/>
                  </a:lnTo>
                  <a:lnTo>
                    <a:pt x="709396" y="1397000"/>
                  </a:lnTo>
                  <a:lnTo>
                    <a:pt x="719950" y="1346200"/>
                  </a:lnTo>
                  <a:lnTo>
                    <a:pt x="725043" y="1333500"/>
                  </a:lnTo>
                  <a:lnTo>
                    <a:pt x="729843" y="1308100"/>
                  </a:lnTo>
                  <a:lnTo>
                    <a:pt x="734402" y="1282700"/>
                  </a:lnTo>
                  <a:lnTo>
                    <a:pt x="738835" y="1257300"/>
                  </a:lnTo>
                  <a:lnTo>
                    <a:pt x="742327" y="1244600"/>
                  </a:lnTo>
                  <a:lnTo>
                    <a:pt x="746353" y="1231900"/>
                  </a:lnTo>
                  <a:lnTo>
                    <a:pt x="750176" y="1206500"/>
                  </a:lnTo>
                  <a:lnTo>
                    <a:pt x="753084" y="1193800"/>
                  </a:lnTo>
                  <a:lnTo>
                    <a:pt x="769150" y="1181100"/>
                  </a:lnTo>
                  <a:lnTo>
                    <a:pt x="820762" y="1181100"/>
                  </a:lnTo>
                  <a:lnTo>
                    <a:pt x="820724" y="1181531"/>
                  </a:lnTo>
                  <a:lnTo>
                    <a:pt x="819734" y="1193800"/>
                  </a:lnTo>
                  <a:lnTo>
                    <a:pt x="818515" y="1206500"/>
                  </a:lnTo>
                  <a:lnTo>
                    <a:pt x="817905" y="1219123"/>
                  </a:lnTo>
                  <a:lnTo>
                    <a:pt x="818705" y="1231900"/>
                  </a:lnTo>
                  <a:lnTo>
                    <a:pt x="820458" y="1231900"/>
                  </a:lnTo>
                  <a:lnTo>
                    <a:pt x="833539" y="1244600"/>
                  </a:lnTo>
                  <a:lnTo>
                    <a:pt x="841070" y="1231900"/>
                  </a:lnTo>
                  <a:lnTo>
                    <a:pt x="822045" y="1231900"/>
                  </a:lnTo>
                  <a:lnTo>
                    <a:pt x="821194" y="1219123"/>
                  </a:lnTo>
                  <a:lnTo>
                    <a:pt x="821169" y="1206500"/>
                  </a:lnTo>
                  <a:lnTo>
                    <a:pt x="822071" y="1206500"/>
                  </a:lnTo>
                  <a:lnTo>
                    <a:pt x="823175" y="1193800"/>
                  </a:lnTo>
                  <a:lnTo>
                    <a:pt x="823798" y="1181100"/>
                  </a:lnTo>
                  <a:lnTo>
                    <a:pt x="845413" y="1181100"/>
                  </a:lnTo>
                  <a:lnTo>
                    <a:pt x="845362" y="1181531"/>
                  </a:lnTo>
                  <a:lnTo>
                    <a:pt x="843940" y="1193800"/>
                  </a:lnTo>
                  <a:lnTo>
                    <a:pt x="842543" y="1206500"/>
                  </a:lnTo>
                  <a:lnTo>
                    <a:pt x="841502" y="1219123"/>
                  </a:lnTo>
                  <a:lnTo>
                    <a:pt x="841171" y="1228699"/>
                  </a:lnTo>
                  <a:lnTo>
                    <a:pt x="841260" y="1258697"/>
                  </a:lnTo>
                  <a:lnTo>
                    <a:pt x="841463" y="1270000"/>
                  </a:lnTo>
                  <a:lnTo>
                    <a:pt x="841629" y="1282700"/>
                  </a:lnTo>
                  <a:lnTo>
                    <a:pt x="841756" y="1282700"/>
                  </a:lnTo>
                  <a:lnTo>
                    <a:pt x="850544" y="1295400"/>
                  </a:lnTo>
                  <a:lnTo>
                    <a:pt x="847178" y="1346200"/>
                  </a:lnTo>
                  <a:lnTo>
                    <a:pt x="841895" y="1384300"/>
                  </a:lnTo>
                  <a:lnTo>
                    <a:pt x="836320" y="1435100"/>
                  </a:lnTo>
                  <a:lnTo>
                    <a:pt x="832065" y="1485900"/>
                  </a:lnTo>
                  <a:lnTo>
                    <a:pt x="830745" y="1524000"/>
                  </a:lnTo>
                  <a:lnTo>
                    <a:pt x="833983" y="1574800"/>
                  </a:lnTo>
                  <a:lnTo>
                    <a:pt x="843381" y="1625600"/>
                  </a:lnTo>
                  <a:lnTo>
                    <a:pt x="846112" y="1625600"/>
                  </a:lnTo>
                  <a:lnTo>
                    <a:pt x="849718" y="1638300"/>
                  </a:lnTo>
                  <a:lnTo>
                    <a:pt x="853389" y="1638300"/>
                  </a:lnTo>
                  <a:lnTo>
                    <a:pt x="856322" y="1651000"/>
                  </a:lnTo>
                  <a:lnTo>
                    <a:pt x="860056" y="1651000"/>
                  </a:lnTo>
                  <a:lnTo>
                    <a:pt x="865187" y="1663700"/>
                  </a:lnTo>
                  <a:lnTo>
                    <a:pt x="870661" y="1663700"/>
                  </a:lnTo>
                  <a:lnTo>
                    <a:pt x="875461" y="1676400"/>
                  </a:lnTo>
                  <a:lnTo>
                    <a:pt x="886383" y="1689100"/>
                  </a:lnTo>
                  <a:lnTo>
                    <a:pt x="898321" y="1689100"/>
                  </a:lnTo>
                  <a:lnTo>
                    <a:pt x="911250" y="1701800"/>
                  </a:lnTo>
                  <a:lnTo>
                    <a:pt x="925080" y="1701800"/>
                  </a:lnTo>
                  <a:lnTo>
                    <a:pt x="921232" y="1727200"/>
                  </a:lnTo>
                  <a:lnTo>
                    <a:pt x="916482" y="1739900"/>
                  </a:lnTo>
                  <a:lnTo>
                    <a:pt x="911733" y="1752485"/>
                  </a:lnTo>
                  <a:lnTo>
                    <a:pt x="907745" y="1778000"/>
                  </a:lnTo>
                  <a:lnTo>
                    <a:pt x="898880" y="1828800"/>
                  </a:lnTo>
                  <a:lnTo>
                    <a:pt x="893876" y="1879600"/>
                  </a:lnTo>
                  <a:lnTo>
                    <a:pt x="870813" y="1828800"/>
                  </a:lnTo>
                  <a:lnTo>
                    <a:pt x="849515" y="1778000"/>
                  </a:lnTo>
                  <a:lnTo>
                    <a:pt x="827138" y="1727200"/>
                  </a:lnTo>
                  <a:lnTo>
                    <a:pt x="800836" y="1676400"/>
                  </a:lnTo>
                  <a:lnTo>
                    <a:pt x="824344" y="1727200"/>
                  </a:lnTo>
                  <a:lnTo>
                    <a:pt x="845680" y="1778000"/>
                  </a:lnTo>
                  <a:lnTo>
                    <a:pt x="866800" y="1828800"/>
                  </a:lnTo>
                  <a:lnTo>
                    <a:pt x="889685" y="1879600"/>
                  </a:lnTo>
                  <a:lnTo>
                    <a:pt x="893470" y="1879600"/>
                  </a:lnTo>
                  <a:lnTo>
                    <a:pt x="891565" y="1892300"/>
                  </a:lnTo>
                  <a:lnTo>
                    <a:pt x="888796" y="1917700"/>
                  </a:lnTo>
                  <a:lnTo>
                    <a:pt x="884847" y="1930400"/>
                  </a:lnTo>
                  <a:lnTo>
                    <a:pt x="879348" y="1943100"/>
                  </a:lnTo>
                  <a:lnTo>
                    <a:pt x="875817" y="1955800"/>
                  </a:lnTo>
                  <a:lnTo>
                    <a:pt x="873391" y="1968500"/>
                  </a:lnTo>
                  <a:lnTo>
                    <a:pt x="872324" y="1968500"/>
                  </a:lnTo>
                  <a:lnTo>
                    <a:pt x="872832" y="1981200"/>
                  </a:lnTo>
                  <a:lnTo>
                    <a:pt x="873988" y="1993900"/>
                  </a:lnTo>
                  <a:lnTo>
                    <a:pt x="874077" y="1995195"/>
                  </a:lnTo>
                  <a:lnTo>
                    <a:pt x="874915" y="2006600"/>
                  </a:lnTo>
                  <a:lnTo>
                    <a:pt x="873975" y="2019300"/>
                  </a:lnTo>
                  <a:lnTo>
                    <a:pt x="745401" y="2019300"/>
                  </a:lnTo>
                  <a:lnTo>
                    <a:pt x="735863" y="2010981"/>
                  </a:lnTo>
                  <a:lnTo>
                    <a:pt x="741235" y="2019300"/>
                  </a:lnTo>
                  <a:lnTo>
                    <a:pt x="646252" y="2019300"/>
                  </a:lnTo>
                  <a:lnTo>
                    <a:pt x="633120" y="2006600"/>
                  </a:lnTo>
                  <a:lnTo>
                    <a:pt x="620407" y="1993900"/>
                  </a:lnTo>
                  <a:lnTo>
                    <a:pt x="606679" y="1968500"/>
                  </a:lnTo>
                  <a:lnTo>
                    <a:pt x="590511" y="1955800"/>
                  </a:lnTo>
                  <a:lnTo>
                    <a:pt x="589927" y="1955800"/>
                  </a:lnTo>
                  <a:lnTo>
                    <a:pt x="592264" y="1968500"/>
                  </a:lnTo>
                  <a:lnTo>
                    <a:pt x="596303" y="1968500"/>
                  </a:lnTo>
                  <a:lnTo>
                    <a:pt x="608088" y="1981200"/>
                  </a:lnTo>
                  <a:lnTo>
                    <a:pt x="630364" y="2006600"/>
                  </a:lnTo>
                  <a:lnTo>
                    <a:pt x="642086" y="2019300"/>
                  </a:lnTo>
                  <a:lnTo>
                    <a:pt x="567372" y="2019300"/>
                  </a:lnTo>
                  <a:lnTo>
                    <a:pt x="565162" y="2006600"/>
                  </a:lnTo>
                  <a:lnTo>
                    <a:pt x="564248" y="2006600"/>
                  </a:lnTo>
                  <a:lnTo>
                    <a:pt x="565302" y="1995195"/>
                  </a:lnTo>
                  <a:lnTo>
                    <a:pt x="560692" y="2006600"/>
                  </a:lnTo>
                  <a:lnTo>
                    <a:pt x="560247" y="2006600"/>
                  </a:lnTo>
                  <a:lnTo>
                    <a:pt x="565391" y="2019300"/>
                  </a:lnTo>
                  <a:lnTo>
                    <a:pt x="94018" y="2019300"/>
                  </a:lnTo>
                  <a:lnTo>
                    <a:pt x="94018" y="139700"/>
                  </a:lnTo>
                  <a:lnTo>
                    <a:pt x="90843" y="139700"/>
                  </a:lnTo>
                  <a:lnTo>
                    <a:pt x="90932" y="1905000"/>
                  </a:lnTo>
                  <a:lnTo>
                    <a:pt x="91033" y="1918614"/>
                  </a:lnTo>
                  <a:lnTo>
                    <a:pt x="91109" y="1930400"/>
                  </a:lnTo>
                  <a:lnTo>
                    <a:pt x="91211" y="1943100"/>
                  </a:lnTo>
                  <a:lnTo>
                    <a:pt x="91313" y="1955800"/>
                  </a:lnTo>
                  <a:lnTo>
                    <a:pt x="91414" y="1968500"/>
                  </a:lnTo>
                  <a:lnTo>
                    <a:pt x="91757" y="1993900"/>
                  </a:lnTo>
                  <a:lnTo>
                    <a:pt x="91884" y="2006600"/>
                  </a:lnTo>
                  <a:lnTo>
                    <a:pt x="92011" y="2019300"/>
                  </a:lnTo>
                  <a:lnTo>
                    <a:pt x="92138" y="2032000"/>
                  </a:lnTo>
                  <a:lnTo>
                    <a:pt x="1291894" y="2032000"/>
                  </a:lnTo>
                  <a:lnTo>
                    <a:pt x="1291894" y="2019300"/>
                  </a:lnTo>
                  <a:lnTo>
                    <a:pt x="1291894" y="1752485"/>
                  </a:lnTo>
                  <a:lnTo>
                    <a:pt x="1317066" y="1739900"/>
                  </a:lnTo>
                  <a:close/>
                </a:path>
                <a:path w="1686559" h="2374900">
                  <a:moveTo>
                    <a:pt x="1324927" y="1536700"/>
                  </a:moveTo>
                  <a:lnTo>
                    <a:pt x="1319707" y="1485900"/>
                  </a:lnTo>
                  <a:lnTo>
                    <a:pt x="1302270" y="1460500"/>
                  </a:lnTo>
                  <a:lnTo>
                    <a:pt x="1300327" y="1460500"/>
                  </a:lnTo>
                  <a:lnTo>
                    <a:pt x="1316583" y="1485900"/>
                  </a:lnTo>
                  <a:lnTo>
                    <a:pt x="1321816" y="1524000"/>
                  </a:lnTo>
                  <a:lnTo>
                    <a:pt x="1320546" y="1562100"/>
                  </a:lnTo>
                  <a:lnTo>
                    <a:pt x="1317307" y="1587804"/>
                  </a:lnTo>
                  <a:lnTo>
                    <a:pt x="1314678" y="1612900"/>
                  </a:lnTo>
                  <a:lnTo>
                    <a:pt x="1311541" y="1625600"/>
                  </a:lnTo>
                  <a:lnTo>
                    <a:pt x="1307858" y="1651000"/>
                  </a:lnTo>
                  <a:lnTo>
                    <a:pt x="1303629" y="1663700"/>
                  </a:lnTo>
                  <a:lnTo>
                    <a:pt x="1298651" y="1689100"/>
                  </a:lnTo>
                  <a:lnTo>
                    <a:pt x="1292313" y="1714500"/>
                  </a:lnTo>
                  <a:lnTo>
                    <a:pt x="1283220" y="1727200"/>
                  </a:lnTo>
                  <a:lnTo>
                    <a:pt x="1269885" y="1739900"/>
                  </a:lnTo>
                  <a:lnTo>
                    <a:pt x="1268844" y="1752485"/>
                  </a:lnTo>
                  <a:lnTo>
                    <a:pt x="1272082" y="1752485"/>
                  </a:lnTo>
                  <a:lnTo>
                    <a:pt x="1286802" y="1727200"/>
                  </a:lnTo>
                  <a:lnTo>
                    <a:pt x="1296327" y="1714500"/>
                  </a:lnTo>
                  <a:lnTo>
                    <a:pt x="1302867" y="1689100"/>
                  </a:lnTo>
                  <a:lnTo>
                    <a:pt x="1308646" y="1663700"/>
                  </a:lnTo>
                  <a:lnTo>
                    <a:pt x="1315262" y="1625600"/>
                  </a:lnTo>
                  <a:lnTo>
                    <a:pt x="1322057" y="1574800"/>
                  </a:lnTo>
                  <a:lnTo>
                    <a:pt x="1324927" y="1536700"/>
                  </a:lnTo>
                  <a:close/>
                </a:path>
                <a:path w="1686559" h="2374900">
                  <a:moveTo>
                    <a:pt x="1331976" y="1749907"/>
                  </a:moveTo>
                  <a:lnTo>
                    <a:pt x="1325854" y="1739900"/>
                  </a:lnTo>
                  <a:lnTo>
                    <a:pt x="1317066" y="1739900"/>
                  </a:lnTo>
                  <a:lnTo>
                    <a:pt x="1331976" y="1749907"/>
                  </a:lnTo>
                  <a:close/>
                </a:path>
                <a:path w="1686559" h="2374900">
                  <a:moveTo>
                    <a:pt x="1333449" y="1473200"/>
                  </a:moveTo>
                  <a:lnTo>
                    <a:pt x="1324419" y="1460500"/>
                  </a:lnTo>
                  <a:lnTo>
                    <a:pt x="1321142" y="1460500"/>
                  </a:lnTo>
                  <a:lnTo>
                    <a:pt x="1327035" y="1473200"/>
                  </a:lnTo>
                  <a:lnTo>
                    <a:pt x="1333449" y="1473200"/>
                  </a:lnTo>
                  <a:close/>
                </a:path>
                <a:path w="1686559" h="2374900">
                  <a:moveTo>
                    <a:pt x="1335709" y="1752485"/>
                  </a:moveTo>
                  <a:lnTo>
                    <a:pt x="1331976" y="1749907"/>
                  </a:lnTo>
                  <a:lnTo>
                    <a:pt x="1333563" y="1752485"/>
                  </a:lnTo>
                  <a:lnTo>
                    <a:pt x="1335709" y="1752485"/>
                  </a:lnTo>
                  <a:close/>
                </a:path>
                <a:path w="1686559" h="2374900">
                  <a:moveTo>
                    <a:pt x="1347711" y="2324100"/>
                  </a:moveTo>
                  <a:lnTo>
                    <a:pt x="30035" y="2324100"/>
                  </a:lnTo>
                  <a:lnTo>
                    <a:pt x="40055" y="2336800"/>
                  </a:lnTo>
                  <a:lnTo>
                    <a:pt x="1294765" y="2336800"/>
                  </a:lnTo>
                  <a:lnTo>
                    <a:pt x="1347711" y="2324100"/>
                  </a:lnTo>
                  <a:close/>
                </a:path>
                <a:path w="1686559" h="2374900">
                  <a:moveTo>
                    <a:pt x="1352118" y="2324100"/>
                  </a:moveTo>
                  <a:lnTo>
                    <a:pt x="1347711" y="2324100"/>
                  </a:lnTo>
                  <a:lnTo>
                    <a:pt x="1327670" y="2349500"/>
                  </a:lnTo>
                  <a:lnTo>
                    <a:pt x="1304404" y="2362200"/>
                  </a:lnTo>
                  <a:lnTo>
                    <a:pt x="1278623" y="2374900"/>
                  </a:lnTo>
                  <a:lnTo>
                    <a:pt x="1281290" y="2374900"/>
                  </a:lnTo>
                  <a:lnTo>
                    <a:pt x="1308239" y="2362200"/>
                  </a:lnTo>
                  <a:lnTo>
                    <a:pt x="1332090" y="2349500"/>
                  </a:lnTo>
                  <a:lnTo>
                    <a:pt x="1352118" y="2324100"/>
                  </a:lnTo>
                  <a:close/>
                </a:path>
                <a:path w="1686559" h="2374900">
                  <a:moveTo>
                    <a:pt x="1355496" y="2323592"/>
                  </a:moveTo>
                  <a:lnTo>
                    <a:pt x="1355039" y="2324100"/>
                  </a:lnTo>
                  <a:lnTo>
                    <a:pt x="1355255" y="2324100"/>
                  </a:lnTo>
                  <a:lnTo>
                    <a:pt x="1355496" y="2323592"/>
                  </a:lnTo>
                  <a:close/>
                </a:path>
                <a:path w="1686559" h="2374900">
                  <a:moveTo>
                    <a:pt x="1357490" y="1765300"/>
                  </a:moveTo>
                  <a:lnTo>
                    <a:pt x="1348892" y="1752485"/>
                  </a:lnTo>
                  <a:lnTo>
                    <a:pt x="1335722" y="1752485"/>
                  </a:lnTo>
                  <a:lnTo>
                    <a:pt x="1354251" y="1765300"/>
                  </a:lnTo>
                  <a:lnTo>
                    <a:pt x="1357490" y="1765300"/>
                  </a:lnTo>
                  <a:close/>
                </a:path>
                <a:path w="1686559" h="2374900">
                  <a:moveTo>
                    <a:pt x="1366100" y="1460500"/>
                  </a:moveTo>
                  <a:lnTo>
                    <a:pt x="1358531" y="1460500"/>
                  </a:lnTo>
                  <a:lnTo>
                    <a:pt x="1352638" y="1473200"/>
                  </a:lnTo>
                  <a:lnTo>
                    <a:pt x="1361351" y="1473200"/>
                  </a:lnTo>
                  <a:lnTo>
                    <a:pt x="1366100" y="1460500"/>
                  </a:lnTo>
                  <a:close/>
                </a:path>
                <a:path w="1686559" h="2374900">
                  <a:moveTo>
                    <a:pt x="1376654" y="723900"/>
                  </a:moveTo>
                  <a:lnTo>
                    <a:pt x="1363637" y="711200"/>
                  </a:lnTo>
                  <a:lnTo>
                    <a:pt x="1350924" y="698500"/>
                  </a:lnTo>
                  <a:lnTo>
                    <a:pt x="1338580" y="685698"/>
                  </a:lnTo>
                  <a:lnTo>
                    <a:pt x="1327073" y="673100"/>
                  </a:lnTo>
                  <a:lnTo>
                    <a:pt x="1324102" y="673100"/>
                  </a:lnTo>
                  <a:lnTo>
                    <a:pt x="1336230" y="685698"/>
                  </a:lnTo>
                  <a:lnTo>
                    <a:pt x="1349336" y="698500"/>
                  </a:lnTo>
                  <a:lnTo>
                    <a:pt x="1362862" y="711200"/>
                  </a:lnTo>
                  <a:lnTo>
                    <a:pt x="1376654" y="723900"/>
                  </a:lnTo>
                  <a:close/>
                </a:path>
                <a:path w="1686559" h="2374900">
                  <a:moveTo>
                    <a:pt x="1380413" y="726643"/>
                  </a:moveTo>
                  <a:lnTo>
                    <a:pt x="1376654" y="723900"/>
                  </a:lnTo>
                  <a:lnTo>
                    <a:pt x="1376654" y="1460500"/>
                  </a:lnTo>
                  <a:lnTo>
                    <a:pt x="1380413" y="1460500"/>
                  </a:lnTo>
                  <a:lnTo>
                    <a:pt x="1380413" y="726643"/>
                  </a:lnTo>
                  <a:close/>
                </a:path>
                <a:path w="1686559" h="2374900">
                  <a:moveTo>
                    <a:pt x="1382153" y="1752485"/>
                  </a:moveTo>
                  <a:lnTo>
                    <a:pt x="1375778" y="1752485"/>
                  </a:lnTo>
                  <a:lnTo>
                    <a:pt x="1366862" y="1765300"/>
                  </a:lnTo>
                  <a:lnTo>
                    <a:pt x="1378381" y="1765300"/>
                  </a:lnTo>
                  <a:lnTo>
                    <a:pt x="1378381" y="2222500"/>
                  </a:lnTo>
                  <a:lnTo>
                    <a:pt x="1377746" y="2247900"/>
                  </a:lnTo>
                  <a:lnTo>
                    <a:pt x="1374648" y="2273300"/>
                  </a:lnTo>
                  <a:lnTo>
                    <a:pt x="1367637" y="2298700"/>
                  </a:lnTo>
                  <a:lnTo>
                    <a:pt x="1355496" y="2323592"/>
                  </a:lnTo>
                  <a:lnTo>
                    <a:pt x="1366456" y="2311400"/>
                  </a:lnTo>
                  <a:lnTo>
                    <a:pt x="1374978" y="2286000"/>
                  </a:lnTo>
                  <a:lnTo>
                    <a:pt x="1380299" y="2273300"/>
                  </a:lnTo>
                  <a:lnTo>
                    <a:pt x="1382153" y="2247900"/>
                  </a:lnTo>
                  <a:lnTo>
                    <a:pt x="1382153" y="1752485"/>
                  </a:lnTo>
                  <a:close/>
                </a:path>
                <a:path w="1686559" h="2374900">
                  <a:moveTo>
                    <a:pt x="1390243" y="1468462"/>
                  </a:moveTo>
                  <a:lnTo>
                    <a:pt x="1386001" y="1460500"/>
                  </a:lnTo>
                  <a:lnTo>
                    <a:pt x="1380413" y="1460500"/>
                  </a:lnTo>
                  <a:lnTo>
                    <a:pt x="1390243" y="1468462"/>
                  </a:lnTo>
                  <a:close/>
                </a:path>
                <a:path w="1686559" h="2374900">
                  <a:moveTo>
                    <a:pt x="1396098" y="1473200"/>
                  </a:moveTo>
                  <a:lnTo>
                    <a:pt x="1390243" y="1468462"/>
                  </a:lnTo>
                  <a:lnTo>
                    <a:pt x="1392770" y="1473200"/>
                  </a:lnTo>
                  <a:lnTo>
                    <a:pt x="1396098" y="1473200"/>
                  </a:lnTo>
                  <a:close/>
                </a:path>
                <a:path w="1686559" h="2374900">
                  <a:moveTo>
                    <a:pt x="1398066" y="1475892"/>
                  </a:moveTo>
                  <a:lnTo>
                    <a:pt x="1397431" y="1473200"/>
                  </a:lnTo>
                  <a:lnTo>
                    <a:pt x="1396098" y="1473200"/>
                  </a:lnTo>
                  <a:lnTo>
                    <a:pt x="1398066" y="1475892"/>
                  </a:lnTo>
                  <a:close/>
                </a:path>
                <a:path w="1686559" h="2374900">
                  <a:moveTo>
                    <a:pt x="1416761" y="753300"/>
                  </a:moveTo>
                  <a:lnTo>
                    <a:pt x="1413713" y="749668"/>
                  </a:lnTo>
                  <a:lnTo>
                    <a:pt x="1413179" y="749122"/>
                  </a:lnTo>
                  <a:lnTo>
                    <a:pt x="1380413" y="723900"/>
                  </a:lnTo>
                  <a:lnTo>
                    <a:pt x="1380413" y="726643"/>
                  </a:lnTo>
                  <a:lnTo>
                    <a:pt x="1411211" y="749122"/>
                  </a:lnTo>
                  <a:lnTo>
                    <a:pt x="1416761" y="753300"/>
                  </a:lnTo>
                  <a:close/>
                </a:path>
                <a:path w="1686559" h="2374900">
                  <a:moveTo>
                    <a:pt x="1428000" y="1612900"/>
                  </a:moveTo>
                  <a:lnTo>
                    <a:pt x="1426984" y="1600200"/>
                  </a:lnTo>
                  <a:lnTo>
                    <a:pt x="1425384" y="1574800"/>
                  </a:lnTo>
                  <a:lnTo>
                    <a:pt x="1424114" y="1574800"/>
                  </a:lnTo>
                  <a:lnTo>
                    <a:pt x="1421803" y="1561769"/>
                  </a:lnTo>
                  <a:lnTo>
                    <a:pt x="1419517" y="1549400"/>
                  </a:lnTo>
                  <a:lnTo>
                    <a:pt x="1420634" y="1549400"/>
                  </a:lnTo>
                  <a:lnTo>
                    <a:pt x="1417015" y="1536700"/>
                  </a:lnTo>
                  <a:lnTo>
                    <a:pt x="1413141" y="1536700"/>
                  </a:lnTo>
                  <a:lnTo>
                    <a:pt x="1410398" y="1511300"/>
                  </a:lnTo>
                  <a:lnTo>
                    <a:pt x="1405407" y="1485900"/>
                  </a:lnTo>
                  <a:lnTo>
                    <a:pt x="1398066" y="1475892"/>
                  </a:lnTo>
                  <a:lnTo>
                    <a:pt x="1400467" y="1485900"/>
                  </a:lnTo>
                  <a:lnTo>
                    <a:pt x="1406029" y="1511300"/>
                  </a:lnTo>
                  <a:lnTo>
                    <a:pt x="1409649" y="1536700"/>
                  </a:lnTo>
                  <a:lnTo>
                    <a:pt x="1411541" y="1562100"/>
                  </a:lnTo>
                  <a:lnTo>
                    <a:pt x="1411973" y="1574800"/>
                  </a:lnTo>
                  <a:lnTo>
                    <a:pt x="1410627" y="1600200"/>
                  </a:lnTo>
                  <a:lnTo>
                    <a:pt x="1408645" y="1625600"/>
                  </a:lnTo>
                  <a:lnTo>
                    <a:pt x="1405724" y="1651000"/>
                  </a:lnTo>
                  <a:lnTo>
                    <a:pt x="1401546" y="1676400"/>
                  </a:lnTo>
                  <a:lnTo>
                    <a:pt x="1401330" y="1676400"/>
                  </a:lnTo>
                  <a:lnTo>
                    <a:pt x="1398981" y="1689100"/>
                  </a:lnTo>
                  <a:lnTo>
                    <a:pt x="1396822" y="1689100"/>
                  </a:lnTo>
                  <a:lnTo>
                    <a:pt x="1394968" y="1701800"/>
                  </a:lnTo>
                  <a:lnTo>
                    <a:pt x="1393583" y="1714500"/>
                  </a:lnTo>
                  <a:lnTo>
                    <a:pt x="1392478" y="1727200"/>
                  </a:lnTo>
                  <a:lnTo>
                    <a:pt x="1391297" y="1727200"/>
                  </a:lnTo>
                  <a:lnTo>
                    <a:pt x="1389519" y="1739900"/>
                  </a:lnTo>
                  <a:lnTo>
                    <a:pt x="1385125" y="1739900"/>
                  </a:lnTo>
                  <a:lnTo>
                    <a:pt x="1384896" y="1752485"/>
                  </a:lnTo>
                  <a:lnTo>
                    <a:pt x="1387017" y="1752485"/>
                  </a:lnTo>
                  <a:lnTo>
                    <a:pt x="1391589" y="1739900"/>
                  </a:lnTo>
                  <a:lnTo>
                    <a:pt x="1394256" y="1739900"/>
                  </a:lnTo>
                  <a:lnTo>
                    <a:pt x="1395755" y="1727200"/>
                  </a:lnTo>
                  <a:lnTo>
                    <a:pt x="1396873" y="1714500"/>
                  </a:lnTo>
                  <a:lnTo>
                    <a:pt x="1398663" y="1701800"/>
                  </a:lnTo>
                  <a:lnTo>
                    <a:pt x="1400746" y="1701800"/>
                  </a:lnTo>
                  <a:lnTo>
                    <a:pt x="1400797" y="1701457"/>
                  </a:lnTo>
                  <a:lnTo>
                    <a:pt x="1405204" y="1676400"/>
                  </a:lnTo>
                  <a:lnTo>
                    <a:pt x="1421625" y="1676400"/>
                  </a:lnTo>
                  <a:lnTo>
                    <a:pt x="1422361" y="1663700"/>
                  </a:lnTo>
                  <a:lnTo>
                    <a:pt x="1422768" y="1663700"/>
                  </a:lnTo>
                  <a:lnTo>
                    <a:pt x="1426235" y="1651000"/>
                  </a:lnTo>
                  <a:lnTo>
                    <a:pt x="1427873" y="1638300"/>
                  </a:lnTo>
                  <a:lnTo>
                    <a:pt x="1427937" y="1625600"/>
                  </a:lnTo>
                  <a:lnTo>
                    <a:pt x="1428000" y="1612900"/>
                  </a:lnTo>
                  <a:close/>
                </a:path>
                <a:path w="1686559" h="2374900">
                  <a:moveTo>
                    <a:pt x="1445399" y="1536700"/>
                  </a:moveTo>
                  <a:lnTo>
                    <a:pt x="1441196" y="1524000"/>
                  </a:lnTo>
                  <a:lnTo>
                    <a:pt x="1437398" y="1524000"/>
                  </a:lnTo>
                  <a:lnTo>
                    <a:pt x="1440319" y="1536700"/>
                  </a:lnTo>
                  <a:lnTo>
                    <a:pt x="1445399" y="1536700"/>
                  </a:lnTo>
                  <a:close/>
                </a:path>
                <a:path w="1686559" h="2374900">
                  <a:moveTo>
                    <a:pt x="1445539" y="1752485"/>
                  </a:moveTo>
                  <a:lnTo>
                    <a:pt x="1418856" y="1752485"/>
                  </a:lnTo>
                  <a:lnTo>
                    <a:pt x="1419059" y="1749907"/>
                  </a:lnTo>
                  <a:lnTo>
                    <a:pt x="1417701" y="1752485"/>
                  </a:lnTo>
                  <a:lnTo>
                    <a:pt x="1418831" y="1752485"/>
                  </a:lnTo>
                  <a:lnTo>
                    <a:pt x="1421841" y="1765300"/>
                  </a:lnTo>
                  <a:lnTo>
                    <a:pt x="1442034" y="1765300"/>
                  </a:lnTo>
                  <a:lnTo>
                    <a:pt x="1445539" y="1752485"/>
                  </a:lnTo>
                  <a:close/>
                </a:path>
                <a:path w="1686559" h="2374900">
                  <a:moveTo>
                    <a:pt x="1455686" y="1638300"/>
                  </a:moveTo>
                  <a:lnTo>
                    <a:pt x="1454277" y="1638300"/>
                  </a:lnTo>
                  <a:lnTo>
                    <a:pt x="1448930" y="1651000"/>
                  </a:lnTo>
                  <a:lnTo>
                    <a:pt x="1447190" y="1651000"/>
                  </a:lnTo>
                  <a:lnTo>
                    <a:pt x="1446428" y="1663700"/>
                  </a:lnTo>
                  <a:lnTo>
                    <a:pt x="1446288" y="1663700"/>
                  </a:lnTo>
                  <a:lnTo>
                    <a:pt x="1446428" y="1676400"/>
                  </a:lnTo>
                  <a:lnTo>
                    <a:pt x="1437144" y="1676400"/>
                  </a:lnTo>
                  <a:lnTo>
                    <a:pt x="1432356" y="1689100"/>
                  </a:lnTo>
                  <a:lnTo>
                    <a:pt x="1426057" y="1714500"/>
                  </a:lnTo>
                  <a:lnTo>
                    <a:pt x="1420749" y="1727200"/>
                  </a:lnTo>
                  <a:lnTo>
                    <a:pt x="1419059" y="1749907"/>
                  </a:lnTo>
                  <a:lnTo>
                    <a:pt x="1424317" y="1739900"/>
                  </a:lnTo>
                  <a:lnTo>
                    <a:pt x="1432001" y="1727200"/>
                  </a:lnTo>
                  <a:lnTo>
                    <a:pt x="1437170" y="1727200"/>
                  </a:lnTo>
                  <a:lnTo>
                    <a:pt x="1441869" y="1714500"/>
                  </a:lnTo>
                  <a:lnTo>
                    <a:pt x="1445717" y="1701800"/>
                  </a:lnTo>
                  <a:lnTo>
                    <a:pt x="1445793" y="1701457"/>
                  </a:lnTo>
                  <a:lnTo>
                    <a:pt x="1448968" y="1689100"/>
                  </a:lnTo>
                  <a:lnTo>
                    <a:pt x="1449641" y="1676400"/>
                  </a:lnTo>
                  <a:lnTo>
                    <a:pt x="1449768" y="1663700"/>
                  </a:lnTo>
                  <a:lnTo>
                    <a:pt x="1451381" y="1651000"/>
                  </a:lnTo>
                  <a:lnTo>
                    <a:pt x="1455686" y="1638300"/>
                  </a:lnTo>
                  <a:close/>
                </a:path>
                <a:path w="1686559" h="2374900">
                  <a:moveTo>
                    <a:pt x="1489697" y="1651000"/>
                  </a:moveTo>
                  <a:lnTo>
                    <a:pt x="1480439" y="1638300"/>
                  </a:lnTo>
                  <a:lnTo>
                    <a:pt x="1482877" y="1638300"/>
                  </a:lnTo>
                  <a:lnTo>
                    <a:pt x="1485290" y="1612900"/>
                  </a:lnTo>
                  <a:lnTo>
                    <a:pt x="1484769" y="1574800"/>
                  </a:lnTo>
                  <a:lnTo>
                    <a:pt x="1478495" y="1536700"/>
                  </a:lnTo>
                  <a:lnTo>
                    <a:pt x="1463636" y="1524000"/>
                  </a:lnTo>
                  <a:lnTo>
                    <a:pt x="1468424" y="1524000"/>
                  </a:lnTo>
                  <a:lnTo>
                    <a:pt x="1472501" y="1511300"/>
                  </a:lnTo>
                  <a:lnTo>
                    <a:pt x="1476883" y="1511300"/>
                  </a:lnTo>
                  <a:lnTo>
                    <a:pt x="1473923" y="1498600"/>
                  </a:lnTo>
                  <a:lnTo>
                    <a:pt x="1470634" y="1498600"/>
                  </a:lnTo>
                  <a:lnTo>
                    <a:pt x="1466634" y="1485900"/>
                  </a:lnTo>
                  <a:lnTo>
                    <a:pt x="1461528" y="1485900"/>
                  </a:lnTo>
                  <a:lnTo>
                    <a:pt x="1459357" y="1473200"/>
                  </a:lnTo>
                  <a:lnTo>
                    <a:pt x="1449336" y="1473200"/>
                  </a:lnTo>
                  <a:lnTo>
                    <a:pt x="1438541" y="1485900"/>
                  </a:lnTo>
                  <a:lnTo>
                    <a:pt x="1429715" y="1498600"/>
                  </a:lnTo>
                  <a:lnTo>
                    <a:pt x="1426171" y="1511300"/>
                  </a:lnTo>
                  <a:lnTo>
                    <a:pt x="1431213" y="1524000"/>
                  </a:lnTo>
                  <a:lnTo>
                    <a:pt x="1437005" y="1524000"/>
                  </a:lnTo>
                  <a:lnTo>
                    <a:pt x="1433334" y="1511300"/>
                  </a:lnTo>
                  <a:lnTo>
                    <a:pt x="1430705" y="1511300"/>
                  </a:lnTo>
                  <a:lnTo>
                    <a:pt x="1430070" y="1498600"/>
                  </a:lnTo>
                  <a:lnTo>
                    <a:pt x="1433944" y="1498600"/>
                  </a:lnTo>
                  <a:lnTo>
                    <a:pt x="1440319" y="1485900"/>
                  </a:lnTo>
                  <a:lnTo>
                    <a:pt x="1449603" y="1485900"/>
                  </a:lnTo>
                  <a:lnTo>
                    <a:pt x="1454645" y="1498600"/>
                  </a:lnTo>
                  <a:lnTo>
                    <a:pt x="1461617" y="1511300"/>
                  </a:lnTo>
                  <a:lnTo>
                    <a:pt x="1464221" y="1511300"/>
                  </a:lnTo>
                  <a:lnTo>
                    <a:pt x="1459433" y="1524000"/>
                  </a:lnTo>
                  <a:lnTo>
                    <a:pt x="1455750" y="1524000"/>
                  </a:lnTo>
                  <a:lnTo>
                    <a:pt x="1453476" y="1536700"/>
                  </a:lnTo>
                  <a:lnTo>
                    <a:pt x="1473530" y="1536700"/>
                  </a:lnTo>
                  <a:lnTo>
                    <a:pt x="1479702" y="1562100"/>
                  </a:lnTo>
                  <a:lnTo>
                    <a:pt x="1482090" y="1586979"/>
                  </a:lnTo>
                  <a:lnTo>
                    <a:pt x="1482140" y="1587804"/>
                  </a:lnTo>
                  <a:lnTo>
                    <a:pt x="1481620" y="1612900"/>
                  </a:lnTo>
                  <a:lnTo>
                    <a:pt x="1478927" y="1638300"/>
                  </a:lnTo>
                  <a:lnTo>
                    <a:pt x="1477708" y="1638300"/>
                  </a:lnTo>
                  <a:lnTo>
                    <a:pt x="1477568" y="1651000"/>
                  </a:lnTo>
                  <a:lnTo>
                    <a:pt x="1489697" y="1651000"/>
                  </a:lnTo>
                  <a:close/>
                </a:path>
                <a:path w="1686559" h="2374900">
                  <a:moveTo>
                    <a:pt x="1507591" y="1752485"/>
                  </a:moveTo>
                  <a:lnTo>
                    <a:pt x="1496491" y="1752485"/>
                  </a:lnTo>
                  <a:lnTo>
                    <a:pt x="1492478" y="1765300"/>
                  </a:lnTo>
                  <a:lnTo>
                    <a:pt x="1498625" y="1765300"/>
                  </a:lnTo>
                  <a:lnTo>
                    <a:pt x="1498993" y="1778000"/>
                  </a:lnTo>
                  <a:lnTo>
                    <a:pt x="1498219" y="1778000"/>
                  </a:lnTo>
                  <a:lnTo>
                    <a:pt x="1500022" y="1790700"/>
                  </a:lnTo>
                  <a:lnTo>
                    <a:pt x="1502918" y="1790700"/>
                  </a:lnTo>
                  <a:lnTo>
                    <a:pt x="1501533" y="1778000"/>
                  </a:lnTo>
                  <a:lnTo>
                    <a:pt x="1502308" y="1778000"/>
                  </a:lnTo>
                  <a:lnTo>
                    <a:pt x="1501368" y="1765300"/>
                  </a:lnTo>
                  <a:lnTo>
                    <a:pt x="1500263" y="1765300"/>
                  </a:lnTo>
                  <a:lnTo>
                    <a:pt x="1507591" y="1752485"/>
                  </a:lnTo>
                  <a:close/>
                </a:path>
                <a:path w="1686559" h="2374900">
                  <a:moveTo>
                    <a:pt x="1508201" y="838200"/>
                  </a:moveTo>
                  <a:lnTo>
                    <a:pt x="1477479" y="812800"/>
                  </a:lnTo>
                  <a:lnTo>
                    <a:pt x="1445158" y="774700"/>
                  </a:lnTo>
                  <a:lnTo>
                    <a:pt x="1416761" y="753300"/>
                  </a:lnTo>
                  <a:lnTo>
                    <a:pt x="1445323" y="787400"/>
                  </a:lnTo>
                  <a:lnTo>
                    <a:pt x="1475955" y="812800"/>
                  </a:lnTo>
                  <a:lnTo>
                    <a:pt x="1505115" y="838200"/>
                  </a:lnTo>
                  <a:lnTo>
                    <a:pt x="1505051" y="838695"/>
                  </a:lnTo>
                  <a:lnTo>
                    <a:pt x="1501673" y="863600"/>
                  </a:lnTo>
                  <a:lnTo>
                    <a:pt x="1498612" y="901700"/>
                  </a:lnTo>
                  <a:lnTo>
                    <a:pt x="1501292" y="939800"/>
                  </a:lnTo>
                  <a:lnTo>
                    <a:pt x="1507210" y="945261"/>
                  </a:lnTo>
                  <a:lnTo>
                    <a:pt x="1504823" y="939800"/>
                  </a:lnTo>
                  <a:lnTo>
                    <a:pt x="1503616" y="914400"/>
                  </a:lnTo>
                  <a:lnTo>
                    <a:pt x="1503629" y="901700"/>
                  </a:lnTo>
                  <a:lnTo>
                    <a:pt x="1503819" y="889000"/>
                  </a:lnTo>
                  <a:lnTo>
                    <a:pt x="1504149" y="876300"/>
                  </a:lnTo>
                  <a:lnTo>
                    <a:pt x="1505013" y="876300"/>
                  </a:lnTo>
                  <a:lnTo>
                    <a:pt x="1506296" y="863600"/>
                  </a:lnTo>
                  <a:lnTo>
                    <a:pt x="1507350" y="850900"/>
                  </a:lnTo>
                  <a:lnTo>
                    <a:pt x="1507502" y="838200"/>
                  </a:lnTo>
                  <a:lnTo>
                    <a:pt x="1508201" y="838200"/>
                  </a:lnTo>
                  <a:close/>
                </a:path>
                <a:path w="1686559" h="2374900">
                  <a:moveTo>
                    <a:pt x="1512227" y="1828800"/>
                  </a:moveTo>
                  <a:lnTo>
                    <a:pt x="1511185" y="1816100"/>
                  </a:lnTo>
                  <a:lnTo>
                    <a:pt x="1509623" y="1816100"/>
                  </a:lnTo>
                  <a:lnTo>
                    <a:pt x="1508874" y="1828800"/>
                  </a:lnTo>
                  <a:lnTo>
                    <a:pt x="1512227" y="1828800"/>
                  </a:lnTo>
                  <a:close/>
                </a:path>
                <a:path w="1686559" h="2374900">
                  <a:moveTo>
                    <a:pt x="1513103" y="1714500"/>
                  </a:moveTo>
                  <a:lnTo>
                    <a:pt x="1504061" y="1714500"/>
                  </a:lnTo>
                  <a:lnTo>
                    <a:pt x="1494320" y="1727200"/>
                  </a:lnTo>
                  <a:lnTo>
                    <a:pt x="1485188" y="1739900"/>
                  </a:lnTo>
                  <a:lnTo>
                    <a:pt x="1469771" y="1739900"/>
                  </a:lnTo>
                  <a:lnTo>
                    <a:pt x="1455343" y="1752485"/>
                  </a:lnTo>
                  <a:lnTo>
                    <a:pt x="1482090" y="1752485"/>
                  </a:lnTo>
                  <a:lnTo>
                    <a:pt x="1489138" y="1765300"/>
                  </a:lnTo>
                  <a:lnTo>
                    <a:pt x="1492478" y="1765300"/>
                  </a:lnTo>
                  <a:lnTo>
                    <a:pt x="1488795" y="1752485"/>
                  </a:lnTo>
                  <a:lnTo>
                    <a:pt x="1487678" y="1752485"/>
                  </a:lnTo>
                  <a:lnTo>
                    <a:pt x="1487639" y="1749907"/>
                  </a:lnTo>
                  <a:lnTo>
                    <a:pt x="1487474" y="1739900"/>
                  </a:lnTo>
                  <a:lnTo>
                    <a:pt x="1496618" y="1739900"/>
                  </a:lnTo>
                  <a:lnTo>
                    <a:pt x="1500695" y="1727200"/>
                  </a:lnTo>
                  <a:lnTo>
                    <a:pt x="1504835" y="1727200"/>
                  </a:lnTo>
                  <a:lnTo>
                    <a:pt x="1513103" y="1714500"/>
                  </a:lnTo>
                  <a:close/>
                </a:path>
                <a:path w="1686559" h="2374900">
                  <a:moveTo>
                    <a:pt x="1515059" y="952500"/>
                  </a:moveTo>
                  <a:lnTo>
                    <a:pt x="1507210" y="945261"/>
                  </a:lnTo>
                  <a:lnTo>
                    <a:pt x="1510372" y="952500"/>
                  </a:lnTo>
                  <a:lnTo>
                    <a:pt x="1515059" y="952500"/>
                  </a:lnTo>
                  <a:close/>
                </a:path>
                <a:path w="1686559" h="2374900">
                  <a:moveTo>
                    <a:pt x="1515643" y="1663700"/>
                  </a:moveTo>
                  <a:lnTo>
                    <a:pt x="1507604" y="1651000"/>
                  </a:lnTo>
                  <a:lnTo>
                    <a:pt x="1501127" y="1651000"/>
                  </a:lnTo>
                  <a:lnTo>
                    <a:pt x="1510398" y="1663700"/>
                  </a:lnTo>
                  <a:lnTo>
                    <a:pt x="1515643" y="1663700"/>
                  </a:lnTo>
                  <a:close/>
                </a:path>
                <a:path w="1686559" h="2374900">
                  <a:moveTo>
                    <a:pt x="1520558" y="1739900"/>
                  </a:moveTo>
                  <a:lnTo>
                    <a:pt x="1516583" y="1739900"/>
                  </a:lnTo>
                  <a:lnTo>
                    <a:pt x="1510068" y="1752485"/>
                  </a:lnTo>
                  <a:lnTo>
                    <a:pt x="1514297" y="1752485"/>
                  </a:lnTo>
                  <a:lnTo>
                    <a:pt x="1520558" y="1739900"/>
                  </a:lnTo>
                  <a:close/>
                </a:path>
                <a:path w="1686559" h="2374900">
                  <a:moveTo>
                    <a:pt x="1523949" y="1697037"/>
                  </a:moveTo>
                  <a:lnTo>
                    <a:pt x="1521129" y="1701800"/>
                  </a:lnTo>
                  <a:lnTo>
                    <a:pt x="1513103" y="1714500"/>
                  </a:lnTo>
                  <a:lnTo>
                    <a:pt x="1513751" y="1714500"/>
                  </a:lnTo>
                  <a:lnTo>
                    <a:pt x="1522730" y="1701800"/>
                  </a:lnTo>
                  <a:lnTo>
                    <a:pt x="1522818" y="1701457"/>
                  </a:lnTo>
                  <a:lnTo>
                    <a:pt x="1523949" y="1697037"/>
                  </a:lnTo>
                  <a:close/>
                </a:path>
                <a:path w="1686559" h="2374900">
                  <a:moveTo>
                    <a:pt x="1528660" y="1689100"/>
                  </a:moveTo>
                  <a:lnTo>
                    <a:pt x="1525993" y="1689100"/>
                  </a:lnTo>
                  <a:lnTo>
                    <a:pt x="1523949" y="1697037"/>
                  </a:lnTo>
                  <a:lnTo>
                    <a:pt x="1528660" y="1689100"/>
                  </a:lnTo>
                  <a:close/>
                </a:path>
                <a:path w="1686559" h="2374900">
                  <a:moveTo>
                    <a:pt x="1532280" y="1752485"/>
                  </a:moveTo>
                  <a:lnTo>
                    <a:pt x="1527683" y="1752485"/>
                  </a:lnTo>
                  <a:lnTo>
                    <a:pt x="1516214" y="1765300"/>
                  </a:lnTo>
                  <a:lnTo>
                    <a:pt x="1504657" y="1778000"/>
                  </a:lnTo>
                  <a:lnTo>
                    <a:pt x="1515364" y="1778000"/>
                  </a:lnTo>
                  <a:lnTo>
                    <a:pt x="1521028" y="1765300"/>
                  </a:lnTo>
                  <a:lnTo>
                    <a:pt x="1526286" y="1765300"/>
                  </a:lnTo>
                  <a:lnTo>
                    <a:pt x="1532280" y="1752485"/>
                  </a:lnTo>
                  <a:close/>
                </a:path>
                <a:path w="1686559" h="2374900">
                  <a:moveTo>
                    <a:pt x="1533359" y="1549400"/>
                  </a:moveTo>
                  <a:lnTo>
                    <a:pt x="1524127" y="1536700"/>
                  </a:lnTo>
                  <a:lnTo>
                    <a:pt x="1521002" y="1536700"/>
                  </a:lnTo>
                  <a:lnTo>
                    <a:pt x="1516684" y="1524000"/>
                  </a:lnTo>
                  <a:lnTo>
                    <a:pt x="1510538" y="1524000"/>
                  </a:lnTo>
                  <a:lnTo>
                    <a:pt x="1516316" y="1511300"/>
                  </a:lnTo>
                  <a:lnTo>
                    <a:pt x="1497914" y="1511300"/>
                  </a:lnTo>
                  <a:lnTo>
                    <a:pt x="1505356" y="1524000"/>
                  </a:lnTo>
                  <a:lnTo>
                    <a:pt x="1506308" y="1524000"/>
                  </a:lnTo>
                  <a:lnTo>
                    <a:pt x="1518056" y="1536700"/>
                  </a:lnTo>
                  <a:lnTo>
                    <a:pt x="1524330" y="1549400"/>
                  </a:lnTo>
                  <a:lnTo>
                    <a:pt x="1526540" y="1574800"/>
                  </a:lnTo>
                  <a:lnTo>
                    <a:pt x="1526095" y="1600200"/>
                  </a:lnTo>
                  <a:lnTo>
                    <a:pt x="1524533" y="1612900"/>
                  </a:lnTo>
                  <a:lnTo>
                    <a:pt x="1521536" y="1625600"/>
                  </a:lnTo>
                  <a:lnTo>
                    <a:pt x="1518208" y="1638300"/>
                  </a:lnTo>
                  <a:lnTo>
                    <a:pt x="1515643" y="1663700"/>
                  </a:lnTo>
                  <a:lnTo>
                    <a:pt x="1518894" y="1663700"/>
                  </a:lnTo>
                  <a:lnTo>
                    <a:pt x="1526349" y="1676400"/>
                  </a:lnTo>
                  <a:lnTo>
                    <a:pt x="1530870" y="1676400"/>
                  </a:lnTo>
                  <a:lnTo>
                    <a:pt x="1525193" y="1663700"/>
                  </a:lnTo>
                  <a:lnTo>
                    <a:pt x="1519834" y="1663700"/>
                  </a:lnTo>
                  <a:lnTo>
                    <a:pt x="1520278" y="1651000"/>
                  </a:lnTo>
                  <a:lnTo>
                    <a:pt x="1520113" y="1651000"/>
                  </a:lnTo>
                  <a:lnTo>
                    <a:pt x="1525447" y="1625600"/>
                  </a:lnTo>
                  <a:lnTo>
                    <a:pt x="1529702" y="1600200"/>
                  </a:lnTo>
                  <a:lnTo>
                    <a:pt x="1530845" y="1574800"/>
                  </a:lnTo>
                  <a:lnTo>
                    <a:pt x="1526832" y="1549400"/>
                  </a:lnTo>
                  <a:lnTo>
                    <a:pt x="1533359" y="1549400"/>
                  </a:lnTo>
                  <a:close/>
                </a:path>
                <a:path w="1686559" h="2374900">
                  <a:moveTo>
                    <a:pt x="1533474" y="1803374"/>
                  </a:moveTo>
                  <a:lnTo>
                    <a:pt x="1512671" y="1803374"/>
                  </a:lnTo>
                  <a:lnTo>
                    <a:pt x="1512506" y="1790700"/>
                  </a:lnTo>
                  <a:lnTo>
                    <a:pt x="1509509" y="1790700"/>
                  </a:lnTo>
                  <a:lnTo>
                    <a:pt x="1509636" y="1803374"/>
                  </a:lnTo>
                  <a:lnTo>
                    <a:pt x="1512163" y="1803374"/>
                  </a:lnTo>
                  <a:lnTo>
                    <a:pt x="1512214" y="1803857"/>
                  </a:lnTo>
                  <a:lnTo>
                    <a:pt x="1513446" y="1816100"/>
                  </a:lnTo>
                  <a:lnTo>
                    <a:pt x="1523136" y="1816100"/>
                  </a:lnTo>
                  <a:lnTo>
                    <a:pt x="1533474" y="1803374"/>
                  </a:lnTo>
                  <a:close/>
                </a:path>
                <a:path w="1686559" h="2374900">
                  <a:moveTo>
                    <a:pt x="1539328" y="952500"/>
                  </a:moveTo>
                  <a:lnTo>
                    <a:pt x="1515059" y="952500"/>
                  </a:lnTo>
                  <a:lnTo>
                    <a:pt x="1520837" y="965200"/>
                  </a:lnTo>
                  <a:lnTo>
                    <a:pt x="1533677" y="965200"/>
                  </a:lnTo>
                  <a:lnTo>
                    <a:pt x="1539328" y="952500"/>
                  </a:lnTo>
                  <a:close/>
                </a:path>
                <a:path w="1686559" h="2374900">
                  <a:moveTo>
                    <a:pt x="1540167" y="1841500"/>
                  </a:moveTo>
                  <a:lnTo>
                    <a:pt x="1535341" y="1841500"/>
                  </a:lnTo>
                  <a:lnTo>
                    <a:pt x="1529372" y="1854161"/>
                  </a:lnTo>
                  <a:lnTo>
                    <a:pt x="1540167" y="1841500"/>
                  </a:lnTo>
                  <a:close/>
                </a:path>
                <a:path w="1686559" h="2374900">
                  <a:moveTo>
                    <a:pt x="1542935" y="1778000"/>
                  </a:moveTo>
                  <a:lnTo>
                    <a:pt x="1527606" y="1778000"/>
                  </a:lnTo>
                  <a:lnTo>
                    <a:pt x="1521282" y="1790700"/>
                  </a:lnTo>
                  <a:lnTo>
                    <a:pt x="1533385" y="1790700"/>
                  </a:lnTo>
                  <a:lnTo>
                    <a:pt x="1542935" y="1778000"/>
                  </a:lnTo>
                  <a:close/>
                </a:path>
                <a:path w="1686559" h="2374900">
                  <a:moveTo>
                    <a:pt x="1543443" y="1561769"/>
                  </a:moveTo>
                  <a:lnTo>
                    <a:pt x="1534883" y="1549400"/>
                  </a:lnTo>
                  <a:lnTo>
                    <a:pt x="1533359" y="1549400"/>
                  </a:lnTo>
                  <a:lnTo>
                    <a:pt x="1543443" y="1561769"/>
                  </a:lnTo>
                  <a:close/>
                </a:path>
                <a:path w="1686559" h="2374900">
                  <a:moveTo>
                    <a:pt x="1544231" y="1498600"/>
                  </a:moveTo>
                  <a:lnTo>
                    <a:pt x="1538249" y="1498600"/>
                  </a:lnTo>
                  <a:lnTo>
                    <a:pt x="1522742" y="1511300"/>
                  </a:lnTo>
                  <a:lnTo>
                    <a:pt x="1535582" y="1511300"/>
                  </a:lnTo>
                  <a:lnTo>
                    <a:pt x="1544231" y="1498600"/>
                  </a:lnTo>
                  <a:close/>
                </a:path>
                <a:path w="1686559" h="2374900">
                  <a:moveTo>
                    <a:pt x="1547926" y="1816100"/>
                  </a:moveTo>
                  <a:lnTo>
                    <a:pt x="1541691" y="1816100"/>
                  </a:lnTo>
                  <a:lnTo>
                    <a:pt x="1532864" y="1828800"/>
                  </a:lnTo>
                  <a:lnTo>
                    <a:pt x="1539379" y="1828800"/>
                  </a:lnTo>
                  <a:lnTo>
                    <a:pt x="1547926" y="1816100"/>
                  </a:lnTo>
                  <a:close/>
                </a:path>
                <a:path w="1686559" h="2374900">
                  <a:moveTo>
                    <a:pt x="1562227" y="977900"/>
                  </a:moveTo>
                  <a:lnTo>
                    <a:pt x="1554581" y="965200"/>
                  </a:lnTo>
                  <a:lnTo>
                    <a:pt x="1548168" y="952500"/>
                  </a:lnTo>
                  <a:lnTo>
                    <a:pt x="1540243" y="927100"/>
                  </a:lnTo>
                  <a:lnTo>
                    <a:pt x="1527848" y="927100"/>
                  </a:lnTo>
                  <a:lnTo>
                    <a:pt x="1536966" y="939800"/>
                  </a:lnTo>
                  <a:lnTo>
                    <a:pt x="1540941" y="939800"/>
                  </a:lnTo>
                  <a:lnTo>
                    <a:pt x="1543532" y="952500"/>
                  </a:lnTo>
                  <a:lnTo>
                    <a:pt x="1547088" y="952500"/>
                  </a:lnTo>
                  <a:lnTo>
                    <a:pt x="1551482" y="965200"/>
                  </a:lnTo>
                  <a:lnTo>
                    <a:pt x="1556562" y="977900"/>
                  </a:lnTo>
                  <a:lnTo>
                    <a:pt x="1562227" y="977900"/>
                  </a:lnTo>
                  <a:close/>
                </a:path>
                <a:path w="1686559" h="2374900">
                  <a:moveTo>
                    <a:pt x="1563128" y="978890"/>
                  </a:moveTo>
                  <a:lnTo>
                    <a:pt x="1562569" y="977900"/>
                  </a:lnTo>
                  <a:lnTo>
                    <a:pt x="1562227" y="977900"/>
                  </a:lnTo>
                  <a:lnTo>
                    <a:pt x="1563128" y="978890"/>
                  </a:lnTo>
                  <a:close/>
                </a:path>
                <a:path w="1686559" h="2374900">
                  <a:moveTo>
                    <a:pt x="1566062" y="1574800"/>
                  </a:moveTo>
                  <a:lnTo>
                    <a:pt x="1554759" y="1562100"/>
                  </a:lnTo>
                  <a:lnTo>
                    <a:pt x="1552625" y="1562100"/>
                  </a:lnTo>
                  <a:lnTo>
                    <a:pt x="1561198" y="1574800"/>
                  </a:lnTo>
                  <a:lnTo>
                    <a:pt x="1566062" y="1574800"/>
                  </a:lnTo>
                  <a:close/>
                </a:path>
                <a:path w="1686559" h="2374900">
                  <a:moveTo>
                    <a:pt x="1573822" y="990600"/>
                  </a:moveTo>
                  <a:lnTo>
                    <a:pt x="1563128" y="978890"/>
                  </a:lnTo>
                  <a:lnTo>
                    <a:pt x="1569783" y="990600"/>
                  </a:lnTo>
                  <a:lnTo>
                    <a:pt x="1573822" y="990600"/>
                  </a:lnTo>
                  <a:close/>
                </a:path>
                <a:path w="1686559" h="2374900">
                  <a:moveTo>
                    <a:pt x="1575308" y="1828800"/>
                  </a:moveTo>
                  <a:lnTo>
                    <a:pt x="1561642" y="1828800"/>
                  </a:lnTo>
                  <a:lnTo>
                    <a:pt x="1557921" y="1803374"/>
                  </a:lnTo>
                  <a:lnTo>
                    <a:pt x="1555102" y="1765300"/>
                  </a:lnTo>
                  <a:lnTo>
                    <a:pt x="1552676" y="1739900"/>
                  </a:lnTo>
                  <a:lnTo>
                    <a:pt x="1551457" y="1727200"/>
                  </a:lnTo>
                  <a:lnTo>
                    <a:pt x="1545285" y="1701800"/>
                  </a:lnTo>
                  <a:lnTo>
                    <a:pt x="1545234" y="1701457"/>
                  </a:lnTo>
                  <a:lnTo>
                    <a:pt x="1543405" y="1689100"/>
                  </a:lnTo>
                  <a:lnTo>
                    <a:pt x="1540687" y="1689100"/>
                  </a:lnTo>
                  <a:lnTo>
                    <a:pt x="1537347" y="1676400"/>
                  </a:lnTo>
                  <a:lnTo>
                    <a:pt x="1531835" y="1676400"/>
                  </a:lnTo>
                  <a:lnTo>
                    <a:pt x="1529080" y="1689100"/>
                  </a:lnTo>
                  <a:lnTo>
                    <a:pt x="1538516" y="1689100"/>
                  </a:lnTo>
                  <a:lnTo>
                    <a:pt x="1540776" y="1701800"/>
                  </a:lnTo>
                  <a:lnTo>
                    <a:pt x="1542770" y="1701800"/>
                  </a:lnTo>
                  <a:lnTo>
                    <a:pt x="1538351" y="1714500"/>
                  </a:lnTo>
                  <a:lnTo>
                    <a:pt x="1533664" y="1714500"/>
                  </a:lnTo>
                  <a:lnTo>
                    <a:pt x="1528559" y="1727200"/>
                  </a:lnTo>
                  <a:lnTo>
                    <a:pt x="1522882" y="1739900"/>
                  </a:lnTo>
                  <a:lnTo>
                    <a:pt x="1526641" y="1739900"/>
                  </a:lnTo>
                  <a:lnTo>
                    <a:pt x="1531734" y="1727200"/>
                  </a:lnTo>
                  <a:lnTo>
                    <a:pt x="1536446" y="1727200"/>
                  </a:lnTo>
                  <a:lnTo>
                    <a:pt x="1540675" y="1714500"/>
                  </a:lnTo>
                  <a:lnTo>
                    <a:pt x="1545615" y="1714500"/>
                  </a:lnTo>
                  <a:lnTo>
                    <a:pt x="1546733" y="1727200"/>
                  </a:lnTo>
                  <a:lnTo>
                    <a:pt x="1547698" y="1727200"/>
                  </a:lnTo>
                  <a:lnTo>
                    <a:pt x="1548561" y="1739900"/>
                  </a:lnTo>
                  <a:lnTo>
                    <a:pt x="1538554" y="1752485"/>
                  </a:lnTo>
                  <a:lnTo>
                    <a:pt x="1543685" y="1752485"/>
                  </a:lnTo>
                  <a:lnTo>
                    <a:pt x="1549107" y="1739900"/>
                  </a:lnTo>
                  <a:lnTo>
                    <a:pt x="1549984" y="1752485"/>
                  </a:lnTo>
                  <a:lnTo>
                    <a:pt x="1551432" y="1765300"/>
                  </a:lnTo>
                  <a:lnTo>
                    <a:pt x="1545666" y="1778000"/>
                  </a:lnTo>
                  <a:lnTo>
                    <a:pt x="1551813" y="1778000"/>
                  </a:lnTo>
                  <a:lnTo>
                    <a:pt x="1553019" y="1790700"/>
                  </a:lnTo>
                  <a:lnTo>
                    <a:pt x="1552803" y="1790700"/>
                  </a:lnTo>
                  <a:lnTo>
                    <a:pt x="1543685" y="1803374"/>
                  </a:lnTo>
                  <a:lnTo>
                    <a:pt x="1554124" y="1790700"/>
                  </a:lnTo>
                  <a:lnTo>
                    <a:pt x="1554708" y="1803374"/>
                  </a:lnTo>
                  <a:lnTo>
                    <a:pt x="1555737" y="1803374"/>
                  </a:lnTo>
                  <a:lnTo>
                    <a:pt x="1555750" y="1803857"/>
                  </a:lnTo>
                  <a:lnTo>
                    <a:pt x="1556080" y="1816100"/>
                  </a:lnTo>
                  <a:lnTo>
                    <a:pt x="1556219" y="1816100"/>
                  </a:lnTo>
                  <a:lnTo>
                    <a:pt x="1556613" y="1828800"/>
                  </a:lnTo>
                  <a:lnTo>
                    <a:pt x="1558074" y="1828800"/>
                  </a:lnTo>
                  <a:lnTo>
                    <a:pt x="1550136" y="1841500"/>
                  </a:lnTo>
                  <a:lnTo>
                    <a:pt x="1562887" y="1841500"/>
                  </a:lnTo>
                  <a:lnTo>
                    <a:pt x="1575308" y="1828800"/>
                  </a:lnTo>
                  <a:close/>
                </a:path>
                <a:path w="1686559" h="2374900">
                  <a:moveTo>
                    <a:pt x="1575308" y="939800"/>
                  </a:moveTo>
                  <a:lnTo>
                    <a:pt x="1575041" y="927100"/>
                  </a:lnTo>
                  <a:lnTo>
                    <a:pt x="1574546" y="939800"/>
                  </a:lnTo>
                  <a:lnTo>
                    <a:pt x="1575308" y="939800"/>
                  </a:lnTo>
                  <a:close/>
                </a:path>
                <a:path w="1686559" h="2374900">
                  <a:moveTo>
                    <a:pt x="1575396" y="1968500"/>
                  </a:moveTo>
                  <a:lnTo>
                    <a:pt x="1543862" y="1968500"/>
                  </a:lnTo>
                  <a:lnTo>
                    <a:pt x="1535455" y="1955800"/>
                  </a:lnTo>
                  <a:lnTo>
                    <a:pt x="1533740" y="1955800"/>
                  </a:lnTo>
                  <a:lnTo>
                    <a:pt x="1529588" y="1943100"/>
                  </a:lnTo>
                  <a:lnTo>
                    <a:pt x="1528419" y="1930400"/>
                  </a:lnTo>
                  <a:lnTo>
                    <a:pt x="1528572" y="1917700"/>
                  </a:lnTo>
                  <a:lnTo>
                    <a:pt x="1528432" y="1905000"/>
                  </a:lnTo>
                  <a:lnTo>
                    <a:pt x="1528051" y="1892300"/>
                  </a:lnTo>
                  <a:lnTo>
                    <a:pt x="1527708" y="1879600"/>
                  </a:lnTo>
                  <a:lnTo>
                    <a:pt x="1527200" y="1866900"/>
                  </a:lnTo>
                  <a:lnTo>
                    <a:pt x="1526273" y="1854161"/>
                  </a:lnTo>
                  <a:lnTo>
                    <a:pt x="1527276" y="1854161"/>
                  </a:lnTo>
                  <a:lnTo>
                    <a:pt x="1523225" y="1841500"/>
                  </a:lnTo>
                  <a:lnTo>
                    <a:pt x="1522920" y="1841500"/>
                  </a:lnTo>
                  <a:lnTo>
                    <a:pt x="1522831" y="1828800"/>
                  </a:lnTo>
                  <a:lnTo>
                    <a:pt x="1519936" y="1828800"/>
                  </a:lnTo>
                  <a:lnTo>
                    <a:pt x="1519682" y="1841500"/>
                  </a:lnTo>
                  <a:lnTo>
                    <a:pt x="1520304" y="1841500"/>
                  </a:lnTo>
                  <a:lnTo>
                    <a:pt x="1525600" y="1854161"/>
                  </a:lnTo>
                  <a:lnTo>
                    <a:pt x="1523834" y="1854161"/>
                  </a:lnTo>
                  <a:lnTo>
                    <a:pt x="1523822" y="1854454"/>
                  </a:lnTo>
                  <a:lnTo>
                    <a:pt x="1523339" y="1866900"/>
                  </a:lnTo>
                  <a:lnTo>
                    <a:pt x="1523809" y="1879600"/>
                  </a:lnTo>
                  <a:lnTo>
                    <a:pt x="1524647" y="1892300"/>
                  </a:lnTo>
                  <a:lnTo>
                    <a:pt x="1525295" y="1905000"/>
                  </a:lnTo>
                  <a:lnTo>
                    <a:pt x="1525333" y="1930400"/>
                  </a:lnTo>
                  <a:lnTo>
                    <a:pt x="1526921" y="1943100"/>
                  </a:lnTo>
                  <a:lnTo>
                    <a:pt x="1531429" y="1955800"/>
                  </a:lnTo>
                  <a:lnTo>
                    <a:pt x="1532178" y="1955800"/>
                  </a:lnTo>
                  <a:lnTo>
                    <a:pt x="1533118" y="1968500"/>
                  </a:lnTo>
                  <a:lnTo>
                    <a:pt x="1543380" y="1968500"/>
                  </a:lnTo>
                  <a:lnTo>
                    <a:pt x="1553781" y="1981200"/>
                  </a:lnTo>
                  <a:lnTo>
                    <a:pt x="1564855" y="1981200"/>
                  </a:lnTo>
                  <a:lnTo>
                    <a:pt x="1575396" y="1968500"/>
                  </a:lnTo>
                  <a:close/>
                </a:path>
                <a:path w="1686559" h="2374900">
                  <a:moveTo>
                    <a:pt x="1580057" y="1854454"/>
                  </a:moveTo>
                  <a:lnTo>
                    <a:pt x="1579943" y="1828800"/>
                  </a:lnTo>
                  <a:lnTo>
                    <a:pt x="1575308" y="1828800"/>
                  </a:lnTo>
                  <a:lnTo>
                    <a:pt x="1574165" y="1841500"/>
                  </a:lnTo>
                  <a:lnTo>
                    <a:pt x="1575600" y="1841500"/>
                  </a:lnTo>
                  <a:lnTo>
                    <a:pt x="1575765" y="1854454"/>
                  </a:lnTo>
                  <a:lnTo>
                    <a:pt x="1573453" y="1905000"/>
                  </a:lnTo>
                  <a:lnTo>
                    <a:pt x="1556766" y="1943100"/>
                  </a:lnTo>
                  <a:lnTo>
                    <a:pt x="1546682" y="1955800"/>
                  </a:lnTo>
                  <a:lnTo>
                    <a:pt x="1556143" y="1955800"/>
                  </a:lnTo>
                  <a:lnTo>
                    <a:pt x="1563776" y="1943100"/>
                  </a:lnTo>
                  <a:lnTo>
                    <a:pt x="1568831" y="1930400"/>
                  </a:lnTo>
                  <a:lnTo>
                    <a:pt x="1576019" y="1905000"/>
                  </a:lnTo>
                  <a:lnTo>
                    <a:pt x="1579257" y="1879600"/>
                  </a:lnTo>
                  <a:lnTo>
                    <a:pt x="1580057" y="1854454"/>
                  </a:lnTo>
                  <a:close/>
                </a:path>
                <a:path w="1686559" h="2374900">
                  <a:moveTo>
                    <a:pt x="1599031" y="1587487"/>
                  </a:moveTo>
                  <a:lnTo>
                    <a:pt x="1590421" y="1574800"/>
                  </a:lnTo>
                  <a:lnTo>
                    <a:pt x="1577517" y="1574800"/>
                  </a:lnTo>
                  <a:lnTo>
                    <a:pt x="1585937" y="1587487"/>
                  </a:lnTo>
                  <a:lnTo>
                    <a:pt x="1599031" y="1587487"/>
                  </a:lnTo>
                  <a:close/>
                </a:path>
                <a:path w="1686559" h="2374900">
                  <a:moveTo>
                    <a:pt x="1601597" y="977900"/>
                  </a:moveTo>
                  <a:lnTo>
                    <a:pt x="1594345" y="965200"/>
                  </a:lnTo>
                  <a:lnTo>
                    <a:pt x="1587957" y="952500"/>
                  </a:lnTo>
                  <a:lnTo>
                    <a:pt x="1581810" y="939800"/>
                  </a:lnTo>
                  <a:lnTo>
                    <a:pt x="1579029" y="939800"/>
                  </a:lnTo>
                  <a:lnTo>
                    <a:pt x="1581899" y="952500"/>
                  </a:lnTo>
                  <a:lnTo>
                    <a:pt x="1587919" y="965200"/>
                  </a:lnTo>
                  <a:lnTo>
                    <a:pt x="1592821" y="977900"/>
                  </a:lnTo>
                  <a:lnTo>
                    <a:pt x="1596593" y="977900"/>
                  </a:lnTo>
                  <a:lnTo>
                    <a:pt x="1592821" y="990600"/>
                  </a:lnTo>
                  <a:lnTo>
                    <a:pt x="1596593" y="990600"/>
                  </a:lnTo>
                  <a:lnTo>
                    <a:pt x="1598485" y="977900"/>
                  </a:lnTo>
                  <a:lnTo>
                    <a:pt x="1601597" y="977900"/>
                  </a:lnTo>
                  <a:close/>
                </a:path>
                <a:path w="1686559" h="2374900">
                  <a:moveTo>
                    <a:pt x="1610690" y="927100"/>
                  </a:moveTo>
                  <a:lnTo>
                    <a:pt x="1606207" y="914400"/>
                  </a:lnTo>
                  <a:lnTo>
                    <a:pt x="1605661" y="914400"/>
                  </a:lnTo>
                  <a:lnTo>
                    <a:pt x="1608251" y="927100"/>
                  </a:lnTo>
                  <a:lnTo>
                    <a:pt x="1610690" y="927100"/>
                  </a:lnTo>
                  <a:close/>
                </a:path>
                <a:path w="1686559" h="2374900">
                  <a:moveTo>
                    <a:pt x="1615389" y="1498600"/>
                  </a:moveTo>
                  <a:lnTo>
                    <a:pt x="1604733" y="1485900"/>
                  </a:lnTo>
                  <a:lnTo>
                    <a:pt x="1581454" y="1485900"/>
                  </a:lnTo>
                  <a:lnTo>
                    <a:pt x="1570443" y="1498600"/>
                  </a:lnTo>
                  <a:lnTo>
                    <a:pt x="1615389" y="1498600"/>
                  </a:lnTo>
                  <a:close/>
                </a:path>
                <a:path w="1686559" h="2374900">
                  <a:moveTo>
                    <a:pt x="1623479" y="952500"/>
                  </a:moveTo>
                  <a:lnTo>
                    <a:pt x="1620215" y="939800"/>
                  </a:lnTo>
                  <a:lnTo>
                    <a:pt x="1614246" y="927100"/>
                  </a:lnTo>
                  <a:lnTo>
                    <a:pt x="1611350" y="927100"/>
                  </a:lnTo>
                  <a:lnTo>
                    <a:pt x="1614639" y="939800"/>
                  </a:lnTo>
                  <a:lnTo>
                    <a:pt x="1617789" y="939800"/>
                  </a:lnTo>
                  <a:lnTo>
                    <a:pt x="1621193" y="952500"/>
                  </a:lnTo>
                  <a:lnTo>
                    <a:pt x="1623479" y="952500"/>
                  </a:lnTo>
                  <a:close/>
                </a:path>
                <a:path w="1686559" h="2374900">
                  <a:moveTo>
                    <a:pt x="1624711" y="977900"/>
                  </a:moveTo>
                  <a:lnTo>
                    <a:pt x="1605940" y="977900"/>
                  </a:lnTo>
                  <a:lnTo>
                    <a:pt x="1612188" y="990600"/>
                  </a:lnTo>
                  <a:lnTo>
                    <a:pt x="1618627" y="990600"/>
                  </a:lnTo>
                  <a:lnTo>
                    <a:pt x="1624711" y="977900"/>
                  </a:lnTo>
                  <a:close/>
                </a:path>
                <a:path w="1686559" h="2374900">
                  <a:moveTo>
                    <a:pt x="1630819" y="965200"/>
                  </a:moveTo>
                  <a:lnTo>
                    <a:pt x="1626971" y="952500"/>
                  </a:lnTo>
                  <a:lnTo>
                    <a:pt x="1624939" y="952500"/>
                  </a:lnTo>
                  <a:lnTo>
                    <a:pt x="1629206" y="965200"/>
                  </a:lnTo>
                  <a:lnTo>
                    <a:pt x="1630819" y="965200"/>
                  </a:lnTo>
                  <a:close/>
                </a:path>
                <a:path w="1686559" h="2374900">
                  <a:moveTo>
                    <a:pt x="1638134" y="977900"/>
                  </a:moveTo>
                  <a:lnTo>
                    <a:pt x="1637842" y="965200"/>
                  </a:lnTo>
                  <a:lnTo>
                    <a:pt x="1634172" y="965200"/>
                  </a:lnTo>
                  <a:lnTo>
                    <a:pt x="1632889" y="977900"/>
                  </a:lnTo>
                  <a:lnTo>
                    <a:pt x="1638134" y="977900"/>
                  </a:lnTo>
                  <a:close/>
                </a:path>
                <a:path w="1686559" h="2374900">
                  <a:moveTo>
                    <a:pt x="1639938" y="1485900"/>
                  </a:moveTo>
                  <a:lnTo>
                    <a:pt x="1628902" y="1485900"/>
                  </a:lnTo>
                  <a:lnTo>
                    <a:pt x="1630464" y="1490802"/>
                  </a:lnTo>
                  <a:lnTo>
                    <a:pt x="1639938" y="1485900"/>
                  </a:lnTo>
                  <a:close/>
                </a:path>
                <a:path w="1686559" h="2374900">
                  <a:moveTo>
                    <a:pt x="1648929" y="1586979"/>
                  </a:moveTo>
                  <a:lnTo>
                    <a:pt x="1646910" y="1549400"/>
                  </a:lnTo>
                  <a:lnTo>
                    <a:pt x="1640166" y="1511300"/>
                  </a:lnTo>
                  <a:lnTo>
                    <a:pt x="1638528" y="1511300"/>
                  </a:lnTo>
                  <a:lnTo>
                    <a:pt x="1636141" y="1498600"/>
                  </a:lnTo>
                  <a:lnTo>
                    <a:pt x="1632966" y="1498600"/>
                  </a:lnTo>
                  <a:lnTo>
                    <a:pt x="1630464" y="1490802"/>
                  </a:lnTo>
                  <a:lnTo>
                    <a:pt x="1615389" y="1498600"/>
                  </a:lnTo>
                  <a:lnTo>
                    <a:pt x="1619694" y="1498600"/>
                  </a:lnTo>
                  <a:lnTo>
                    <a:pt x="1627238" y="1524000"/>
                  </a:lnTo>
                  <a:lnTo>
                    <a:pt x="1632305" y="1536700"/>
                  </a:lnTo>
                  <a:lnTo>
                    <a:pt x="1635163" y="1562100"/>
                  </a:lnTo>
                  <a:lnTo>
                    <a:pt x="1636064" y="1586979"/>
                  </a:lnTo>
                  <a:lnTo>
                    <a:pt x="1635975" y="1587804"/>
                  </a:lnTo>
                  <a:lnTo>
                    <a:pt x="1631746" y="1625600"/>
                  </a:lnTo>
                  <a:lnTo>
                    <a:pt x="1623377" y="1663700"/>
                  </a:lnTo>
                  <a:lnTo>
                    <a:pt x="1615922" y="1701800"/>
                  </a:lnTo>
                  <a:lnTo>
                    <a:pt x="1614398" y="1739900"/>
                  </a:lnTo>
                  <a:lnTo>
                    <a:pt x="1616456" y="1765300"/>
                  </a:lnTo>
                  <a:lnTo>
                    <a:pt x="1618754" y="1790700"/>
                  </a:lnTo>
                  <a:lnTo>
                    <a:pt x="1620367" y="1816100"/>
                  </a:lnTo>
                  <a:lnTo>
                    <a:pt x="1620342" y="1828800"/>
                  </a:lnTo>
                  <a:lnTo>
                    <a:pt x="1610385" y="1828800"/>
                  </a:lnTo>
                  <a:lnTo>
                    <a:pt x="1620266" y="1841500"/>
                  </a:lnTo>
                  <a:lnTo>
                    <a:pt x="1618856" y="1854454"/>
                  </a:lnTo>
                  <a:lnTo>
                    <a:pt x="1616176" y="1879600"/>
                  </a:lnTo>
                  <a:lnTo>
                    <a:pt x="1611744" y="1905000"/>
                  </a:lnTo>
                  <a:lnTo>
                    <a:pt x="1605191" y="1930400"/>
                  </a:lnTo>
                  <a:lnTo>
                    <a:pt x="1601711" y="1943100"/>
                  </a:lnTo>
                  <a:lnTo>
                    <a:pt x="1597710" y="1943100"/>
                  </a:lnTo>
                  <a:lnTo>
                    <a:pt x="1593062" y="1955800"/>
                  </a:lnTo>
                  <a:lnTo>
                    <a:pt x="1594904" y="1955800"/>
                  </a:lnTo>
                  <a:lnTo>
                    <a:pt x="1606765" y="1943100"/>
                  </a:lnTo>
                  <a:lnTo>
                    <a:pt x="1614322" y="1917700"/>
                  </a:lnTo>
                  <a:lnTo>
                    <a:pt x="1619021" y="1892300"/>
                  </a:lnTo>
                  <a:lnTo>
                    <a:pt x="1622323" y="1866900"/>
                  </a:lnTo>
                  <a:lnTo>
                    <a:pt x="1624469" y="1828800"/>
                  </a:lnTo>
                  <a:lnTo>
                    <a:pt x="1622971" y="1790700"/>
                  </a:lnTo>
                  <a:lnTo>
                    <a:pt x="1620126" y="1765300"/>
                  </a:lnTo>
                  <a:lnTo>
                    <a:pt x="1618246" y="1727200"/>
                  </a:lnTo>
                  <a:lnTo>
                    <a:pt x="1620177" y="1701800"/>
                  </a:lnTo>
                  <a:lnTo>
                    <a:pt x="1620240" y="1701457"/>
                  </a:lnTo>
                  <a:lnTo>
                    <a:pt x="1624812" y="1676400"/>
                  </a:lnTo>
                  <a:lnTo>
                    <a:pt x="1630540" y="1651000"/>
                  </a:lnTo>
                  <a:lnTo>
                    <a:pt x="1635709" y="1625600"/>
                  </a:lnTo>
                  <a:lnTo>
                    <a:pt x="1639481" y="1587804"/>
                  </a:lnTo>
                  <a:lnTo>
                    <a:pt x="1639506" y="1586979"/>
                  </a:lnTo>
                  <a:lnTo>
                    <a:pt x="1638884" y="1562100"/>
                  </a:lnTo>
                  <a:lnTo>
                    <a:pt x="1638833" y="1561769"/>
                  </a:lnTo>
                  <a:lnTo>
                    <a:pt x="1632737" y="1524000"/>
                  </a:lnTo>
                  <a:lnTo>
                    <a:pt x="1619986" y="1498600"/>
                  </a:lnTo>
                  <a:lnTo>
                    <a:pt x="1628140" y="1498600"/>
                  </a:lnTo>
                  <a:lnTo>
                    <a:pt x="1641411" y="1536700"/>
                  </a:lnTo>
                  <a:lnTo>
                    <a:pt x="1645945" y="1574800"/>
                  </a:lnTo>
                  <a:lnTo>
                    <a:pt x="1643138" y="1625600"/>
                  </a:lnTo>
                  <a:lnTo>
                    <a:pt x="1634388" y="1663700"/>
                  </a:lnTo>
                  <a:lnTo>
                    <a:pt x="1630514" y="1676400"/>
                  </a:lnTo>
                  <a:lnTo>
                    <a:pt x="1627390" y="1701800"/>
                  </a:lnTo>
                  <a:lnTo>
                    <a:pt x="1625333" y="1714500"/>
                  </a:lnTo>
                  <a:lnTo>
                    <a:pt x="1624634" y="1727200"/>
                  </a:lnTo>
                  <a:lnTo>
                    <a:pt x="1625765" y="1752485"/>
                  </a:lnTo>
                  <a:lnTo>
                    <a:pt x="1630375" y="1803374"/>
                  </a:lnTo>
                  <a:lnTo>
                    <a:pt x="1630387" y="1803857"/>
                  </a:lnTo>
                  <a:lnTo>
                    <a:pt x="1631480" y="1841500"/>
                  </a:lnTo>
                  <a:lnTo>
                    <a:pt x="1630578" y="1854454"/>
                  </a:lnTo>
                  <a:lnTo>
                    <a:pt x="1628406" y="1879600"/>
                  </a:lnTo>
                  <a:lnTo>
                    <a:pt x="1624660" y="1905000"/>
                  </a:lnTo>
                  <a:lnTo>
                    <a:pt x="1619173" y="1930400"/>
                  </a:lnTo>
                  <a:lnTo>
                    <a:pt x="1616405" y="1930400"/>
                  </a:lnTo>
                  <a:lnTo>
                    <a:pt x="1613065" y="1943100"/>
                  </a:lnTo>
                  <a:lnTo>
                    <a:pt x="1609064" y="1943100"/>
                  </a:lnTo>
                  <a:lnTo>
                    <a:pt x="1604264" y="1955800"/>
                  </a:lnTo>
                  <a:lnTo>
                    <a:pt x="1600314" y="1955800"/>
                  </a:lnTo>
                  <a:lnTo>
                    <a:pt x="1594827" y="1968500"/>
                  </a:lnTo>
                  <a:lnTo>
                    <a:pt x="1587563" y="1968500"/>
                  </a:lnTo>
                  <a:lnTo>
                    <a:pt x="1592376" y="1955800"/>
                  </a:lnTo>
                  <a:lnTo>
                    <a:pt x="1587601" y="1955800"/>
                  </a:lnTo>
                  <a:lnTo>
                    <a:pt x="1584807" y="1968500"/>
                  </a:lnTo>
                  <a:lnTo>
                    <a:pt x="1578292" y="1968500"/>
                  </a:lnTo>
                  <a:lnTo>
                    <a:pt x="1591157" y="1981200"/>
                  </a:lnTo>
                  <a:lnTo>
                    <a:pt x="1592745" y="1981200"/>
                  </a:lnTo>
                  <a:lnTo>
                    <a:pt x="1597609" y="1968500"/>
                  </a:lnTo>
                  <a:lnTo>
                    <a:pt x="1602701" y="1968500"/>
                  </a:lnTo>
                  <a:lnTo>
                    <a:pt x="1607680" y="1955800"/>
                  </a:lnTo>
                  <a:lnTo>
                    <a:pt x="1612252" y="1955800"/>
                  </a:lnTo>
                  <a:lnTo>
                    <a:pt x="1620532" y="1930400"/>
                  </a:lnTo>
                  <a:lnTo>
                    <a:pt x="1626095" y="1917700"/>
                  </a:lnTo>
                  <a:lnTo>
                    <a:pt x="1629752" y="1892300"/>
                  </a:lnTo>
                  <a:lnTo>
                    <a:pt x="1632292" y="1879600"/>
                  </a:lnTo>
                  <a:lnTo>
                    <a:pt x="1635074" y="1841500"/>
                  </a:lnTo>
                  <a:lnTo>
                    <a:pt x="1633372" y="1803374"/>
                  </a:lnTo>
                  <a:lnTo>
                    <a:pt x="1630070" y="1765300"/>
                  </a:lnTo>
                  <a:lnTo>
                    <a:pt x="1628063" y="1727200"/>
                  </a:lnTo>
                  <a:lnTo>
                    <a:pt x="1629194" y="1701800"/>
                  </a:lnTo>
                  <a:lnTo>
                    <a:pt x="1629283" y="1701457"/>
                  </a:lnTo>
                  <a:lnTo>
                    <a:pt x="1632305" y="1689100"/>
                  </a:lnTo>
                  <a:lnTo>
                    <a:pt x="1636496" y="1676400"/>
                  </a:lnTo>
                  <a:lnTo>
                    <a:pt x="1640852" y="1651000"/>
                  </a:lnTo>
                  <a:lnTo>
                    <a:pt x="1646783" y="1612900"/>
                  </a:lnTo>
                  <a:lnTo>
                    <a:pt x="1648929" y="1587804"/>
                  </a:lnTo>
                  <a:lnTo>
                    <a:pt x="1648929" y="1586979"/>
                  </a:lnTo>
                  <a:close/>
                </a:path>
                <a:path w="1686559" h="2374900">
                  <a:moveTo>
                    <a:pt x="1672577" y="927100"/>
                  </a:moveTo>
                  <a:lnTo>
                    <a:pt x="1667586" y="927100"/>
                  </a:lnTo>
                  <a:lnTo>
                    <a:pt x="1662264" y="939800"/>
                  </a:lnTo>
                  <a:lnTo>
                    <a:pt x="1657451" y="927100"/>
                  </a:lnTo>
                  <a:lnTo>
                    <a:pt x="1651381" y="914400"/>
                  </a:lnTo>
                  <a:lnTo>
                    <a:pt x="1643926" y="901700"/>
                  </a:lnTo>
                  <a:lnTo>
                    <a:pt x="1634959" y="889000"/>
                  </a:lnTo>
                  <a:lnTo>
                    <a:pt x="1639887" y="901700"/>
                  </a:lnTo>
                  <a:lnTo>
                    <a:pt x="1644954" y="914400"/>
                  </a:lnTo>
                  <a:lnTo>
                    <a:pt x="1649780" y="914400"/>
                  </a:lnTo>
                  <a:lnTo>
                    <a:pt x="1654009" y="927100"/>
                  </a:lnTo>
                  <a:lnTo>
                    <a:pt x="1655368" y="927100"/>
                  </a:lnTo>
                  <a:lnTo>
                    <a:pt x="1657642" y="939800"/>
                  </a:lnTo>
                  <a:lnTo>
                    <a:pt x="1660677" y="939800"/>
                  </a:lnTo>
                  <a:lnTo>
                    <a:pt x="1660067" y="952500"/>
                  </a:lnTo>
                  <a:lnTo>
                    <a:pt x="1654898" y="952500"/>
                  </a:lnTo>
                  <a:lnTo>
                    <a:pt x="1646720" y="965200"/>
                  </a:lnTo>
                  <a:lnTo>
                    <a:pt x="1657934" y="965200"/>
                  </a:lnTo>
                  <a:lnTo>
                    <a:pt x="1664004" y="952500"/>
                  </a:lnTo>
                  <a:lnTo>
                    <a:pt x="1663915" y="945261"/>
                  </a:lnTo>
                  <a:lnTo>
                    <a:pt x="1663852" y="939800"/>
                  </a:lnTo>
                  <a:lnTo>
                    <a:pt x="1669376" y="939800"/>
                  </a:lnTo>
                  <a:lnTo>
                    <a:pt x="1672577" y="927100"/>
                  </a:lnTo>
                  <a:close/>
                </a:path>
                <a:path w="1686559" h="2374900">
                  <a:moveTo>
                    <a:pt x="1679575" y="914400"/>
                  </a:moveTo>
                  <a:lnTo>
                    <a:pt x="1679498" y="907275"/>
                  </a:lnTo>
                  <a:lnTo>
                    <a:pt x="1679448" y="901700"/>
                  </a:lnTo>
                  <a:lnTo>
                    <a:pt x="1677987" y="901700"/>
                  </a:lnTo>
                  <a:lnTo>
                    <a:pt x="1662582" y="863600"/>
                  </a:lnTo>
                  <a:lnTo>
                    <a:pt x="1624812" y="825500"/>
                  </a:lnTo>
                  <a:lnTo>
                    <a:pt x="1585480" y="787400"/>
                  </a:lnTo>
                  <a:lnTo>
                    <a:pt x="1579587" y="787400"/>
                  </a:lnTo>
                  <a:lnTo>
                    <a:pt x="1579549" y="787247"/>
                  </a:lnTo>
                  <a:lnTo>
                    <a:pt x="1548841" y="736600"/>
                  </a:lnTo>
                  <a:lnTo>
                    <a:pt x="1521193" y="698500"/>
                  </a:lnTo>
                  <a:lnTo>
                    <a:pt x="1491576" y="660400"/>
                  </a:lnTo>
                  <a:lnTo>
                    <a:pt x="1458950" y="622300"/>
                  </a:lnTo>
                  <a:lnTo>
                    <a:pt x="1422247" y="584200"/>
                  </a:lnTo>
                  <a:lnTo>
                    <a:pt x="1380413" y="558800"/>
                  </a:lnTo>
                  <a:lnTo>
                    <a:pt x="1380413" y="177800"/>
                  </a:lnTo>
                  <a:lnTo>
                    <a:pt x="1380604" y="177800"/>
                  </a:lnTo>
                  <a:lnTo>
                    <a:pt x="1380693" y="127000"/>
                  </a:lnTo>
                  <a:lnTo>
                    <a:pt x="1370279" y="76200"/>
                  </a:lnTo>
                  <a:lnTo>
                    <a:pt x="1341983" y="38100"/>
                  </a:lnTo>
                  <a:lnTo>
                    <a:pt x="1300226" y="0"/>
                  </a:lnTo>
                  <a:lnTo>
                    <a:pt x="1284744" y="0"/>
                  </a:lnTo>
                  <a:lnTo>
                    <a:pt x="1308874" y="12687"/>
                  </a:lnTo>
                  <a:lnTo>
                    <a:pt x="1336954" y="38100"/>
                  </a:lnTo>
                  <a:lnTo>
                    <a:pt x="1358404" y="63500"/>
                  </a:lnTo>
                  <a:lnTo>
                    <a:pt x="1372108" y="88900"/>
                  </a:lnTo>
                  <a:lnTo>
                    <a:pt x="1376934" y="127000"/>
                  </a:lnTo>
                  <a:lnTo>
                    <a:pt x="1376934" y="152400"/>
                  </a:lnTo>
                  <a:lnTo>
                    <a:pt x="1376756" y="152400"/>
                  </a:lnTo>
                  <a:lnTo>
                    <a:pt x="1376654" y="558800"/>
                  </a:lnTo>
                  <a:lnTo>
                    <a:pt x="1358353" y="546100"/>
                  </a:lnTo>
                  <a:lnTo>
                    <a:pt x="1339291" y="546100"/>
                  </a:lnTo>
                  <a:lnTo>
                    <a:pt x="1319695" y="533400"/>
                  </a:lnTo>
                  <a:lnTo>
                    <a:pt x="1292961" y="533400"/>
                  </a:lnTo>
                  <a:lnTo>
                    <a:pt x="1292961" y="177800"/>
                  </a:lnTo>
                  <a:lnTo>
                    <a:pt x="1293266" y="177800"/>
                  </a:lnTo>
                  <a:lnTo>
                    <a:pt x="1293266" y="139700"/>
                  </a:lnTo>
                  <a:lnTo>
                    <a:pt x="1289507" y="139700"/>
                  </a:lnTo>
                  <a:lnTo>
                    <a:pt x="1289507" y="152400"/>
                  </a:lnTo>
                  <a:lnTo>
                    <a:pt x="1289202" y="152400"/>
                  </a:lnTo>
                  <a:lnTo>
                    <a:pt x="1289202" y="533400"/>
                  </a:lnTo>
                  <a:lnTo>
                    <a:pt x="1282712" y="533400"/>
                  </a:lnTo>
                  <a:lnTo>
                    <a:pt x="1329232" y="546100"/>
                  </a:lnTo>
                  <a:lnTo>
                    <a:pt x="1373124" y="558800"/>
                  </a:lnTo>
                  <a:lnTo>
                    <a:pt x="1419491" y="584200"/>
                  </a:lnTo>
                  <a:lnTo>
                    <a:pt x="1456626" y="622300"/>
                  </a:lnTo>
                  <a:lnTo>
                    <a:pt x="1489202" y="660400"/>
                  </a:lnTo>
                  <a:lnTo>
                    <a:pt x="1518526" y="698500"/>
                  </a:lnTo>
                  <a:lnTo>
                    <a:pt x="1545882" y="736600"/>
                  </a:lnTo>
                  <a:lnTo>
                    <a:pt x="1573364" y="787400"/>
                  </a:lnTo>
                  <a:lnTo>
                    <a:pt x="1575638" y="787400"/>
                  </a:lnTo>
                  <a:lnTo>
                    <a:pt x="1589938" y="800100"/>
                  </a:lnTo>
                  <a:lnTo>
                    <a:pt x="1620139" y="825500"/>
                  </a:lnTo>
                  <a:lnTo>
                    <a:pt x="1634794" y="838200"/>
                  </a:lnTo>
                  <a:lnTo>
                    <a:pt x="1647736" y="850900"/>
                  </a:lnTo>
                  <a:lnTo>
                    <a:pt x="1659394" y="863600"/>
                  </a:lnTo>
                  <a:lnTo>
                    <a:pt x="1668653" y="876300"/>
                  </a:lnTo>
                  <a:lnTo>
                    <a:pt x="1674418" y="901700"/>
                  </a:lnTo>
                  <a:lnTo>
                    <a:pt x="1675955" y="901700"/>
                  </a:lnTo>
                  <a:lnTo>
                    <a:pt x="1676577" y="914400"/>
                  </a:lnTo>
                  <a:lnTo>
                    <a:pt x="1675206" y="914400"/>
                  </a:lnTo>
                  <a:lnTo>
                    <a:pt x="1673110" y="927100"/>
                  </a:lnTo>
                  <a:lnTo>
                    <a:pt x="1676031" y="927100"/>
                  </a:lnTo>
                  <a:lnTo>
                    <a:pt x="1678419" y="914400"/>
                  </a:lnTo>
                  <a:lnTo>
                    <a:pt x="1679575" y="914400"/>
                  </a:lnTo>
                  <a:close/>
                </a:path>
                <a:path w="1686559" h="2374900">
                  <a:moveTo>
                    <a:pt x="1686547" y="1587804"/>
                  </a:moveTo>
                  <a:lnTo>
                    <a:pt x="1686534" y="1586979"/>
                  </a:lnTo>
                  <a:lnTo>
                    <a:pt x="1686356" y="1574800"/>
                  </a:lnTo>
                  <a:lnTo>
                    <a:pt x="1685099" y="1562100"/>
                  </a:lnTo>
                  <a:lnTo>
                    <a:pt x="1685048" y="1561769"/>
                  </a:lnTo>
                  <a:lnTo>
                    <a:pt x="1683004" y="1549400"/>
                  </a:lnTo>
                  <a:lnTo>
                    <a:pt x="1680286" y="1524000"/>
                  </a:lnTo>
                  <a:lnTo>
                    <a:pt x="1672526" y="1498600"/>
                  </a:lnTo>
                  <a:lnTo>
                    <a:pt x="1659026" y="1485900"/>
                  </a:lnTo>
                  <a:lnTo>
                    <a:pt x="1644345" y="1485900"/>
                  </a:lnTo>
                  <a:lnTo>
                    <a:pt x="1657045" y="1498600"/>
                  </a:lnTo>
                  <a:lnTo>
                    <a:pt x="1666786" y="1498600"/>
                  </a:lnTo>
                  <a:lnTo>
                    <a:pt x="1673313" y="1511300"/>
                  </a:lnTo>
                  <a:lnTo>
                    <a:pt x="1678114" y="1536700"/>
                  </a:lnTo>
                  <a:lnTo>
                    <a:pt x="1680933" y="1562100"/>
                  </a:lnTo>
                  <a:lnTo>
                    <a:pt x="1682191" y="1574800"/>
                  </a:lnTo>
                  <a:lnTo>
                    <a:pt x="1682267" y="1587804"/>
                  </a:lnTo>
                  <a:lnTo>
                    <a:pt x="1682343" y="1600200"/>
                  </a:lnTo>
                  <a:lnTo>
                    <a:pt x="1680857" y="1612900"/>
                  </a:lnTo>
                  <a:lnTo>
                    <a:pt x="1677758" y="1625600"/>
                  </a:lnTo>
                  <a:lnTo>
                    <a:pt x="1672882" y="1638300"/>
                  </a:lnTo>
                  <a:lnTo>
                    <a:pt x="1666074" y="1651000"/>
                  </a:lnTo>
                  <a:lnTo>
                    <a:pt x="1660398" y="1676400"/>
                  </a:lnTo>
                  <a:lnTo>
                    <a:pt x="1659483" y="1689100"/>
                  </a:lnTo>
                  <a:lnTo>
                    <a:pt x="1661109" y="1701800"/>
                  </a:lnTo>
                  <a:lnTo>
                    <a:pt x="1663077" y="1727200"/>
                  </a:lnTo>
                  <a:lnTo>
                    <a:pt x="1663839" y="1739900"/>
                  </a:lnTo>
                  <a:lnTo>
                    <a:pt x="1664093" y="1752485"/>
                  </a:lnTo>
                  <a:lnTo>
                    <a:pt x="1663750" y="1765300"/>
                  </a:lnTo>
                  <a:lnTo>
                    <a:pt x="1661947" y="1803857"/>
                  </a:lnTo>
                  <a:lnTo>
                    <a:pt x="1660144" y="1854161"/>
                  </a:lnTo>
                  <a:lnTo>
                    <a:pt x="1660105" y="1854454"/>
                  </a:lnTo>
                  <a:lnTo>
                    <a:pt x="1655292" y="1892300"/>
                  </a:lnTo>
                  <a:lnTo>
                    <a:pt x="1644434" y="1943100"/>
                  </a:lnTo>
                  <a:lnTo>
                    <a:pt x="1624571" y="1968500"/>
                  </a:lnTo>
                  <a:lnTo>
                    <a:pt x="1592745" y="1981200"/>
                  </a:lnTo>
                  <a:lnTo>
                    <a:pt x="1619161" y="1981200"/>
                  </a:lnTo>
                  <a:lnTo>
                    <a:pt x="1630857" y="1968500"/>
                  </a:lnTo>
                  <a:lnTo>
                    <a:pt x="1637919" y="1955800"/>
                  </a:lnTo>
                  <a:lnTo>
                    <a:pt x="1643545" y="1955800"/>
                  </a:lnTo>
                  <a:lnTo>
                    <a:pt x="1648091" y="1943100"/>
                  </a:lnTo>
                  <a:lnTo>
                    <a:pt x="1651901" y="1930400"/>
                  </a:lnTo>
                  <a:lnTo>
                    <a:pt x="1652930" y="1930400"/>
                  </a:lnTo>
                  <a:lnTo>
                    <a:pt x="1654365" y="1917700"/>
                  </a:lnTo>
                  <a:lnTo>
                    <a:pt x="1656689" y="1917700"/>
                  </a:lnTo>
                  <a:lnTo>
                    <a:pt x="1658467" y="1905000"/>
                  </a:lnTo>
                  <a:lnTo>
                    <a:pt x="1659750" y="1905000"/>
                  </a:lnTo>
                  <a:lnTo>
                    <a:pt x="1660677" y="1892300"/>
                  </a:lnTo>
                  <a:lnTo>
                    <a:pt x="1661160" y="1892300"/>
                  </a:lnTo>
                  <a:lnTo>
                    <a:pt x="1662811" y="1866900"/>
                  </a:lnTo>
                  <a:lnTo>
                    <a:pt x="1664004" y="1854161"/>
                  </a:lnTo>
                  <a:lnTo>
                    <a:pt x="1665033" y="1828800"/>
                  </a:lnTo>
                  <a:lnTo>
                    <a:pt x="1666201" y="1803374"/>
                  </a:lnTo>
                  <a:lnTo>
                    <a:pt x="1666405" y="1803374"/>
                  </a:lnTo>
                  <a:lnTo>
                    <a:pt x="1667433" y="1778000"/>
                  </a:lnTo>
                  <a:lnTo>
                    <a:pt x="1668094" y="1765300"/>
                  </a:lnTo>
                  <a:lnTo>
                    <a:pt x="1668018" y="1752485"/>
                  </a:lnTo>
                  <a:lnTo>
                    <a:pt x="1667954" y="1739900"/>
                  </a:lnTo>
                  <a:lnTo>
                    <a:pt x="1666570" y="1714500"/>
                  </a:lnTo>
                  <a:lnTo>
                    <a:pt x="1665211" y="1701457"/>
                  </a:lnTo>
                  <a:lnTo>
                    <a:pt x="1663865" y="1689100"/>
                  </a:lnTo>
                  <a:lnTo>
                    <a:pt x="1663280" y="1676400"/>
                  </a:lnTo>
                  <a:lnTo>
                    <a:pt x="1664347" y="1676400"/>
                  </a:lnTo>
                  <a:lnTo>
                    <a:pt x="1667014" y="1663700"/>
                  </a:lnTo>
                  <a:lnTo>
                    <a:pt x="1670926" y="1651000"/>
                  </a:lnTo>
                  <a:lnTo>
                    <a:pt x="1675206" y="1651000"/>
                  </a:lnTo>
                  <a:lnTo>
                    <a:pt x="1678940" y="1638300"/>
                  </a:lnTo>
                  <a:lnTo>
                    <a:pt x="1682419" y="1625600"/>
                  </a:lnTo>
                  <a:lnTo>
                    <a:pt x="1684616" y="1612900"/>
                  </a:lnTo>
                  <a:lnTo>
                    <a:pt x="1685886" y="1600200"/>
                  </a:lnTo>
                  <a:lnTo>
                    <a:pt x="1686547" y="15878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825362" y="6208681"/>
              <a:ext cx="174392" cy="173176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12517907" y="4626228"/>
              <a:ext cx="459740" cy="1233805"/>
            </a:xfrm>
            <a:custGeom>
              <a:avLst/>
              <a:gdLst/>
              <a:ahLst/>
              <a:cxnLst/>
              <a:rect l="l" t="t" r="r" b="b"/>
              <a:pathLst>
                <a:path w="459740" h="1233804">
                  <a:moveTo>
                    <a:pt x="3898" y="1207300"/>
                  </a:moveTo>
                  <a:lnTo>
                    <a:pt x="3327" y="1207757"/>
                  </a:lnTo>
                  <a:lnTo>
                    <a:pt x="3403" y="1208379"/>
                  </a:lnTo>
                  <a:lnTo>
                    <a:pt x="3898" y="1207300"/>
                  </a:lnTo>
                  <a:close/>
                </a:path>
                <a:path w="459740" h="1233804">
                  <a:moveTo>
                    <a:pt x="26123" y="1201547"/>
                  </a:moveTo>
                  <a:lnTo>
                    <a:pt x="25844" y="1201191"/>
                  </a:lnTo>
                  <a:lnTo>
                    <a:pt x="25209" y="1201191"/>
                  </a:lnTo>
                  <a:lnTo>
                    <a:pt x="18148" y="1198511"/>
                  </a:lnTo>
                  <a:lnTo>
                    <a:pt x="6032" y="1202664"/>
                  </a:lnTo>
                  <a:lnTo>
                    <a:pt x="3898" y="1207300"/>
                  </a:lnTo>
                  <a:lnTo>
                    <a:pt x="10515" y="1202016"/>
                  </a:lnTo>
                  <a:lnTo>
                    <a:pt x="25285" y="1201229"/>
                  </a:lnTo>
                  <a:lnTo>
                    <a:pt x="26123" y="1201547"/>
                  </a:lnTo>
                  <a:close/>
                </a:path>
                <a:path w="459740" h="1233804">
                  <a:moveTo>
                    <a:pt x="35699" y="1216164"/>
                  </a:moveTo>
                  <a:lnTo>
                    <a:pt x="30111" y="1203071"/>
                  </a:lnTo>
                  <a:lnTo>
                    <a:pt x="26123" y="1201547"/>
                  </a:lnTo>
                  <a:lnTo>
                    <a:pt x="31584" y="1208379"/>
                  </a:lnTo>
                  <a:lnTo>
                    <a:pt x="31978" y="1215732"/>
                  </a:lnTo>
                  <a:lnTo>
                    <a:pt x="27292" y="1225969"/>
                  </a:lnTo>
                  <a:lnTo>
                    <a:pt x="17868" y="1229372"/>
                  </a:lnTo>
                  <a:lnTo>
                    <a:pt x="8445" y="1225969"/>
                  </a:lnTo>
                  <a:lnTo>
                    <a:pt x="3759" y="1215732"/>
                  </a:lnTo>
                  <a:lnTo>
                    <a:pt x="3403" y="1208379"/>
                  </a:lnTo>
                  <a:lnTo>
                    <a:pt x="0" y="1215732"/>
                  </a:lnTo>
                  <a:lnTo>
                    <a:pt x="17868" y="1233601"/>
                  </a:lnTo>
                  <a:lnTo>
                    <a:pt x="24752" y="1232382"/>
                  </a:lnTo>
                  <a:lnTo>
                    <a:pt x="29019" y="1229372"/>
                  </a:lnTo>
                  <a:lnTo>
                    <a:pt x="30251" y="1228509"/>
                  </a:lnTo>
                  <a:lnTo>
                    <a:pt x="31940" y="1225969"/>
                  </a:lnTo>
                  <a:lnTo>
                    <a:pt x="34048" y="1222717"/>
                  </a:lnTo>
                  <a:lnTo>
                    <a:pt x="35699" y="1216164"/>
                  </a:lnTo>
                  <a:close/>
                </a:path>
                <a:path w="459740" h="1233804">
                  <a:moveTo>
                    <a:pt x="312153" y="1147203"/>
                  </a:moveTo>
                  <a:lnTo>
                    <a:pt x="260680" y="1147203"/>
                  </a:lnTo>
                  <a:lnTo>
                    <a:pt x="312153" y="1147356"/>
                  </a:lnTo>
                  <a:lnTo>
                    <a:pt x="312153" y="1147203"/>
                  </a:lnTo>
                  <a:close/>
                </a:path>
                <a:path w="459740" h="1233804">
                  <a:moveTo>
                    <a:pt x="312153" y="1142771"/>
                  </a:moveTo>
                  <a:lnTo>
                    <a:pt x="65824" y="1142771"/>
                  </a:lnTo>
                  <a:lnTo>
                    <a:pt x="65824" y="1144041"/>
                  </a:lnTo>
                  <a:lnTo>
                    <a:pt x="65214" y="1144041"/>
                  </a:lnTo>
                  <a:lnTo>
                    <a:pt x="65214" y="1146581"/>
                  </a:lnTo>
                  <a:lnTo>
                    <a:pt x="103924" y="1146581"/>
                  </a:lnTo>
                  <a:lnTo>
                    <a:pt x="103924" y="1147851"/>
                  </a:lnTo>
                  <a:lnTo>
                    <a:pt x="257416" y="1147851"/>
                  </a:lnTo>
                  <a:lnTo>
                    <a:pt x="257416" y="1146581"/>
                  </a:lnTo>
                  <a:lnTo>
                    <a:pt x="312153" y="1146581"/>
                  </a:lnTo>
                  <a:lnTo>
                    <a:pt x="312153" y="1144041"/>
                  </a:lnTo>
                  <a:lnTo>
                    <a:pt x="312153" y="1142771"/>
                  </a:lnTo>
                  <a:close/>
                </a:path>
                <a:path w="459740" h="1233804">
                  <a:moveTo>
                    <a:pt x="312153" y="1078547"/>
                  </a:moveTo>
                  <a:lnTo>
                    <a:pt x="260642" y="1078547"/>
                  </a:lnTo>
                  <a:lnTo>
                    <a:pt x="312153" y="1078699"/>
                  </a:lnTo>
                  <a:lnTo>
                    <a:pt x="312153" y="1078547"/>
                  </a:lnTo>
                  <a:close/>
                </a:path>
                <a:path w="459740" h="1233804">
                  <a:moveTo>
                    <a:pt x="312153" y="1074115"/>
                  </a:moveTo>
                  <a:lnTo>
                    <a:pt x="65836" y="1074115"/>
                  </a:lnTo>
                  <a:lnTo>
                    <a:pt x="65836" y="1075385"/>
                  </a:lnTo>
                  <a:lnTo>
                    <a:pt x="65214" y="1075385"/>
                  </a:lnTo>
                  <a:lnTo>
                    <a:pt x="65214" y="1077925"/>
                  </a:lnTo>
                  <a:lnTo>
                    <a:pt x="103632" y="1077925"/>
                  </a:lnTo>
                  <a:lnTo>
                    <a:pt x="103632" y="1079195"/>
                  </a:lnTo>
                  <a:lnTo>
                    <a:pt x="257162" y="1079195"/>
                  </a:lnTo>
                  <a:lnTo>
                    <a:pt x="257162" y="1077925"/>
                  </a:lnTo>
                  <a:lnTo>
                    <a:pt x="312153" y="1077925"/>
                  </a:lnTo>
                  <a:lnTo>
                    <a:pt x="312153" y="1075385"/>
                  </a:lnTo>
                  <a:lnTo>
                    <a:pt x="312153" y="1074115"/>
                  </a:lnTo>
                  <a:close/>
                </a:path>
                <a:path w="459740" h="1233804">
                  <a:moveTo>
                    <a:pt x="440067" y="1193"/>
                  </a:moveTo>
                  <a:lnTo>
                    <a:pt x="438848" y="774"/>
                  </a:lnTo>
                  <a:lnTo>
                    <a:pt x="419417" y="0"/>
                  </a:lnTo>
                  <a:lnTo>
                    <a:pt x="401040" y="8140"/>
                  </a:lnTo>
                  <a:lnTo>
                    <a:pt x="387311" y="22720"/>
                  </a:lnTo>
                  <a:lnTo>
                    <a:pt x="381876" y="41249"/>
                  </a:lnTo>
                  <a:lnTo>
                    <a:pt x="381927" y="41808"/>
                  </a:lnTo>
                  <a:lnTo>
                    <a:pt x="382765" y="41998"/>
                  </a:lnTo>
                  <a:lnTo>
                    <a:pt x="382917" y="41376"/>
                  </a:lnTo>
                  <a:lnTo>
                    <a:pt x="386359" y="31661"/>
                  </a:lnTo>
                  <a:lnTo>
                    <a:pt x="413994" y="4978"/>
                  </a:lnTo>
                  <a:lnTo>
                    <a:pt x="430161" y="3365"/>
                  </a:lnTo>
                  <a:lnTo>
                    <a:pt x="438543" y="2921"/>
                  </a:lnTo>
                  <a:lnTo>
                    <a:pt x="439750" y="2768"/>
                  </a:lnTo>
                  <a:lnTo>
                    <a:pt x="440067" y="1193"/>
                  </a:lnTo>
                  <a:close/>
                </a:path>
                <a:path w="459740" h="1233804">
                  <a:moveTo>
                    <a:pt x="459371" y="52133"/>
                  </a:moveTo>
                  <a:lnTo>
                    <a:pt x="457746" y="44551"/>
                  </a:lnTo>
                  <a:lnTo>
                    <a:pt x="456285" y="43230"/>
                  </a:lnTo>
                  <a:lnTo>
                    <a:pt x="455930" y="42913"/>
                  </a:lnTo>
                  <a:lnTo>
                    <a:pt x="455930" y="51181"/>
                  </a:lnTo>
                  <a:lnTo>
                    <a:pt x="455815" y="52133"/>
                  </a:lnTo>
                  <a:lnTo>
                    <a:pt x="455053" y="58089"/>
                  </a:lnTo>
                  <a:lnTo>
                    <a:pt x="454990" y="58229"/>
                  </a:lnTo>
                  <a:lnTo>
                    <a:pt x="452069" y="64820"/>
                  </a:lnTo>
                  <a:lnTo>
                    <a:pt x="447548" y="71158"/>
                  </a:lnTo>
                  <a:lnTo>
                    <a:pt x="442099" y="76847"/>
                  </a:lnTo>
                  <a:lnTo>
                    <a:pt x="439521" y="69684"/>
                  </a:lnTo>
                  <a:lnTo>
                    <a:pt x="435406" y="63436"/>
                  </a:lnTo>
                  <a:lnTo>
                    <a:pt x="429577" y="59232"/>
                  </a:lnTo>
                  <a:lnTo>
                    <a:pt x="421894" y="58229"/>
                  </a:lnTo>
                  <a:lnTo>
                    <a:pt x="432612" y="49822"/>
                  </a:lnTo>
                  <a:lnTo>
                    <a:pt x="443484" y="43853"/>
                  </a:lnTo>
                  <a:lnTo>
                    <a:pt x="452056" y="43307"/>
                  </a:lnTo>
                  <a:lnTo>
                    <a:pt x="455930" y="51181"/>
                  </a:lnTo>
                  <a:lnTo>
                    <a:pt x="455930" y="42913"/>
                  </a:lnTo>
                  <a:lnTo>
                    <a:pt x="452589" y="39878"/>
                  </a:lnTo>
                  <a:lnTo>
                    <a:pt x="444119" y="39878"/>
                  </a:lnTo>
                  <a:lnTo>
                    <a:pt x="409308" y="68249"/>
                  </a:lnTo>
                  <a:lnTo>
                    <a:pt x="407708" y="77482"/>
                  </a:lnTo>
                  <a:lnTo>
                    <a:pt x="409905" y="86271"/>
                  </a:lnTo>
                  <a:lnTo>
                    <a:pt x="416128" y="91541"/>
                  </a:lnTo>
                  <a:lnTo>
                    <a:pt x="429069" y="90805"/>
                  </a:lnTo>
                  <a:lnTo>
                    <a:pt x="441071" y="83172"/>
                  </a:lnTo>
                  <a:lnTo>
                    <a:pt x="446671" y="76847"/>
                  </a:lnTo>
                  <a:lnTo>
                    <a:pt x="450926" y="72034"/>
                  </a:lnTo>
                  <a:lnTo>
                    <a:pt x="457441" y="60769"/>
                  </a:lnTo>
                  <a:lnTo>
                    <a:pt x="459371" y="5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2977106" y="5791980"/>
              <a:ext cx="732790" cy="833755"/>
            </a:xfrm>
            <a:custGeom>
              <a:avLst/>
              <a:gdLst/>
              <a:ahLst/>
              <a:cxnLst/>
              <a:rect l="l" t="t" r="r" b="b"/>
              <a:pathLst>
                <a:path w="732790" h="833754">
                  <a:moveTo>
                    <a:pt x="342072" y="833603"/>
                  </a:moveTo>
                  <a:lnTo>
                    <a:pt x="241165" y="833578"/>
                  </a:lnTo>
                  <a:lnTo>
                    <a:pt x="140278" y="833333"/>
                  </a:lnTo>
                  <a:lnTo>
                    <a:pt x="39425" y="832793"/>
                  </a:lnTo>
                  <a:lnTo>
                    <a:pt x="1957" y="810017"/>
                  </a:lnTo>
                  <a:lnTo>
                    <a:pt x="224" y="643414"/>
                  </a:lnTo>
                  <a:lnTo>
                    <a:pt x="0" y="493685"/>
                  </a:lnTo>
                  <a:lnTo>
                    <a:pt x="92" y="343881"/>
                  </a:lnTo>
                  <a:lnTo>
                    <a:pt x="500" y="194097"/>
                  </a:lnTo>
                  <a:lnTo>
                    <a:pt x="1335" y="27146"/>
                  </a:lnTo>
                  <a:lnTo>
                    <a:pt x="38650" y="2076"/>
                  </a:lnTo>
                  <a:lnTo>
                    <a:pt x="88933" y="1410"/>
                  </a:lnTo>
                  <a:lnTo>
                    <a:pt x="139360" y="879"/>
                  </a:lnTo>
                  <a:lnTo>
                    <a:pt x="189906" y="477"/>
                  </a:lnTo>
                  <a:lnTo>
                    <a:pt x="240543" y="195"/>
                  </a:lnTo>
                  <a:lnTo>
                    <a:pt x="291247" y="26"/>
                  </a:lnTo>
                  <a:lnTo>
                    <a:pt x="392751" y="0"/>
                  </a:lnTo>
                  <a:lnTo>
                    <a:pt x="494207" y="337"/>
                  </a:lnTo>
                  <a:lnTo>
                    <a:pt x="595410" y="980"/>
                  </a:lnTo>
                  <a:lnTo>
                    <a:pt x="696150" y="1869"/>
                  </a:lnTo>
                  <a:lnTo>
                    <a:pt x="730504" y="26422"/>
                  </a:lnTo>
                  <a:lnTo>
                    <a:pt x="732340" y="292719"/>
                  </a:lnTo>
                  <a:lnTo>
                    <a:pt x="732638" y="443095"/>
                  </a:lnTo>
                  <a:lnTo>
                    <a:pt x="732598" y="543309"/>
                  </a:lnTo>
                  <a:lnTo>
                    <a:pt x="732319" y="643421"/>
                  </a:lnTo>
                  <a:lnTo>
                    <a:pt x="731757" y="743367"/>
                  </a:lnTo>
                  <a:lnTo>
                    <a:pt x="731357" y="793259"/>
                  </a:lnTo>
                  <a:lnTo>
                    <a:pt x="711388" y="831137"/>
                  </a:lnTo>
                  <a:lnTo>
                    <a:pt x="342072" y="8336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3064579" y="5894095"/>
              <a:ext cx="201295" cy="214629"/>
            </a:xfrm>
            <a:custGeom>
              <a:avLst/>
              <a:gdLst/>
              <a:ahLst/>
              <a:cxnLst/>
              <a:rect l="l" t="t" r="r" b="b"/>
              <a:pathLst>
                <a:path w="201294" h="214629">
                  <a:moveTo>
                    <a:pt x="200825" y="156210"/>
                  </a:moveTo>
                  <a:lnTo>
                    <a:pt x="200748" y="27940"/>
                  </a:lnTo>
                  <a:lnTo>
                    <a:pt x="200660" y="2540"/>
                  </a:lnTo>
                  <a:lnTo>
                    <a:pt x="200710" y="1270"/>
                  </a:lnTo>
                  <a:lnTo>
                    <a:pt x="199885" y="1270"/>
                  </a:lnTo>
                  <a:lnTo>
                    <a:pt x="199885" y="0"/>
                  </a:lnTo>
                  <a:lnTo>
                    <a:pt x="800" y="0"/>
                  </a:lnTo>
                  <a:lnTo>
                    <a:pt x="800" y="127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0" y="27940"/>
                  </a:lnTo>
                  <a:lnTo>
                    <a:pt x="0" y="156210"/>
                  </a:lnTo>
                  <a:lnTo>
                    <a:pt x="0" y="214630"/>
                  </a:lnTo>
                  <a:lnTo>
                    <a:pt x="200825" y="214630"/>
                  </a:lnTo>
                  <a:lnTo>
                    <a:pt x="200825" y="156210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/>
          <p:nvPr/>
        </p:nvSpPr>
        <p:spPr>
          <a:xfrm>
            <a:off x="13064579" y="6108724"/>
            <a:ext cx="200660" cy="26670"/>
          </a:xfrm>
          <a:custGeom>
            <a:avLst/>
            <a:gdLst/>
            <a:ahLst/>
            <a:cxnLst/>
            <a:rect l="l" t="t" r="r" b="b"/>
            <a:pathLst>
              <a:path w="200659" h="26670">
                <a:moveTo>
                  <a:pt x="200507" y="0"/>
                </a:moveTo>
                <a:lnTo>
                  <a:pt x="0" y="0"/>
                </a:lnTo>
                <a:lnTo>
                  <a:pt x="0" y="25400"/>
                </a:lnTo>
                <a:lnTo>
                  <a:pt x="800" y="25400"/>
                </a:lnTo>
                <a:lnTo>
                  <a:pt x="800" y="26670"/>
                </a:lnTo>
                <a:lnTo>
                  <a:pt x="199517" y="26670"/>
                </a:lnTo>
                <a:lnTo>
                  <a:pt x="199517" y="25400"/>
                </a:lnTo>
                <a:lnTo>
                  <a:pt x="200507" y="25400"/>
                </a:lnTo>
                <a:lnTo>
                  <a:pt x="200507" y="0"/>
                </a:lnTo>
                <a:close/>
              </a:path>
            </a:pathLst>
          </a:custGeom>
          <a:solidFill>
            <a:srgbClr val="FEC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13073234" y="6446836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790" y="6953"/>
                </a:lnTo>
                <a:lnTo>
                  <a:pt x="6358" y="0"/>
                </a:lnTo>
                <a:lnTo>
                  <a:pt x="14072" y="413"/>
                </a:lnTo>
                <a:lnTo>
                  <a:pt x="24183" y="4978"/>
                </a:lnTo>
                <a:lnTo>
                  <a:pt x="27513" y="14230"/>
                </a:lnTo>
                <a:lnTo>
                  <a:pt x="24123" y="23406"/>
                </a:lnTo>
                <a:lnTo>
                  <a:pt x="14072" y="27741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13073229" y="651980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790" y="6953"/>
                </a:lnTo>
                <a:lnTo>
                  <a:pt x="6358" y="0"/>
                </a:lnTo>
                <a:lnTo>
                  <a:pt x="14072" y="413"/>
                </a:lnTo>
                <a:lnTo>
                  <a:pt x="24177" y="4978"/>
                </a:lnTo>
                <a:lnTo>
                  <a:pt x="27511" y="14228"/>
                </a:lnTo>
                <a:lnTo>
                  <a:pt x="24125" y="23403"/>
                </a:lnTo>
                <a:lnTo>
                  <a:pt x="14072" y="27741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13073234" y="637160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790" y="6953"/>
                </a:lnTo>
                <a:lnTo>
                  <a:pt x="6358" y="0"/>
                </a:lnTo>
                <a:lnTo>
                  <a:pt x="14072" y="413"/>
                </a:lnTo>
                <a:lnTo>
                  <a:pt x="24183" y="4977"/>
                </a:lnTo>
                <a:lnTo>
                  <a:pt x="27513" y="14228"/>
                </a:lnTo>
                <a:lnTo>
                  <a:pt x="24123" y="23404"/>
                </a:lnTo>
                <a:lnTo>
                  <a:pt x="14072" y="27741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8" name="object 38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389849" y="5881719"/>
            <a:ext cx="245484" cy="245923"/>
          </a:xfrm>
          <a:prstGeom prst="rect">
            <a:avLst/>
          </a:prstGeom>
        </p:spPr>
      </p:pic>
      <p:sp>
        <p:nvSpPr>
          <p:cNvPr id="39" name="object 39" descr=""/>
          <p:cNvSpPr/>
          <p:nvPr/>
        </p:nvSpPr>
        <p:spPr>
          <a:xfrm>
            <a:off x="13142645" y="6371335"/>
            <a:ext cx="473075" cy="26670"/>
          </a:xfrm>
          <a:custGeom>
            <a:avLst/>
            <a:gdLst/>
            <a:ahLst/>
            <a:cxnLst/>
            <a:rect l="l" t="t" r="r" b="b"/>
            <a:pathLst>
              <a:path w="473075" h="26670">
                <a:moveTo>
                  <a:pt x="461158" y="26071"/>
                </a:moveTo>
                <a:lnTo>
                  <a:pt x="12175" y="26071"/>
                </a:lnTo>
                <a:lnTo>
                  <a:pt x="3851" y="23229"/>
                </a:lnTo>
                <a:lnTo>
                  <a:pt x="0" y="16469"/>
                </a:lnTo>
                <a:lnTo>
                  <a:pt x="774" y="8444"/>
                </a:lnTo>
                <a:lnTo>
                  <a:pt x="6327" y="1804"/>
                </a:lnTo>
                <a:lnTo>
                  <a:pt x="9150" y="0"/>
                </a:lnTo>
                <a:lnTo>
                  <a:pt x="13265" y="434"/>
                </a:lnTo>
                <a:lnTo>
                  <a:pt x="446636" y="434"/>
                </a:lnTo>
                <a:lnTo>
                  <a:pt x="455341" y="353"/>
                </a:lnTo>
                <a:lnTo>
                  <a:pt x="463753" y="1603"/>
                </a:lnTo>
                <a:lnTo>
                  <a:pt x="470114" y="5702"/>
                </a:lnTo>
                <a:lnTo>
                  <a:pt x="472666" y="14165"/>
                </a:lnTo>
                <a:lnTo>
                  <a:pt x="470826" y="25823"/>
                </a:lnTo>
                <a:lnTo>
                  <a:pt x="461158" y="26071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/>
          <p:nvPr/>
        </p:nvSpPr>
        <p:spPr>
          <a:xfrm>
            <a:off x="13142644" y="6519054"/>
            <a:ext cx="473075" cy="26670"/>
          </a:xfrm>
          <a:custGeom>
            <a:avLst/>
            <a:gdLst/>
            <a:ahLst/>
            <a:cxnLst/>
            <a:rect l="l" t="t" r="r" b="b"/>
            <a:pathLst>
              <a:path w="473075" h="26670">
                <a:moveTo>
                  <a:pt x="461154" y="26087"/>
                </a:moveTo>
                <a:lnTo>
                  <a:pt x="12171" y="26087"/>
                </a:lnTo>
                <a:lnTo>
                  <a:pt x="3849" y="23245"/>
                </a:lnTo>
                <a:lnTo>
                  <a:pt x="0" y="16485"/>
                </a:lnTo>
                <a:lnTo>
                  <a:pt x="774" y="8455"/>
                </a:lnTo>
                <a:lnTo>
                  <a:pt x="6324" y="1804"/>
                </a:lnTo>
                <a:lnTo>
                  <a:pt x="9146" y="0"/>
                </a:lnTo>
                <a:lnTo>
                  <a:pt x="13262" y="434"/>
                </a:lnTo>
                <a:lnTo>
                  <a:pt x="446632" y="434"/>
                </a:lnTo>
                <a:lnTo>
                  <a:pt x="455343" y="356"/>
                </a:lnTo>
                <a:lnTo>
                  <a:pt x="463760" y="1613"/>
                </a:lnTo>
                <a:lnTo>
                  <a:pt x="470122" y="5717"/>
                </a:lnTo>
                <a:lnTo>
                  <a:pt x="472667" y="14180"/>
                </a:lnTo>
                <a:lnTo>
                  <a:pt x="470827" y="25839"/>
                </a:lnTo>
                <a:lnTo>
                  <a:pt x="461154" y="26087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13142644" y="6446852"/>
            <a:ext cx="473075" cy="26670"/>
          </a:xfrm>
          <a:custGeom>
            <a:avLst/>
            <a:gdLst/>
            <a:ahLst/>
            <a:cxnLst/>
            <a:rect l="l" t="t" r="r" b="b"/>
            <a:pathLst>
              <a:path w="473075" h="26670">
                <a:moveTo>
                  <a:pt x="461154" y="26071"/>
                </a:moveTo>
                <a:lnTo>
                  <a:pt x="12171" y="26071"/>
                </a:lnTo>
                <a:lnTo>
                  <a:pt x="3849" y="23229"/>
                </a:lnTo>
                <a:lnTo>
                  <a:pt x="0" y="16469"/>
                </a:lnTo>
                <a:lnTo>
                  <a:pt x="774" y="8440"/>
                </a:lnTo>
                <a:lnTo>
                  <a:pt x="6324" y="1788"/>
                </a:lnTo>
                <a:lnTo>
                  <a:pt x="9146" y="0"/>
                </a:lnTo>
                <a:lnTo>
                  <a:pt x="13262" y="413"/>
                </a:lnTo>
                <a:lnTo>
                  <a:pt x="446632" y="413"/>
                </a:lnTo>
                <a:lnTo>
                  <a:pt x="455343" y="336"/>
                </a:lnTo>
                <a:lnTo>
                  <a:pt x="463760" y="1593"/>
                </a:lnTo>
                <a:lnTo>
                  <a:pt x="470122" y="5698"/>
                </a:lnTo>
                <a:lnTo>
                  <a:pt x="472667" y="14165"/>
                </a:lnTo>
                <a:lnTo>
                  <a:pt x="470827" y="25823"/>
                </a:lnTo>
                <a:lnTo>
                  <a:pt x="461154" y="26071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13073234" y="637160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403" y="14228"/>
                </a:lnTo>
                <a:lnTo>
                  <a:pt x="841" y="6890"/>
                </a:lnTo>
                <a:lnTo>
                  <a:pt x="6358" y="0"/>
                </a:lnTo>
                <a:lnTo>
                  <a:pt x="14072" y="413"/>
                </a:lnTo>
                <a:lnTo>
                  <a:pt x="23156" y="4513"/>
                </a:lnTo>
                <a:lnTo>
                  <a:pt x="13563" y="4513"/>
                </a:lnTo>
                <a:lnTo>
                  <a:pt x="6880" y="6890"/>
                </a:lnTo>
                <a:lnTo>
                  <a:pt x="4172" y="14062"/>
                </a:lnTo>
                <a:lnTo>
                  <a:pt x="7455" y="21247"/>
                </a:lnTo>
                <a:lnTo>
                  <a:pt x="14069" y="23643"/>
                </a:lnTo>
                <a:lnTo>
                  <a:pt x="23570" y="23643"/>
                </a:lnTo>
                <a:lnTo>
                  <a:pt x="14072" y="27741"/>
                </a:lnTo>
                <a:close/>
              </a:path>
              <a:path w="27940" h="27939">
                <a:moveTo>
                  <a:pt x="23570" y="23643"/>
                </a:moveTo>
                <a:lnTo>
                  <a:pt x="14069" y="23643"/>
                </a:lnTo>
                <a:lnTo>
                  <a:pt x="20688" y="21247"/>
                </a:lnTo>
                <a:lnTo>
                  <a:pt x="23906" y="14228"/>
                </a:lnTo>
                <a:lnTo>
                  <a:pt x="23983" y="14062"/>
                </a:lnTo>
                <a:lnTo>
                  <a:pt x="20441" y="6890"/>
                </a:lnTo>
                <a:lnTo>
                  <a:pt x="13563" y="4513"/>
                </a:lnTo>
                <a:lnTo>
                  <a:pt x="23156" y="4513"/>
                </a:lnTo>
                <a:lnTo>
                  <a:pt x="24183" y="4977"/>
                </a:lnTo>
                <a:lnTo>
                  <a:pt x="27453" y="14062"/>
                </a:lnTo>
                <a:lnTo>
                  <a:pt x="27513" y="14228"/>
                </a:lnTo>
                <a:lnTo>
                  <a:pt x="24123" y="23404"/>
                </a:lnTo>
                <a:lnTo>
                  <a:pt x="23570" y="236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/>
          <p:nvPr/>
        </p:nvSpPr>
        <p:spPr>
          <a:xfrm>
            <a:off x="13073234" y="6446836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403" y="14230"/>
                </a:lnTo>
                <a:lnTo>
                  <a:pt x="841" y="6890"/>
                </a:lnTo>
                <a:lnTo>
                  <a:pt x="6358" y="0"/>
                </a:lnTo>
                <a:lnTo>
                  <a:pt x="14072" y="413"/>
                </a:lnTo>
                <a:lnTo>
                  <a:pt x="23155" y="4513"/>
                </a:lnTo>
                <a:lnTo>
                  <a:pt x="13563" y="4513"/>
                </a:lnTo>
                <a:lnTo>
                  <a:pt x="6880" y="6890"/>
                </a:lnTo>
                <a:lnTo>
                  <a:pt x="4172" y="14062"/>
                </a:lnTo>
                <a:lnTo>
                  <a:pt x="7455" y="21247"/>
                </a:lnTo>
                <a:lnTo>
                  <a:pt x="14069" y="23643"/>
                </a:lnTo>
                <a:lnTo>
                  <a:pt x="23575" y="23643"/>
                </a:lnTo>
                <a:lnTo>
                  <a:pt x="14072" y="27741"/>
                </a:lnTo>
                <a:close/>
              </a:path>
              <a:path w="27940" h="27939">
                <a:moveTo>
                  <a:pt x="23575" y="23643"/>
                </a:moveTo>
                <a:lnTo>
                  <a:pt x="14069" y="23643"/>
                </a:lnTo>
                <a:lnTo>
                  <a:pt x="20688" y="21247"/>
                </a:lnTo>
                <a:lnTo>
                  <a:pt x="23905" y="14230"/>
                </a:lnTo>
                <a:lnTo>
                  <a:pt x="23983" y="14062"/>
                </a:lnTo>
                <a:lnTo>
                  <a:pt x="20441" y="6890"/>
                </a:lnTo>
                <a:lnTo>
                  <a:pt x="13563" y="4513"/>
                </a:lnTo>
                <a:lnTo>
                  <a:pt x="23155" y="4513"/>
                </a:lnTo>
                <a:lnTo>
                  <a:pt x="24183" y="4978"/>
                </a:lnTo>
                <a:lnTo>
                  <a:pt x="27452" y="14062"/>
                </a:lnTo>
                <a:lnTo>
                  <a:pt x="27513" y="14230"/>
                </a:lnTo>
                <a:lnTo>
                  <a:pt x="24123" y="23406"/>
                </a:lnTo>
                <a:lnTo>
                  <a:pt x="23575" y="236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/>
          <p:nvPr/>
        </p:nvSpPr>
        <p:spPr>
          <a:xfrm>
            <a:off x="13064579" y="5894171"/>
            <a:ext cx="201295" cy="240029"/>
          </a:xfrm>
          <a:custGeom>
            <a:avLst/>
            <a:gdLst/>
            <a:ahLst/>
            <a:cxnLst/>
            <a:rect l="l" t="t" r="r" b="b"/>
            <a:pathLst>
              <a:path w="201294" h="240029">
                <a:moveTo>
                  <a:pt x="200863" y="156210"/>
                </a:moveTo>
                <a:lnTo>
                  <a:pt x="200748" y="27940"/>
                </a:lnTo>
                <a:lnTo>
                  <a:pt x="200647" y="3810"/>
                </a:lnTo>
                <a:lnTo>
                  <a:pt x="200710" y="1270"/>
                </a:lnTo>
                <a:lnTo>
                  <a:pt x="199974" y="1270"/>
                </a:lnTo>
                <a:lnTo>
                  <a:pt x="199974" y="0"/>
                </a:lnTo>
                <a:lnTo>
                  <a:pt x="196951" y="0"/>
                </a:lnTo>
                <a:lnTo>
                  <a:pt x="196951" y="237490"/>
                </a:lnTo>
                <a:lnTo>
                  <a:pt x="3759" y="237490"/>
                </a:lnTo>
                <a:lnTo>
                  <a:pt x="3759" y="3810"/>
                </a:lnTo>
                <a:lnTo>
                  <a:pt x="196951" y="3810"/>
                </a:lnTo>
                <a:lnTo>
                  <a:pt x="196951" y="0"/>
                </a:lnTo>
                <a:lnTo>
                  <a:pt x="711" y="0"/>
                </a:lnTo>
                <a:lnTo>
                  <a:pt x="711" y="1270"/>
                </a:lnTo>
                <a:lnTo>
                  <a:pt x="0" y="1270"/>
                </a:lnTo>
                <a:lnTo>
                  <a:pt x="0" y="3810"/>
                </a:lnTo>
                <a:lnTo>
                  <a:pt x="0" y="237490"/>
                </a:lnTo>
                <a:lnTo>
                  <a:pt x="0" y="240030"/>
                </a:lnTo>
                <a:lnTo>
                  <a:pt x="200240" y="240030"/>
                </a:lnTo>
                <a:lnTo>
                  <a:pt x="200240" y="237490"/>
                </a:lnTo>
                <a:lnTo>
                  <a:pt x="200558" y="237490"/>
                </a:lnTo>
                <a:lnTo>
                  <a:pt x="200558" y="214630"/>
                </a:lnTo>
                <a:lnTo>
                  <a:pt x="200863" y="214630"/>
                </a:lnTo>
                <a:lnTo>
                  <a:pt x="200863" y="1562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13073229" y="651980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4072" y="27741"/>
                </a:moveTo>
                <a:lnTo>
                  <a:pt x="6963" y="27364"/>
                </a:lnTo>
                <a:lnTo>
                  <a:pt x="0" y="21791"/>
                </a:lnTo>
                <a:lnTo>
                  <a:pt x="403" y="14228"/>
                </a:lnTo>
                <a:lnTo>
                  <a:pt x="841" y="6890"/>
                </a:lnTo>
                <a:lnTo>
                  <a:pt x="6358" y="0"/>
                </a:lnTo>
                <a:lnTo>
                  <a:pt x="14072" y="413"/>
                </a:lnTo>
                <a:lnTo>
                  <a:pt x="23149" y="4513"/>
                </a:lnTo>
                <a:lnTo>
                  <a:pt x="13566" y="4513"/>
                </a:lnTo>
                <a:lnTo>
                  <a:pt x="6884" y="6890"/>
                </a:lnTo>
                <a:lnTo>
                  <a:pt x="4177" y="14062"/>
                </a:lnTo>
                <a:lnTo>
                  <a:pt x="7459" y="21247"/>
                </a:lnTo>
                <a:lnTo>
                  <a:pt x="14072" y="23643"/>
                </a:lnTo>
                <a:lnTo>
                  <a:pt x="23569" y="23643"/>
                </a:lnTo>
                <a:lnTo>
                  <a:pt x="14072" y="27741"/>
                </a:lnTo>
                <a:close/>
              </a:path>
              <a:path w="27940" h="27940">
                <a:moveTo>
                  <a:pt x="23569" y="23643"/>
                </a:moveTo>
                <a:lnTo>
                  <a:pt x="14072" y="23643"/>
                </a:lnTo>
                <a:lnTo>
                  <a:pt x="20689" y="21247"/>
                </a:lnTo>
                <a:lnTo>
                  <a:pt x="23906" y="14228"/>
                </a:lnTo>
                <a:lnTo>
                  <a:pt x="23983" y="14062"/>
                </a:lnTo>
                <a:lnTo>
                  <a:pt x="20442" y="6890"/>
                </a:lnTo>
                <a:lnTo>
                  <a:pt x="13566" y="4513"/>
                </a:lnTo>
                <a:lnTo>
                  <a:pt x="23149" y="4513"/>
                </a:lnTo>
                <a:lnTo>
                  <a:pt x="24177" y="4978"/>
                </a:lnTo>
                <a:lnTo>
                  <a:pt x="27451" y="14062"/>
                </a:lnTo>
                <a:lnTo>
                  <a:pt x="27511" y="14228"/>
                </a:lnTo>
                <a:lnTo>
                  <a:pt x="24125" y="23403"/>
                </a:lnTo>
                <a:lnTo>
                  <a:pt x="23569" y="236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6" name="object 46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3390371" y="5883342"/>
            <a:ext cx="243283" cy="243310"/>
          </a:xfrm>
          <a:prstGeom prst="rect">
            <a:avLst/>
          </a:prstGeom>
        </p:spPr>
      </p:pic>
      <p:sp>
        <p:nvSpPr>
          <p:cNvPr id="47" name="object 47" descr=""/>
          <p:cNvSpPr/>
          <p:nvPr/>
        </p:nvSpPr>
        <p:spPr>
          <a:xfrm>
            <a:off x="13088867" y="6186614"/>
            <a:ext cx="402590" cy="1270"/>
          </a:xfrm>
          <a:custGeom>
            <a:avLst/>
            <a:gdLst/>
            <a:ahLst/>
            <a:cxnLst/>
            <a:rect l="l" t="t" r="r" b="b"/>
            <a:pathLst>
              <a:path w="402590" h="1270">
                <a:moveTo>
                  <a:pt x="0" y="0"/>
                </a:moveTo>
                <a:lnTo>
                  <a:pt x="402129" y="0"/>
                </a:lnTo>
                <a:lnTo>
                  <a:pt x="402129" y="1269"/>
                </a:lnTo>
                <a:lnTo>
                  <a:pt x="0" y="12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/>
          <p:nvPr/>
        </p:nvSpPr>
        <p:spPr>
          <a:xfrm>
            <a:off x="12977469" y="5792012"/>
            <a:ext cx="732155" cy="833119"/>
          </a:xfrm>
          <a:custGeom>
            <a:avLst/>
            <a:gdLst/>
            <a:ahLst/>
            <a:cxnLst/>
            <a:rect l="l" t="t" r="r" b="b"/>
            <a:pathLst>
              <a:path w="732155" h="833120">
                <a:moveTo>
                  <a:pt x="633196" y="731418"/>
                </a:moveTo>
                <a:lnTo>
                  <a:pt x="633171" y="731240"/>
                </a:lnTo>
                <a:lnTo>
                  <a:pt x="632980" y="729551"/>
                </a:lnTo>
                <a:lnTo>
                  <a:pt x="630872" y="729919"/>
                </a:lnTo>
                <a:lnTo>
                  <a:pt x="633196" y="731418"/>
                </a:lnTo>
                <a:close/>
              </a:path>
              <a:path w="732155" h="833120">
                <a:moveTo>
                  <a:pt x="633196" y="659193"/>
                </a:moveTo>
                <a:lnTo>
                  <a:pt x="633171" y="659028"/>
                </a:lnTo>
                <a:lnTo>
                  <a:pt x="632980" y="657352"/>
                </a:lnTo>
                <a:lnTo>
                  <a:pt x="630897" y="657707"/>
                </a:lnTo>
                <a:lnTo>
                  <a:pt x="633196" y="659193"/>
                </a:lnTo>
                <a:close/>
              </a:path>
              <a:path w="732155" h="833120">
                <a:moveTo>
                  <a:pt x="633196" y="583692"/>
                </a:moveTo>
                <a:lnTo>
                  <a:pt x="633183" y="583526"/>
                </a:lnTo>
                <a:lnTo>
                  <a:pt x="632980" y="581837"/>
                </a:lnTo>
                <a:lnTo>
                  <a:pt x="630885" y="582193"/>
                </a:lnTo>
                <a:lnTo>
                  <a:pt x="633196" y="583692"/>
                </a:lnTo>
                <a:close/>
              </a:path>
              <a:path w="732155" h="833120">
                <a:moveTo>
                  <a:pt x="637832" y="741235"/>
                </a:moveTo>
                <a:lnTo>
                  <a:pt x="635292" y="732764"/>
                </a:lnTo>
                <a:lnTo>
                  <a:pt x="633196" y="731418"/>
                </a:lnTo>
                <a:lnTo>
                  <a:pt x="634212" y="740308"/>
                </a:lnTo>
                <a:lnTo>
                  <a:pt x="629653" y="747293"/>
                </a:lnTo>
                <a:lnTo>
                  <a:pt x="620509" y="749795"/>
                </a:lnTo>
                <a:lnTo>
                  <a:pt x="609841" y="749795"/>
                </a:lnTo>
                <a:lnTo>
                  <a:pt x="602284" y="749376"/>
                </a:lnTo>
                <a:lnTo>
                  <a:pt x="178079" y="749376"/>
                </a:lnTo>
                <a:lnTo>
                  <a:pt x="170180" y="746544"/>
                </a:lnTo>
                <a:lnTo>
                  <a:pt x="168884" y="740308"/>
                </a:lnTo>
                <a:lnTo>
                  <a:pt x="172466" y="734085"/>
                </a:lnTo>
                <a:lnTo>
                  <a:pt x="179247" y="731240"/>
                </a:lnTo>
                <a:lnTo>
                  <a:pt x="623214" y="731240"/>
                </a:lnTo>
                <a:lnTo>
                  <a:pt x="630872" y="729919"/>
                </a:lnTo>
                <a:lnTo>
                  <a:pt x="628929" y="728662"/>
                </a:lnTo>
                <a:lnTo>
                  <a:pt x="620509" y="727405"/>
                </a:lnTo>
                <a:lnTo>
                  <a:pt x="177698" y="727405"/>
                </a:lnTo>
                <a:lnTo>
                  <a:pt x="174320" y="727049"/>
                </a:lnTo>
                <a:lnTo>
                  <a:pt x="171488" y="728853"/>
                </a:lnTo>
                <a:lnTo>
                  <a:pt x="165938" y="735507"/>
                </a:lnTo>
                <a:lnTo>
                  <a:pt x="165163" y="743534"/>
                </a:lnTo>
                <a:lnTo>
                  <a:pt x="169011" y="750290"/>
                </a:lnTo>
                <a:lnTo>
                  <a:pt x="177342" y="753135"/>
                </a:lnTo>
                <a:lnTo>
                  <a:pt x="626325" y="753135"/>
                </a:lnTo>
                <a:lnTo>
                  <a:pt x="635990" y="752881"/>
                </a:lnTo>
                <a:lnTo>
                  <a:pt x="636485" y="749795"/>
                </a:lnTo>
                <a:lnTo>
                  <a:pt x="636549" y="749376"/>
                </a:lnTo>
                <a:lnTo>
                  <a:pt x="637832" y="741235"/>
                </a:lnTo>
                <a:close/>
              </a:path>
              <a:path w="732155" h="833120">
                <a:moveTo>
                  <a:pt x="637832" y="669010"/>
                </a:moveTo>
                <a:lnTo>
                  <a:pt x="635292" y="660539"/>
                </a:lnTo>
                <a:lnTo>
                  <a:pt x="633196" y="659193"/>
                </a:lnTo>
                <a:lnTo>
                  <a:pt x="634212" y="668083"/>
                </a:lnTo>
                <a:lnTo>
                  <a:pt x="629653" y="675068"/>
                </a:lnTo>
                <a:lnTo>
                  <a:pt x="620509" y="677570"/>
                </a:lnTo>
                <a:lnTo>
                  <a:pt x="609841" y="677570"/>
                </a:lnTo>
                <a:lnTo>
                  <a:pt x="602284" y="677151"/>
                </a:lnTo>
                <a:lnTo>
                  <a:pt x="178079" y="677151"/>
                </a:lnTo>
                <a:lnTo>
                  <a:pt x="170180" y="674319"/>
                </a:lnTo>
                <a:lnTo>
                  <a:pt x="168884" y="668083"/>
                </a:lnTo>
                <a:lnTo>
                  <a:pt x="172466" y="661860"/>
                </a:lnTo>
                <a:lnTo>
                  <a:pt x="179247" y="659028"/>
                </a:lnTo>
                <a:lnTo>
                  <a:pt x="623214" y="659028"/>
                </a:lnTo>
                <a:lnTo>
                  <a:pt x="630897" y="657707"/>
                </a:lnTo>
                <a:lnTo>
                  <a:pt x="628929" y="656437"/>
                </a:lnTo>
                <a:lnTo>
                  <a:pt x="620509" y="655180"/>
                </a:lnTo>
                <a:lnTo>
                  <a:pt x="177660" y="655180"/>
                </a:lnTo>
                <a:lnTo>
                  <a:pt x="174320" y="654850"/>
                </a:lnTo>
                <a:lnTo>
                  <a:pt x="171488" y="656640"/>
                </a:lnTo>
                <a:lnTo>
                  <a:pt x="165938" y="663282"/>
                </a:lnTo>
                <a:lnTo>
                  <a:pt x="165163" y="671322"/>
                </a:lnTo>
                <a:lnTo>
                  <a:pt x="169011" y="678078"/>
                </a:lnTo>
                <a:lnTo>
                  <a:pt x="177342" y="680923"/>
                </a:lnTo>
                <a:lnTo>
                  <a:pt x="626325" y="680923"/>
                </a:lnTo>
                <a:lnTo>
                  <a:pt x="635990" y="680669"/>
                </a:lnTo>
                <a:lnTo>
                  <a:pt x="636485" y="677570"/>
                </a:lnTo>
                <a:lnTo>
                  <a:pt x="636549" y="677151"/>
                </a:lnTo>
                <a:lnTo>
                  <a:pt x="637832" y="669010"/>
                </a:lnTo>
                <a:close/>
              </a:path>
              <a:path w="732155" h="833120">
                <a:moveTo>
                  <a:pt x="637832" y="593496"/>
                </a:moveTo>
                <a:lnTo>
                  <a:pt x="635279" y="585025"/>
                </a:lnTo>
                <a:lnTo>
                  <a:pt x="633196" y="583692"/>
                </a:lnTo>
                <a:lnTo>
                  <a:pt x="634225" y="592569"/>
                </a:lnTo>
                <a:lnTo>
                  <a:pt x="629653" y="599554"/>
                </a:lnTo>
                <a:lnTo>
                  <a:pt x="620509" y="602056"/>
                </a:lnTo>
                <a:lnTo>
                  <a:pt x="609866" y="602056"/>
                </a:lnTo>
                <a:lnTo>
                  <a:pt x="602284" y="601637"/>
                </a:lnTo>
                <a:lnTo>
                  <a:pt x="178079" y="601637"/>
                </a:lnTo>
                <a:lnTo>
                  <a:pt x="170192" y="598805"/>
                </a:lnTo>
                <a:lnTo>
                  <a:pt x="168884" y="592569"/>
                </a:lnTo>
                <a:lnTo>
                  <a:pt x="172466" y="586359"/>
                </a:lnTo>
                <a:lnTo>
                  <a:pt x="179247" y="583526"/>
                </a:lnTo>
                <a:lnTo>
                  <a:pt x="623227" y="583526"/>
                </a:lnTo>
                <a:lnTo>
                  <a:pt x="630885" y="582193"/>
                </a:lnTo>
                <a:lnTo>
                  <a:pt x="628929" y="580936"/>
                </a:lnTo>
                <a:lnTo>
                  <a:pt x="620509" y="579678"/>
                </a:lnTo>
                <a:lnTo>
                  <a:pt x="177673" y="579678"/>
                </a:lnTo>
                <a:lnTo>
                  <a:pt x="174320" y="579323"/>
                </a:lnTo>
                <a:lnTo>
                  <a:pt x="171500" y="581139"/>
                </a:lnTo>
                <a:lnTo>
                  <a:pt x="165938" y="587768"/>
                </a:lnTo>
                <a:lnTo>
                  <a:pt x="165163" y="595795"/>
                </a:lnTo>
                <a:lnTo>
                  <a:pt x="169024" y="602564"/>
                </a:lnTo>
                <a:lnTo>
                  <a:pt x="177342" y="605396"/>
                </a:lnTo>
                <a:lnTo>
                  <a:pt x="626325" y="605396"/>
                </a:lnTo>
                <a:lnTo>
                  <a:pt x="635990" y="605155"/>
                </a:lnTo>
                <a:lnTo>
                  <a:pt x="636485" y="602056"/>
                </a:lnTo>
                <a:lnTo>
                  <a:pt x="636549" y="601637"/>
                </a:lnTo>
                <a:lnTo>
                  <a:pt x="637832" y="593496"/>
                </a:lnTo>
                <a:close/>
              </a:path>
              <a:path w="732155" h="833120">
                <a:moveTo>
                  <a:pt x="656094" y="523659"/>
                </a:moveTo>
                <a:lnTo>
                  <a:pt x="649986" y="523659"/>
                </a:lnTo>
                <a:lnTo>
                  <a:pt x="649986" y="524929"/>
                </a:lnTo>
                <a:lnTo>
                  <a:pt x="493090" y="524929"/>
                </a:lnTo>
                <a:lnTo>
                  <a:pt x="493090" y="523659"/>
                </a:lnTo>
                <a:lnTo>
                  <a:pt x="116611" y="523659"/>
                </a:lnTo>
                <a:lnTo>
                  <a:pt x="116611" y="524929"/>
                </a:lnTo>
                <a:lnTo>
                  <a:pt x="91186" y="524929"/>
                </a:lnTo>
                <a:lnTo>
                  <a:pt x="91186" y="527469"/>
                </a:lnTo>
                <a:lnTo>
                  <a:pt x="116560" y="527469"/>
                </a:lnTo>
                <a:lnTo>
                  <a:pt x="116560" y="528739"/>
                </a:lnTo>
                <a:lnTo>
                  <a:pt x="479107" y="528739"/>
                </a:lnTo>
                <a:lnTo>
                  <a:pt x="479107" y="527469"/>
                </a:lnTo>
                <a:lnTo>
                  <a:pt x="650786" y="527469"/>
                </a:lnTo>
                <a:lnTo>
                  <a:pt x="650786" y="528739"/>
                </a:lnTo>
                <a:lnTo>
                  <a:pt x="656094" y="528739"/>
                </a:lnTo>
                <a:lnTo>
                  <a:pt x="656094" y="527469"/>
                </a:lnTo>
                <a:lnTo>
                  <a:pt x="656094" y="524929"/>
                </a:lnTo>
                <a:lnTo>
                  <a:pt x="656094" y="523659"/>
                </a:lnTo>
                <a:close/>
              </a:path>
              <a:path w="732155" h="833120">
                <a:moveTo>
                  <a:pt x="656094" y="480987"/>
                </a:moveTo>
                <a:lnTo>
                  <a:pt x="646938" y="480987"/>
                </a:lnTo>
                <a:lnTo>
                  <a:pt x="646938" y="482257"/>
                </a:lnTo>
                <a:lnTo>
                  <a:pt x="487362" y="482257"/>
                </a:lnTo>
                <a:lnTo>
                  <a:pt x="487362" y="480987"/>
                </a:lnTo>
                <a:lnTo>
                  <a:pt x="118808" y="480987"/>
                </a:lnTo>
                <a:lnTo>
                  <a:pt x="118808" y="482257"/>
                </a:lnTo>
                <a:lnTo>
                  <a:pt x="91186" y="482257"/>
                </a:lnTo>
                <a:lnTo>
                  <a:pt x="91186" y="484797"/>
                </a:lnTo>
                <a:lnTo>
                  <a:pt x="116344" y="484797"/>
                </a:lnTo>
                <a:lnTo>
                  <a:pt x="116344" y="486067"/>
                </a:lnTo>
                <a:lnTo>
                  <a:pt x="481152" y="486067"/>
                </a:lnTo>
                <a:lnTo>
                  <a:pt x="481152" y="484797"/>
                </a:lnTo>
                <a:lnTo>
                  <a:pt x="649147" y="484797"/>
                </a:lnTo>
                <a:lnTo>
                  <a:pt x="649147" y="486067"/>
                </a:lnTo>
                <a:lnTo>
                  <a:pt x="656094" y="486067"/>
                </a:lnTo>
                <a:lnTo>
                  <a:pt x="656094" y="484797"/>
                </a:lnTo>
                <a:lnTo>
                  <a:pt x="656094" y="482257"/>
                </a:lnTo>
                <a:lnTo>
                  <a:pt x="656094" y="480987"/>
                </a:lnTo>
                <a:close/>
              </a:path>
              <a:path w="732155" h="833120">
                <a:moveTo>
                  <a:pt x="656094" y="437286"/>
                </a:moveTo>
                <a:lnTo>
                  <a:pt x="626605" y="437286"/>
                </a:lnTo>
                <a:lnTo>
                  <a:pt x="626605" y="438556"/>
                </a:lnTo>
                <a:lnTo>
                  <a:pt x="511568" y="438556"/>
                </a:lnTo>
                <a:lnTo>
                  <a:pt x="511568" y="437286"/>
                </a:lnTo>
                <a:lnTo>
                  <a:pt x="111163" y="437286"/>
                </a:lnTo>
                <a:lnTo>
                  <a:pt x="111163" y="438556"/>
                </a:lnTo>
                <a:lnTo>
                  <a:pt x="91186" y="438556"/>
                </a:lnTo>
                <a:lnTo>
                  <a:pt x="91186" y="441096"/>
                </a:lnTo>
                <a:lnTo>
                  <a:pt x="112661" y="441096"/>
                </a:lnTo>
                <a:lnTo>
                  <a:pt x="112661" y="442366"/>
                </a:lnTo>
                <a:lnTo>
                  <a:pt x="349973" y="442366"/>
                </a:lnTo>
                <a:lnTo>
                  <a:pt x="349973" y="441096"/>
                </a:lnTo>
                <a:lnTo>
                  <a:pt x="656094" y="441096"/>
                </a:lnTo>
                <a:lnTo>
                  <a:pt x="656094" y="438556"/>
                </a:lnTo>
                <a:lnTo>
                  <a:pt x="656094" y="437286"/>
                </a:lnTo>
                <a:close/>
              </a:path>
              <a:path w="732155" h="833120">
                <a:moveTo>
                  <a:pt x="656094" y="394601"/>
                </a:moveTo>
                <a:lnTo>
                  <a:pt x="625932" y="394601"/>
                </a:lnTo>
                <a:lnTo>
                  <a:pt x="625932" y="395871"/>
                </a:lnTo>
                <a:lnTo>
                  <a:pt x="91186" y="395871"/>
                </a:lnTo>
                <a:lnTo>
                  <a:pt x="91186" y="398411"/>
                </a:lnTo>
                <a:lnTo>
                  <a:pt x="112953" y="398411"/>
                </a:lnTo>
                <a:lnTo>
                  <a:pt x="112953" y="399681"/>
                </a:lnTo>
                <a:lnTo>
                  <a:pt x="350024" y="399681"/>
                </a:lnTo>
                <a:lnTo>
                  <a:pt x="350024" y="398411"/>
                </a:lnTo>
                <a:lnTo>
                  <a:pt x="656094" y="398411"/>
                </a:lnTo>
                <a:lnTo>
                  <a:pt x="656094" y="395871"/>
                </a:lnTo>
                <a:lnTo>
                  <a:pt x="656094" y="394601"/>
                </a:lnTo>
                <a:close/>
              </a:path>
              <a:path w="732155" h="833120">
                <a:moveTo>
                  <a:pt x="731964" y="792391"/>
                </a:moveTo>
                <a:lnTo>
                  <a:pt x="731926" y="234772"/>
                </a:lnTo>
                <a:lnTo>
                  <a:pt x="731799" y="192227"/>
                </a:lnTo>
                <a:lnTo>
                  <a:pt x="731532" y="133375"/>
                </a:lnTo>
                <a:lnTo>
                  <a:pt x="731278" y="92367"/>
                </a:lnTo>
                <a:lnTo>
                  <a:pt x="730885" y="42443"/>
                </a:lnTo>
                <a:lnTo>
                  <a:pt x="728865" y="23812"/>
                </a:lnTo>
                <a:lnTo>
                  <a:pt x="728865" y="44945"/>
                </a:lnTo>
                <a:lnTo>
                  <a:pt x="728205" y="67030"/>
                </a:lnTo>
                <a:lnTo>
                  <a:pt x="728078" y="643343"/>
                </a:lnTo>
                <a:lnTo>
                  <a:pt x="727976" y="792924"/>
                </a:lnTo>
                <a:lnTo>
                  <a:pt x="697649" y="828802"/>
                </a:lnTo>
                <a:lnTo>
                  <a:pt x="430847" y="828802"/>
                </a:lnTo>
                <a:lnTo>
                  <a:pt x="174205" y="828802"/>
                </a:lnTo>
                <a:lnTo>
                  <a:pt x="39090" y="828802"/>
                </a:lnTo>
                <a:lnTo>
                  <a:pt x="39090" y="829475"/>
                </a:lnTo>
                <a:lnTo>
                  <a:pt x="20904" y="829475"/>
                </a:lnTo>
                <a:lnTo>
                  <a:pt x="38531" y="829398"/>
                </a:lnTo>
                <a:lnTo>
                  <a:pt x="39090" y="829475"/>
                </a:lnTo>
                <a:lnTo>
                  <a:pt x="39090" y="828802"/>
                </a:lnTo>
                <a:lnTo>
                  <a:pt x="34302" y="828802"/>
                </a:lnTo>
                <a:lnTo>
                  <a:pt x="21577" y="827024"/>
                </a:lnTo>
                <a:lnTo>
                  <a:pt x="11252" y="821042"/>
                </a:lnTo>
                <a:lnTo>
                  <a:pt x="5918" y="810145"/>
                </a:lnTo>
                <a:lnTo>
                  <a:pt x="5803" y="809358"/>
                </a:lnTo>
                <a:lnTo>
                  <a:pt x="3416" y="793229"/>
                </a:lnTo>
                <a:lnTo>
                  <a:pt x="3378" y="791540"/>
                </a:lnTo>
                <a:lnTo>
                  <a:pt x="3568" y="743089"/>
                </a:lnTo>
                <a:lnTo>
                  <a:pt x="3746" y="693229"/>
                </a:lnTo>
                <a:lnTo>
                  <a:pt x="3886" y="643343"/>
                </a:lnTo>
                <a:lnTo>
                  <a:pt x="3784" y="234772"/>
                </a:lnTo>
                <a:lnTo>
                  <a:pt x="3632" y="192227"/>
                </a:lnTo>
                <a:lnTo>
                  <a:pt x="3390" y="133375"/>
                </a:lnTo>
                <a:lnTo>
                  <a:pt x="3187" y="92367"/>
                </a:lnTo>
                <a:lnTo>
                  <a:pt x="2921" y="44310"/>
                </a:lnTo>
                <a:lnTo>
                  <a:pt x="4292" y="35687"/>
                </a:lnTo>
                <a:lnTo>
                  <a:pt x="35013" y="5829"/>
                </a:lnTo>
                <a:lnTo>
                  <a:pt x="42837" y="4724"/>
                </a:lnTo>
                <a:lnTo>
                  <a:pt x="688314" y="4724"/>
                </a:lnTo>
                <a:lnTo>
                  <a:pt x="695604" y="5829"/>
                </a:lnTo>
                <a:lnTo>
                  <a:pt x="695413" y="5829"/>
                </a:lnTo>
                <a:lnTo>
                  <a:pt x="702627" y="6464"/>
                </a:lnTo>
                <a:lnTo>
                  <a:pt x="725982" y="27736"/>
                </a:lnTo>
                <a:lnTo>
                  <a:pt x="727087" y="35687"/>
                </a:lnTo>
                <a:lnTo>
                  <a:pt x="728865" y="44945"/>
                </a:lnTo>
                <a:lnTo>
                  <a:pt x="728865" y="23812"/>
                </a:lnTo>
                <a:lnTo>
                  <a:pt x="695782" y="1841"/>
                </a:lnTo>
                <a:lnTo>
                  <a:pt x="582891" y="850"/>
                </a:lnTo>
                <a:lnTo>
                  <a:pt x="419061" y="0"/>
                </a:lnTo>
                <a:lnTo>
                  <a:pt x="290880" y="0"/>
                </a:lnTo>
                <a:lnTo>
                  <a:pt x="214668" y="317"/>
                </a:lnTo>
                <a:lnTo>
                  <a:pt x="89509" y="1371"/>
                </a:lnTo>
                <a:lnTo>
                  <a:pt x="38277" y="2044"/>
                </a:lnTo>
                <a:lnTo>
                  <a:pt x="990" y="26987"/>
                </a:lnTo>
                <a:lnTo>
                  <a:pt x="698" y="67030"/>
                </a:lnTo>
                <a:lnTo>
                  <a:pt x="330" y="144068"/>
                </a:lnTo>
                <a:lnTo>
                  <a:pt x="139" y="193979"/>
                </a:lnTo>
                <a:lnTo>
                  <a:pt x="0" y="234772"/>
                </a:lnTo>
                <a:lnTo>
                  <a:pt x="0" y="693229"/>
                </a:lnTo>
                <a:lnTo>
                  <a:pt x="177" y="743089"/>
                </a:lnTo>
                <a:lnTo>
                  <a:pt x="393" y="791540"/>
                </a:lnTo>
                <a:lnTo>
                  <a:pt x="21831" y="831621"/>
                </a:lnTo>
                <a:lnTo>
                  <a:pt x="82499" y="833031"/>
                </a:lnTo>
                <a:lnTo>
                  <a:pt x="694842" y="833031"/>
                </a:lnTo>
                <a:lnTo>
                  <a:pt x="711022" y="831113"/>
                </a:lnTo>
                <a:lnTo>
                  <a:pt x="713320" y="829475"/>
                </a:lnTo>
                <a:lnTo>
                  <a:pt x="713587" y="829284"/>
                </a:lnTo>
                <a:lnTo>
                  <a:pt x="714260" y="828802"/>
                </a:lnTo>
                <a:lnTo>
                  <a:pt x="723011" y="822591"/>
                </a:lnTo>
                <a:lnTo>
                  <a:pt x="729957" y="809358"/>
                </a:lnTo>
                <a:lnTo>
                  <a:pt x="730034" y="808304"/>
                </a:lnTo>
                <a:lnTo>
                  <a:pt x="730986" y="793229"/>
                </a:lnTo>
                <a:lnTo>
                  <a:pt x="731532" y="792924"/>
                </a:lnTo>
                <a:lnTo>
                  <a:pt x="731964" y="7923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 descr=""/>
          <p:cNvGrpSpPr/>
          <p:nvPr/>
        </p:nvGrpSpPr>
        <p:grpSpPr>
          <a:xfrm>
            <a:off x="13411861" y="4040577"/>
            <a:ext cx="732155" cy="567055"/>
            <a:chOff x="13411861" y="4040577"/>
            <a:chExt cx="732155" cy="567055"/>
          </a:xfrm>
        </p:grpSpPr>
        <p:sp>
          <p:nvSpPr>
            <p:cNvPr id="50" name="object 50" descr=""/>
            <p:cNvSpPr/>
            <p:nvPr/>
          </p:nvSpPr>
          <p:spPr>
            <a:xfrm>
              <a:off x="13411861" y="4040623"/>
              <a:ext cx="732155" cy="567055"/>
            </a:xfrm>
            <a:custGeom>
              <a:avLst/>
              <a:gdLst/>
              <a:ahLst/>
              <a:cxnLst/>
              <a:rect l="l" t="t" r="r" b="b"/>
              <a:pathLst>
                <a:path w="732155" h="567054">
                  <a:moveTo>
                    <a:pt x="641997" y="451388"/>
                  </a:moveTo>
                  <a:lnTo>
                    <a:pt x="114507" y="451388"/>
                  </a:lnTo>
                  <a:lnTo>
                    <a:pt x="114202" y="451083"/>
                  </a:lnTo>
                  <a:lnTo>
                    <a:pt x="113633" y="450788"/>
                  </a:lnTo>
                  <a:lnTo>
                    <a:pt x="69913" y="450788"/>
                  </a:lnTo>
                  <a:lnTo>
                    <a:pt x="47111" y="448961"/>
                  </a:lnTo>
                  <a:lnTo>
                    <a:pt x="47385" y="448961"/>
                  </a:lnTo>
                  <a:lnTo>
                    <a:pt x="25758" y="439572"/>
                  </a:lnTo>
                  <a:lnTo>
                    <a:pt x="9500" y="423406"/>
                  </a:lnTo>
                  <a:lnTo>
                    <a:pt x="2192" y="401152"/>
                  </a:lnTo>
                  <a:lnTo>
                    <a:pt x="536" y="391090"/>
                  </a:lnTo>
                  <a:lnTo>
                    <a:pt x="262" y="380425"/>
                  </a:lnTo>
                  <a:lnTo>
                    <a:pt x="564" y="369644"/>
                  </a:lnTo>
                  <a:lnTo>
                    <a:pt x="491" y="214189"/>
                  </a:lnTo>
                  <a:lnTo>
                    <a:pt x="139" y="214189"/>
                  </a:lnTo>
                  <a:lnTo>
                    <a:pt x="62" y="210425"/>
                  </a:lnTo>
                  <a:lnTo>
                    <a:pt x="491" y="210425"/>
                  </a:lnTo>
                  <a:lnTo>
                    <a:pt x="454" y="73128"/>
                  </a:lnTo>
                  <a:lnTo>
                    <a:pt x="0" y="73128"/>
                  </a:lnTo>
                  <a:lnTo>
                    <a:pt x="62" y="69365"/>
                  </a:lnTo>
                  <a:lnTo>
                    <a:pt x="454" y="69365"/>
                  </a:lnTo>
                  <a:lnTo>
                    <a:pt x="454" y="55179"/>
                  </a:lnTo>
                  <a:lnTo>
                    <a:pt x="23467" y="13360"/>
                  </a:lnTo>
                  <a:lnTo>
                    <a:pt x="71521" y="978"/>
                  </a:lnTo>
                  <a:lnTo>
                    <a:pt x="242177" y="0"/>
                  </a:lnTo>
                  <a:lnTo>
                    <a:pt x="477395" y="0"/>
                  </a:lnTo>
                  <a:lnTo>
                    <a:pt x="553664" y="329"/>
                  </a:lnTo>
                  <a:lnTo>
                    <a:pt x="607933" y="626"/>
                  </a:lnTo>
                  <a:lnTo>
                    <a:pt x="661289" y="978"/>
                  </a:lnTo>
                  <a:lnTo>
                    <a:pt x="685041" y="3340"/>
                  </a:lnTo>
                  <a:lnTo>
                    <a:pt x="685187" y="3340"/>
                  </a:lnTo>
                  <a:lnTo>
                    <a:pt x="707325" y="12652"/>
                  </a:lnTo>
                  <a:lnTo>
                    <a:pt x="723886" y="28664"/>
                  </a:lnTo>
                  <a:lnTo>
                    <a:pt x="731233" y="51198"/>
                  </a:lnTo>
                  <a:lnTo>
                    <a:pt x="731310" y="73128"/>
                  </a:lnTo>
                  <a:lnTo>
                    <a:pt x="731410" y="101030"/>
                  </a:lnTo>
                  <a:lnTo>
                    <a:pt x="731657" y="150950"/>
                  </a:lnTo>
                  <a:lnTo>
                    <a:pt x="731874" y="200924"/>
                  </a:lnTo>
                  <a:lnTo>
                    <a:pt x="731961" y="250917"/>
                  </a:lnTo>
                  <a:lnTo>
                    <a:pt x="731818" y="300894"/>
                  </a:lnTo>
                  <a:lnTo>
                    <a:pt x="731345" y="350822"/>
                  </a:lnTo>
                  <a:lnTo>
                    <a:pt x="730442" y="400666"/>
                  </a:lnTo>
                  <a:lnTo>
                    <a:pt x="730405" y="400966"/>
                  </a:lnTo>
                  <a:lnTo>
                    <a:pt x="730199" y="401152"/>
                  </a:lnTo>
                  <a:lnTo>
                    <a:pt x="729966" y="401152"/>
                  </a:lnTo>
                  <a:lnTo>
                    <a:pt x="722620" y="423406"/>
                  </a:lnTo>
                  <a:lnTo>
                    <a:pt x="706237" y="439572"/>
                  </a:lnTo>
                  <a:lnTo>
                    <a:pt x="684484" y="448961"/>
                  </a:lnTo>
                  <a:lnTo>
                    <a:pt x="661062" y="450788"/>
                  </a:lnTo>
                  <a:lnTo>
                    <a:pt x="641997" y="451388"/>
                  </a:lnTo>
                  <a:close/>
                </a:path>
                <a:path w="732155" h="567054">
                  <a:moveTo>
                    <a:pt x="99365" y="451388"/>
                  </a:moveTo>
                  <a:lnTo>
                    <a:pt x="71535" y="451388"/>
                  </a:lnTo>
                  <a:lnTo>
                    <a:pt x="71043" y="451083"/>
                  </a:lnTo>
                  <a:lnTo>
                    <a:pt x="70743" y="450788"/>
                  </a:lnTo>
                  <a:lnTo>
                    <a:pt x="100238" y="450788"/>
                  </a:lnTo>
                  <a:lnTo>
                    <a:pt x="99670" y="451083"/>
                  </a:lnTo>
                  <a:lnTo>
                    <a:pt x="99365" y="451388"/>
                  </a:lnTo>
                  <a:close/>
                </a:path>
                <a:path w="732155" h="567054">
                  <a:moveTo>
                    <a:pt x="154527" y="566531"/>
                  </a:moveTo>
                  <a:lnTo>
                    <a:pt x="152030" y="565947"/>
                  </a:lnTo>
                  <a:lnTo>
                    <a:pt x="152030" y="451388"/>
                  </a:lnTo>
                  <a:lnTo>
                    <a:pt x="228570" y="451388"/>
                  </a:lnTo>
                  <a:lnTo>
                    <a:pt x="193270" y="506287"/>
                  </a:lnTo>
                  <a:lnTo>
                    <a:pt x="193270" y="506778"/>
                  </a:lnTo>
                  <a:lnTo>
                    <a:pt x="191916" y="508639"/>
                  </a:lnTo>
                  <a:lnTo>
                    <a:pt x="190680" y="510573"/>
                  </a:lnTo>
                  <a:lnTo>
                    <a:pt x="189753" y="512139"/>
                  </a:lnTo>
                  <a:lnTo>
                    <a:pt x="189512" y="512139"/>
                  </a:lnTo>
                  <a:lnTo>
                    <a:pt x="154527" y="566531"/>
                  </a:lnTo>
                  <a:close/>
                </a:path>
                <a:path w="732155" h="567054">
                  <a:moveTo>
                    <a:pt x="189512" y="512548"/>
                  </a:moveTo>
                  <a:lnTo>
                    <a:pt x="189512" y="512139"/>
                  </a:lnTo>
                  <a:lnTo>
                    <a:pt x="189753" y="512139"/>
                  </a:lnTo>
                  <a:lnTo>
                    <a:pt x="189512" y="512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3632535" y="4241189"/>
              <a:ext cx="304165" cy="41910"/>
            </a:xfrm>
            <a:custGeom>
              <a:avLst/>
              <a:gdLst/>
              <a:ahLst/>
              <a:cxnLst/>
              <a:rect l="l" t="t" r="r" b="b"/>
              <a:pathLst>
                <a:path w="304165" h="41910">
                  <a:moveTo>
                    <a:pt x="41579" y="20789"/>
                  </a:moveTo>
                  <a:lnTo>
                    <a:pt x="39725" y="12661"/>
                  </a:lnTo>
                  <a:lnTo>
                    <a:pt x="35369" y="6223"/>
                  </a:lnTo>
                  <a:lnTo>
                    <a:pt x="28930" y="1866"/>
                  </a:lnTo>
                  <a:lnTo>
                    <a:pt x="20802" y="0"/>
                  </a:lnTo>
                  <a:lnTo>
                    <a:pt x="12674" y="1460"/>
                  </a:lnTo>
                  <a:lnTo>
                    <a:pt x="6210" y="6108"/>
                  </a:lnTo>
                  <a:lnTo>
                    <a:pt x="1841" y="12890"/>
                  </a:lnTo>
                  <a:lnTo>
                    <a:pt x="0" y="20789"/>
                  </a:lnTo>
                  <a:lnTo>
                    <a:pt x="1447" y="28917"/>
                  </a:lnTo>
                  <a:lnTo>
                    <a:pt x="6096" y="35382"/>
                  </a:lnTo>
                  <a:lnTo>
                    <a:pt x="12890" y="39751"/>
                  </a:lnTo>
                  <a:lnTo>
                    <a:pt x="20802" y="41592"/>
                  </a:lnTo>
                  <a:lnTo>
                    <a:pt x="28917" y="40132"/>
                  </a:lnTo>
                  <a:lnTo>
                    <a:pt x="35369" y="35496"/>
                  </a:lnTo>
                  <a:lnTo>
                    <a:pt x="39738" y="28702"/>
                  </a:lnTo>
                  <a:lnTo>
                    <a:pt x="41579" y="20789"/>
                  </a:lnTo>
                  <a:close/>
                </a:path>
                <a:path w="304165" h="41910">
                  <a:moveTo>
                    <a:pt x="176911" y="20789"/>
                  </a:moveTo>
                  <a:lnTo>
                    <a:pt x="175056" y="12661"/>
                  </a:lnTo>
                  <a:lnTo>
                    <a:pt x="170688" y="6223"/>
                  </a:lnTo>
                  <a:lnTo>
                    <a:pt x="164249" y="1866"/>
                  </a:lnTo>
                  <a:lnTo>
                    <a:pt x="156121" y="0"/>
                  </a:lnTo>
                  <a:lnTo>
                    <a:pt x="147993" y="1460"/>
                  </a:lnTo>
                  <a:lnTo>
                    <a:pt x="141541" y="6108"/>
                  </a:lnTo>
                  <a:lnTo>
                    <a:pt x="137172" y="12890"/>
                  </a:lnTo>
                  <a:lnTo>
                    <a:pt x="135331" y="20789"/>
                  </a:lnTo>
                  <a:lnTo>
                    <a:pt x="136791" y="28917"/>
                  </a:lnTo>
                  <a:lnTo>
                    <a:pt x="141427" y="35382"/>
                  </a:lnTo>
                  <a:lnTo>
                    <a:pt x="148221" y="39751"/>
                  </a:lnTo>
                  <a:lnTo>
                    <a:pt x="156121" y="41592"/>
                  </a:lnTo>
                  <a:lnTo>
                    <a:pt x="164249" y="40132"/>
                  </a:lnTo>
                  <a:lnTo>
                    <a:pt x="170713" y="35496"/>
                  </a:lnTo>
                  <a:lnTo>
                    <a:pt x="175069" y="28702"/>
                  </a:lnTo>
                  <a:lnTo>
                    <a:pt x="176911" y="20789"/>
                  </a:lnTo>
                  <a:close/>
                </a:path>
                <a:path w="304165" h="41910">
                  <a:moveTo>
                    <a:pt x="303707" y="20789"/>
                  </a:moveTo>
                  <a:lnTo>
                    <a:pt x="301840" y="12661"/>
                  </a:lnTo>
                  <a:lnTo>
                    <a:pt x="297484" y="6223"/>
                  </a:lnTo>
                  <a:lnTo>
                    <a:pt x="291033" y="1866"/>
                  </a:lnTo>
                  <a:lnTo>
                    <a:pt x="282905" y="0"/>
                  </a:lnTo>
                  <a:lnTo>
                    <a:pt x="274777" y="1460"/>
                  </a:lnTo>
                  <a:lnTo>
                    <a:pt x="268312" y="6108"/>
                  </a:lnTo>
                  <a:lnTo>
                    <a:pt x="263944" y="12890"/>
                  </a:lnTo>
                  <a:lnTo>
                    <a:pt x="262102" y="20789"/>
                  </a:lnTo>
                  <a:lnTo>
                    <a:pt x="263575" y="28917"/>
                  </a:lnTo>
                  <a:lnTo>
                    <a:pt x="268211" y="35382"/>
                  </a:lnTo>
                  <a:lnTo>
                    <a:pt x="275005" y="39751"/>
                  </a:lnTo>
                  <a:lnTo>
                    <a:pt x="282905" y="41592"/>
                  </a:lnTo>
                  <a:lnTo>
                    <a:pt x="291033" y="40132"/>
                  </a:lnTo>
                  <a:lnTo>
                    <a:pt x="297497" y="35496"/>
                  </a:lnTo>
                  <a:lnTo>
                    <a:pt x="301866" y="28702"/>
                  </a:lnTo>
                  <a:lnTo>
                    <a:pt x="303707" y="20789"/>
                  </a:lnTo>
                  <a:close/>
                </a:path>
              </a:pathLst>
            </a:custGeom>
            <a:solidFill>
              <a:srgbClr val="01B57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3411860" y="4040580"/>
              <a:ext cx="732155" cy="567055"/>
            </a:xfrm>
            <a:custGeom>
              <a:avLst/>
              <a:gdLst/>
              <a:ahLst/>
              <a:cxnLst/>
              <a:rect l="l" t="t" r="r" b="b"/>
              <a:pathLst>
                <a:path w="732155" h="567054">
                  <a:moveTo>
                    <a:pt x="262255" y="221399"/>
                  </a:moveTo>
                  <a:lnTo>
                    <a:pt x="260400" y="213271"/>
                  </a:lnTo>
                  <a:lnTo>
                    <a:pt x="259384" y="211772"/>
                  </a:lnTo>
                  <a:lnTo>
                    <a:pt x="258495" y="210502"/>
                  </a:lnTo>
                  <a:lnTo>
                    <a:pt x="258495" y="221399"/>
                  </a:lnTo>
                  <a:lnTo>
                    <a:pt x="252844" y="233743"/>
                  </a:lnTo>
                  <a:lnTo>
                    <a:pt x="241465" y="237858"/>
                  </a:lnTo>
                  <a:lnTo>
                    <a:pt x="230085" y="233743"/>
                  </a:lnTo>
                  <a:lnTo>
                    <a:pt x="224434" y="221399"/>
                  </a:lnTo>
                  <a:lnTo>
                    <a:pt x="223926" y="211772"/>
                  </a:lnTo>
                  <a:lnTo>
                    <a:pt x="232600" y="204851"/>
                  </a:lnTo>
                  <a:lnTo>
                    <a:pt x="251104" y="203847"/>
                  </a:lnTo>
                  <a:lnTo>
                    <a:pt x="258025" y="212521"/>
                  </a:lnTo>
                  <a:lnTo>
                    <a:pt x="258076" y="213499"/>
                  </a:lnTo>
                  <a:lnTo>
                    <a:pt x="258495" y="221399"/>
                  </a:lnTo>
                  <a:lnTo>
                    <a:pt x="241477" y="200609"/>
                  </a:lnTo>
                  <a:lnTo>
                    <a:pt x="233349" y="202069"/>
                  </a:lnTo>
                  <a:lnTo>
                    <a:pt x="226885" y="206717"/>
                  </a:lnTo>
                  <a:lnTo>
                    <a:pt x="222516" y="213499"/>
                  </a:lnTo>
                  <a:lnTo>
                    <a:pt x="220675" y="221399"/>
                  </a:lnTo>
                  <a:lnTo>
                    <a:pt x="222123" y="229527"/>
                  </a:lnTo>
                  <a:lnTo>
                    <a:pt x="226771" y="235991"/>
                  </a:lnTo>
                  <a:lnTo>
                    <a:pt x="233565" y="240360"/>
                  </a:lnTo>
                  <a:lnTo>
                    <a:pt x="241477" y="242201"/>
                  </a:lnTo>
                  <a:lnTo>
                    <a:pt x="249593" y="240741"/>
                  </a:lnTo>
                  <a:lnTo>
                    <a:pt x="253606" y="237858"/>
                  </a:lnTo>
                  <a:lnTo>
                    <a:pt x="256120" y="235991"/>
                  </a:lnTo>
                  <a:lnTo>
                    <a:pt x="260413" y="229311"/>
                  </a:lnTo>
                  <a:lnTo>
                    <a:pt x="262255" y="221399"/>
                  </a:lnTo>
                  <a:close/>
                </a:path>
                <a:path w="732155" h="567054">
                  <a:moveTo>
                    <a:pt x="397586" y="221399"/>
                  </a:moveTo>
                  <a:lnTo>
                    <a:pt x="395732" y="213271"/>
                  </a:lnTo>
                  <a:lnTo>
                    <a:pt x="394716" y="211772"/>
                  </a:lnTo>
                  <a:lnTo>
                    <a:pt x="393827" y="210502"/>
                  </a:lnTo>
                  <a:lnTo>
                    <a:pt x="393827" y="221399"/>
                  </a:lnTo>
                  <a:lnTo>
                    <a:pt x="388175" y="233743"/>
                  </a:lnTo>
                  <a:lnTo>
                    <a:pt x="376796" y="237858"/>
                  </a:lnTo>
                  <a:lnTo>
                    <a:pt x="365417" y="233743"/>
                  </a:lnTo>
                  <a:lnTo>
                    <a:pt x="359765" y="221399"/>
                  </a:lnTo>
                  <a:lnTo>
                    <a:pt x="359244" y="211772"/>
                  </a:lnTo>
                  <a:lnTo>
                    <a:pt x="367919" y="204851"/>
                  </a:lnTo>
                  <a:lnTo>
                    <a:pt x="386422" y="203847"/>
                  </a:lnTo>
                  <a:lnTo>
                    <a:pt x="393344" y="212521"/>
                  </a:lnTo>
                  <a:lnTo>
                    <a:pt x="393395" y="213499"/>
                  </a:lnTo>
                  <a:lnTo>
                    <a:pt x="393827" y="221399"/>
                  </a:lnTo>
                  <a:lnTo>
                    <a:pt x="376796" y="200609"/>
                  </a:lnTo>
                  <a:lnTo>
                    <a:pt x="368668" y="202069"/>
                  </a:lnTo>
                  <a:lnTo>
                    <a:pt x="362216" y="206717"/>
                  </a:lnTo>
                  <a:lnTo>
                    <a:pt x="357847" y="213499"/>
                  </a:lnTo>
                  <a:lnTo>
                    <a:pt x="356006" y="221399"/>
                  </a:lnTo>
                  <a:lnTo>
                    <a:pt x="357466" y="229527"/>
                  </a:lnTo>
                  <a:lnTo>
                    <a:pt x="362102" y="235991"/>
                  </a:lnTo>
                  <a:lnTo>
                    <a:pt x="368896" y="240360"/>
                  </a:lnTo>
                  <a:lnTo>
                    <a:pt x="376796" y="242201"/>
                  </a:lnTo>
                  <a:lnTo>
                    <a:pt x="384924" y="240741"/>
                  </a:lnTo>
                  <a:lnTo>
                    <a:pt x="388937" y="237858"/>
                  </a:lnTo>
                  <a:lnTo>
                    <a:pt x="391452" y="235991"/>
                  </a:lnTo>
                  <a:lnTo>
                    <a:pt x="395744" y="229311"/>
                  </a:lnTo>
                  <a:lnTo>
                    <a:pt x="397586" y="221399"/>
                  </a:lnTo>
                  <a:close/>
                </a:path>
                <a:path w="732155" h="567054">
                  <a:moveTo>
                    <a:pt x="524383" y="221399"/>
                  </a:moveTo>
                  <a:lnTo>
                    <a:pt x="522516" y="213271"/>
                  </a:lnTo>
                  <a:lnTo>
                    <a:pt x="521500" y="211772"/>
                  </a:lnTo>
                  <a:lnTo>
                    <a:pt x="520623" y="210515"/>
                  </a:lnTo>
                  <a:lnTo>
                    <a:pt x="520623" y="221399"/>
                  </a:lnTo>
                  <a:lnTo>
                    <a:pt x="514959" y="233743"/>
                  </a:lnTo>
                  <a:lnTo>
                    <a:pt x="503580" y="237858"/>
                  </a:lnTo>
                  <a:lnTo>
                    <a:pt x="492201" y="233743"/>
                  </a:lnTo>
                  <a:lnTo>
                    <a:pt x="486537" y="221399"/>
                  </a:lnTo>
                  <a:lnTo>
                    <a:pt x="486029" y="211772"/>
                  </a:lnTo>
                  <a:lnTo>
                    <a:pt x="494703" y="204851"/>
                  </a:lnTo>
                  <a:lnTo>
                    <a:pt x="513207" y="203847"/>
                  </a:lnTo>
                  <a:lnTo>
                    <a:pt x="520128" y="212521"/>
                  </a:lnTo>
                  <a:lnTo>
                    <a:pt x="520192" y="213499"/>
                  </a:lnTo>
                  <a:lnTo>
                    <a:pt x="520623" y="221399"/>
                  </a:lnTo>
                  <a:lnTo>
                    <a:pt x="520623" y="210515"/>
                  </a:lnTo>
                  <a:lnTo>
                    <a:pt x="517982" y="206717"/>
                  </a:lnTo>
                  <a:lnTo>
                    <a:pt x="513740" y="203847"/>
                  </a:lnTo>
                  <a:lnTo>
                    <a:pt x="511708" y="202476"/>
                  </a:lnTo>
                  <a:lnTo>
                    <a:pt x="503580" y="200609"/>
                  </a:lnTo>
                  <a:lnTo>
                    <a:pt x="495452" y="202069"/>
                  </a:lnTo>
                  <a:lnTo>
                    <a:pt x="488988" y="206717"/>
                  </a:lnTo>
                  <a:lnTo>
                    <a:pt x="484619" y="213499"/>
                  </a:lnTo>
                  <a:lnTo>
                    <a:pt x="482777" y="221399"/>
                  </a:lnTo>
                  <a:lnTo>
                    <a:pt x="484251" y="229527"/>
                  </a:lnTo>
                  <a:lnTo>
                    <a:pt x="488886" y="235991"/>
                  </a:lnTo>
                  <a:lnTo>
                    <a:pt x="495681" y="240360"/>
                  </a:lnTo>
                  <a:lnTo>
                    <a:pt x="503580" y="242201"/>
                  </a:lnTo>
                  <a:lnTo>
                    <a:pt x="511708" y="240741"/>
                  </a:lnTo>
                  <a:lnTo>
                    <a:pt x="515721" y="237858"/>
                  </a:lnTo>
                  <a:lnTo>
                    <a:pt x="518236" y="235991"/>
                  </a:lnTo>
                  <a:lnTo>
                    <a:pt x="522541" y="229311"/>
                  </a:lnTo>
                  <a:lnTo>
                    <a:pt x="524383" y="221399"/>
                  </a:lnTo>
                  <a:close/>
                </a:path>
                <a:path w="732155" h="567054">
                  <a:moveTo>
                    <a:pt x="731786" y="382333"/>
                  </a:moveTo>
                  <a:lnTo>
                    <a:pt x="731697" y="378891"/>
                  </a:lnTo>
                  <a:lnTo>
                    <a:pt x="731532" y="372503"/>
                  </a:lnTo>
                  <a:lnTo>
                    <a:pt x="731596" y="95592"/>
                  </a:lnTo>
                  <a:lnTo>
                    <a:pt x="731227" y="51244"/>
                  </a:lnTo>
                  <a:lnTo>
                    <a:pt x="728408" y="42595"/>
                  </a:lnTo>
                  <a:lnTo>
                    <a:pt x="728408" y="398551"/>
                  </a:lnTo>
                  <a:lnTo>
                    <a:pt x="726579" y="403517"/>
                  </a:lnTo>
                  <a:lnTo>
                    <a:pt x="705396" y="435864"/>
                  </a:lnTo>
                  <a:lnTo>
                    <a:pt x="672477" y="446963"/>
                  </a:lnTo>
                  <a:lnTo>
                    <a:pt x="665988" y="446328"/>
                  </a:lnTo>
                  <a:lnTo>
                    <a:pt x="660400" y="447675"/>
                  </a:lnTo>
                  <a:lnTo>
                    <a:pt x="664718" y="447675"/>
                  </a:lnTo>
                  <a:lnTo>
                    <a:pt x="647103" y="447954"/>
                  </a:lnTo>
                  <a:lnTo>
                    <a:pt x="604240" y="447954"/>
                  </a:lnTo>
                  <a:lnTo>
                    <a:pt x="462254" y="447408"/>
                  </a:lnTo>
                  <a:lnTo>
                    <a:pt x="387692" y="447179"/>
                  </a:lnTo>
                  <a:lnTo>
                    <a:pt x="338239" y="447179"/>
                  </a:lnTo>
                  <a:lnTo>
                    <a:pt x="280670" y="447408"/>
                  </a:lnTo>
                  <a:lnTo>
                    <a:pt x="244576" y="447954"/>
                  </a:lnTo>
                  <a:lnTo>
                    <a:pt x="241579" y="447954"/>
                  </a:lnTo>
                  <a:lnTo>
                    <a:pt x="227164" y="449008"/>
                  </a:lnTo>
                  <a:lnTo>
                    <a:pt x="225679" y="449008"/>
                  </a:lnTo>
                  <a:lnTo>
                    <a:pt x="155790" y="557682"/>
                  </a:lnTo>
                  <a:lnTo>
                    <a:pt x="155727" y="448500"/>
                  </a:lnTo>
                  <a:lnTo>
                    <a:pt x="154914" y="447675"/>
                  </a:lnTo>
                  <a:lnTo>
                    <a:pt x="72085" y="447675"/>
                  </a:lnTo>
                  <a:lnTo>
                    <a:pt x="67170" y="446671"/>
                  </a:lnTo>
                  <a:lnTo>
                    <a:pt x="66243" y="446468"/>
                  </a:lnTo>
                  <a:lnTo>
                    <a:pt x="59753" y="446671"/>
                  </a:lnTo>
                  <a:lnTo>
                    <a:pt x="53695" y="446163"/>
                  </a:lnTo>
                  <a:lnTo>
                    <a:pt x="17195" y="428015"/>
                  </a:lnTo>
                  <a:lnTo>
                    <a:pt x="3721" y="398551"/>
                  </a:lnTo>
                  <a:lnTo>
                    <a:pt x="4495" y="389750"/>
                  </a:lnTo>
                  <a:lnTo>
                    <a:pt x="4521" y="51244"/>
                  </a:lnTo>
                  <a:lnTo>
                    <a:pt x="36931" y="10566"/>
                  </a:lnTo>
                  <a:lnTo>
                    <a:pt x="59359" y="4051"/>
                  </a:lnTo>
                  <a:lnTo>
                    <a:pt x="66167" y="5372"/>
                  </a:lnTo>
                  <a:lnTo>
                    <a:pt x="69176" y="4051"/>
                  </a:lnTo>
                  <a:lnTo>
                    <a:pt x="70891" y="3302"/>
                  </a:lnTo>
                  <a:lnTo>
                    <a:pt x="107365" y="4749"/>
                  </a:lnTo>
                  <a:lnTo>
                    <a:pt x="154851" y="4749"/>
                  </a:lnTo>
                  <a:lnTo>
                    <a:pt x="180987" y="4483"/>
                  </a:lnTo>
                  <a:lnTo>
                    <a:pt x="673989" y="4483"/>
                  </a:lnTo>
                  <a:lnTo>
                    <a:pt x="709828" y="19646"/>
                  </a:lnTo>
                  <a:lnTo>
                    <a:pt x="727544" y="388785"/>
                  </a:lnTo>
                  <a:lnTo>
                    <a:pt x="727633" y="389750"/>
                  </a:lnTo>
                  <a:lnTo>
                    <a:pt x="727748" y="391134"/>
                  </a:lnTo>
                  <a:lnTo>
                    <a:pt x="727837" y="392036"/>
                  </a:lnTo>
                  <a:lnTo>
                    <a:pt x="728408" y="398551"/>
                  </a:lnTo>
                  <a:lnTo>
                    <a:pt x="728408" y="42595"/>
                  </a:lnTo>
                  <a:lnTo>
                    <a:pt x="723887" y="28714"/>
                  </a:lnTo>
                  <a:lnTo>
                    <a:pt x="707326" y="12700"/>
                  </a:lnTo>
                  <a:lnTo>
                    <a:pt x="687781" y="4483"/>
                  </a:lnTo>
                  <a:lnTo>
                    <a:pt x="684987" y="3302"/>
                  </a:lnTo>
                  <a:lnTo>
                    <a:pt x="684212" y="3302"/>
                  </a:lnTo>
                  <a:lnTo>
                    <a:pt x="661289" y="1028"/>
                  </a:lnTo>
                  <a:lnTo>
                    <a:pt x="607923" y="673"/>
                  </a:lnTo>
                  <a:lnTo>
                    <a:pt x="553656" y="381"/>
                  </a:lnTo>
                  <a:lnTo>
                    <a:pt x="450913" y="0"/>
                  </a:lnTo>
                  <a:lnTo>
                    <a:pt x="252387" y="0"/>
                  </a:lnTo>
                  <a:lnTo>
                    <a:pt x="71526" y="1028"/>
                  </a:lnTo>
                  <a:lnTo>
                    <a:pt x="47383" y="3302"/>
                  </a:lnTo>
                  <a:lnTo>
                    <a:pt x="46697" y="3302"/>
                  </a:lnTo>
                  <a:lnTo>
                    <a:pt x="23469" y="13411"/>
                  </a:lnTo>
                  <a:lnTo>
                    <a:pt x="6629" y="30784"/>
                  </a:lnTo>
                  <a:lnTo>
                    <a:pt x="444" y="55194"/>
                  </a:lnTo>
                  <a:lnTo>
                    <a:pt x="444" y="69380"/>
                  </a:lnTo>
                  <a:lnTo>
                    <a:pt x="63" y="69380"/>
                  </a:lnTo>
                  <a:lnTo>
                    <a:pt x="0" y="73177"/>
                  </a:lnTo>
                  <a:lnTo>
                    <a:pt x="444" y="73177"/>
                  </a:lnTo>
                  <a:lnTo>
                    <a:pt x="482" y="210477"/>
                  </a:lnTo>
                  <a:lnTo>
                    <a:pt x="63" y="210477"/>
                  </a:lnTo>
                  <a:lnTo>
                    <a:pt x="139" y="214236"/>
                  </a:lnTo>
                  <a:lnTo>
                    <a:pt x="482" y="214236"/>
                  </a:lnTo>
                  <a:lnTo>
                    <a:pt x="482" y="372503"/>
                  </a:lnTo>
                  <a:lnTo>
                    <a:pt x="304" y="378891"/>
                  </a:lnTo>
                  <a:lnTo>
                    <a:pt x="304" y="382333"/>
                  </a:lnTo>
                  <a:lnTo>
                    <a:pt x="9499" y="423456"/>
                  </a:lnTo>
                  <a:lnTo>
                    <a:pt x="47383" y="449008"/>
                  </a:lnTo>
                  <a:lnTo>
                    <a:pt x="47129" y="449008"/>
                  </a:lnTo>
                  <a:lnTo>
                    <a:pt x="69913" y="450837"/>
                  </a:lnTo>
                  <a:lnTo>
                    <a:pt x="70739" y="450837"/>
                  </a:lnTo>
                  <a:lnTo>
                    <a:pt x="71043" y="451142"/>
                  </a:lnTo>
                  <a:lnTo>
                    <a:pt x="71526" y="451434"/>
                  </a:lnTo>
                  <a:lnTo>
                    <a:pt x="99364" y="451434"/>
                  </a:lnTo>
                  <a:lnTo>
                    <a:pt x="99669" y="451142"/>
                  </a:lnTo>
                  <a:lnTo>
                    <a:pt x="100228" y="450837"/>
                  </a:lnTo>
                  <a:lnTo>
                    <a:pt x="113626" y="450837"/>
                  </a:lnTo>
                  <a:lnTo>
                    <a:pt x="114198" y="451142"/>
                  </a:lnTo>
                  <a:lnTo>
                    <a:pt x="114503" y="451434"/>
                  </a:lnTo>
                  <a:lnTo>
                    <a:pt x="152031" y="451434"/>
                  </a:lnTo>
                  <a:lnTo>
                    <a:pt x="152031" y="566000"/>
                  </a:lnTo>
                  <a:lnTo>
                    <a:pt x="154533" y="566585"/>
                  </a:lnTo>
                  <a:lnTo>
                    <a:pt x="160248" y="557682"/>
                  </a:lnTo>
                  <a:lnTo>
                    <a:pt x="189509" y="512191"/>
                  </a:lnTo>
                  <a:lnTo>
                    <a:pt x="189509" y="512597"/>
                  </a:lnTo>
                  <a:lnTo>
                    <a:pt x="189750" y="512191"/>
                  </a:lnTo>
                  <a:lnTo>
                    <a:pt x="190677" y="510616"/>
                  </a:lnTo>
                  <a:lnTo>
                    <a:pt x="191909" y="508685"/>
                  </a:lnTo>
                  <a:lnTo>
                    <a:pt x="193268" y="506831"/>
                  </a:lnTo>
                  <a:lnTo>
                    <a:pt x="193268" y="506336"/>
                  </a:lnTo>
                  <a:lnTo>
                    <a:pt x="228561" y="451434"/>
                  </a:lnTo>
                  <a:lnTo>
                    <a:pt x="641629" y="451434"/>
                  </a:lnTo>
                  <a:lnTo>
                    <a:pt x="661060" y="450837"/>
                  </a:lnTo>
                  <a:lnTo>
                    <a:pt x="706234" y="439623"/>
                  </a:lnTo>
                  <a:lnTo>
                    <a:pt x="729932" y="401294"/>
                  </a:lnTo>
                  <a:lnTo>
                    <a:pt x="731596" y="388785"/>
                  </a:lnTo>
                  <a:lnTo>
                    <a:pt x="731786" y="3823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 descr=""/>
          <p:cNvGrpSpPr/>
          <p:nvPr/>
        </p:nvGrpSpPr>
        <p:grpSpPr>
          <a:xfrm>
            <a:off x="11787271" y="4298704"/>
            <a:ext cx="756920" cy="431800"/>
            <a:chOff x="11787271" y="4298704"/>
            <a:chExt cx="756920" cy="431800"/>
          </a:xfrm>
        </p:grpSpPr>
        <p:sp>
          <p:nvSpPr>
            <p:cNvPr id="54" name="object 54" descr=""/>
            <p:cNvSpPr/>
            <p:nvPr/>
          </p:nvSpPr>
          <p:spPr>
            <a:xfrm>
              <a:off x="11787271" y="4298709"/>
              <a:ext cx="756920" cy="431800"/>
            </a:xfrm>
            <a:custGeom>
              <a:avLst/>
              <a:gdLst/>
              <a:ahLst/>
              <a:cxnLst/>
              <a:rect l="l" t="t" r="r" b="b"/>
              <a:pathLst>
                <a:path w="756920" h="431800">
                  <a:moveTo>
                    <a:pt x="441215" y="527"/>
                  </a:moveTo>
                  <a:lnTo>
                    <a:pt x="437451" y="527"/>
                  </a:lnTo>
                  <a:lnTo>
                    <a:pt x="437451" y="0"/>
                  </a:lnTo>
                  <a:lnTo>
                    <a:pt x="441215" y="0"/>
                  </a:lnTo>
                  <a:lnTo>
                    <a:pt x="441215" y="527"/>
                  </a:lnTo>
                  <a:close/>
                </a:path>
                <a:path w="756920" h="431800">
                  <a:moveTo>
                    <a:pt x="531470" y="527"/>
                  </a:moveTo>
                  <a:lnTo>
                    <a:pt x="527712" y="527"/>
                  </a:lnTo>
                  <a:lnTo>
                    <a:pt x="527712" y="0"/>
                  </a:lnTo>
                  <a:lnTo>
                    <a:pt x="531470" y="0"/>
                  </a:lnTo>
                  <a:lnTo>
                    <a:pt x="531470" y="527"/>
                  </a:lnTo>
                  <a:close/>
                </a:path>
                <a:path w="756920" h="431800">
                  <a:moveTo>
                    <a:pt x="543759" y="430947"/>
                  </a:moveTo>
                  <a:lnTo>
                    <a:pt x="73779" y="430947"/>
                  </a:lnTo>
                  <a:lnTo>
                    <a:pt x="32184" y="430326"/>
                  </a:lnTo>
                  <a:lnTo>
                    <a:pt x="24934" y="430326"/>
                  </a:lnTo>
                  <a:lnTo>
                    <a:pt x="12712" y="426862"/>
                  </a:lnTo>
                  <a:lnTo>
                    <a:pt x="3590" y="419834"/>
                  </a:lnTo>
                  <a:lnTo>
                    <a:pt x="1050" y="409873"/>
                  </a:lnTo>
                  <a:lnTo>
                    <a:pt x="968" y="409552"/>
                  </a:lnTo>
                  <a:lnTo>
                    <a:pt x="877" y="361051"/>
                  </a:lnTo>
                  <a:lnTo>
                    <a:pt x="716" y="313012"/>
                  </a:lnTo>
                  <a:lnTo>
                    <a:pt x="198" y="218980"/>
                  </a:lnTo>
                  <a:lnTo>
                    <a:pt x="8" y="170016"/>
                  </a:lnTo>
                  <a:lnTo>
                    <a:pt x="0" y="120752"/>
                  </a:lnTo>
                  <a:lnTo>
                    <a:pt x="268" y="72730"/>
                  </a:lnTo>
                  <a:lnTo>
                    <a:pt x="901" y="24712"/>
                  </a:lnTo>
                  <a:lnTo>
                    <a:pt x="1934" y="10582"/>
                  </a:lnTo>
                  <a:lnTo>
                    <a:pt x="1951" y="10448"/>
                  </a:lnTo>
                  <a:lnTo>
                    <a:pt x="8542" y="6488"/>
                  </a:lnTo>
                  <a:lnTo>
                    <a:pt x="15636" y="3241"/>
                  </a:lnTo>
                  <a:lnTo>
                    <a:pt x="23138" y="1443"/>
                  </a:lnTo>
                  <a:lnTo>
                    <a:pt x="32393" y="527"/>
                  </a:lnTo>
                  <a:lnTo>
                    <a:pt x="723418" y="527"/>
                  </a:lnTo>
                  <a:lnTo>
                    <a:pt x="754664" y="23130"/>
                  </a:lnTo>
                  <a:lnTo>
                    <a:pt x="756879" y="71640"/>
                  </a:lnTo>
                  <a:lnTo>
                    <a:pt x="756867" y="120752"/>
                  </a:lnTo>
                  <a:lnTo>
                    <a:pt x="756093" y="168829"/>
                  </a:lnTo>
                  <a:lnTo>
                    <a:pt x="756074" y="170016"/>
                  </a:lnTo>
                  <a:lnTo>
                    <a:pt x="755947" y="216893"/>
                  </a:lnTo>
                  <a:lnTo>
                    <a:pt x="755941" y="408973"/>
                  </a:lnTo>
                  <a:lnTo>
                    <a:pt x="755476" y="409552"/>
                  </a:lnTo>
                  <a:lnTo>
                    <a:pt x="754871" y="409873"/>
                  </a:lnTo>
                  <a:lnTo>
                    <a:pt x="751077" y="421023"/>
                  </a:lnTo>
                  <a:lnTo>
                    <a:pt x="741320" y="427699"/>
                  </a:lnTo>
                  <a:lnTo>
                    <a:pt x="730714" y="430097"/>
                  </a:lnTo>
                  <a:lnTo>
                    <a:pt x="716935" y="430097"/>
                  </a:lnTo>
                  <a:lnTo>
                    <a:pt x="678180" y="430808"/>
                  </a:lnTo>
                  <a:lnTo>
                    <a:pt x="577838" y="430808"/>
                  </a:lnTo>
                  <a:lnTo>
                    <a:pt x="543759" y="430947"/>
                  </a:lnTo>
                  <a:close/>
                </a:path>
                <a:path w="756920" h="431800">
                  <a:moveTo>
                    <a:pt x="729704" y="430326"/>
                  </a:moveTo>
                  <a:lnTo>
                    <a:pt x="723406" y="430326"/>
                  </a:lnTo>
                  <a:lnTo>
                    <a:pt x="716935" y="430097"/>
                  </a:lnTo>
                  <a:lnTo>
                    <a:pt x="730714" y="430097"/>
                  </a:lnTo>
                  <a:lnTo>
                    <a:pt x="729704" y="430326"/>
                  </a:lnTo>
                  <a:close/>
                </a:path>
                <a:path w="756920" h="431800">
                  <a:moveTo>
                    <a:pt x="670590" y="430947"/>
                  </a:moveTo>
                  <a:lnTo>
                    <a:pt x="613766" y="430947"/>
                  </a:lnTo>
                  <a:lnTo>
                    <a:pt x="577838" y="430808"/>
                  </a:lnTo>
                  <a:lnTo>
                    <a:pt x="678180" y="430808"/>
                  </a:lnTo>
                  <a:lnTo>
                    <a:pt x="670590" y="430947"/>
                  </a:lnTo>
                  <a:close/>
                </a:path>
                <a:path w="756920" h="431800">
                  <a:moveTo>
                    <a:pt x="270474" y="431374"/>
                  </a:moveTo>
                  <a:lnTo>
                    <a:pt x="118598" y="431374"/>
                  </a:lnTo>
                  <a:lnTo>
                    <a:pt x="60258" y="430947"/>
                  </a:lnTo>
                  <a:lnTo>
                    <a:pt x="389585" y="430947"/>
                  </a:lnTo>
                  <a:lnTo>
                    <a:pt x="270474" y="431374"/>
                  </a:lnTo>
                  <a:close/>
                </a:path>
                <a:path w="756920" h="431800">
                  <a:moveTo>
                    <a:pt x="527712" y="431374"/>
                  </a:moveTo>
                  <a:lnTo>
                    <a:pt x="373657" y="431374"/>
                  </a:lnTo>
                  <a:lnTo>
                    <a:pt x="542964" y="430947"/>
                  </a:lnTo>
                  <a:lnTo>
                    <a:pt x="527712" y="430947"/>
                  </a:lnTo>
                  <a:lnTo>
                    <a:pt x="527712" y="431374"/>
                  </a:lnTo>
                  <a:close/>
                </a:path>
                <a:path w="756920" h="431800">
                  <a:moveTo>
                    <a:pt x="683964" y="431374"/>
                  </a:moveTo>
                  <a:lnTo>
                    <a:pt x="531470" y="431374"/>
                  </a:lnTo>
                  <a:lnTo>
                    <a:pt x="531470" y="430947"/>
                  </a:lnTo>
                  <a:lnTo>
                    <a:pt x="66175" y="430947"/>
                  </a:lnTo>
                  <a:lnTo>
                    <a:pt x="683964" y="4313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1787271" y="4298704"/>
              <a:ext cx="756920" cy="431800"/>
            </a:xfrm>
            <a:custGeom>
              <a:avLst/>
              <a:gdLst/>
              <a:ahLst/>
              <a:cxnLst/>
              <a:rect l="l" t="t" r="r" b="b"/>
              <a:pathLst>
                <a:path w="756920" h="431800">
                  <a:moveTo>
                    <a:pt x="441209" y="527"/>
                  </a:moveTo>
                  <a:lnTo>
                    <a:pt x="437445" y="527"/>
                  </a:lnTo>
                  <a:lnTo>
                    <a:pt x="437445" y="0"/>
                  </a:lnTo>
                  <a:lnTo>
                    <a:pt x="441209" y="0"/>
                  </a:lnTo>
                  <a:lnTo>
                    <a:pt x="441209" y="527"/>
                  </a:lnTo>
                  <a:close/>
                </a:path>
                <a:path w="756920" h="431800">
                  <a:moveTo>
                    <a:pt x="531470" y="527"/>
                  </a:moveTo>
                  <a:lnTo>
                    <a:pt x="527706" y="527"/>
                  </a:lnTo>
                  <a:lnTo>
                    <a:pt x="527706" y="0"/>
                  </a:lnTo>
                  <a:lnTo>
                    <a:pt x="531470" y="0"/>
                  </a:lnTo>
                  <a:lnTo>
                    <a:pt x="531470" y="527"/>
                  </a:lnTo>
                  <a:close/>
                </a:path>
                <a:path w="756920" h="431800">
                  <a:moveTo>
                    <a:pt x="544774" y="430948"/>
                  </a:moveTo>
                  <a:lnTo>
                    <a:pt x="73823" y="430948"/>
                  </a:lnTo>
                  <a:lnTo>
                    <a:pt x="32239" y="430326"/>
                  </a:lnTo>
                  <a:lnTo>
                    <a:pt x="24933" y="430326"/>
                  </a:lnTo>
                  <a:lnTo>
                    <a:pt x="12410" y="426779"/>
                  </a:lnTo>
                  <a:lnTo>
                    <a:pt x="12601" y="426779"/>
                  </a:lnTo>
                  <a:lnTo>
                    <a:pt x="3589" y="419838"/>
                  </a:lnTo>
                  <a:lnTo>
                    <a:pt x="1050" y="409878"/>
                  </a:lnTo>
                  <a:lnTo>
                    <a:pt x="968" y="409557"/>
                  </a:lnTo>
                  <a:lnTo>
                    <a:pt x="877" y="361056"/>
                  </a:lnTo>
                  <a:lnTo>
                    <a:pt x="716" y="313017"/>
                  </a:lnTo>
                  <a:lnTo>
                    <a:pt x="276" y="233296"/>
                  </a:lnTo>
                  <a:lnTo>
                    <a:pt x="197" y="218980"/>
                  </a:lnTo>
                  <a:lnTo>
                    <a:pt x="109" y="196684"/>
                  </a:lnTo>
                  <a:lnTo>
                    <a:pt x="0" y="120705"/>
                  </a:lnTo>
                  <a:lnTo>
                    <a:pt x="252" y="75518"/>
                  </a:lnTo>
                  <a:lnTo>
                    <a:pt x="861" y="27762"/>
                  </a:lnTo>
                  <a:lnTo>
                    <a:pt x="32400" y="527"/>
                  </a:lnTo>
                  <a:lnTo>
                    <a:pt x="723408" y="527"/>
                  </a:lnTo>
                  <a:lnTo>
                    <a:pt x="732032" y="1097"/>
                  </a:lnTo>
                  <a:lnTo>
                    <a:pt x="739799" y="2764"/>
                  </a:lnTo>
                  <a:lnTo>
                    <a:pt x="742402" y="4068"/>
                  </a:lnTo>
                  <a:lnTo>
                    <a:pt x="22475" y="4068"/>
                  </a:lnTo>
                  <a:lnTo>
                    <a:pt x="15289" y="7093"/>
                  </a:lnTo>
                  <a:lnTo>
                    <a:pt x="18959" y="9197"/>
                  </a:lnTo>
                  <a:lnTo>
                    <a:pt x="11396" y="9197"/>
                  </a:lnTo>
                  <a:lnTo>
                    <a:pt x="5724" y="13074"/>
                  </a:lnTo>
                  <a:lnTo>
                    <a:pt x="4827" y="17763"/>
                  </a:lnTo>
                  <a:lnTo>
                    <a:pt x="4741" y="27762"/>
                  </a:lnTo>
                  <a:lnTo>
                    <a:pt x="5344" y="72701"/>
                  </a:lnTo>
                  <a:lnTo>
                    <a:pt x="5603" y="120705"/>
                  </a:lnTo>
                  <a:lnTo>
                    <a:pt x="5535" y="180074"/>
                  </a:lnTo>
                  <a:lnTo>
                    <a:pt x="5466" y="196684"/>
                  </a:lnTo>
                  <a:lnTo>
                    <a:pt x="5370" y="218980"/>
                  </a:lnTo>
                  <a:lnTo>
                    <a:pt x="4854" y="312787"/>
                  </a:lnTo>
                  <a:lnTo>
                    <a:pt x="4899" y="408973"/>
                  </a:lnTo>
                  <a:lnTo>
                    <a:pt x="8460" y="419306"/>
                  </a:lnTo>
                  <a:lnTo>
                    <a:pt x="16288" y="424286"/>
                  </a:lnTo>
                  <a:lnTo>
                    <a:pt x="26543" y="426166"/>
                  </a:lnTo>
                  <a:lnTo>
                    <a:pt x="36854" y="427322"/>
                  </a:lnTo>
                  <a:lnTo>
                    <a:pt x="741872" y="427322"/>
                  </a:lnTo>
                  <a:lnTo>
                    <a:pt x="741314" y="427704"/>
                  </a:lnTo>
                  <a:lnTo>
                    <a:pt x="730725" y="430097"/>
                  </a:lnTo>
                  <a:lnTo>
                    <a:pt x="716929" y="430097"/>
                  </a:lnTo>
                  <a:lnTo>
                    <a:pt x="677974" y="430812"/>
                  </a:lnTo>
                  <a:lnTo>
                    <a:pt x="577837" y="430812"/>
                  </a:lnTo>
                  <a:lnTo>
                    <a:pt x="544774" y="430948"/>
                  </a:lnTo>
                  <a:close/>
                </a:path>
                <a:path w="756920" h="431800">
                  <a:moveTo>
                    <a:pt x="410080" y="229439"/>
                  </a:moveTo>
                  <a:lnTo>
                    <a:pt x="403221" y="229439"/>
                  </a:lnTo>
                  <a:lnTo>
                    <a:pt x="736228" y="11890"/>
                  </a:lnTo>
                  <a:lnTo>
                    <a:pt x="739144" y="9936"/>
                  </a:lnTo>
                  <a:lnTo>
                    <a:pt x="742117" y="7997"/>
                  </a:lnTo>
                  <a:lnTo>
                    <a:pt x="735863" y="5913"/>
                  </a:lnTo>
                  <a:lnTo>
                    <a:pt x="729458" y="4806"/>
                  </a:lnTo>
                  <a:lnTo>
                    <a:pt x="721480" y="4270"/>
                  </a:lnTo>
                  <a:lnTo>
                    <a:pt x="31088" y="4270"/>
                  </a:lnTo>
                  <a:lnTo>
                    <a:pt x="22475" y="4068"/>
                  </a:lnTo>
                  <a:lnTo>
                    <a:pt x="742402" y="4068"/>
                  </a:lnTo>
                  <a:lnTo>
                    <a:pt x="746744" y="6245"/>
                  </a:lnTo>
                  <a:lnTo>
                    <a:pt x="752080" y="10158"/>
                  </a:lnTo>
                  <a:lnTo>
                    <a:pt x="745689" y="10158"/>
                  </a:lnTo>
                  <a:lnTo>
                    <a:pt x="525675" y="153907"/>
                  </a:lnTo>
                  <a:lnTo>
                    <a:pt x="527374" y="155975"/>
                  </a:lnTo>
                  <a:lnTo>
                    <a:pt x="522516" y="155975"/>
                  </a:lnTo>
                  <a:lnTo>
                    <a:pt x="410080" y="229439"/>
                  </a:lnTo>
                  <a:close/>
                </a:path>
                <a:path w="756920" h="431800">
                  <a:moveTo>
                    <a:pt x="51755" y="426779"/>
                  </a:moveTo>
                  <a:lnTo>
                    <a:pt x="46905" y="426779"/>
                  </a:lnTo>
                  <a:lnTo>
                    <a:pt x="268778" y="156745"/>
                  </a:lnTo>
                  <a:lnTo>
                    <a:pt x="11396" y="9197"/>
                  </a:lnTo>
                  <a:lnTo>
                    <a:pt x="18959" y="9197"/>
                  </a:lnTo>
                  <a:lnTo>
                    <a:pt x="279612" y="158642"/>
                  </a:lnTo>
                  <a:lnTo>
                    <a:pt x="272071" y="158642"/>
                  </a:lnTo>
                  <a:lnTo>
                    <a:pt x="51755" y="426779"/>
                  </a:lnTo>
                  <a:close/>
                </a:path>
                <a:path w="756920" h="431800">
                  <a:moveTo>
                    <a:pt x="750765" y="421236"/>
                  </a:moveTo>
                  <a:lnTo>
                    <a:pt x="745333" y="421236"/>
                  </a:lnTo>
                  <a:lnTo>
                    <a:pt x="750668" y="416961"/>
                  </a:lnTo>
                  <a:lnTo>
                    <a:pt x="749810" y="411444"/>
                  </a:lnTo>
                  <a:lnTo>
                    <a:pt x="751598" y="405763"/>
                  </a:lnTo>
                  <a:lnTo>
                    <a:pt x="751579" y="233296"/>
                  </a:lnTo>
                  <a:lnTo>
                    <a:pt x="751455" y="196684"/>
                  </a:lnTo>
                  <a:lnTo>
                    <a:pt x="751363" y="180074"/>
                  </a:lnTo>
                  <a:lnTo>
                    <a:pt x="751314" y="171200"/>
                  </a:lnTo>
                  <a:lnTo>
                    <a:pt x="750892" y="123355"/>
                  </a:lnTo>
                  <a:lnTo>
                    <a:pt x="750919" y="72701"/>
                  </a:lnTo>
                  <a:lnTo>
                    <a:pt x="751785" y="27762"/>
                  </a:lnTo>
                  <a:lnTo>
                    <a:pt x="751314" y="27462"/>
                  </a:lnTo>
                  <a:lnTo>
                    <a:pt x="750973" y="26991"/>
                  </a:lnTo>
                  <a:lnTo>
                    <a:pt x="750911" y="19950"/>
                  </a:lnTo>
                  <a:lnTo>
                    <a:pt x="750430" y="14134"/>
                  </a:lnTo>
                  <a:lnTo>
                    <a:pt x="745689" y="10158"/>
                  </a:lnTo>
                  <a:lnTo>
                    <a:pt x="752080" y="10158"/>
                  </a:lnTo>
                  <a:lnTo>
                    <a:pt x="752489" y="10458"/>
                  </a:lnTo>
                  <a:lnTo>
                    <a:pt x="752619" y="10458"/>
                  </a:lnTo>
                  <a:lnTo>
                    <a:pt x="754395" y="16104"/>
                  </a:lnTo>
                  <a:lnTo>
                    <a:pt x="754477" y="18290"/>
                  </a:lnTo>
                  <a:lnTo>
                    <a:pt x="754540" y="19950"/>
                  </a:lnTo>
                  <a:lnTo>
                    <a:pt x="754659" y="23135"/>
                  </a:lnTo>
                  <a:lnTo>
                    <a:pt x="755207" y="23398"/>
                  </a:lnTo>
                  <a:lnTo>
                    <a:pt x="755636" y="23910"/>
                  </a:lnTo>
                  <a:lnTo>
                    <a:pt x="756652" y="72701"/>
                  </a:lnTo>
                  <a:lnTo>
                    <a:pt x="756644" y="123355"/>
                  </a:lnTo>
                  <a:lnTo>
                    <a:pt x="756371" y="153907"/>
                  </a:lnTo>
                  <a:lnTo>
                    <a:pt x="756329" y="158642"/>
                  </a:lnTo>
                  <a:lnTo>
                    <a:pt x="756219" y="171200"/>
                  </a:lnTo>
                  <a:lnTo>
                    <a:pt x="756167" y="180074"/>
                  </a:lnTo>
                  <a:lnTo>
                    <a:pt x="756071" y="196684"/>
                  </a:lnTo>
                  <a:lnTo>
                    <a:pt x="755953" y="216898"/>
                  </a:lnTo>
                  <a:lnTo>
                    <a:pt x="755941" y="408973"/>
                  </a:lnTo>
                  <a:lnTo>
                    <a:pt x="755471" y="409557"/>
                  </a:lnTo>
                  <a:lnTo>
                    <a:pt x="754866" y="409878"/>
                  </a:lnTo>
                  <a:lnTo>
                    <a:pt x="751068" y="421029"/>
                  </a:lnTo>
                  <a:lnTo>
                    <a:pt x="750765" y="421236"/>
                  </a:lnTo>
                  <a:close/>
                </a:path>
                <a:path w="756920" h="431800">
                  <a:moveTo>
                    <a:pt x="741872" y="427322"/>
                  </a:moveTo>
                  <a:lnTo>
                    <a:pt x="622821" y="427322"/>
                  </a:lnTo>
                  <a:lnTo>
                    <a:pt x="652914" y="427145"/>
                  </a:lnTo>
                  <a:lnTo>
                    <a:pt x="726488" y="426540"/>
                  </a:lnTo>
                  <a:lnTo>
                    <a:pt x="737226" y="425848"/>
                  </a:lnTo>
                  <a:lnTo>
                    <a:pt x="742153" y="423289"/>
                  </a:lnTo>
                  <a:lnTo>
                    <a:pt x="522516" y="155975"/>
                  </a:lnTo>
                  <a:lnTo>
                    <a:pt x="527374" y="155975"/>
                  </a:lnTo>
                  <a:lnTo>
                    <a:pt x="745333" y="421236"/>
                  </a:lnTo>
                  <a:lnTo>
                    <a:pt x="750765" y="421236"/>
                  </a:lnTo>
                  <a:lnTo>
                    <a:pt x="741872" y="427322"/>
                  </a:lnTo>
                  <a:close/>
                </a:path>
                <a:path w="756920" h="431800">
                  <a:moveTo>
                    <a:pt x="404177" y="233296"/>
                  </a:moveTo>
                  <a:lnTo>
                    <a:pt x="370999" y="215622"/>
                  </a:lnTo>
                  <a:lnTo>
                    <a:pt x="338012" y="196684"/>
                  </a:lnTo>
                  <a:lnTo>
                    <a:pt x="305081" y="177389"/>
                  </a:lnTo>
                  <a:lnTo>
                    <a:pt x="272071" y="158642"/>
                  </a:lnTo>
                  <a:lnTo>
                    <a:pt x="279612" y="158642"/>
                  </a:lnTo>
                  <a:lnTo>
                    <a:pt x="403221" y="229439"/>
                  </a:lnTo>
                  <a:lnTo>
                    <a:pt x="410080" y="229439"/>
                  </a:lnTo>
                  <a:lnTo>
                    <a:pt x="404177" y="233296"/>
                  </a:lnTo>
                  <a:close/>
                </a:path>
                <a:path w="756920" h="431800">
                  <a:moveTo>
                    <a:pt x="406514" y="427322"/>
                  </a:moveTo>
                  <a:lnTo>
                    <a:pt x="37534" y="427322"/>
                  </a:lnTo>
                  <a:lnTo>
                    <a:pt x="37767" y="427145"/>
                  </a:lnTo>
                  <a:lnTo>
                    <a:pt x="38540" y="426779"/>
                  </a:lnTo>
                  <a:lnTo>
                    <a:pt x="228881" y="426779"/>
                  </a:lnTo>
                  <a:lnTo>
                    <a:pt x="406514" y="427322"/>
                  </a:lnTo>
                  <a:close/>
                </a:path>
                <a:path w="756920" h="431800">
                  <a:moveTo>
                    <a:pt x="729712" y="430326"/>
                  </a:moveTo>
                  <a:lnTo>
                    <a:pt x="723379" y="430326"/>
                  </a:lnTo>
                  <a:lnTo>
                    <a:pt x="716929" y="430097"/>
                  </a:lnTo>
                  <a:lnTo>
                    <a:pt x="730725" y="430097"/>
                  </a:lnTo>
                  <a:lnTo>
                    <a:pt x="729712" y="430326"/>
                  </a:lnTo>
                  <a:close/>
                </a:path>
                <a:path w="756920" h="431800">
                  <a:moveTo>
                    <a:pt x="670586" y="430948"/>
                  </a:moveTo>
                  <a:lnTo>
                    <a:pt x="613194" y="430948"/>
                  </a:lnTo>
                  <a:lnTo>
                    <a:pt x="577837" y="430812"/>
                  </a:lnTo>
                  <a:lnTo>
                    <a:pt x="677974" y="430812"/>
                  </a:lnTo>
                  <a:lnTo>
                    <a:pt x="670586" y="430948"/>
                  </a:lnTo>
                  <a:close/>
                </a:path>
                <a:path w="756920" h="431800">
                  <a:moveTo>
                    <a:pt x="271355" y="431374"/>
                  </a:moveTo>
                  <a:lnTo>
                    <a:pt x="118518" y="431374"/>
                  </a:lnTo>
                  <a:lnTo>
                    <a:pt x="60381" y="430948"/>
                  </a:lnTo>
                  <a:lnTo>
                    <a:pt x="390825" y="430948"/>
                  </a:lnTo>
                  <a:lnTo>
                    <a:pt x="271355" y="431374"/>
                  </a:lnTo>
                  <a:close/>
                </a:path>
                <a:path w="756920" h="431800">
                  <a:moveTo>
                    <a:pt x="497835" y="431374"/>
                  </a:moveTo>
                  <a:lnTo>
                    <a:pt x="375677" y="431374"/>
                  </a:lnTo>
                  <a:lnTo>
                    <a:pt x="544699" y="430948"/>
                  </a:lnTo>
                  <a:lnTo>
                    <a:pt x="342077" y="430948"/>
                  </a:lnTo>
                  <a:lnTo>
                    <a:pt x="497835" y="431374"/>
                  </a:lnTo>
                  <a:close/>
                </a:path>
                <a:path w="756920" h="431800">
                  <a:moveTo>
                    <a:pt x="531470" y="431374"/>
                  </a:moveTo>
                  <a:lnTo>
                    <a:pt x="527706" y="431374"/>
                  </a:lnTo>
                  <a:lnTo>
                    <a:pt x="527706" y="430948"/>
                  </a:lnTo>
                  <a:lnTo>
                    <a:pt x="531470" y="430948"/>
                  </a:lnTo>
                  <a:lnTo>
                    <a:pt x="531470" y="431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 descr=""/>
          <p:cNvGrpSpPr/>
          <p:nvPr/>
        </p:nvGrpSpPr>
        <p:grpSpPr>
          <a:xfrm>
            <a:off x="10736565" y="5104110"/>
            <a:ext cx="3575050" cy="583565"/>
            <a:chOff x="10736565" y="5104110"/>
            <a:chExt cx="3575050" cy="583565"/>
          </a:xfrm>
        </p:grpSpPr>
        <p:sp>
          <p:nvSpPr>
            <p:cNvPr id="57" name="object 57" descr=""/>
            <p:cNvSpPr/>
            <p:nvPr/>
          </p:nvSpPr>
          <p:spPr>
            <a:xfrm>
              <a:off x="10736565" y="5104110"/>
              <a:ext cx="3575050" cy="583565"/>
            </a:xfrm>
            <a:custGeom>
              <a:avLst/>
              <a:gdLst/>
              <a:ahLst/>
              <a:cxnLst/>
              <a:rect l="l" t="t" r="r" b="b"/>
              <a:pathLst>
                <a:path w="3575050" h="583564">
                  <a:moveTo>
                    <a:pt x="1900881" y="443"/>
                  </a:moveTo>
                  <a:lnTo>
                    <a:pt x="1883100" y="443"/>
                  </a:lnTo>
                  <a:lnTo>
                    <a:pt x="1883100" y="0"/>
                  </a:lnTo>
                  <a:lnTo>
                    <a:pt x="1900881" y="443"/>
                  </a:lnTo>
                  <a:close/>
                </a:path>
                <a:path w="3575050" h="583564">
                  <a:moveTo>
                    <a:pt x="2004019" y="582273"/>
                  </a:moveTo>
                  <a:lnTo>
                    <a:pt x="1987516" y="582123"/>
                  </a:lnTo>
                  <a:lnTo>
                    <a:pt x="1040537" y="582123"/>
                  </a:lnTo>
                  <a:lnTo>
                    <a:pt x="1024207" y="577750"/>
                  </a:lnTo>
                  <a:lnTo>
                    <a:pt x="1011992" y="568498"/>
                  </a:lnTo>
                  <a:lnTo>
                    <a:pt x="1007901" y="553735"/>
                  </a:lnTo>
                  <a:lnTo>
                    <a:pt x="1007921" y="501621"/>
                  </a:lnTo>
                  <a:lnTo>
                    <a:pt x="1007791" y="449472"/>
                  </a:lnTo>
                  <a:lnTo>
                    <a:pt x="1007568" y="397298"/>
                  </a:lnTo>
                  <a:lnTo>
                    <a:pt x="1007111" y="301678"/>
                  </a:lnTo>
                  <a:lnTo>
                    <a:pt x="1007033" y="136344"/>
                  </a:lnTo>
                  <a:lnTo>
                    <a:pt x="1007376" y="92133"/>
                  </a:lnTo>
                  <a:lnTo>
                    <a:pt x="1008131" y="33045"/>
                  </a:lnTo>
                  <a:lnTo>
                    <a:pt x="1040212" y="1524"/>
                  </a:lnTo>
                  <a:lnTo>
                    <a:pt x="1133607" y="443"/>
                  </a:lnTo>
                  <a:lnTo>
                    <a:pt x="1904758" y="443"/>
                  </a:lnTo>
                  <a:lnTo>
                    <a:pt x="1974390" y="1354"/>
                  </a:lnTo>
                  <a:lnTo>
                    <a:pt x="1985805" y="1752"/>
                  </a:lnTo>
                  <a:lnTo>
                    <a:pt x="2007267" y="1752"/>
                  </a:lnTo>
                  <a:lnTo>
                    <a:pt x="2037793" y="31298"/>
                  </a:lnTo>
                  <a:lnTo>
                    <a:pt x="2038543" y="31469"/>
                  </a:lnTo>
                  <a:lnTo>
                    <a:pt x="2039204" y="32032"/>
                  </a:lnTo>
                  <a:lnTo>
                    <a:pt x="2039241" y="33045"/>
                  </a:lnTo>
                  <a:lnTo>
                    <a:pt x="2039671" y="52732"/>
                  </a:lnTo>
                  <a:lnTo>
                    <a:pt x="2039974" y="72431"/>
                  </a:lnTo>
                  <a:lnTo>
                    <a:pt x="2039947" y="188516"/>
                  </a:lnTo>
                  <a:lnTo>
                    <a:pt x="2039786" y="240707"/>
                  </a:lnTo>
                  <a:lnTo>
                    <a:pt x="2039753" y="251399"/>
                  </a:lnTo>
                  <a:lnTo>
                    <a:pt x="2039549" y="292906"/>
                  </a:lnTo>
                  <a:lnTo>
                    <a:pt x="2039525" y="297914"/>
                  </a:lnTo>
                  <a:lnTo>
                    <a:pt x="2039990" y="297914"/>
                  </a:lnTo>
                  <a:lnTo>
                    <a:pt x="2039344" y="298948"/>
                  </a:lnTo>
                  <a:lnTo>
                    <a:pt x="2039820" y="300442"/>
                  </a:lnTo>
                  <a:lnTo>
                    <a:pt x="2039711" y="301678"/>
                  </a:lnTo>
                  <a:lnTo>
                    <a:pt x="2039525" y="301678"/>
                  </a:lnTo>
                  <a:lnTo>
                    <a:pt x="2039525" y="553735"/>
                  </a:lnTo>
                  <a:lnTo>
                    <a:pt x="2038806" y="554412"/>
                  </a:lnTo>
                  <a:lnTo>
                    <a:pt x="2037979" y="554640"/>
                  </a:lnTo>
                  <a:lnTo>
                    <a:pt x="2033292" y="569191"/>
                  </a:lnTo>
                  <a:lnTo>
                    <a:pt x="2020597" y="578189"/>
                  </a:lnTo>
                  <a:lnTo>
                    <a:pt x="2004019" y="582273"/>
                  </a:lnTo>
                  <a:close/>
                </a:path>
                <a:path w="3575050" h="583564">
                  <a:moveTo>
                    <a:pt x="1974390" y="1354"/>
                  </a:moveTo>
                  <a:lnTo>
                    <a:pt x="1764676" y="1354"/>
                  </a:lnTo>
                  <a:lnTo>
                    <a:pt x="1904758" y="443"/>
                  </a:lnTo>
                  <a:lnTo>
                    <a:pt x="1948262" y="443"/>
                  </a:lnTo>
                  <a:lnTo>
                    <a:pt x="1974390" y="1354"/>
                  </a:lnTo>
                  <a:close/>
                </a:path>
                <a:path w="3575050" h="583564">
                  <a:moveTo>
                    <a:pt x="3574721" y="1354"/>
                  </a:moveTo>
                  <a:lnTo>
                    <a:pt x="1974390" y="1354"/>
                  </a:lnTo>
                  <a:lnTo>
                    <a:pt x="1948262" y="443"/>
                  </a:lnTo>
                  <a:lnTo>
                    <a:pt x="0" y="443"/>
                  </a:lnTo>
                  <a:lnTo>
                    <a:pt x="3574721" y="1354"/>
                  </a:lnTo>
                  <a:close/>
                </a:path>
                <a:path w="3575050" h="583564">
                  <a:moveTo>
                    <a:pt x="2007267" y="1752"/>
                  </a:moveTo>
                  <a:lnTo>
                    <a:pt x="1985805" y="1752"/>
                  </a:lnTo>
                  <a:lnTo>
                    <a:pt x="1991076" y="1354"/>
                  </a:lnTo>
                  <a:lnTo>
                    <a:pt x="2002816" y="1354"/>
                  </a:lnTo>
                  <a:lnTo>
                    <a:pt x="2006303" y="1524"/>
                  </a:lnTo>
                  <a:lnTo>
                    <a:pt x="2007267" y="1752"/>
                  </a:lnTo>
                  <a:close/>
                </a:path>
                <a:path w="3575050" h="583564">
                  <a:moveTo>
                    <a:pt x="1789954" y="582844"/>
                  </a:moveTo>
                  <a:lnTo>
                    <a:pt x="1101613" y="582844"/>
                  </a:lnTo>
                  <a:lnTo>
                    <a:pt x="1039903" y="582123"/>
                  </a:lnTo>
                  <a:lnTo>
                    <a:pt x="1987516" y="582123"/>
                  </a:lnTo>
                  <a:lnTo>
                    <a:pt x="1981839" y="582273"/>
                  </a:lnTo>
                  <a:lnTo>
                    <a:pt x="1790420" y="582273"/>
                  </a:lnTo>
                  <a:lnTo>
                    <a:pt x="1790037" y="582614"/>
                  </a:lnTo>
                  <a:lnTo>
                    <a:pt x="1789954" y="582844"/>
                  </a:lnTo>
                  <a:close/>
                </a:path>
                <a:path w="3575050" h="583564">
                  <a:moveTo>
                    <a:pt x="1945639" y="583229"/>
                  </a:moveTo>
                  <a:lnTo>
                    <a:pt x="1870424" y="583229"/>
                  </a:lnTo>
                  <a:lnTo>
                    <a:pt x="1805426" y="582844"/>
                  </a:lnTo>
                  <a:lnTo>
                    <a:pt x="1819764" y="582844"/>
                  </a:lnTo>
                  <a:lnTo>
                    <a:pt x="1819681" y="582614"/>
                  </a:lnTo>
                  <a:lnTo>
                    <a:pt x="1819291" y="582273"/>
                  </a:lnTo>
                  <a:lnTo>
                    <a:pt x="1981839" y="582273"/>
                  </a:lnTo>
                  <a:lnTo>
                    <a:pt x="1945639" y="583229"/>
                  </a:lnTo>
                  <a:close/>
                </a:path>
                <a:path w="3575050" h="583564">
                  <a:moveTo>
                    <a:pt x="1434172" y="583229"/>
                  </a:moveTo>
                  <a:lnTo>
                    <a:pt x="1144768" y="583229"/>
                  </a:lnTo>
                  <a:lnTo>
                    <a:pt x="1099214" y="582844"/>
                  </a:lnTo>
                  <a:lnTo>
                    <a:pt x="1544109" y="582844"/>
                  </a:lnTo>
                  <a:lnTo>
                    <a:pt x="1434172" y="583229"/>
                  </a:lnTo>
                  <a:close/>
                </a:path>
                <a:path w="3575050" h="583564">
                  <a:moveTo>
                    <a:pt x="1754103" y="583229"/>
                  </a:moveTo>
                  <a:lnTo>
                    <a:pt x="1712187" y="583229"/>
                  </a:lnTo>
                  <a:lnTo>
                    <a:pt x="1731660" y="582844"/>
                  </a:lnTo>
                  <a:lnTo>
                    <a:pt x="1655960" y="582844"/>
                  </a:lnTo>
                  <a:lnTo>
                    <a:pt x="1754103" y="5832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855562" y="5288501"/>
              <a:ext cx="252238" cy="221874"/>
            </a:xfrm>
            <a:prstGeom prst="rect">
              <a:avLst/>
            </a:prstGeom>
          </p:spPr>
        </p:pic>
        <p:sp>
          <p:nvSpPr>
            <p:cNvPr id="59" name="object 59" descr=""/>
            <p:cNvSpPr/>
            <p:nvPr/>
          </p:nvSpPr>
          <p:spPr>
            <a:xfrm>
              <a:off x="12196547" y="5530570"/>
              <a:ext cx="469265" cy="5080"/>
            </a:xfrm>
            <a:custGeom>
              <a:avLst/>
              <a:gdLst/>
              <a:ahLst/>
              <a:cxnLst/>
              <a:rect l="l" t="t" r="r" b="b"/>
              <a:pathLst>
                <a:path w="469265" h="5079">
                  <a:moveTo>
                    <a:pt x="468757" y="0"/>
                  </a:moveTo>
                  <a:lnTo>
                    <a:pt x="48006" y="0"/>
                  </a:lnTo>
                  <a:lnTo>
                    <a:pt x="48006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47256" y="3810"/>
                  </a:lnTo>
                  <a:lnTo>
                    <a:pt x="47256" y="5080"/>
                  </a:lnTo>
                  <a:lnTo>
                    <a:pt x="468757" y="5080"/>
                  </a:lnTo>
                  <a:lnTo>
                    <a:pt x="468757" y="3810"/>
                  </a:lnTo>
                  <a:lnTo>
                    <a:pt x="468757" y="1270"/>
                  </a:lnTo>
                  <a:lnTo>
                    <a:pt x="46875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0" name="object 6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855569" y="5288504"/>
              <a:ext cx="252226" cy="221854"/>
            </a:xfrm>
            <a:prstGeom prst="rect">
              <a:avLst/>
            </a:prstGeom>
          </p:spPr>
        </p:pic>
        <p:sp>
          <p:nvSpPr>
            <p:cNvPr id="61" name="object 61" descr=""/>
            <p:cNvSpPr/>
            <p:nvPr/>
          </p:nvSpPr>
          <p:spPr>
            <a:xfrm>
              <a:off x="10736555" y="5104116"/>
              <a:ext cx="2040255" cy="583565"/>
            </a:xfrm>
            <a:custGeom>
              <a:avLst/>
              <a:gdLst/>
              <a:ahLst/>
              <a:cxnLst/>
              <a:rect l="l" t="t" r="r" b="b"/>
              <a:pathLst>
                <a:path w="2040254" h="583564">
                  <a:moveTo>
                    <a:pt x="1928749" y="328231"/>
                  </a:moveTo>
                  <a:lnTo>
                    <a:pt x="1928736" y="326961"/>
                  </a:lnTo>
                  <a:lnTo>
                    <a:pt x="1508848" y="326961"/>
                  </a:lnTo>
                  <a:lnTo>
                    <a:pt x="1508848" y="328231"/>
                  </a:lnTo>
                  <a:lnTo>
                    <a:pt x="1459992" y="328231"/>
                  </a:lnTo>
                  <a:lnTo>
                    <a:pt x="1459992" y="330771"/>
                  </a:lnTo>
                  <a:lnTo>
                    <a:pt x="1508366" y="330771"/>
                  </a:lnTo>
                  <a:lnTo>
                    <a:pt x="1508366" y="332041"/>
                  </a:lnTo>
                  <a:lnTo>
                    <a:pt x="1928749" y="332041"/>
                  </a:lnTo>
                  <a:lnTo>
                    <a:pt x="1928749" y="330771"/>
                  </a:lnTo>
                  <a:lnTo>
                    <a:pt x="1928749" y="328231"/>
                  </a:lnTo>
                  <a:close/>
                </a:path>
                <a:path w="2040254" h="583564">
                  <a:moveTo>
                    <a:pt x="1928774" y="233006"/>
                  </a:moveTo>
                  <a:lnTo>
                    <a:pt x="1509699" y="233006"/>
                  </a:lnTo>
                  <a:lnTo>
                    <a:pt x="1509699" y="234276"/>
                  </a:lnTo>
                  <a:lnTo>
                    <a:pt x="1459992" y="234276"/>
                  </a:lnTo>
                  <a:lnTo>
                    <a:pt x="1459992" y="236816"/>
                  </a:lnTo>
                  <a:lnTo>
                    <a:pt x="1508721" y="236816"/>
                  </a:lnTo>
                  <a:lnTo>
                    <a:pt x="1508721" y="238086"/>
                  </a:lnTo>
                  <a:lnTo>
                    <a:pt x="1928774" y="238086"/>
                  </a:lnTo>
                  <a:lnTo>
                    <a:pt x="1928774" y="236816"/>
                  </a:lnTo>
                  <a:lnTo>
                    <a:pt x="1928774" y="234276"/>
                  </a:lnTo>
                  <a:lnTo>
                    <a:pt x="1928774" y="233006"/>
                  </a:lnTo>
                  <a:close/>
                </a:path>
                <a:path w="2040254" h="583564">
                  <a:moveTo>
                    <a:pt x="1928774" y="133515"/>
                  </a:moveTo>
                  <a:lnTo>
                    <a:pt x="1510766" y="133515"/>
                  </a:lnTo>
                  <a:lnTo>
                    <a:pt x="1510766" y="134785"/>
                  </a:lnTo>
                  <a:lnTo>
                    <a:pt x="1459992" y="134785"/>
                  </a:lnTo>
                  <a:lnTo>
                    <a:pt x="1459992" y="137325"/>
                  </a:lnTo>
                  <a:lnTo>
                    <a:pt x="1509128" y="137325"/>
                  </a:lnTo>
                  <a:lnTo>
                    <a:pt x="1509128" y="138595"/>
                  </a:lnTo>
                  <a:lnTo>
                    <a:pt x="1928774" y="138595"/>
                  </a:lnTo>
                  <a:lnTo>
                    <a:pt x="1928774" y="137325"/>
                  </a:lnTo>
                  <a:lnTo>
                    <a:pt x="1928774" y="134785"/>
                  </a:lnTo>
                  <a:lnTo>
                    <a:pt x="1928774" y="133515"/>
                  </a:lnTo>
                  <a:close/>
                </a:path>
                <a:path w="2040254" h="583564">
                  <a:moveTo>
                    <a:pt x="2040001" y="297916"/>
                  </a:moveTo>
                  <a:lnTo>
                    <a:pt x="2039531" y="297916"/>
                  </a:lnTo>
                  <a:lnTo>
                    <a:pt x="2039556" y="292836"/>
                  </a:lnTo>
                  <a:lnTo>
                    <a:pt x="2039759" y="251396"/>
                  </a:lnTo>
                  <a:lnTo>
                    <a:pt x="2039785" y="240677"/>
                  </a:lnTo>
                  <a:lnTo>
                    <a:pt x="2039937" y="191452"/>
                  </a:lnTo>
                  <a:lnTo>
                    <a:pt x="2039975" y="72428"/>
                  </a:lnTo>
                  <a:lnTo>
                    <a:pt x="2039670" y="52730"/>
                  </a:lnTo>
                  <a:lnTo>
                    <a:pt x="2039213" y="32029"/>
                  </a:lnTo>
                  <a:lnTo>
                    <a:pt x="2038553" y="31470"/>
                  </a:lnTo>
                  <a:lnTo>
                    <a:pt x="2037803" y="31292"/>
                  </a:lnTo>
                  <a:lnTo>
                    <a:pt x="2037689" y="27673"/>
                  </a:lnTo>
                  <a:lnTo>
                    <a:pt x="2018677" y="5130"/>
                  </a:lnTo>
                  <a:lnTo>
                    <a:pt x="1996490" y="5130"/>
                  </a:lnTo>
                  <a:lnTo>
                    <a:pt x="2007298" y="6159"/>
                  </a:lnTo>
                  <a:lnTo>
                    <a:pt x="2017801" y="8394"/>
                  </a:lnTo>
                  <a:lnTo>
                    <a:pt x="2027402" y="13284"/>
                  </a:lnTo>
                  <a:lnTo>
                    <a:pt x="2030971" y="16192"/>
                  </a:lnTo>
                  <a:lnTo>
                    <a:pt x="2034273" y="18935"/>
                  </a:lnTo>
                  <a:lnTo>
                    <a:pt x="2032787" y="27673"/>
                  </a:lnTo>
                  <a:lnTo>
                    <a:pt x="2035390" y="35788"/>
                  </a:lnTo>
                  <a:lnTo>
                    <a:pt x="2034628" y="84201"/>
                  </a:lnTo>
                  <a:lnTo>
                    <a:pt x="2034552" y="92138"/>
                  </a:lnTo>
                  <a:lnTo>
                    <a:pt x="2034413" y="136347"/>
                  </a:lnTo>
                  <a:lnTo>
                    <a:pt x="2034489" y="158292"/>
                  </a:lnTo>
                  <a:lnTo>
                    <a:pt x="2034628" y="191452"/>
                  </a:lnTo>
                  <a:lnTo>
                    <a:pt x="2034959" y="240677"/>
                  </a:lnTo>
                  <a:lnTo>
                    <a:pt x="2035009" y="251396"/>
                  </a:lnTo>
                  <a:lnTo>
                    <a:pt x="2035162" y="292836"/>
                  </a:lnTo>
                  <a:lnTo>
                    <a:pt x="2035162" y="548208"/>
                  </a:lnTo>
                  <a:lnTo>
                    <a:pt x="2004974" y="578053"/>
                  </a:lnTo>
                  <a:lnTo>
                    <a:pt x="1995030" y="578713"/>
                  </a:lnTo>
                  <a:lnTo>
                    <a:pt x="1986127" y="579996"/>
                  </a:lnTo>
                  <a:lnTo>
                    <a:pt x="1831200" y="579297"/>
                  </a:lnTo>
                  <a:lnTo>
                    <a:pt x="1056754" y="579297"/>
                  </a:lnTo>
                  <a:lnTo>
                    <a:pt x="1042593" y="577888"/>
                  </a:lnTo>
                  <a:lnTo>
                    <a:pt x="1027849" y="575157"/>
                  </a:lnTo>
                  <a:lnTo>
                    <a:pt x="1016520" y="568083"/>
                  </a:lnTo>
                  <a:lnTo>
                    <a:pt x="1011809" y="553732"/>
                  </a:lnTo>
                  <a:lnTo>
                    <a:pt x="1011897" y="397141"/>
                  </a:lnTo>
                  <a:lnTo>
                    <a:pt x="1012393" y="292836"/>
                  </a:lnTo>
                  <a:lnTo>
                    <a:pt x="1012545" y="251396"/>
                  </a:lnTo>
                  <a:lnTo>
                    <a:pt x="1012494" y="136347"/>
                  </a:lnTo>
                  <a:lnTo>
                    <a:pt x="1012113" y="84201"/>
                  </a:lnTo>
                  <a:lnTo>
                    <a:pt x="1011466" y="35788"/>
                  </a:lnTo>
                  <a:lnTo>
                    <a:pt x="1011466" y="32029"/>
                  </a:lnTo>
                  <a:lnTo>
                    <a:pt x="1016241" y="16344"/>
                  </a:lnTo>
                  <a:lnTo>
                    <a:pt x="1026960" y="8394"/>
                  </a:lnTo>
                  <a:lnTo>
                    <a:pt x="1027341" y="8394"/>
                  </a:lnTo>
                  <a:lnTo>
                    <a:pt x="1041158" y="5524"/>
                  </a:lnTo>
                  <a:lnTo>
                    <a:pt x="1051534" y="4711"/>
                  </a:lnTo>
                  <a:lnTo>
                    <a:pt x="1727898" y="4876"/>
                  </a:lnTo>
                  <a:lnTo>
                    <a:pt x="1635912" y="5130"/>
                  </a:lnTo>
                  <a:lnTo>
                    <a:pt x="1996490" y="5130"/>
                  </a:lnTo>
                  <a:lnTo>
                    <a:pt x="1994916" y="4940"/>
                  </a:lnTo>
                  <a:lnTo>
                    <a:pt x="2018334" y="4953"/>
                  </a:lnTo>
                  <a:lnTo>
                    <a:pt x="2017649" y="4546"/>
                  </a:lnTo>
                  <a:lnTo>
                    <a:pt x="2016607" y="3962"/>
                  </a:lnTo>
                  <a:lnTo>
                    <a:pt x="2015947" y="3810"/>
                  </a:lnTo>
                  <a:lnTo>
                    <a:pt x="2007273" y="1752"/>
                  </a:lnTo>
                  <a:lnTo>
                    <a:pt x="2006307" y="1524"/>
                  </a:lnTo>
                  <a:lnTo>
                    <a:pt x="2002815" y="1358"/>
                  </a:lnTo>
                  <a:lnTo>
                    <a:pt x="1991779" y="1358"/>
                  </a:lnTo>
                  <a:lnTo>
                    <a:pt x="1991779" y="4546"/>
                  </a:lnTo>
                  <a:lnTo>
                    <a:pt x="1842858" y="4546"/>
                  </a:lnTo>
                  <a:lnTo>
                    <a:pt x="1831098" y="4546"/>
                  </a:lnTo>
                  <a:lnTo>
                    <a:pt x="1903768" y="4254"/>
                  </a:lnTo>
                  <a:lnTo>
                    <a:pt x="1057262" y="4254"/>
                  </a:lnTo>
                  <a:lnTo>
                    <a:pt x="1145120" y="4546"/>
                  </a:lnTo>
                  <a:lnTo>
                    <a:pt x="1053553" y="4546"/>
                  </a:lnTo>
                  <a:lnTo>
                    <a:pt x="1057262" y="4254"/>
                  </a:lnTo>
                  <a:lnTo>
                    <a:pt x="1985772" y="3810"/>
                  </a:lnTo>
                  <a:lnTo>
                    <a:pt x="1991779" y="4546"/>
                  </a:lnTo>
                  <a:lnTo>
                    <a:pt x="1991779" y="1358"/>
                  </a:lnTo>
                  <a:lnTo>
                    <a:pt x="1991080" y="1358"/>
                  </a:lnTo>
                  <a:lnTo>
                    <a:pt x="1985810" y="1752"/>
                  </a:lnTo>
                  <a:lnTo>
                    <a:pt x="1974367" y="1358"/>
                  </a:lnTo>
                  <a:lnTo>
                    <a:pt x="1962556" y="952"/>
                  </a:lnTo>
                  <a:lnTo>
                    <a:pt x="1948180" y="444"/>
                  </a:lnTo>
                  <a:lnTo>
                    <a:pt x="1904758" y="444"/>
                  </a:lnTo>
                  <a:lnTo>
                    <a:pt x="1900872" y="444"/>
                  </a:lnTo>
                  <a:lnTo>
                    <a:pt x="1883105" y="0"/>
                  </a:lnTo>
                  <a:lnTo>
                    <a:pt x="1883105" y="444"/>
                  </a:lnTo>
                  <a:lnTo>
                    <a:pt x="1133449" y="444"/>
                  </a:lnTo>
                  <a:lnTo>
                    <a:pt x="0" y="444"/>
                  </a:lnTo>
                  <a:lnTo>
                    <a:pt x="1108938" y="736"/>
                  </a:lnTo>
                  <a:lnTo>
                    <a:pt x="1040218" y="1524"/>
                  </a:lnTo>
                  <a:lnTo>
                    <a:pt x="1029436" y="4546"/>
                  </a:lnTo>
                  <a:lnTo>
                    <a:pt x="398589" y="4546"/>
                  </a:lnTo>
                  <a:lnTo>
                    <a:pt x="1028890" y="4711"/>
                  </a:lnTo>
                  <a:lnTo>
                    <a:pt x="1023696" y="6159"/>
                  </a:lnTo>
                  <a:lnTo>
                    <a:pt x="1023505" y="6159"/>
                  </a:lnTo>
                  <a:lnTo>
                    <a:pt x="1011250" y="16192"/>
                  </a:lnTo>
                  <a:lnTo>
                    <a:pt x="1011224" y="16344"/>
                  </a:lnTo>
                  <a:lnTo>
                    <a:pt x="1008164" y="32029"/>
                  </a:lnTo>
                  <a:lnTo>
                    <a:pt x="1008100" y="35788"/>
                  </a:lnTo>
                  <a:lnTo>
                    <a:pt x="1007440" y="84201"/>
                  </a:lnTo>
                  <a:lnTo>
                    <a:pt x="1007376" y="92138"/>
                  </a:lnTo>
                  <a:lnTo>
                    <a:pt x="1007033" y="136347"/>
                  </a:lnTo>
                  <a:lnTo>
                    <a:pt x="1007110" y="301675"/>
                  </a:lnTo>
                  <a:lnTo>
                    <a:pt x="1007567" y="397294"/>
                  </a:lnTo>
                  <a:lnTo>
                    <a:pt x="1007795" y="449287"/>
                  </a:lnTo>
                  <a:lnTo>
                    <a:pt x="1007910" y="553732"/>
                  </a:lnTo>
                  <a:lnTo>
                    <a:pt x="1011999" y="568502"/>
                  </a:lnTo>
                  <a:lnTo>
                    <a:pt x="1024216" y="577748"/>
                  </a:lnTo>
                  <a:lnTo>
                    <a:pt x="1040536" y="582117"/>
                  </a:lnTo>
                  <a:lnTo>
                    <a:pt x="1039901" y="582117"/>
                  </a:lnTo>
                  <a:lnTo>
                    <a:pt x="1101598" y="582841"/>
                  </a:lnTo>
                  <a:lnTo>
                    <a:pt x="1099197" y="582841"/>
                  </a:lnTo>
                  <a:lnTo>
                    <a:pt x="1144752" y="583234"/>
                  </a:lnTo>
                  <a:lnTo>
                    <a:pt x="1434185" y="583234"/>
                  </a:lnTo>
                  <a:lnTo>
                    <a:pt x="1544142" y="582841"/>
                  </a:lnTo>
                  <a:lnTo>
                    <a:pt x="1655978" y="582841"/>
                  </a:lnTo>
                  <a:lnTo>
                    <a:pt x="1719059" y="583095"/>
                  </a:lnTo>
                  <a:lnTo>
                    <a:pt x="1731530" y="582841"/>
                  </a:lnTo>
                  <a:lnTo>
                    <a:pt x="1789963" y="582841"/>
                  </a:lnTo>
                  <a:lnTo>
                    <a:pt x="1790039" y="582612"/>
                  </a:lnTo>
                  <a:lnTo>
                    <a:pt x="1790433" y="582269"/>
                  </a:lnTo>
                  <a:lnTo>
                    <a:pt x="1819300" y="582269"/>
                  </a:lnTo>
                  <a:lnTo>
                    <a:pt x="1819681" y="582612"/>
                  </a:lnTo>
                  <a:lnTo>
                    <a:pt x="1819770" y="582841"/>
                  </a:lnTo>
                  <a:lnTo>
                    <a:pt x="1805432" y="582841"/>
                  </a:lnTo>
                  <a:lnTo>
                    <a:pt x="1870430" y="583234"/>
                  </a:lnTo>
                  <a:lnTo>
                    <a:pt x="1945652" y="583234"/>
                  </a:lnTo>
                  <a:lnTo>
                    <a:pt x="1981847" y="582269"/>
                  </a:lnTo>
                  <a:lnTo>
                    <a:pt x="1987524" y="582117"/>
                  </a:lnTo>
                  <a:lnTo>
                    <a:pt x="2004034" y="582269"/>
                  </a:lnTo>
                  <a:lnTo>
                    <a:pt x="2012823" y="580110"/>
                  </a:lnTo>
                  <a:lnTo>
                    <a:pt x="2020608" y="578192"/>
                  </a:lnTo>
                  <a:lnTo>
                    <a:pt x="2033295" y="569188"/>
                  </a:lnTo>
                  <a:lnTo>
                    <a:pt x="2037981" y="554634"/>
                  </a:lnTo>
                  <a:lnTo>
                    <a:pt x="2038807" y="554405"/>
                  </a:lnTo>
                  <a:lnTo>
                    <a:pt x="2039531" y="553732"/>
                  </a:lnTo>
                  <a:lnTo>
                    <a:pt x="2039531" y="301675"/>
                  </a:lnTo>
                  <a:lnTo>
                    <a:pt x="2039721" y="301675"/>
                  </a:lnTo>
                  <a:lnTo>
                    <a:pt x="2039823" y="300443"/>
                  </a:lnTo>
                  <a:lnTo>
                    <a:pt x="2039353" y="298945"/>
                  </a:lnTo>
                  <a:lnTo>
                    <a:pt x="2040001" y="2979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62" name="object 62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4937675" y="4154475"/>
            <a:ext cx="2080132" cy="2248100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46326" y="1380083"/>
            <a:ext cx="2825619" cy="2196027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780875" y="1409643"/>
            <a:ext cx="2533498" cy="2106893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4905563" y="1364580"/>
            <a:ext cx="2081783" cy="2344208"/>
          </a:xfrm>
          <a:prstGeom prst="rect">
            <a:avLst/>
          </a:prstGeom>
        </p:spPr>
      </p:pic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494421" y="1236633"/>
            <a:ext cx="4025265" cy="1092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900"/>
              <a:t>CONCLUSION</a:t>
            </a:r>
          </a:p>
        </p:txBody>
      </p:sp>
      <p:sp>
        <p:nvSpPr>
          <p:cNvPr id="67" name="object 67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marL="12700" marR="5080">
              <a:lnSpc>
                <a:spcPts val="3300"/>
              </a:lnSpc>
              <a:spcBef>
                <a:spcPts val="819"/>
              </a:spcBef>
              <a:tabLst>
                <a:tab pos="892810" algn="l"/>
                <a:tab pos="918844" algn="l"/>
                <a:tab pos="1085850" algn="l"/>
                <a:tab pos="1448435" algn="l"/>
                <a:tab pos="1845310" algn="l"/>
                <a:tab pos="2058670" algn="l"/>
                <a:tab pos="2207260" algn="l"/>
                <a:tab pos="2418080" algn="l"/>
                <a:tab pos="2558415" algn="l"/>
                <a:tab pos="2800985" algn="l"/>
                <a:tab pos="2939415" algn="l"/>
                <a:tab pos="3061335" algn="l"/>
                <a:tab pos="3138805" algn="l"/>
                <a:tab pos="3662679" algn="l"/>
                <a:tab pos="3985260" algn="l"/>
                <a:tab pos="4088765" algn="l"/>
                <a:tab pos="4225925" algn="l"/>
                <a:tab pos="4572000" algn="l"/>
                <a:tab pos="4865370" algn="l"/>
                <a:tab pos="4909820" algn="l"/>
                <a:tab pos="4950460" algn="l"/>
                <a:tab pos="4970780" algn="l"/>
                <a:tab pos="4990465" algn="l"/>
                <a:tab pos="5494020" algn="l"/>
                <a:tab pos="5851525" algn="l"/>
                <a:tab pos="5954395" algn="l"/>
                <a:tab pos="6492240" algn="l"/>
                <a:tab pos="6866255" algn="l"/>
                <a:tab pos="7064375" algn="l"/>
              </a:tabLst>
            </a:pPr>
            <a:r>
              <a:rPr dirty="0" spc="190"/>
              <a:t>The</a:t>
            </a:r>
            <a:r>
              <a:rPr dirty="0"/>
              <a:t>		</a:t>
            </a:r>
            <a:r>
              <a:rPr dirty="0" spc="355"/>
              <a:t>Drill</a:t>
            </a:r>
            <a:r>
              <a:rPr dirty="0"/>
              <a:t>	</a:t>
            </a:r>
            <a:r>
              <a:rPr dirty="0" spc="85"/>
              <a:t>and</a:t>
            </a:r>
            <a:r>
              <a:rPr dirty="0"/>
              <a:t>		</a:t>
            </a:r>
            <a:r>
              <a:rPr dirty="0" spc="175"/>
              <a:t>Plow</a:t>
            </a:r>
            <a:r>
              <a:rPr dirty="0"/>
              <a:t>		</a:t>
            </a:r>
            <a:r>
              <a:rPr dirty="0" spc="160"/>
              <a:t>Machine</a:t>
            </a:r>
            <a:r>
              <a:rPr dirty="0"/>
              <a:t>		</a:t>
            </a:r>
            <a:r>
              <a:rPr dirty="0" spc="200"/>
              <a:t>efficiently </a:t>
            </a:r>
            <a:r>
              <a:rPr dirty="0" spc="90"/>
              <a:t>automates</a:t>
            </a:r>
            <a:r>
              <a:rPr dirty="0"/>
              <a:t>		</a:t>
            </a:r>
            <a:r>
              <a:rPr dirty="0" spc="195"/>
              <a:t>plowing</a:t>
            </a:r>
            <a:r>
              <a:rPr dirty="0"/>
              <a:t>	</a:t>
            </a:r>
            <a:r>
              <a:rPr dirty="0" spc="85"/>
              <a:t>and</a:t>
            </a:r>
            <a:r>
              <a:rPr dirty="0"/>
              <a:t>	</a:t>
            </a:r>
            <a:r>
              <a:rPr dirty="0" spc="190"/>
              <a:t>digging</a:t>
            </a:r>
            <a:r>
              <a:rPr dirty="0"/>
              <a:t>	</a:t>
            </a:r>
            <a:r>
              <a:rPr dirty="0" spc="120"/>
              <a:t>tasks, </a:t>
            </a:r>
            <a:r>
              <a:rPr dirty="0" spc="185"/>
              <a:t>with</a:t>
            </a:r>
            <a:r>
              <a:rPr dirty="0"/>
              <a:t>	</a:t>
            </a:r>
            <a:r>
              <a:rPr dirty="0" spc="-50"/>
              <a:t>a</a:t>
            </a:r>
            <a:r>
              <a:rPr dirty="0"/>
              <a:t>	</a:t>
            </a:r>
            <a:r>
              <a:rPr dirty="0" spc="165"/>
              <a:t>reliable</a:t>
            </a:r>
            <a:r>
              <a:rPr dirty="0"/>
              <a:t>		</a:t>
            </a:r>
            <a:r>
              <a:rPr dirty="0" spc="100"/>
              <a:t>obstacle</a:t>
            </a:r>
            <a:r>
              <a:rPr dirty="0"/>
              <a:t>		</a:t>
            </a:r>
            <a:r>
              <a:rPr dirty="0" spc="135"/>
              <a:t>avoidance</a:t>
            </a:r>
            <a:r>
              <a:rPr dirty="0"/>
              <a:t>	</a:t>
            </a:r>
            <a:r>
              <a:rPr dirty="0" spc="130"/>
              <a:t>system </a:t>
            </a:r>
            <a:r>
              <a:rPr dirty="0" spc="85"/>
              <a:t>and</a:t>
            </a:r>
            <a:r>
              <a:rPr dirty="0"/>
              <a:t>	</a:t>
            </a:r>
            <a:r>
              <a:rPr dirty="0" spc="175"/>
              <a:t>optimized</a:t>
            </a:r>
            <a:r>
              <a:rPr dirty="0"/>
              <a:t>		</a:t>
            </a:r>
            <a:r>
              <a:rPr dirty="0" spc="150"/>
              <a:t>energy</a:t>
            </a:r>
            <a:r>
              <a:rPr dirty="0"/>
              <a:t>	</a:t>
            </a:r>
            <a:r>
              <a:rPr dirty="0" spc="30"/>
              <a:t>use.</a:t>
            </a:r>
            <a:r>
              <a:rPr dirty="0"/>
              <a:t>	</a:t>
            </a:r>
            <a:r>
              <a:rPr dirty="0" spc="170"/>
              <a:t>It</a:t>
            </a:r>
            <a:r>
              <a:rPr dirty="0"/>
              <a:t>		</a:t>
            </a:r>
            <a:r>
              <a:rPr dirty="0" spc="-630"/>
              <a:t> </a:t>
            </a:r>
            <a:r>
              <a:rPr dirty="0" spc="130"/>
              <a:t>reduces </a:t>
            </a:r>
            <a:r>
              <a:rPr dirty="0" spc="165"/>
              <a:t>farmers'</a:t>
            </a:r>
            <a:r>
              <a:rPr dirty="0"/>
              <a:t>	</a:t>
            </a:r>
            <a:r>
              <a:rPr dirty="0" spc="200"/>
              <a:t>physical</a:t>
            </a:r>
            <a:r>
              <a:rPr dirty="0"/>
              <a:t>	</a:t>
            </a:r>
            <a:r>
              <a:rPr dirty="0" spc="150"/>
              <a:t>effort</a:t>
            </a:r>
            <a:r>
              <a:rPr dirty="0"/>
              <a:t>				</a:t>
            </a:r>
            <a:r>
              <a:rPr dirty="0" spc="85"/>
              <a:t>and</a:t>
            </a:r>
            <a:r>
              <a:rPr dirty="0"/>
              <a:t>	</a:t>
            </a:r>
            <a:r>
              <a:rPr dirty="0" spc="80"/>
              <a:t>boosts </a:t>
            </a:r>
            <a:r>
              <a:rPr dirty="0" spc="195"/>
              <a:t>productivity,</a:t>
            </a:r>
            <a:r>
              <a:rPr dirty="0"/>
              <a:t>	</a:t>
            </a:r>
            <a:r>
              <a:rPr dirty="0" spc="195"/>
              <a:t>offering</a:t>
            </a:r>
            <a:r>
              <a:rPr dirty="0"/>
              <a:t>	</a:t>
            </a:r>
            <a:r>
              <a:rPr dirty="0" spc="-650"/>
              <a:t> </a:t>
            </a:r>
            <a:r>
              <a:rPr dirty="0"/>
              <a:t>a			</a:t>
            </a:r>
            <a:r>
              <a:rPr dirty="0" spc="185"/>
              <a:t>practical</a:t>
            </a:r>
            <a:r>
              <a:rPr dirty="0"/>
              <a:t>	</a:t>
            </a:r>
            <a:r>
              <a:rPr dirty="0" spc="85"/>
              <a:t>and </a:t>
            </a:r>
            <a:r>
              <a:rPr dirty="0" spc="140"/>
              <a:t>sustainable</a:t>
            </a:r>
            <a:r>
              <a:rPr dirty="0"/>
              <a:t>	</a:t>
            </a:r>
            <a:r>
              <a:rPr dirty="0" spc="175"/>
              <a:t>solution</a:t>
            </a:r>
            <a:r>
              <a:rPr dirty="0"/>
              <a:t>		</a:t>
            </a:r>
            <a:r>
              <a:rPr dirty="0" spc="180"/>
              <a:t>for</a:t>
            </a:r>
            <a:r>
              <a:rPr dirty="0"/>
              <a:t>					</a:t>
            </a:r>
            <a:r>
              <a:rPr dirty="0" spc="170"/>
              <a:t>modern </a:t>
            </a:r>
            <a:r>
              <a:rPr dirty="0" spc="215"/>
              <a:t>agricultural</a:t>
            </a:r>
            <a:r>
              <a:rPr dirty="0"/>
              <a:t>		</a:t>
            </a:r>
            <a:r>
              <a:rPr dirty="0" spc="140"/>
              <a:t>practices.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552795" cy="10287000"/>
            <a:chOff x="0" y="0"/>
            <a:chExt cx="18552795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44246" y="3474917"/>
              <a:ext cx="7502882" cy="573503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3233863" y="8160236"/>
              <a:ext cx="2595245" cy="185420"/>
            </a:xfrm>
            <a:custGeom>
              <a:avLst/>
              <a:gdLst/>
              <a:ahLst/>
              <a:cxnLst/>
              <a:rect l="l" t="t" r="r" b="b"/>
              <a:pathLst>
                <a:path w="2595244" h="185420">
                  <a:moveTo>
                    <a:pt x="2472696" y="185395"/>
                  </a:moveTo>
                  <a:lnTo>
                    <a:pt x="122502" y="185395"/>
                  </a:lnTo>
                  <a:lnTo>
                    <a:pt x="74818" y="175769"/>
                  </a:lnTo>
                  <a:lnTo>
                    <a:pt x="35879" y="149516"/>
                  </a:lnTo>
                  <a:lnTo>
                    <a:pt x="9626" y="110577"/>
                  </a:lnTo>
                  <a:lnTo>
                    <a:pt x="0" y="62892"/>
                  </a:lnTo>
                  <a:lnTo>
                    <a:pt x="0" y="0"/>
                  </a:lnTo>
                  <a:lnTo>
                    <a:pt x="2595199" y="0"/>
                  </a:lnTo>
                  <a:lnTo>
                    <a:pt x="2595199" y="62892"/>
                  </a:lnTo>
                  <a:lnTo>
                    <a:pt x="2585572" y="110577"/>
                  </a:lnTo>
                  <a:lnTo>
                    <a:pt x="2559319" y="149516"/>
                  </a:lnTo>
                  <a:lnTo>
                    <a:pt x="2520380" y="175769"/>
                  </a:lnTo>
                  <a:lnTo>
                    <a:pt x="2472696" y="185395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3233863" y="8160236"/>
              <a:ext cx="2595245" cy="185420"/>
            </a:xfrm>
            <a:custGeom>
              <a:avLst/>
              <a:gdLst/>
              <a:ahLst/>
              <a:cxnLst/>
              <a:rect l="l" t="t" r="r" b="b"/>
              <a:pathLst>
                <a:path w="2595244" h="185420">
                  <a:moveTo>
                    <a:pt x="2472696" y="185395"/>
                  </a:moveTo>
                  <a:lnTo>
                    <a:pt x="2105478" y="185395"/>
                  </a:lnTo>
                  <a:lnTo>
                    <a:pt x="1297599" y="185395"/>
                  </a:lnTo>
                  <a:lnTo>
                    <a:pt x="489720" y="185395"/>
                  </a:lnTo>
                  <a:lnTo>
                    <a:pt x="122502" y="185395"/>
                  </a:lnTo>
                  <a:lnTo>
                    <a:pt x="74818" y="175769"/>
                  </a:lnTo>
                  <a:lnTo>
                    <a:pt x="35879" y="149516"/>
                  </a:lnTo>
                  <a:lnTo>
                    <a:pt x="9626" y="110577"/>
                  </a:lnTo>
                  <a:lnTo>
                    <a:pt x="0" y="62892"/>
                  </a:lnTo>
                  <a:lnTo>
                    <a:pt x="0" y="53065"/>
                  </a:lnTo>
                  <a:lnTo>
                    <a:pt x="0" y="31446"/>
                  </a:lnTo>
                  <a:lnTo>
                    <a:pt x="0" y="9827"/>
                  </a:lnTo>
                  <a:lnTo>
                    <a:pt x="0" y="0"/>
                  </a:lnTo>
                  <a:lnTo>
                    <a:pt x="405499" y="0"/>
                  </a:lnTo>
                  <a:lnTo>
                    <a:pt x="1297599" y="0"/>
                  </a:lnTo>
                  <a:lnTo>
                    <a:pt x="2189699" y="0"/>
                  </a:lnTo>
                  <a:lnTo>
                    <a:pt x="2595199" y="0"/>
                  </a:lnTo>
                  <a:lnTo>
                    <a:pt x="2595199" y="9827"/>
                  </a:lnTo>
                  <a:lnTo>
                    <a:pt x="2595199" y="31446"/>
                  </a:lnTo>
                  <a:lnTo>
                    <a:pt x="2595199" y="53065"/>
                  </a:lnTo>
                  <a:lnTo>
                    <a:pt x="2595199" y="62892"/>
                  </a:lnTo>
                  <a:lnTo>
                    <a:pt x="2585572" y="110577"/>
                  </a:lnTo>
                  <a:lnTo>
                    <a:pt x="2559319" y="149516"/>
                  </a:lnTo>
                  <a:lnTo>
                    <a:pt x="2520380" y="175769"/>
                  </a:lnTo>
                  <a:lnTo>
                    <a:pt x="2472696" y="185395"/>
                  </a:lnTo>
                  <a:close/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265824" y="8305464"/>
              <a:ext cx="2531745" cy="0"/>
            </a:xfrm>
            <a:custGeom>
              <a:avLst/>
              <a:gdLst/>
              <a:ahLst/>
              <a:cxnLst/>
              <a:rect l="l" t="t" r="r" b="b"/>
              <a:pathLst>
                <a:path w="2531744" h="0">
                  <a:moveTo>
                    <a:pt x="0" y="0"/>
                  </a:moveTo>
                  <a:lnTo>
                    <a:pt x="395535" y="0"/>
                  </a:lnTo>
                  <a:lnTo>
                    <a:pt x="1265712" y="0"/>
                  </a:lnTo>
                  <a:lnTo>
                    <a:pt x="2135889" y="0"/>
                  </a:lnTo>
                  <a:lnTo>
                    <a:pt x="2531424" y="0"/>
                  </a:lnTo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233863" y="8160236"/>
              <a:ext cx="2595245" cy="63500"/>
            </a:xfrm>
            <a:custGeom>
              <a:avLst/>
              <a:gdLst/>
              <a:ahLst/>
              <a:cxnLst/>
              <a:rect l="l" t="t" r="r" b="b"/>
              <a:pathLst>
                <a:path w="2595244" h="63500">
                  <a:moveTo>
                    <a:pt x="2595199" y="62892"/>
                  </a:moveTo>
                  <a:lnTo>
                    <a:pt x="0" y="62892"/>
                  </a:lnTo>
                  <a:lnTo>
                    <a:pt x="0" y="0"/>
                  </a:lnTo>
                  <a:lnTo>
                    <a:pt x="2595199" y="0"/>
                  </a:lnTo>
                  <a:lnTo>
                    <a:pt x="2595199" y="6289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4308066" y="7192108"/>
              <a:ext cx="805180" cy="509905"/>
            </a:xfrm>
            <a:custGeom>
              <a:avLst/>
              <a:gdLst/>
              <a:ahLst/>
              <a:cxnLst/>
              <a:rect l="l" t="t" r="r" b="b"/>
              <a:pathLst>
                <a:path w="805180" h="509904">
                  <a:moveTo>
                    <a:pt x="234471" y="509323"/>
                  </a:moveTo>
                  <a:lnTo>
                    <a:pt x="188467" y="507936"/>
                  </a:lnTo>
                  <a:lnTo>
                    <a:pt x="143561" y="501588"/>
                  </a:lnTo>
                  <a:lnTo>
                    <a:pt x="97441" y="483663"/>
                  </a:lnTo>
                  <a:lnTo>
                    <a:pt x="60177" y="456376"/>
                  </a:lnTo>
                  <a:lnTo>
                    <a:pt x="31617" y="420957"/>
                  </a:lnTo>
                  <a:lnTo>
                    <a:pt x="11609" y="378637"/>
                  </a:lnTo>
                  <a:lnTo>
                    <a:pt x="0" y="330647"/>
                  </a:lnTo>
                  <a:lnTo>
                    <a:pt x="3723" y="294390"/>
                  </a:lnTo>
                  <a:lnTo>
                    <a:pt x="34355" y="227058"/>
                  </a:lnTo>
                  <a:lnTo>
                    <a:pt x="91047" y="184243"/>
                  </a:lnTo>
                  <a:lnTo>
                    <a:pt x="158916" y="167968"/>
                  </a:lnTo>
                  <a:lnTo>
                    <a:pt x="193934" y="162720"/>
                  </a:lnTo>
                  <a:lnTo>
                    <a:pt x="235111" y="155522"/>
                  </a:lnTo>
                  <a:lnTo>
                    <a:pt x="276150" y="147539"/>
                  </a:lnTo>
                  <a:lnTo>
                    <a:pt x="316984" y="138595"/>
                  </a:lnTo>
                  <a:lnTo>
                    <a:pt x="357549" y="128517"/>
                  </a:lnTo>
                  <a:lnTo>
                    <a:pt x="401597" y="116149"/>
                  </a:lnTo>
                  <a:lnTo>
                    <a:pt x="445249" y="102063"/>
                  </a:lnTo>
                  <a:lnTo>
                    <a:pt x="488064" y="85698"/>
                  </a:lnTo>
                  <a:lnTo>
                    <a:pt x="529604" y="66494"/>
                  </a:lnTo>
                  <a:lnTo>
                    <a:pt x="592105" y="28070"/>
                  </a:lnTo>
                  <a:lnTo>
                    <a:pt x="624314" y="10674"/>
                  </a:lnTo>
                  <a:lnTo>
                    <a:pt x="658979" y="0"/>
                  </a:lnTo>
                  <a:lnTo>
                    <a:pt x="705123" y="235"/>
                  </a:lnTo>
                  <a:lnTo>
                    <a:pt x="746639" y="14965"/>
                  </a:lnTo>
                  <a:lnTo>
                    <a:pt x="779694" y="42270"/>
                  </a:lnTo>
                  <a:lnTo>
                    <a:pt x="800459" y="80230"/>
                  </a:lnTo>
                  <a:lnTo>
                    <a:pt x="805101" y="126925"/>
                  </a:lnTo>
                  <a:lnTo>
                    <a:pt x="793871" y="176510"/>
                  </a:lnTo>
                  <a:lnTo>
                    <a:pt x="771835" y="222125"/>
                  </a:lnTo>
                  <a:lnTo>
                    <a:pt x="741888" y="263545"/>
                  </a:lnTo>
                  <a:lnTo>
                    <a:pt x="706927" y="300548"/>
                  </a:lnTo>
                  <a:lnTo>
                    <a:pt x="673320" y="329867"/>
                  </a:lnTo>
                  <a:lnTo>
                    <a:pt x="636731" y="358203"/>
                  </a:lnTo>
                  <a:lnTo>
                    <a:pt x="597533" y="385194"/>
                  </a:lnTo>
                  <a:lnTo>
                    <a:pt x="556095" y="410480"/>
                  </a:lnTo>
                  <a:lnTo>
                    <a:pt x="512788" y="433698"/>
                  </a:lnTo>
                  <a:lnTo>
                    <a:pt x="467983" y="454487"/>
                  </a:lnTo>
                  <a:lnTo>
                    <a:pt x="422052" y="472484"/>
                  </a:lnTo>
                  <a:lnTo>
                    <a:pt x="375364" y="487328"/>
                  </a:lnTo>
                  <a:lnTo>
                    <a:pt x="328291" y="498657"/>
                  </a:lnTo>
                  <a:lnTo>
                    <a:pt x="281203" y="506109"/>
                  </a:lnTo>
                  <a:lnTo>
                    <a:pt x="234471" y="509323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308066" y="7191692"/>
              <a:ext cx="805180" cy="509905"/>
            </a:xfrm>
            <a:custGeom>
              <a:avLst/>
              <a:gdLst/>
              <a:ahLst/>
              <a:cxnLst/>
              <a:rect l="l" t="t" r="r" b="b"/>
              <a:pathLst>
                <a:path w="805180" h="509904">
                  <a:moveTo>
                    <a:pt x="198773" y="509747"/>
                  </a:moveTo>
                  <a:lnTo>
                    <a:pt x="143561" y="501563"/>
                  </a:lnTo>
                  <a:lnTo>
                    <a:pt x="97443" y="483655"/>
                  </a:lnTo>
                  <a:lnTo>
                    <a:pt x="60175" y="456367"/>
                  </a:lnTo>
                  <a:lnTo>
                    <a:pt x="31610" y="420941"/>
                  </a:lnTo>
                  <a:lnTo>
                    <a:pt x="11601" y="378620"/>
                  </a:lnTo>
                  <a:lnTo>
                    <a:pt x="0" y="330647"/>
                  </a:lnTo>
                  <a:lnTo>
                    <a:pt x="3727" y="294382"/>
                  </a:lnTo>
                  <a:lnTo>
                    <a:pt x="34371" y="227051"/>
                  </a:lnTo>
                  <a:lnTo>
                    <a:pt x="91056" y="184247"/>
                  </a:lnTo>
                  <a:lnTo>
                    <a:pt x="158912" y="167963"/>
                  </a:lnTo>
                  <a:lnTo>
                    <a:pt x="193934" y="162720"/>
                  </a:lnTo>
                  <a:lnTo>
                    <a:pt x="235101" y="155515"/>
                  </a:lnTo>
                  <a:lnTo>
                    <a:pt x="276139" y="147539"/>
                  </a:lnTo>
                  <a:lnTo>
                    <a:pt x="316976" y="138602"/>
                  </a:lnTo>
                  <a:lnTo>
                    <a:pt x="357536" y="128517"/>
                  </a:lnTo>
                  <a:lnTo>
                    <a:pt x="401587" y="116141"/>
                  </a:lnTo>
                  <a:lnTo>
                    <a:pt x="445242" y="102060"/>
                  </a:lnTo>
                  <a:lnTo>
                    <a:pt x="488062" y="85705"/>
                  </a:lnTo>
                  <a:lnTo>
                    <a:pt x="529604" y="66506"/>
                  </a:lnTo>
                  <a:lnTo>
                    <a:pt x="592107" y="28053"/>
                  </a:lnTo>
                  <a:lnTo>
                    <a:pt x="624316" y="10660"/>
                  </a:lnTo>
                  <a:lnTo>
                    <a:pt x="658992" y="0"/>
                  </a:lnTo>
                  <a:lnTo>
                    <a:pt x="705135" y="225"/>
                  </a:lnTo>
                  <a:lnTo>
                    <a:pt x="724602" y="7130"/>
                  </a:lnTo>
                  <a:lnTo>
                    <a:pt x="689894" y="7130"/>
                  </a:lnTo>
                  <a:lnTo>
                    <a:pt x="647899" y="13999"/>
                  </a:lnTo>
                  <a:lnTo>
                    <a:pt x="607780" y="32050"/>
                  </a:lnTo>
                  <a:lnTo>
                    <a:pt x="568685" y="55101"/>
                  </a:lnTo>
                  <a:lnTo>
                    <a:pt x="529763" y="76968"/>
                  </a:lnTo>
                  <a:lnTo>
                    <a:pt x="531326" y="81060"/>
                  </a:lnTo>
                  <a:lnTo>
                    <a:pt x="521225" y="81060"/>
                  </a:lnTo>
                  <a:lnTo>
                    <a:pt x="470630" y="102594"/>
                  </a:lnTo>
                  <a:lnTo>
                    <a:pt x="418779" y="120779"/>
                  </a:lnTo>
                  <a:lnTo>
                    <a:pt x="365979" y="136152"/>
                  </a:lnTo>
                  <a:lnTo>
                    <a:pt x="312538" y="149251"/>
                  </a:lnTo>
                  <a:lnTo>
                    <a:pt x="258762" y="160613"/>
                  </a:lnTo>
                  <a:lnTo>
                    <a:pt x="259263" y="162353"/>
                  </a:lnTo>
                  <a:lnTo>
                    <a:pt x="249391" y="162353"/>
                  </a:lnTo>
                  <a:lnTo>
                    <a:pt x="213557" y="169136"/>
                  </a:lnTo>
                  <a:lnTo>
                    <a:pt x="177393" y="174382"/>
                  </a:lnTo>
                  <a:lnTo>
                    <a:pt x="105964" y="188103"/>
                  </a:lnTo>
                  <a:lnTo>
                    <a:pt x="65721" y="210300"/>
                  </a:lnTo>
                  <a:lnTo>
                    <a:pt x="35196" y="243570"/>
                  </a:lnTo>
                  <a:lnTo>
                    <a:pt x="15938" y="284675"/>
                  </a:lnTo>
                  <a:lnTo>
                    <a:pt x="9493" y="330378"/>
                  </a:lnTo>
                  <a:lnTo>
                    <a:pt x="22726" y="381588"/>
                  </a:lnTo>
                  <a:lnTo>
                    <a:pt x="46353" y="426862"/>
                  </a:lnTo>
                  <a:lnTo>
                    <a:pt x="81297" y="463144"/>
                  </a:lnTo>
                  <a:lnTo>
                    <a:pt x="128481" y="487377"/>
                  </a:lnTo>
                  <a:lnTo>
                    <a:pt x="181234" y="498371"/>
                  </a:lnTo>
                  <a:lnTo>
                    <a:pt x="235106" y="499998"/>
                  </a:lnTo>
                  <a:lnTo>
                    <a:pt x="314425" y="499998"/>
                  </a:lnTo>
                  <a:lnTo>
                    <a:pt x="311174" y="500700"/>
                  </a:lnTo>
                  <a:lnTo>
                    <a:pt x="255083" y="508550"/>
                  </a:lnTo>
                  <a:lnTo>
                    <a:pt x="198773" y="509747"/>
                  </a:lnTo>
                  <a:close/>
                </a:path>
                <a:path w="805180" h="509904">
                  <a:moveTo>
                    <a:pt x="647534" y="349892"/>
                  </a:moveTo>
                  <a:lnTo>
                    <a:pt x="634001" y="349892"/>
                  </a:lnTo>
                  <a:lnTo>
                    <a:pt x="674670" y="316292"/>
                  </a:lnTo>
                  <a:lnTo>
                    <a:pt x="713862" y="279500"/>
                  </a:lnTo>
                  <a:lnTo>
                    <a:pt x="748651" y="238909"/>
                  </a:lnTo>
                  <a:lnTo>
                    <a:pt x="776115" y="193909"/>
                  </a:lnTo>
                  <a:lnTo>
                    <a:pt x="793328" y="143891"/>
                  </a:lnTo>
                  <a:lnTo>
                    <a:pt x="794828" y="106009"/>
                  </a:lnTo>
                  <a:lnTo>
                    <a:pt x="785828" y="70074"/>
                  </a:lnTo>
                  <a:lnTo>
                    <a:pt x="765899" y="39482"/>
                  </a:lnTo>
                  <a:lnTo>
                    <a:pt x="734613" y="17628"/>
                  </a:lnTo>
                  <a:lnTo>
                    <a:pt x="689894" y="7130"/>
                  </a:lnTo>
                  <a:lnTo>
                    <a:pt x="724602" y="7130"/>
                  </a:lnTo>
                  <a:lnTo>
                    <a:pt x="746650" y="14951"/>
                  </a:lnTo>
                  <a:lnTo>
                    <a:pt x="779704" y="42258"/>
                  </a:lnTo>
                  <a:lnTo>
                    <a:pt x="800465" y="80223"/>
                  </a:lnTo>
                  <a:lnTo>
                    <a:pt x="805101" y="126925"/>
                  </a:lnTo>
                  <a:lnTo>
                    <a:pt x="794322" y="175303"/>
                  </a:lnTo>
                  <a:lnTo>
                    <a:pt x="772956" y="220267"/>
                  </a:lnTo>
                  <a:lnTo>
                    <a:pt x="743476" y="261635"/>
                  </a:lnTo>
                  <a:lnTo>
                    <a:pt x="708352" y="299226"/>
                  </a:lnTo>
                  <a:lnTo>
                    <a:pt x="670056" y="332859"/>
                  </a:lnTo>
                  <a:lnTo>
                    <a:pt x="647534" y="349892"/>
                  </a:lnTo>
                  <a:close/>
                </a:path>
                <a:path w="805180" h="509904">
                  <a:moveTo>
                    <a:pt x="389166" y="482257"/>
                  </a:moveTo>
                  <a:lnTo>
                    <a:pt x="351240" y="482257"/>
                  </a:lnTo>
                  <a:lnTo>
                    <a:pt x="399728" y="468921"/>
                  </a:lnTo>
                  <a:lnTo>
                    <a:pt x="447634" y="452370"/>
                  </a:lnTo>
                  <a:lnTo>
                    <a:pt x="494594" y="432694"/>
                  </a:lnTo>
                  <a:lnTo>
                    <a:pt x="540245" y="409980"/>
                  </a:lnTo>
                  <a:lnTo>
                    <a:pt x="584221" y="384318"/>
                  </a:lnTo>
                  <a:lnTo>
                    <a:pt x="626161" y="355797"/>
                  </a:lnTo>
                  <a:lnTo>
                    <a:pt x="521225" y="81060"/>
                  </a:lnTo>
                  <a:lnTo>
                    <a:pt x="531326" y="81060"/>
                  </a:lnTo>
                  <a:lnTo>
                    <a:pt x="634001" y="349892"/>
                  </a:lnTo>
                  <a:lnTo>
                    <a:pt x="647534" y="349892"/>
                  </a:lnTo>
                  <a:lnTo>
                    <a:pt x="631061" y="362351"/>
                  </a:lnTo>
                  <a:lnTo>
                    <a:pt x="590439" y="389718"/>
                  </a:lnTo>
                  <a:lnTo>
                    <a:pt x="548121" y="415139"/>
                  </a:lnTo>
                  <a:lnTo>
                    <a:pt x="504300" y="438191"/>
                  </a:lnTo>
                  <a:lnTo>
                    <a:pt x="459166" y="458453"/>
                  </a:lnTo>
                  <a:lnTo>
                    <a:pt x="412912" y="475504"/>
                  </a:lnTo>
                  <a:lnTo>
                    <a:pt x="389166" y="482257"/>
                  </a:lnTo>
                  <a:close/>
                </a:path>
                <a:path w="805180" h="509904">
                  <a:moveTo>
                    <a:pt x="314425" y="499998"/>
                  </a:moveTo>
                  <a:lnTo>
                    <a:pt x="235106" y="499998"/>
                  </a:lnTo>
                  <a:lnTo>
                    <a:pt x="289048" y="494592"/>
                  </a:lnTo>
                  <a:lnTo>
                    <a:pt x="342015" y="484486"/>
                  </a:lnTo>
                  <a:lnTo>
                    <a:pt x="249497" y="162720"/>
                  </a:lnTo>
                  <a:lnTo>
                    <a:pt x="249391" y="162353"/>
                  </a:lnTo>
                  <a:lnTo>
                    <a:pt x="259263" y="162353"/>
                  </a:lnTo>
                  <a:lnTo>
                    <a:pt x="351240" y="482257"/>
                  </a:lnTo>
                  <a:lnTo>
                    <a:pt x="389166" y="482257"/>
                  </a:lnTo>
                  <a:lnTo>
                    <a:pt x="365732" y="488921"/>
                  </a:lnTo>
                  <a:lnTo>
                    <a:pt x="314425" y="4999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512128" y="6223343"/>
              <a:ext cx="771525" cy="771525"/>
            </a:xfrm>
            <a:custGeom>
              <a:avLst/>
              <a:gdLst/>
              <a:ahLst/>
              <a:cxnLst/>
              <a:rect l="l" t="t" r="r" b="b"/>
              <a:pathLst>
                <a:path w="771525" h="771525">
                  <a:moveTo>
                    <a:pt x="385553" y="771106"/>
                  </a:moveTo>
                  <a:lnTo>
                    <a:pt x="337190" y="768102"/>
                  </a:lnTo>
                  <a:lnTo>
                    <a:pt x="290620" y="759331"/>
                  </a:lnTo>
                  <a:lnTo>
                    <a:pt x="246204" y="745154"/>
                  </a:lnTo>
                  <a:lnTo>
                    <a:pt x="204303" y="725932"/>
                  </a:lnTo>
                  <a:lnTo>
                    <a:pt x="165278" y="702028"/>
                  </a:lnTo>
                  <a:lnTo>
                    <a:pt x="129492" y="673801"/>
                  </a:lnTo>
                  <a:lnTo>
                    <a:pt x="97305" y="641614"/>
                  </a:lnTo>
                  <a:lnTo>
                    <a:pt x="69078" y="605827"/>
                  </a:lnTo>
                  <a:lnTo>
                    <a:pt x="45173" y="566803"/>
                  </a:lnTo>
                  <a:lnTo>
                    <a:pt x="25952" y="524902"/>
                  </a:lnTo>
                  <a:lnTo>
                    <a:pt x="11775" y="480486"/>
                  </a:lnTo>
                  <a:lnTo>
                    <a:pt x="3004" y="433916"/>
                  </a:lnTo>
                  <a:lnTo>
                    <a:pt x="0" y="385553"/>
                  </a:lnTo>
                  <a:lnTo>
                    <a:pt x="3004" y="337190"/>
                  </a:lnTo>
                  <a:lnTo>
                    <a:pt x="11775" y="290620"/>
                  </a:lnTo>
                  <a:lnTo>
                    <a:pt x="25952" y="246204"/>
                  </a:lnTo>
                  <a:lnTo>
                    <a:pt x="45173" y="204303"/>
                  </a:lnTo>
                  <a:lnTo>
                    <a:pt x="69078" y="165278"/>
                  </a:lnTo>
                  <a:lnTo>
                    <a:pt x="97305" y="129492"/>
                  </a:lnTo>
                  <a:lnTo>
                    <a:pt x="129492" y="97305"/>
                  </a:lnTo>
                  <a:lnTo>
                    <a:pt x="165278" y="69078"/>
                  </a:lnTo>
                  <a:lnTo>
                    <a:pt x="204303" y="45173"/>
                  </a:lnTo>
                  <a:lnTo>
                    <a:pt x="246204" y="25952"/>
                  </a:lnTo>
                  <a:lnTo>
                    <a:pt x="290620" y="11775"/>
                  </a:lnTo>
                  <a:lnTo>
                    <a:pt x="337190" y="3004"/>
                  </a:lnTo>
                  <a:lnTo>
                    <a:pt x="385553" y="0"/>
                  </a:lnTo>
                  <a:lnTo>
                    <a:pt x="433916" y="3004"/>
                  </a:lnTo>
                  <a:lnTo>
                    <a:pt x="480486" y="11775"/>
                  </a:lnTo>
                  <a:lnTo>
                    <a:pt x="524902" y="25952"/>
                  </a:lnTo>
                  <a:lnTo>
                    <a:pt x="566803" y="45173"/>
                  </a:lnTo>
                  <a:lnTo>
                    <a:pt x="605827" y="69078"/>
                  </a:lnTo>
                  <a:lnTo>
                    <a:pt x="641614" y="97305"/>
                  </a:lnTo>
                  <a:lnTo>
                    <a:pt x="673801" y="129492"/>
                  </a:lnTo>
                  <a:lnTo>
                    <a:pt x="702028" y="165278"/>
                  </a:lnTo>
                  <a:lnTo>
                    <a:pt x="725932" y="204303"/>
                  </a:lnTo>
                  <a:lnTo>
                    <a:pt x="745154" y="246204"/>
                  </a:lnTo>
                  <a:lnTo>
                    <a:pt x="759331" y="290620"/>
                  </a:lnTo>
                  <a:lnTo>
                    <a:pt x="768102" y="337190"/>
                  </a:lnTo>
                  <a:lnTo>
                    <a:pt x="771106" y="385553"/>
                  </a:lnTo>
                  <a:lnTo>
                    <a:pt x="768102" y="433916"/>
                  </a:lnTo>
                  <a:lnTo>
                    <a:pt x="759331" y="480486"/>
                  </a:lnTo>
                  <a:lnTo>
                    <a:pt x="745154" y="524902"/>
                  </a:lnTo>
                  <a:lnTo>
                    <a:pt x="725932" y="566803"/>
                  </a:lnTo>
                  <a:lnTo>
                    <a:pt x="702028" y="605827"/>
                  </a:lnTo>
                  <a:lnTo>
                    <a:pt x="673801" y="641614"/>
                  </a:lnTo>
                  <a:lnTo>
                    <a:pt x="641614" y="673801"/>
                  </a:lnTo>
                  <a:lnTo>
                    <a:pt x="605827" y="702028"/>
                  </a:lnTo>
                  <a:lnTo>
                    <a:pt x="566803" y="725932"/>
                  </a:lnTo>
                  <a:lnTo>
                    <a:pt x="524902" y="745154"/>
                  </a:lnTo>
                  <a:lnTo>
                    <a:pt x="480486" y="759331"/>
                  </a:lnTo>
                  <a:lnTo>
                    <a:pt x="433916" y="768102"/>
                  </a:lnTo>
                  <a:lnTo>
                    <a:pt x="385553" y="771106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512128" y="6223343"/>
              <a:ext cx="771525" cy="771525"/>
            </a:xfrm>
            <a:custGeom>
              <a:avLst/>
              <a:gdLst/>
              <a:ahLst/>
              <a:cxnLst/>
              <a:rect l="l" t="t" r="r" b="b"/>
              <a:pathLst>
                <a:path w="771525" h="771525">
                  <a:moveTo>
                    <a:pt x="0" y="385553"/>
                  </a:moveTo>
                  <a:lnTo>
                    <a:pt x="3004" y="433916"/>
                  </a:lnTo>
                  <a:lnTo>
                    <a:pt x="11775" y="480486"/>
                  </a:lnTo>
                  <a:lnTo>
                    <a:pt x="25952" y="524902"/>
                  </a:lnTo>
                  <a:lnTo>
                    <a:pt x="45173" y="566803"/>
                  </a:lnTo>
                  <a:lnTo>
                    <a:pt x="69078" y="605827"/>
                  </a:lnTo>
                  <a:lnTo>
                    <a:pt x="97305" y="641614"/>
                  </a:lnTo>
                  <a:lnTo>
                    <a:pt x="129492" y="673801"/>
                  </a:lnTo>
                  <a:lnTo>
                    <a:pt x="165278" y="702028"/>
                  </a:lnTo>
                  <a:lnTo>
                    <a:pt x="204303" y="725932"/>
                  </a:lnTo>
                  <a:lnTo>
                    <a:pt x="246204" y="745154"/>
                  </a:lnTo>
                  <a:lnTo>
                    <a:pt x="290620" y="759331"/>
                  </a:lnTo>
                  <a:lnTo>
                    <a:pt x="337190" y="768102"/>
                  </a:lnTo>
                  <a:lnTo>
                    <a:pt x="385553" y="771106"/>
                  </a:lnTo>
                  <a:lnTo>
                    <a:pt x="433916" y="768102"/>
                  </a:lnTo>
                  <a:lnTo>
                    <a:pt x="480486" y="759331"/>
                  </a:lnTo>
                  <a:lnTo>
                    <a:pt x="524902" y="745154"/>
                  </a:lnTo>
                  <a:lnTo>
                    <a:pt x="566803" y="725932"/>
                  </a:lnTo>
                  <a:lnTo>
                    <a:pt x="605827" y="702028"/>
                  </a:lnTo>
                  <a:lnTo>
                    <a:pt x="641614" y="673801"/>
                  </a:lnTo>
                  <a:lnTo>
                    <a:pt x="673801" y="641614"/>
                  </a:lnTo>
                  <a:lnTo>
                    <a:pt x="702028" y="605827"/>
                  </a:lnTo>
                  <a:lnTo>
                    <a:pt x="725932" y="566803"/>
                  </a:lnTo>
                  <a:lnTo>
                    <a:pt x="745154" y="524902"/>
                  </a:lnTo>
                  <a:lnTo>
                    <a:pt x="759331" y="480486"/>
                  </a:lnTo>
                  <a:lnTo>
                    <a:pt x="768102" y="433916"/>
                  </a:lnTo>
                  <a:lnTo>
                    <a:pt x="771106" y="385553"/>
                  </a:lnTo>
                  <a:lnTo>
                    <a:pt x="768102" y="337190"/>
                  </a:lnTo>
                  <a:lnTo>
                    <a:pt x="759331" y="290620"/>
                  </a:lnTo>
                  <a:lnTo>
                    <a:pt x="745154" y="246204"/>
                  </a:lnTo>
                  <a:lnTo>
                    <a:pt x="725932" y="204303"/>
                  </a:lnTo>
                  <a:lnTo>
                    <a:pt x="702028" y="165278"/>
                  </a:lnTo>
                  <a:lnTo>
                    <a:pt x="673801" y="129492"/>
                  </a:lnTo>
                  <a:lnTo>
                    <a:pt x="641614" y="97305"/>
                  </a:lnTo>
                  <a:lnTo>
                    <a:pt x="605827" y="69078"/>
                  </a:lnTo>
                  <a:lnTo>
                    <a:pt x="566803" y="45173"/>
                  </a:lnTo>
                  <a:lnTo>
                    <a:pt x="524902" y="25952"/>
                  </a:lnTo>
                  <a:lnTo>
                    <a:pt x="480486" y="11775"/>
                  </a:lnTo>
                  <a:lnTo>
                    <a:pt x="433916" y="3004"/>
                  </a:lnTo>
                  <a:lnTo>
                    <a:pt x="385553" y="0"/>
                  </a:lnTo>
                  <a:lnTo>
                    <a:pt x="337190" y="3004"/>
                  </a:lnTo>
                  <a:lnTo>
                    <a:pt x="290620" y="11775"/>
                  </a:lnTo>
                  <a:lnTo>
                    <a:pt x="246204" y="25952"/>
                  </a:lnTo>
                  <a:lnTo>
                    <a:pt x="204303" y="45173"/>
                  </a:lnTo>
                  <a:lnTo>
                    <a:pt x="165278" y="69078"/>
                  </a:lnTo>
                  <a:lnTo>
                    <a:pt x="129492" y="97305"/>
                  </a:lnTo>
                  <a:lnTo>
                    <a:pt x="97305" y="129492"/>
                  </a:lnTo>
                  <a:lnTo>
                    <a:pt x="69078" y="165278"/>
                  </a:lnTo>
                  <a:lnTo>
                    <a:pt x="45173" y="204303"/>
                  </a:lnTo>
                  <a:lnTo>
                    <a:pt x="25952" y="246204"/>
                  </a:lnTo>
                  <a:lnTo>
                    <a:pt x="11775" y="290620"/>
                  </a:lnTo>
                  <a:lnTo>
                    <a:pt x="3004" y="337190"/>
                  </a:lnTo>
                  <a:lnTo>
                    <a:pt x="0" y="385553"/>
                  </a:lnTo>
                  <a:close/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4799057" y="6223343"/>
              <a:ext cx="771525" cy="771525"/>
            </a:xfrm>
            <a:custGeom>
              <a:avLst/>
              <a:gdLst/>
              <a:ahLst/>
              <a:cxnLst/>
              <a:rect l="l" t="t" r="r" b="b"/>
              <a:pathLst>
                <a:path w="771525" h="771525">
                  <a:moveTo>
                    <a:pt x="385553" y="771106"/>
                  </a:moveTo>
                  <a:lnTo>
                    <a:pt x="337190" y="768102"/>
                  </a:lnTo>
                  <a:lnTo>
                    <a:pt x="290620" y="759331"/>
                  </a:lnTo>
                  <a:lnTo>
                    <a:pt x="246204" y="745154"/>
                  </a:lnTo>
                  <a:lnTo>
                    <a:pt x="204303" y="725932"/>
                  </a:lnTo>
                  <a:lnTo>
                    <a:pt x="165278" y="702028"/>
                  </a:lnTo>
                  <a:lnTo>
                    <a:pt x="129492" y="673801"/>
                  </a:lnTo>
                  <a:lnTo>
                    <a:pt x="97305" y="641614"/>
                  </a:lnTo>
                  <a:lnTo>
                    <a:pt x="69078" y="605827"/>
                  </a:lnTo>
                  <a:lnTo>
                    <a:pt x="45173" y="566803"/>
                  </a:lnTo>
                  <a:lnTo>
                    <a:pt x="25952" y="524902"/>
                  </a:lnTo>
                  <a:lnTo>
                    <a:pt x="11775" y="480486"/>
                  </a:lnTo>
                  <a:lnTo>
                    <a:pt x="3004" y="433916"/>
                  </a:lnTo>
                  <a:lnTo>
                    <a:pt x="0" y="385553"/>
                  </a:lnTo>
                  <a:lnTo>
                    <a:pt x="3004" y="337190"/>
                  </a:lnTo>
                  <a:lnTo>
                    <a:pt x="11775" y="290620"/>
                  </a:lnTo>
                  <a:lnTo>
                    <a:pt x="25952" y="246204"/>
                  </a:lnTo>
                  <a:lnTo>
                    <a:pt x="45173" y="204303"/>
                  </a:lnTo>
                  <a:lnTo>
                    <a:pt x="69078" y="165278"/>
                  </a:lnTo>
                  <a:lnTo>
                    <a:pt x="97305" y="129492"/>
                  </a:lnTo>
                  <a:lnTo>
                    <a:pt x="129492" y="97305"/>
                  </a:lnTo>
                  <a:lnTo>
                    <a:pt x="165278" y="69078"/>
                  </a:lnTo>
                  <a:lnTo>
                    <a:pt x="204303" y="45173"/>
                  </a:lnTo>
                  <a:lnTo>
                    <a:pt x="246204" y="25952"/>
                  </a:lnTo>
                  <a:lnTo>
                    <a:pt x="290620" y="11775"/>
                  </a:lnTo>
                  <a:lnTo>
                    <a:pt x="337190" y="3004"/>
                  </a:lnTo>
                  <a:lnTo>
                    <a:pt x="385553" y="0"/>
                  </a:lnTo>
                  <a:lnTo>
                    <a:pt x="433916" y="3004"/>
                  </a:lnTo>
                  <a:lnTo>
                    <a:pt x="480486" y="11775"/>
                  </a:lnTo>
                  <a:lnTo>
                    <a:pt x="524902" y="25952"/>
                  </a:lnTo>
                  <a:lnTo>
                    <a:pt x="566803" y="45173"/>
                  </a:lnTo>
                  <a:lnTo>
                    <a:pt x="605827" y="69078"/>
                  </a:lnTo>
                  <a:lnTo>
                    <a:pt x="641614" y="97305"/>
                  </a:lnTo>
                  <a:lnTo>
                    <a:pt x="673801" y="129492"/>
                  </a:lnTo>
                  <a:lnTo>
                    <a:pt x="702028" y="165278"/>
                  </a:lnTo>
                  <a:lnTo>
                    <a:pt x="725932" y="204303"/>
                  </a:lnTo>
                  <a:lnTo>
                    <a:pt x="745154" y="246204"/>
                  </a:lnTo>
                  <a:lnTo>
                    <a:pt x="759331" y="290620"/>
                  </a:lnTo>
                  <a:lnTo>
                    <a:pt x="768102" y="337190"/>
                  </a:lnTo>
                  <a:lnTo>
                    <a:pt x="771106" y="385553"/>
                  </a:lnTo>
                  <a:lnTo>
                    <a:pt x="768102" y="433916"/>
                  </a:lnTo>
                  <a:lnTo>
                    <a:pt x="759331" y="480486"/>
                  </a:lnTo>
                  <a:lnTo>
                    <a:pt x="745154" y="524902"/>
                  </a:lnTo>
                  <a:lnTo>
                    <a:pt x="725932" y="566803"/>
                  </a:lnTo>
                  <a:lnTo>
                    <a:pt x="702028" y="605827"/>
                  </a:lnTo>
                  <a:lnTo>
                    <a:pt x="673801" y="641614"/>
                  </a:lnTo>
                  <a:lnTo>
                    <a:pt x="641614" y="673801"/>
                  </a:lnTo>
                  <a:lnTo>
                    <a:pt x="605827" y="702028"/>
                  </a:lnTo>
                  <a:lnTo>
                    <a:pt x="566803" y="725932"/>
                  </a:lnTo>
                  <a:lnTo>
                    <a:pt x="524902" y="745154"/>
                  </a:lnTo>
                  <a:lnTo>
                    <a:pt x="480486" y="759331"/>
                  </a:lnTo>
                  <a:lnTo>
                    <a:pt x="433916" y="768102"/>
                  </a:lnTo>
                  <a:lnTo>
                    <a:pt x="385553" y="771106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4799057" y="6223343"/>
              <a:ext cx="771525" cy="771525"/>
            </a:xfrm>
            <a:custGeom>
              <a:avLst/>
              <a:gdLst/>
              <a:ahLst/>
              <a:cxnLst/>
              <a:rect l="l" t="t" r="r" b="b"/>
              <a:pathLst>
                <a:path w="771525" h="771525">
                  <a:moveTo>
                    <a:pt x="0" y="385553"/>
                  </a:moveTo>
                  <a:lnTo>
                    <a:pt x="3004" y="433916"/>
                  </a:lnTo>
                  <a:lnTo>
                    <a:pt x="11775" y="480486"/>
                  </a:lnTo>
                  <a:lnTo>
                    <a:pt x="25952" y="524902"/>
                  </a:lnTo>
                  <a:lnTo>
                    <a:pt x="45173" y="566803"/>
                  </a:lnTo>
                  <a:lnTo>
                    <a:pt x="69078" y="605827"/>
                  </a:lnTo>
                  <a:lnTo>
                    <a:pt x="97305" y="641614"/>
                  </a:lnTo>
                  <a:lnTo>
                    <a:pt x="129492" y="673801"/>
                  </a:lnTo>
                  <a:lnTo>
                    <a:pt x="165278" y="702028"/>
                  </a:lnTo>
                  <a:lnTo>
                    <a:pt x="204303" y="725932"/>
                  </a:lnTo>
                  <a:lnTo>
                    <a:pt x="246204" y="745154"/>
                  </a:lnTo>
                  <a:lnTo>
                    <a:pt x="290620" y="759331"/>
                  </a:lnTo>
                  <a:lnTo>
                    <a:pt x="337190" y="768102"/>
                  </a:lnTo>
                  <a:lnTo>
                    <a:pt x="385553" y="771106"/>
                  </a:lnTo>
                  <a:lnTo>
                    <a:pt x="433916" y="768102"/>
                  </a:lnTo>
                  <a:lnTo>
                    <a:pt x="480486" y="759331"/>
                  </a:lnTo>
                  <a:lnTo>
                    <a:pt x="524902" y="745154"/>
                  </a:lnTo>
                  <a:lnTo>
                    <a:pt x="566803" y="725932"/>
                  </a:lnTo>
                  <a:lnTo>
                    <a:pt x="605827" y="702028"/>
                  </a:lnTo>
                  <a:lnTo>
                    <a:pt x="641614" y="673801"/>
                  </a:lnTo>
                  <a:lnTo>
                    <a:pt x="673801" y="641614"/>
                  </a:lnTo>
                  <a:lnTo>
                    <a:pt x="702028" y="605827"/>
                  </a:lnTo>
                  <a:lnTo>
                    <a:pt x="725932" y="566803"/>
                  </a:lnTo>
                  <a:lnTo>
                    <a:pt x="745154" y="524902"/>
                  </a:lnTo>
                  <a:lnTo>
                    <a:pt x="759331" y="480486"/>
                  </a:lnTo>
                  <a:lnTo>
                    <a:pt x="768102" y="433916"/>
                  </a:lnTo>
                  <a:lnTo>
                    <a:pt x="771106" y="385553"/>
                  </a:lnTo>
                  <a:lnTo>
                    <a:pt x="768102" y="337190"/>
                  </a:lnTo>
                  <a:lnTo>
                    <a:pt x="759331" y="290620"/>
                  </a:lnTo>
                  <a:lnTo>
                    <a:pt x="745154" y="246204"/>
                  </a:lnTo>
                  <a:lnTo>
                    <a:pt x="725932" y="204303"/>
                  </a:lnTo>
                  <a:lnTo>
                    <a:pt x="702028" y="165278"/>
                  </a:lnTo>
                  <a:lnTo>
                    <a:pt x="673801" y="129492"/>
                  </a:lnTo>
                  <a:lnTo>
                    <a:pt x="641614" y="97305"/>
                  </a:lnTo>
                  <a:lnTo>
                    <a:pt x="605827" y="69078"/>
                  </a:lnTo>
                  <a:lnTo>
                    <a:pt x="566803" y="45173"/>
                  </a:lnTo>
                  <a:lnTo>
                    <a:pt x="524902" y="25952"/>
                  </a:lnTo>
                  <a:lnTo>
                    <a:pt x="480486" y="11775"/>
                  </a:lnTo>
                  <a:lnTo>
                    <a:pt x="433916" y="3004"/>
                  </a:lnTo>
                  <a:lnTo>
                    <a:pt x="385553" y="0"/>
                  </a:lnTo>
                  <a:lnTo>
                    <a:pt x="337190" y="3004"/>
                  </a:lnTo>
                  <a:lnTo>
                    <a:pt x="290620" y="11775"/>
                  </a:lnTo>
                  <a:lnTo>
                    <a:pt x="246204" y="25952"/>
                  </a:lnTo>
                  <a:lnTo>
                    <a:pt x="204303" y="45173"/>
                  </a:lnTo>
                  <a:lnTo>
                    <a:pt x="165278" y="69078"/>
                  </a:lnTo>
                  <a:lnTo>
                    <a:pt x="129492" y="97305"/>
                  </a:lnTo>
                  <a:lnTo>
                    <a:pt x="97305" y="129492"/>
                  </a:lnTo>
                  <a:lnTo>
                    <a:pt x="69078" y="165278"/>
                  </a:lnTo>
                  <a:lnTo>
                    <a:pt x="45173" y="204303"/>
                  </a:lnTo>
                  <a:lnTo>
                    <a:pt x="25952" y="246204"/>
                  </a:lnTo>
                  <a:lnTo>
                    <a:pt x="11775" y="290620"/>
                  </a:lnTo>
                  <a:lnTo>
                    <a:pt x="3004" y="337190"/>
                  </a:lnTo>
                  <a:lnTo>
                    <a:pt x="0" y="385553"/>
                  </a:lnTo>
                  <a:close/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1811519" y="6737512"/>
              <a:ext cx="832485" cy="372745"/>
            </a:xfrm>
            <a:custGeom>
              <a:avLst/>
              <a:gdLst/>
              <a:ahLst/>
              <a:cxnLst/>
              <a:rect l="l" t="t" r="r" b="b"/>
              <a:pathLst>
                <a:path w="832484" h="372745">
                  <a:moveTo>
                    <a:pt x="663108" y="372727"/>
                  </a:moveTo>
                  <a:lnTo>
                    <a:pt x="661123" y="370963"/>
                  </a:lnTo>
                  <a:lnTo>
                    <a:pt x="661025" y="368929"/>
                  </a:lnTo>
                  <a:lnTo>
                    <a:pt x="659788" y="369125"/>
                  </a:lnTo>
                  <a:lnTo>
                    <a:pt x="658465" y="368696"/>
                  </a:lnTo>
                  <a:lnTo>
                    <a:pt x="511731" y="222048"/>
                  </a:lnTo>
                  <a:lnTo>
                    <a:pt x="478188" y="188097"/>
                  </a:lnTo>
                  <a:lnTo>
                    <a:pt x="443102" y="154229"/>
                  </a:lnTo>
                  <a:lnTo>
                    <a:pt x="409003" y="119780"/>
                  </a:lnTo>
                  <a:lnTo>
                    <a:pt x="378423" y="84085"/>
                  </a:lnTo>
                  <a:lnTo>
                    <a:pt x="281719" y="180789"/>
                  </a:lnTo>
                  <a:lnTo>
                    <a:pt x="289084" y="225817"/>
                  </a:lnTo>
                  <a:lnTo>
                    <a:pt x="281243" y="269945"/>
                  </a:lnTo>
                  <a:lnTo>
                    <a:pt x="260539" y="309783"/>
                  </a:lnTo>
                  <a:lnTo>
                    <a:pt x="229311" y="341940"/>
                  </a:lnTo>
                  <a:lnTo>
                    <a:pt x="189901" y="363022"/>
                  </a:lnTo>
                  <a:lnTo>
                    <a:pt x="144651" y="369640"/>
                  </a:lnTo>
                  <a:lnTo>
                    <a:pt x="99718" y="361593"/>
                  </a:lnTo>
                  <a:lnTo>
                    <a:pt x="59776" y="341029"/>
                  </a:lnTo>
                  <a:lnTo>
                    <a:pt x="27834" y="310022"/>
                  </a:lnTo>
                  <a:lnTo>
                    <a:pt x="6905" y="270650"/>
                  </a:lnTo>
                  <a:lnTo>
                    <a:pt x="0" y="224988"/>
                  </a:lnTo>
                  <a:lnTo>
                    <a:pt x="7629" y="180711"/>
                  </a:lnTo>
                  <a:lnTo>
                    <a:pt x="25652" y="143658"/>
                  </a:lnTo>
                  <a:lnTo>
                    <a:pt x="51925" y="114502"/>
                  </a:lnTo>
                  <a:lnTo>
                    <a:pt x="84305" y="93915"/>
                  </a:lnTo>
                  <a:lnTo>
                    <a:pt x="158811" y="81138"/>
                  </a:lnTo>
                  <a:lnTo>
                    <a:pt x="196652" y="90292"/>
                  </a:lnTo>
                  <a:lnTo>
                    <a:pt x="232027" y="110704"/>
                  </a:lnTo>
                  <a:lnTo>
                    <a:pt x="262793" y="143046"/>
                  </a:lnTo>
                  <a:lnTo>
                    <a:pt x="279494" y="124553"/>
                  </a:lnTo>
                  <a:lnTo>
                    <a:pt x="313760" y="88366"/>
                  </a:lnTo>
                  <a:lnTo>
                    <a:pt x="330696" y="70059"/>
                  </a:lnTo>
                  <a:lnTo>
                    <a:pt x="346232" y="52148"/>
                  </a:lnTo>
                  <a:lnTo>
                    <a:pt x="361515" y="33806"/>
                  </a:lnTo>
                  <a:lnTo>
                    <a:pt x="377574" y="16302"/>
                  </a:lnTo>
                  <a:lnTo>
                    <a:pt x="395439" y="906"/>
                  </a:lnTo>
                  <a:lnTo>
                    <a:pt x="395953" y="281"/>
                  </a:lnTo>
                  <a:lnTo>
                    <a:pt x="396921" y="0"/>
                  </a:lnTo>
                  <a:lnTo>
                    <a:pt x="414398" y="12168"/>
                  </a:lnTo>
                  <a:lnTo>
                    <a:pt x="430012" y="26085"/>
                  </a:lnTo>
                  <a:lnTo>
                    <a:pt x="459422" y="55395"/>
                  </a:lnTo>
                  <a:lnTo>
                    <a:pt x="536450" y="128912"/>
                  </a:lnTo>
                  <a:lnTo>
                    <a:pt x="575218" y="165400"/>
                  </a:lnTo>
                  <a:lnTo>
                    <a:pt x="614266" y="201585"/>
                  </a:lnTo>
                  <a:lnTo>
                    <a:pt x="653675" y="237373"/>
                  </a:lnTo>
                  <a:lnTo>
                    <a:pt x="688410" y="193732"/>
                  </a:lnTo>
                  <a:lnTo>
                    <a:pt x="724230" y="155081"/>
                  </a:lnTo>
                  <a:lnTo>
                    <a:pt x="760524" y="118553"/>
                  </a:lnTo>
                  <a:lnTo>
                    <a:pt x="796677" y="81278"/>
                  </a:lnTo>
                  <a:lnTo>
                    <a:pt x="832076" y="40389"/>
                  </a:lnTo>
                  <a:lnTo>
                    <a:pt x="832076" y="195465"/>
                  </a:lnTo>
                  <a:lnTo>
                    <a:pt x="812863" y="219979"/>
                  </a:lnTo>
                  <a:lnTo>
                    <a:pt x="793393" y="244348"/>
                  </a:lnTo>
                  <a:lnTo>
                    <a:pt x="772980" y="267972"/>
                  </a:lnTo>
                  <a:lnTo>
                    <a:pt x="750942" y="290246"/>
                  </a:lnTo>
                  <a:lnTo>
                    <a:pt x="731132" y="311991"/>
                  </a:lnTo>
                  <a:lnTo>
                    <a:pt x="711265" y="334478"/>
                  </a:lnTo>
                  <a:lnTo>
                    <a:pt x="689885" y="355160"/>
                  </a:lnTo>
                  <a:lnTo>
                    <a:pt x="665533" y="371490"/>
                  </a:lnTo>
                  <a:lnTo>
                    <a:pt x="663108" y="372727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2000847" y="6737512"/>
              <a:ext cx="643255" cy="372745"/>
            </a:xfrm>
            <a:custGeom>
              <a:avLst/>
              <a:gdLst/>
              <a:ahLst/>
              <a:cxnLst/>
              <a:rect l="l" t="t" r="r" b="b"/>
              <a:pathLst>
                <a:path w="643254" h="372745">
                  <a:moveTo>
                    <a:pt x="473779" y="372727"/>
                  </a:moveTo>
                  <a:lnTo>
                    <a:pt x="471795" y="370963"/>
                  </a:lnTo>
                  <a:lnTo>
                    <a:pt x="471697" y="368929"/>
                  </a:lnTo>
                  <a:lnTo>
                    <a:pt x="470460" y="369125"/>
                  </a:lnTo>
                  <a:lnTo>
                    <a:pt x="469137" y="368696"/>
                  </a:lnTo>
                  <a:lnTo>
                    <a:pt x="322403" y="222048"/>
                  </a:lnTo>
                  <a:lnTo>
                    <a:pt x="288862" y="188097"/>
                  </a:lnTo>
                  <a:lnTo>
                    <a:pt x="253778" y="154229"/>
                  </a:lnTo>
                  <a:lnTo>
                    <a:pt x="219680" y="119780"/>
                  </a:lnTo>
                  <a:lnTo>
                    <a:pt x="189095" y="84085"/>
                  </a:lnTo>
                  <a:lnTo>
                    <a:pt x="92391" y="180789"/>
                  </a:lnTo>
                  <a:lnTo>
                    <a:pt x="99693" y="225719"/>
                  </a:lnTo>
                  <a:lnTo>
                    <a:pt x="91668" y="270558"/>
                  </a:lnTo>
                  <a:lnTo>
                    <a:pt x="70441" y="311168"/>
                  </a:lnTo>
                  <a:lnTo>
                    <a:pt x="38135" y="343412"/>
                  </a:lnTo>
                  <a:lnTo>
                    <a:pt x="33578" y="334212"/>
                  </a:lnTo>
                  <a:lnTo>
                    <a:pt x="65107" y="303019"/>
                  </a:lnTo>
                  <a:lnTo>
                    <a:pt x="83633" y="265925"/>
                  </a:lnTo>
                  <a:lnTo>
                    <a:pt x="89692" y="225932"/>
                  </a:lnTo>
                  <a:lnTo>
                    <a:pt x="83821" y="186041"/>
                  </a:lnTo>
                  <a:lnTo>
                    <a:pt x="66557" y="149252"/>
                  </a:lnTo>
                  <a:lnTo>
                    <a:pt x="38438" y="118566"/>
                  </a:lnTo>
                  <a:lnTo>
                    <a:pt x="0" y="96985"/>
                  </a:lnTo>
                  <a:lnTo>
                    <a:pt x="159" y="94143"/>
                  </a:lnTo>
                  <a:lnTo>
                    <a:pt x="1923" y="91301"/>
                  </a:lnTo>
                  <a:lnTo>
                    <a:pt x="2805" y="89059"/>
                  </a:lnTo>
                  <a:lnTo>
                    <a:pt x="23436" y="98241"/>
                  </a:lnTo>
                  <a:lnTo>
                    <a:pt x="42366" y="110517"/>
                  </a:lnTo>
                  <a:lnTo>
                    <a:pt x="59180" y="125561"/>
                  </a:lnTo>
                  <a:lnTo>
                    <a:pt x="73464" y="143046"/>
                  </a:lnTo>
                  <a:lnTo>
                    <a:pt x="90168" y="124553"/>
                  </a:lnTo>
                  <a:lnTo>
                    <a:pt x="124443" y="88366"/>
                  </a:lnTo>
                  <a:lnTo>
                    <a:pt x="141380" y="70059"/>
                  </a:lnTo>
                  <a:lnTo>
                    <a:pt x="156914" y="52148"/>
                  </a:lnTo>
                  <a:lnTo>
                    <a:pt x="172193" y="33806"/>
                  </a:lnTo>
                  <a:lnTo>
                    <a:pt x="188248" y="16302"/>
                  </a:lnTo>
                  <a:lnTo>
                    <a:pt x="206111" y="906"/>
                  </a:lnTo>
                  <a:lnTo>
                    <a:pt x="206637" y="281"/>
                  </a:lnTo>
                  <a:lnTo>
                    <a:pt x="207593" y="0"/>
                  </a:lnTo>
                  <a:lnTo>
                    <a:pt x="225069" y="12168"/>
                  </a:lnTo>
                  <a:lnTo>
                    <a:pt x="240684" y="26085"/>
                  </a:lnTo>
                  <a:lnTo>
                    <a:pt x="270094" y="55395"/>
                  </a:lnTo>
                  <a:lnTo>
                    <a:pt x="347122" y="128912"/>
                  </a:lnTo>
                  <a:lnTo>
                    <a:pt x="385890" y="165400"/>
                  </a:lnTo>
                  <a:lnTo>
                    <a:pt x="424938" y="201585"/>
                  </a:lnTo>
                  <a:lnTo>
                    <a:pt x="464347" y="237373"/>
                  </a:lnTo>
                  <a:lnTo>
                    <a:pt x="499181" y="193619"/>
                  </a:lnTo>
                  <a:lnTo>
                    <a:pt x="535105" y="154877"/>
                  </a:lnTo>
                  <a:lnTo>
                    <a:pt x="571501" y="118254"/>
                  </a:lnTo>
                  <a:lnTo>
                    <a:pt x="607751" y="80855"/>
                  </a:lnTo>
                  <a:lnTo>
                    <a:pt x="643238" y="39788"/>
                  </a:lnTo>
                  <a:lnTo>
                    <a:pt x="643238" y="194828"/>
                  </a:lnTo>
                  <a:lnTo>
                    <a:pt x="623898" y="219498"/>
                  </a:lnTo>
                  <a:lnTo>
                    <a:pt x="604314" y="244034"/>
                  </a:lnTo>
                  <a:lnTo>
                    <a:pt x="583786" y="267822"/>
                  </a:lnTo>
                  <a:lnTo>
                    <a:pt x="561614" y="290246"/>
                  </a:lnTo>
                  <a:lnTo>
                    <a:pt x="541804" y="311991"/>
                  </a:lnTo>
                  <a:lnTo>
                    <a:pt x="521937" y="334478"/>
                  </a:lnTo>
                  <a:lnTo>
                    <a:pt x="500556" y="355160"/>
                  </a:lnTo>
                  <a:lnTo>
                    <a:pt x="476205" y="371490"/>
                  </a:lnTo>
                  <a:lnTo>
                    <a:pt x="473779" y="372727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1811518" y="6737512"/>
              <a:ext cx="832485" cy="372745"/>
            </a:xfrm>
            <a:custGeom>
              <a:avLst/>
              <a:gdLst/>
              <a:ahLst/>
              <a:cxnLst/>
              <a:rect l="l" t="t" r="r" b="b"/>
              <a:pathLst>
                <a:path w="832484" h="372745">
                  <a:moveTo>
                    <a:pt x="304598" y="143046"/>
                  </a:moveTo>
                  <a:lnTo>
                    <a:pt x="262793" y="143046"/>
                  </a:lnTo>
                  <a:lnTo>
                    <a:pt x="279494" y="124553"/>
                  </a:lnTo>
                  <a:lnTo>
                    <a:pt x="313760" y="88366"/>
                  </a:lnTo>
                  <a:lnTo>
                    <a:pt x="330696" y="70059"/>
                  </a:lnTo>
                  <a:lnTo>
                    <a:pt x="346232" y="52148"/>
                  </a:lnTo>
                  <a:lnTo>
                    <a:pt x="361515" y="33806"/>
                  </a:lnTo>
                  <a:lnTo>
                    <a:pt x="377574" y="16302"/>
                  </a:lnTo>
                  <a:lnTo>
                    <a:pt x="395439" y="906"/>
                  </a:lnTo>
                  <a:lnTo>
                    <a:pt x="395953" y="281"/>
                  </a:lnTo>
                  <a:lnTo>
                    <a:pt x="396909" y="0"/>
                  </a:lnTo>
                  <a:lnTo>
                    <a:pt x="397705" y="477"/>
                  </a:lnTo>
                  <a:lnTo>
                    <a:pt x="410028" y="9114"/>
                  </a:lnTo>
                  <a:lnTo>
                    <a:pt x="399604" y="9114"/>
                  </a:lnTo>
                  <a:lnTo>
                    <a:pt x="372110" y="36722"/>
                  </a:lnTo>
                  <a:lnTo>
                    <a:pt x="346179" y="65891"/>
                  </a:lnTo>
                  <a:lnTo>
                    <a:pt x="320393" y="95266"/>
                  </a:lnTo>
                  <a:lnTo>
                    <a:pt x="293333" y="123495"/>
                  </a:lnTo>
                  <a:lnTo>
                    <a:pt x="299066" y="128530"/>
                  </a:lnTo>
                  <a:lnTo>
                    <a:pt x="303145" y="136492"/>
                  </a:lnTo>
                  <a:lnTo>
                    <a:pt x="304598" y="143046"/>
                  </a:lnTo>
                  <a:close/>
                </a:path>
                <a:path w="832484" h="372745">
                  <a:moveTo>
                    <a:pt x="649571" y="247345"/>
                  </a:moveTo>
                  <a:lnTo>
                    <a:pt x="646570" y="246426"/>
                  </a:lnTo>
                  <a:lnTo>
                    <a:pt x="645624" y="244348"/>
                  </a:lnTo>
                  <a:lnTo>
                    <a:pt x="645516" y="244111"/>
                  </a:lnTo>
                  <a:lnTo>
                    <a:pt x="639027" y="235941"/>
                  </a:lnTo>
                  <a:lnTo>
                    <a:pt x="629897" y="227976"/>
                  </a:lnTo>
                  <a:lnTo>
                    <a:pt x="620179" y="220477"/>
                  </a:lnTo>
                  <a:lnTo>
                    <a:pt x="611926" y="213706"/>
                  </a:lnTo>
                  <a:lnTo>
                    <a:pt x="504598" y="112462"/>
                  </a:lnTo>
                  <a:lnTo>
                    <a:pt x="469087" y="78446"/>
                  </a:lnTo>
                  <a:lnTo>
                    <a:pt x="434025" y="44047"/>
                  </a:lnTo>
                  <a:lnTo>
                    <a:pt x="399604" y="9114"/>
                  </a:lnTo>
                  <a:lnTo>
                    <a:pt x="410028" y="9114"/>
                  </a:lnTo>
                  <a:lnTo>
                    <a:pt x="414385" y="12168"/>
                  </a:lnTo>
                  <a:lnTo>
                    <a:pt x="430000" y="26085"/>
                  </a:lnTo>
                  <a:lnTo>
                    <a:pt x="459410" y="55395"/>
                  </a:lnTo>
                  <a:lnTo>
                    <a:pt x="536442" y="128912"/>
                  </a:lnTo>
                  <a:lnTo>
                    <a:pt x="575214" y="165400"/>
                  </a:lnTo>
                  <a:lnTo>
                    <a:pt x="614265" y="201585"/>
                  </a:lnTo>
                  <a:lnTo>
                    <a:pt x="653675" y="237373"/>
                  </a:lnTo>
                  <a:lnTo>
                    <a:pt x="658416" y="237373"/>
                  </a:lnTo>
                  <a:lnTo>
                    <a:pt x="657922" y="237960"/>
                  </a:lnTo>
                  <a:lnTo>
                    <a:pt x="653908" y="245802"/>
                  </a:lnTo>
                  <a:lnTo>
                    <a:pt x="653821" y="246145"/>
                  </a:lnTo>
                  <a:lnTo>
                    <a:pt x="651813" y="246145"/>
                  </a:lnTo>
                  <a:lnTo>
                    <a:pt x="649571" y="247345"/>
                  </a:lnTo>
                  <a:close/>
                </a:path>
                <a:path w="832484" h="372745">
                  <a:moveTo>
                    <a:pt x="658416" y="237373"/>
                  </a:moveTo>
                  <a:lnTo>
                    <a:pt x="653675" y="237373"/>
                  </a:lnTo>
                  <a:lnTo>
                    <a:pt x="688422" y="193717"/>
                  </a:lnTo>
                  <a:lnTo>
                    <a:pt x="724233" y="155071"/>
                  </a:lnTo>
                  <a:lnTo>
                    <a:pt x="760509" y="118555"/>
                  </a:lnTo>
                  <a:lnTo>
                    <a:pt x="796652" y="81287"/>
                  </a:lnTo>
                  <a:lnTo>
                    <a:pt x="832064" y="40389"/>
                  </a:lnTo>
                  <a:lnTo>
                    <a:pt x="832064" y="106418"/>
                  </a:lnTo>
                  <a:lnTo>
                    <a:pt x="786321" y="106418"/>
                  </a:lnTo>
                  <a:lnTo>
                    <a:pt x="731708" y="160549"/>
                  </a:lnTo>
                  <a:lnTo>
                    <a:pt x="704812" y="188053"/>
                  </a:lnTo>
                  <a:lnTo>
                    <a:pt x="678519" y="216131"/>
                  </a:lnTo>
                  <a:lnTo>
                    <a:pt x="664633" y="229988"/>
                  </a:lnTo>
                  <a:lnTo>
                    <a:pt x="658416" y="237373"/>
                  </a:lnTo>
                  <a:close/>
                </a:path>
                <a:path w="832484" h="372745">
                  <a:moveTo>
                    <a:pt x="318323" y="144173"/>
                  </a:moveTo>
                  <a:lnTo>
                    <a:pt x="304848" y="144173"/>
                  </a:lnTo>
                  <a:lnTo>
                    <a:pt x="372862" y="76172"/>
                  </a:lnTo>
                  <a:lnTo>
                    <a:pt x="376794" y="72288"/>
                  </a:lnTo>
                  <a:lnTo>
                    <a:pt x="382576" y="77299"/>
                  </a:lnTo>
                  <a:lnTo>
                    <a:pt x="380738" y="81119"/>
                  </a:lnTo>
                  <a:lnTo>
                    <a:pt x="380657" y="81287"/>
                  </a:lnTo>
                  <a:lnTo>
                    <a:pt x="380543" y="81525"/>
                  </a:lnTo>
                  <a:lnTo>
                    <a:pt x="383535" y="84085"/>
                  </a:lnTo>
                  <a:lnTo>
                    <a:pt x="378411" y="84085"/>
                  </a:lnTo>
                  <a:lnTo>
                    <a:pt x="318323" y="144173"/>
                  </a:lnTo>
                  <a:close/>
                </a:path>
                <a:path w="832484" h="372745">
                  <a:moveTo>
                    <a:pt x="144651" y="369640"/>
                  </a:moveTo>
                  <a:lnTo>
                    <a:pt x="100014" y="361720"/>
                  </a:lnTo>
                  <a:lnTo>
                    <a:pt x="60044" y="341145"/>
                  </a:lnTo>
                  <a:lnTo>
                    <a:pt x="27928" y="310065"/>
                  </a:lnTo>
                  <a:lnTo>
                    <a:pt x="6851" y="270629"/>
                  </a:lnTo>
                  <a:lnTo>
                    <a:pt x="80" y="225527"/>
                  </a:lnTo>
                  <a:lnTo>
                    <a:pt x="0" y="224988"/>
                  </a:lnTo>
                  <a:lnTo>
                    <a:pt x="7469" y="181467"/>
                  </a:lnTo>
                  <a:lnTo>
                    <a:pt x="25559" y="143801"/>
                  </a:lnTo>
                  <a:lnTo>
                    <a:pt x="51795" y="114635"/>
                  </a:lnTo>
                  <a:lnTo>
                    <a:pt x="84148" y="94007"/>
                  </a:lnTo>
                  <a:lnTo>
                    <a:pt x="158648" y="81119"/>
                  </a:lnTo>
                  <a:lnTo>
                    <a:pt x="193296" y="89462"/>
                  </a:lnTo>
                  <a:lnTo>
                    <a:pt x="148714" y="89462"/>
                  </a:lnTo>
                  <a:lnTo>
                    <a:pt x="104997" y="96569"/>
                  </a:lnTo>
                  <a:lnTo>
                    <a:pt x="66621" y="115184"/>
                  </a:lnTo>
                  <a:lnTo>
                    <a:pt x="37984" y="142021"/>
                  </a:lnTo>
                  <a:lnTo>
                    <a:pt x="19237" y="174716"/>
                  </a:lnTo>
                  <a:lnTo>
                    <a:pt x="10530" y="210907"/>
                  </a:lnTo>
                  <a:lnTo>
                    <a:pt x="11793" y="242685"/>
                  </a:lnTo>
                  <a:lnTo>
                    <a:pt x="11916" y="245802"/>
                  </a:lnTo>
                  <a:lnTo>
                    <a:pt x="23835" y="284322"/>
                  </a:lnTo>
                  <a:lnTo>
                    <a:pt x="46148" y="316821"/>
                  </a:lnTo>
                  <a:lnTo>
                    <a:pt x="79100" y="343363"/>
                  </a:lnTo>
                  <a:lnTo>
                    <a:pt x="122862" y="358969"/>
                  </a:lnTo>
                  <a:lnTo>
                    <a:pt x="197513" y="358969"/>
                  </a:lnTo>
                  <a:lnTo>
                    <a:pt x="190003" y="363005"/>
                  </a:lnTo>
                  <a:lnTo>
                    <a:pt x="144651" y="369640"/>
                  </a:lnTo>
                  <a:close/>
                </a:path>
                <a:path w="832484" h="372745">
                  <a:moveTo>
                    <a:pt x="663108" y="372727"/>
                  </a:moveTo>
                  <a:lnTo>
                    <a:pt x="661111" y="370963"/>
                  </a:lnTo>
                  <a:lnTo>
                    <a:pt x="661013" y="368929"/>
                  </a:lnTo>
                  <a:lnTo>
                    <a:pt x="623561" y="334478"/>
                  </a:lnTo>
                  <a:lnTo>
                    <a:pt x="586021" y="296922"/>
                  </a:lnTo>
                  <a:lnTo>
                    <a:pt x="548643" y="258639"/>
                  </a:lnTo>
                  <a:lnTo>
                    <a:pt x="511719" y="222048"/>
                  </a:lnTo>
                  <a:lnTo>
                    <a:pt x="478135" y="188053"/>
                  </a:lnTo>
                  <a:lnTo>
                    <a:pt x="443094" y="154229"/>
                  </a:lnTo>
                  <a:lnTo>
                    <a:pt x="408986" y="119773"/>
                  </a:lnTo>
                  <a:lnTo>
                    <a:pt x="378411" y="84085"/>
                  </a:lnTo>
                  <a:lnTo>
                    <a:pt x="383535" y="84085"/>
                  </a:lnTo>
                  <a:lnTo>
                    <a:pt x="416216" y="112046"/>
                  </a:lnTo>
                  <a:lnTo>
                    <a:pt x="450770" y="146243"/>
                  </a:lnTo>
                  <a:lnTo>
                    <a:pt x="484757" y="181467"/>
                  </a:lnTo>
                  <a:lnTo>
                    <a:pt x="518701" y="215041"/>
                  </a:lnTo>
                  <a:lnTo>
                    <a:pt x="555568" y="252112"/>
                  </a:lnTo>
                  <a:lnTo>
                    <a:pt x="592992" y="288860"/>
                  </a:lnTo>
                  <a:lnTo>
                    <a:pt x="630000" y="325854"/>
                  </a:lnTo>
                  <a:lnTo>
                    <a:pt x="665619" y="363662"/>
                  </a:lnTo>
                  <a:lnTo>
                    <a:pt x="677207" y="363662"/>
                  </a:lnTo>
                  <a:lnTo>
                    <a:pt x="665533" y="371490"/>
                  </a:lnTo>
                  <a:lnTo>
                    <a:pt x="663108" y="372727"/>
                  </a:lnTo>
                  <a:close/>
                </a:path>
                <a:path w="832484" h="372745">
                  <a:moveTo>
                    <a:pt x="197513" y="358969"/>
                  </a:moveTo>
                  <a:lnTo>
                    <a:pt x="122862" y="358969"/>
                  </a:lnTo>
                  <a:lnTo>
                    <a:pt x="167525" y="357833"/>
                  </a:lnTo>
                  <a:lnTo>
                    <a:pt x="209305" y="342259"/>
                  </a:lnTo>
                  <a:lnTo>
                    <a:pt x="244414" y="314552"/>
                  </a:lnTo>
                  <a:lnTo>
                    <a:pt x="269067" y="277017"/>
                  </a:lnTo>
                  <a:lnTo>
                    <a:pt x="279478" y="231959"/>
                  </a:lnTo>
                  <a:lnTo>
                    <a:pt x="274329" y="188359"/>
                  </a:lnTo>
                  <a:lnTo>
                    <a:pt x="255889" y="149718"/>
                  </a:lnTo>
                  <a:lnTo>
                    <a:pt x="228014" y="119773"/>
                  </a:lnTo>
                  <a:lnTo>
                    <a:pt x="190294" y="97679"/>
                  </a:lnTo>
                  <a:lnTo>
                    <a:pt x="148714" y="89462"/>
                  </a:lnTo>
                  <a:lnTo>
                    <a:pt x="193296" y="89462"/>
                  </a:lnTo>
                  <a:lnTo>
                    <a:pt x="196517" y="90238"/>
                  </a:lnTo>
                  <a:lnTo>
                    <a:pt x="231945" y="110650"/>
                  </a:lnTo>
                  <a:lnTo>
                    <a:pt x="262793" y="143046"/>
                  </a:lnTo>
                  <a:lnTo>
                    <a:pt x="304598" y="143046"/>
                  </a:lnTo>
                  <a:lnTo>
                    <a:pt x="304766" y="143801"/>
                  </a:lnTo>
                  <a:lnTo>
                    <a:pt x="304848" y="144173"/>
                  </a:lnTo>
                  <a:lnTo>
                    <a:pt x="318323" y="144173"/>
                  </a:lnTo>
                  <a:lnTo>
                    <a:pt x="281707" y="180789"/>
                  </a:lnTo>
                  <a:lnTo>
                    <a:pt x="289029" y="224988"/>
                  </a:lnTo>
                  <a:lnTo>
                    <a:pt x="289118" y="225527"/>
                  </a:lnTo>
                  <a:lnTo>
                    <a:pt x="281330" y="269591"/>
                  </a:lnTo>
                  <a:lnTo>
                    <a:pt x="260666" y="309508"/>
                  </a:lnTo>
                  <a:lnTo>
                    <a:pt x="229449" y="341803"/>
                  </a:lnTo>
                  <a:lnTo>
                    <a:pt x="197513" y="358969"/>
                  </a:lnTo>
                  <a:close/>
                </a:path>
                <a:path w="832484" h="372745">
                  <a:moveTo>
                    <a:pt x="677207" y="363662"/>
                  </a:moveTo>
                  <a:lnTo>
                    <a:pt x="665619" y="363662"/>
                  </a:lnTo>
                  <a:lnTo>
                    <a:pt x="688174" y="344089"/>
                  </a:lnTo>
                  <a:lnTo>
                    <a:pt x="708775" y="322648"/>
                  </a:lnTo>
                  <a:lnTo>
                    <a:pt x="728630" y="300397"/>
                  </a:lnTo>
                  <a:lnTo>
                    <a:pt x="748945" y="278400"/>
                  </a:lnTo>
                  <a:lnTo>
                    <a:pt x="760310" y="266760"/>
                  </a:lnTo>
                  <a:lnTo>
                    <a:pt x="771676" y="254894"/>
                  </a:lnTo>
                  <a:lnTo>
                    <a:pt x="782693" y="242685"/>
                  </a:lnTo>
                  <a:lnTo>
                    <a:pt x="791424" y="231959"/>
                  </a:lnTo>
                  <a:lnTo>
                    <a:pt x="793008" y="229988"/>
                  </a:lnTo>
                  <a:lnTo>
                    <a:pt x="790046" y="199626"/>
                  </a:lnTo>
                  <a:lnTo>
                    <a:pt x="787405" y="168453"/>
                  </a:lnTo>
                  <a:lnTo>
                    <a:pt x="786333" y="146243"/>
                  </a:lnTo>
                  <a:lnTo>
                    <a:pt x="786321" y="106418"/>
                  </a:lnTo>
                  <a:lnTo>
                    <a:pt x="832064" y="106418"/>
                  </a:lnTo>
                  <a:lnTo>
                    <a:pt x="832064" y="195465"/>
                  </a:lnTo>
                  <a:lnTo>
                    <a:pt x="812853" y="219979"/>
                  </a:lnTo>
                  <a:lnTo>
                    <a:pt x="793386" y="244348"/>
                  </a:lnTo>
                  <a:lnTo>
                    <a:pt x="772979" y="267972"/>
                  </a:lnTo>
                  <a:lnTo>
                    <a:pt x="750942" y="290246"/>
                  </a:lnTo>
                  <a:lnTo>
                    <a:pt x="731132" y="311991"/>
                  </a:lnTo>
                  <a:lnTo>
                    <a:pt x="711265" y="334478"/>
                  </a:lnTo>
                  <a:lnTo>
                    <a:pt x="689885" y="355160"/>
                  </a:lnTo>
                  <a:lnTo>
                    <a:pt x="677207" y="363662"/>
                  </a:lnTo>
                  <a:close/>
                </a:path>
                <a:path w="832484" h="372745">
                  <a:moveTo>
                    <a:pt x="653672" y="246733"/>
                  </a:moveTo>
                  <a:lnTo>
                    <a:pt x="652425" y="246733"/>
                  </a:lnTo>
                  <a:lnTo>
                    <a:pt x="651813" y="246145"/>
                  </a:lnTo>
                  <a:lnTo>
                    <a:pt x="653821" y="246145"/>
                  </a:lnTo>
                  <a:lnTo>
                    <a:pt x="653750" y="246426"/>
                  </a:lnTo>
                  <a:lnTo>
                    <a:pt x="653672" y="2467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6399631" y="6737512"/>
              <a:ext cx="832485" cy="372745"/>
            </a:xfrm>
            <a:custGeom>
              <a:avLst/>
              <a:gdLst/>
              <a:ahLst/>
              <a:cxnLst/>
              <a:rect l="l" t="t" r="r" b="b"/>
              <a:pathLst>
                <a:path w="832484" h="372745">
                  <a:moveTo>
                    <a:pt x="168968" y="372727"/>
                  </a:moveTo>
                  <a:lnTo>
                    <a:pt x="166542" y="371490"/>
                  </a:lnTo>
                  <a:lnTo>
                    <a:pt x="142191" y="355160"/>
                  </a:lnTo>
                  <a:lnTo>
                    <a:pt x="120810" y="334478"/>
                  </a:lnTo>
                  <a:lnTo>
                    <a:pt x="100944" y="311991"/>
                  </a:lnTo>
                  <a:lnTo>
                    <a:pt x="81133" y="290246"/>
                  </a:lnTo>
                  <a:lnTo>
                    <a:pt x="59095" y="267972"/>
                  </a:lnTo>
                  <a:lnTo>
                    <a:pt x="38683" y="244348"/>
                  </a:lnTo>
                  <a:lnTo>
                    <a:pt x="19213" y="219979"/>
                  </a:lnTo>
                  <a:lnTo>
                    <a:pt x="0" y="195465"/>
                  </a:lnTo>
                  <a:lnTo>
                    <a:pt x="0" y="40389"/>
                  </a:lnTo>
                  <a:lnTo>
                    <a:pt x="35399" y="81278"/>
                  </a:lnTo>
                  <a:lnTo>
                    <a:pt x="71552" y="118553"/>
                  </a:lnTo>
                  <a:lnTo>
                    <a:pt x="107845" y="155081"/>
                  </a:lnTo>
                  <a:lnTo>
                    <a:pt x="143666" y="193732"/>
                  </a:lnTo>
                  <a:lnTo>
                    <a:pt x="178400" y="237373"/>
                  </a:lnTo>
                  <a:lnTo>
                    <a:pt x="217810" y="201585"/>
                  </a:lnTo>
                  <a:lnTo>
                    <a:pt x="256857" y="165400"/>
                  </a:lnTo>
                  <a:lnTo>
                    <a:pt x="295625" y="128912"/>
                  </a:lnTo>
                  <a:lnTo>
                    <a:pt x="372653" y="55395"/>
                  </a:lnTo>
                  <a:lnTo>
                    <a:pt x="402063" y="26085"/>
                  </a:lnTo>
                  <a:lnTo>
                    <a:pt x="417678" y="12168"/>
                  </a:lnTo>
                  <a:lnTo>
                    <a:pt x="435154" y="0"/>
                  </a:lnTo>
                  <a:lnTo>
                    <a:pt x="436122" y="281"/>
                  </a:lnTo>
                  <a:lnTo>
                    <a:pt x="436637" y="906"/>
                  </a:lnTo>
                  <a:lnTo>
                    <a:pt x="454501" y="16302"/>
                  </a:lnTo>
                  <a:lnTo>
                    <a:pt x="470561" y="33806"/>
                  </a:lnTo>
                  <a:lnTo>
                    <a:pt x="485844" y="52148"/>
                  </a:lnTo>
                  <a:lnTo>
                    <a:pt x="501379" y="70059"/>
                  </a:lnTo>
                  <a:lnTo>
                    <a:pt x="518315" y="88366"/>
                  </a:lnTo>
                  <a:lnTo>
                    <a:pt x="552581" y="124553"/>
                  </a:lnTo>
                  <a:lnTo>
                    <a:pt x="569283" y="143046"/>
                  </a:lnTo>
                  <a:lnTo>
                    <a:pt x="600049" y="110704"/>
                  </a:lnTo>
                  <a:lnTo>
                    <a:pt x="635423" y="90292"/>
                  </a:lnTo>
                  <a:lnTo>
                    <a:pt x="673264" y="81138"/>
                  </a:lnTo>
                  <a:lnTo>
                    <a:pt x="711428" y="82570"/>
                  </a:lnTo>
                  <a:lnTo>
                    <a:pt x="780150" y="114502"/>
                  </a:lnTo>
                  <a:lnTo>
                    <a:pt x="806423" y="143658"/>
                  </a:lnTo>
                  <a:lnTo>
                    <a:pt x="824446" y="180711"/>
                  </a:lnTo>
                  <a:lnTo>
                    <a:pt x="832076" y="224988"/>
                  </a:lnTo>
                  <a:lnTo>
                    <a:pt x="825170" y="270650"/>
                  </a:lnTo>
                  <a:lnTo>
                    <a:pt x="804241" y="310022"/>
                  </a:lnTo>
                  <a:lnTo>
                    <a:pt x="772300" y="341029"/>
                  </a:lnTo>
                  <a:lnTo>
                    <a:pt x="732357" y="361593"/>
                  </a:lnTo>
                  <a:lnTo>
                    <a:pt x="687425" y="369640"/>
                  </a:lnTo>
                  <a:lnTo>
                    <a:pt x="642174" y="363022"/>
                  </a:lnTo>
                  <a:lnTo>
                    <a:pt x="602765" y="341940"/>
                  </a:lnTo>
                  <a:lnTo>
                    <a:pt x="571537" y="309783"/>
                  </a:lnTo>
                  <a:lnTo>
                    <a:pt x="550832" y="269945"/>
                  </a:lnTo>
                  <a:lnTo>
                    <a:pt x="542991" y="225817"/>
                  </a:lnTo>
                  <a:lnTo>
                    <a:pt x="550356" y="180789"/>
                  </a:lnTo>
                  <a:lnTo>
                    <a:pt x="453652" y="84085"/>
                  </a:lnTo>
                  <a:lnTo>
                    <a:pt x="423072" y="119780"/>
                  </a:lnTo>
                  <a:lnTo>
                    <a:pt x="388974" y="154229"/>
                  </a:lnTo>
                  <a:lnTo>
                    <a:pt x="353887" y="188097"/>
                  </a:lnTo>
                  <a:lnTo>
                    <a:pt x="320345" y="222048"/>
                  </a:lnTo>
                  <a:lnTo>
                    <a:pt x="173611" y="368696"/>
                  </a:lnTo>
                  <a:lnTo>
                    <a:pt x="172288" y="369125"/>
                  </a:lnTo>
                  <a:lnTo>
                    <a:pt x="171050" y="368929"/>
                  </a:lnTo>
                  <a:lnTo>
                    <a:pt x="170952" y="370963"/>
                  </a:lnTo>
                  <a:lnTo>
                    <a:pt x="168968" y="372727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6399143" y="6737512"/>
              <a:ext cx="643255" cy="372745"/>
            </a:xfrm>
            <a:custGeom>
              <a:avLst/>
              <a:gdLst/>
              <a:ahLst/>
              <a:cxnLst/>
              <a:rect l="l" t="t" r="r" b="b"/>
              <a:pathLst>
                <a:path w="643255" h="372745">
                  <a:moveTo>
                    <a:pt x="169458" y="372727"/>
                  </a:moveTo>
                  <a:lnTo>
                    <a:pt x="167032" y="371490"/>
                  </a:lnTo>
                  <a:lnTo>
                    <a:pt x="142681" y="355160"/>
                  </a:lnTo>
                  <a:lnTo>
                    <a:pt x="121300" y="334478"/>
                  </a:lnTo>
                  <a:lnTo>
                    <a:pt x="101434" y="311991"/>
                  </a:lnTo>
                  <a:lnTo>
                    <a:pt x="81623" y="290246"/>
                  </a:lnTo>
                  <a:lnTo>
                    <a:pt x="59451" y="267822"/>
                  </a:lnTo>
                  <a:lnTo>
                    <a:pt x="38923" y="244034"/>
                  </a:lnTo>
                  <a:lnTo>
                    <a:pt x="19339" y="219498"/>
                  </a:lnTo>
                  <a:lnTo>
                    <a:pt x="0" y="194828"/>
                  </a:lnTo>
                  <a:lnTo>
                    <a:pt x="0" y="39788"/>
                  </a:lnTo>
                  <a:lnTo>
                    <a:pt x="35486" y="80855"/>
                  </a:lnTo>
                  <a:lnTo>
                    <a:pt x="71736" y="118254"/>
                  </a:lnTo>
                  <a:lnTo>
                    <a:pt x="108133" y="154877"/>
                  </a:lnTo>
                  <a:lnTo>
                    <a:pt x="144057" y="193619"/>
                  </a:lnTo>
                  <a:lnTo>
                    <a:pt x="178890" y="237373"/>
                  </a:lnTo>
                  <a:lnTo>
                    <a:pt x="218300" y="201585"/>
                  </a:lnTo>
                  <a:lnTo>
                    <a:pt x="257347" y="165400"/>
                  </a:lnTo>
                  <a:lnTo>
                    <a:pt x="296115" y="128912"/>
                  </a:lnTo>
                  <a:lnTo>
                    <a:pt x="373143" y="55395"/>
                  </a:lnTo>
                  <a:lnTo>
                    <a:pt x="402553" y="26085"/>
                  </a:lnTo>
                  <a:lnTo>
                    <a:pt x="418168" y="12168"/>
                  </a:lnTo>
                  <a:lnTo>
                    <a:pt x="435644" y="0"/>
                  </a:lnTo>
                  <a:lnTo>
                    <a:pt x="436600" y="281"/>
                  </a:lnTo>
                  <a:lnTo>
                    <a:pt x="437127" y="906"/>
                  </a:lnTo>
                  <a:lnTo>
                    <a:pt x="454989" y="16302"/>
                  </a:lnTo>
                  <a:lnTo>
                    <a:pt x="471045" y="33806"/>
                  </a:lnTo>
                  <a:lnTo>
                    <a:pt x="486323" y="52148"/>
                  </a:lnTo>
                  <a:lnTo>
                    <a:pt x="501857" y="70059"/>
                  </a:lnTo>
                  <a:lnTo>
                    <a:pt x="518795" y="88366"/>
                  </a:lnTo>
                  <a:lnTo>
                    <a:pt x="553069" y="124553"/>
                  </a:lnTo>
                  <a:lnTo>
                    <a:pt x="569773" y="143046"/>
                  </a:lnTo>
                  <a:lnTo>
                    <a:pt x="584057" y="125561"/>
                  </a:lnTo>
                  <a:lnTo>
                    <a:pt x="600872" y="110517"/>
                  </a:lnTo>
                  <a:lnTo>
                    <a:pt x="619802" y="98241"/>
                  </a:lnTo>
                  <a:lnTo>
                    <a:pt x="640432" y="89059"/>
                  </a:lnTo>
                  <a:lnTo>
                    <a:pt x="641314" y="91301"/>
                  </a:lnTo>
                  <a:lnTo>
                    <a:pt x="643078" y="94143"/>
                  </a:lnTo>
                  <a:lnTo>
                    <a:pt x="643238" y="96985"/>
                  </a:lnTo>
                  <a:lnTo>
                    <a:pt x="604800" y="118566"/>
                  </a:lnTo>
                  <a:lnTo>
                    <a:pt x="576680" y="149252"/>
                  </a:lnTo>
                  <a:lnTo>
                    <a:pt x="559416" y="186041"/>
                  </a:lnTo>
                  <a:lnTo>
                    <a:pt x="553546" y="225932"/>
                  </a:lnTo>
                  <a:lnTo>
                    <a:pt x="559604" y="265925"/>
                  </a:lnTo>
                  <a:lnTo>
                    <a:pt x="578130" y="303019"/>
                  </a:lnTo>
                  <a:lnTo>
                    <a:pt x="609660" y="334212"/>
                  </a:lnTo>
                  <a:lnTo>
                    <a:pt x="605103" y="343412"/>
                  </a:lnTo>
                  <a:lnTo>
                    <a:pt x="572797" y="311168"/>
                  </a:lnTo>
                  <a:lnTo>
                    <a:pt x="551569" y="270558"/>
                  </a:lnTo>
                  <a:lnTo>
                    <a:pt x="543544" y="225719"/>
                  </a:lnTo>
                  <a:lnTo>
                    <a:pt x="550846" y="180789"/>
                  </a:lnTo>
                  <a:lnTo>
                    <a:pt x="454142" y="84085"/>
                  </a:lnTo>
                  <a:lnTo>
                    <a:pt x="423557" y="119780"/>
                  </a:lnTo>
                  <a:lnTo>
                    <a:pt x="389459" y="154229"/>
                  </a:lnTo>
                  <a:lnTo>
                    <a:pt x="354376" y="188097"/>
                  </a:lnTo>
                  <a:lnTo>
                    <a:pt x="320835" y="222048"/>
                  </a:lnTo>
                  <a:lnTo>
                    <a:pt x="174101" y="368696"/>
                  </a:lnTo>
                  <a:lnTo>
                    <a:pt x="172778" y="369125"/>
                  </a:lnTo>
                  <a:lnTo>
                    <a:pt x="171540" y="368929"/>
                  </a:lnTo>
                  <a:lnTo>
                    <a:pt x="171442" y="370963"/>
                  </a:lnTo>
                  <a:lnTo>
                    <a:pt x="169458" y="372727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6399631" y="6737512"/>
              <a:ext cx="832485" cy="372745"/>
            </a:xfrm>
            <a:custGeom>
              <a:avLst/>
              <a:gdLst/>
              <a:ahLst/>
              <a:cxnLst/>
              <a:rect l="l" t="t" r="r" b="b"/>
              <a:pathLst>
                <a:path w="832484" h="372745">
                  <a:moveTo>
                    <a:pt x="191898" y="237373"/>
                  </a:moveTo>
                  <a:lnTo>
                    <a:pt x="178388" y="237373"/>
                  </a:lnTo>
                  <a:lnTo>
                    <a:pt x="217799" y="201585"/>
                  </a:lnTo>
                  <a:lnTo>
                    <a:pt x="256849" y="165400"/>
                  </a:lnTo>
                  <a:lnTo>
                    <a:pt x="295621" y="128912"/>
                  </a:lnTo>
                  <a:lnTo>
                    <a:pt x="372653" y="55395"/>
                  </a:lnTo>
                  <a:lnTo>
                    <a:pt x="402063" y="26085"/>
                  </a:lnTo>
                  <a:lnTo>
                    <a:pt x="417678" y="12168"/>
                  </a:lnTo>
                  <a:lnTo>
                    <a:pt x="434358" y="477"/>
                  </a:lnTo>
                  <a:lnTo>
                    <a:pt x="435154" y="0"/>
                  </a:lnTo>
                  <a:lnTo>
                    <a:pt x="436110" y="281"/>
                  </a:lnTo>
                  <a:lnTo>
                    <a:pt x="436624" y="906"/>
                  </a:lnTo>
                  <a:lnTo>
                    <a:pt x="446148" y="9114"/>
                  </a:lnTo>
                  <a:lnTo>
                    <a:pt x="432459" y="9114"/>
                  </a:lnTo>
                  <a:lnTo>
                    <a:pt x="398038" y="44047"/>
                  </a:lnTo>
                  <a:lnTo>
                    <a:pt x="362977" y="78446"/>
                  </a:lnTo>
                  <a:lnTo>
                    <a:pt x="327465" y="112462"/>
                  </a:lnTo>
                  <a:lnTo>
                    <a:pt x="220137" y="213706"/>
                  </a:lnTo>
                  <a:lnTo>
                    <a:pt x="211884" y="220477"/>
                  </a:lnTo>
                  <a:lnTo>
                    <a:pt x="202166" y="227976"/>
                  </a:lnTo>
                  <a:lnTo>
                    <a:pt x="193036" y="235941"/>
                  </a:lnTo>
                  <a:lnTo>
                    <a:pt x="191898" y="237373"/>
                  </a:lnTo>
                  <a:close/>
                </a:path>
                <a:path w="832484" h="372745">
                  <a:moveTo>
                    <a:pt x="581336" y="144173"/>
                  </a:moveTo>
                  <a:lnTo>
                    <a:pt x="527215" y="144173"/>
                  </a:lnTo>
                  <a:lnTo>
                    <a:pt x="528918" y="136492"/>
                  </a:lnTo>
                  <a:lnTo>
                    <a:pt x="532997" y="128530"/>
                  </a:lnTo>
                  <a:lnTo>
                    <a:pt x="538731" y="123495"/>
                  </a:lnTo>
                  <a:lnTo>
                    <a:pt x="511671" y="95266"/>
                  </a:lnTo>
                  <a:lnTo>
                    <a:pt x="485884" y="65891"/>
                  </a:lnTo>
                  <a:lnTo>
                    <a:pt x="459953" y="36722"/>
                  </a:lnTo>
                  <a:lnTo>
                    <a:pt x="432459" y="9114"/>
                  </a:lnTo>
                  <a:lnTo>
                    <a:pt x="446148" y="9114"/>
                  </a:lnTo>
                  <a:lnTo>
                    <a:pt x="454489" y="16302"/>
                  </a:lnTo>
                  <a:lnTo>
                    <a:pt x="470548" y="33806"/>
                  </a:lnTo>
                  <a:lnTo>
                    <a:pt x="485831" y="52148"/>
                  </a:lnTo>
                  <a:lnTo>
                    <a:pt x="501367" y="70059"/>
                  </a:lnTo>
                  <a:lnTo>
                    <a:pt x="518303" y="88366"/>
                  </a:lnTo>
                  <a:lnTo>
                    <a:pt x="552569" y="124553"/>
                  </a:lnTo>
                  <a:lnTo>
                    <a:pt x="569270" y="143046"/>
                  </a:lnTo>
                  <a:lnTo>
                    <a:pt x="582385" y="143046"/>
                  </a:lnTo>
                  <a:lnTo>
                    <a:pt x="581336" y="144173"/>
                  </a:lnTo>
                  <a:close/>
                </a:path>
                <a:path w="832484" h="372745">
                  <a:moveTo>
                    <a:pt x="168956" y="372727"/>
                  </a:moveTo>
                  <a:lnTo>
                    <a:pt x="166530" y="371490"/>
                  </a:lnTo>
                  <a:lnTo>
                    <a:pt x="142178" y="355160"/>
                  </a:lnTo>
                  <a:lnTo>
                    <a:pt x="120798" y="334478"/>
                  </a:lnTo>
                  <a:lnTo>
                    <a:pt x="100931" y="311991"/>
                  </a:lnTo>
                  <a:lnTo>
                    <a:pt x="81121" y="290246"/>
                  </a:lnTo>
                  <a:lnTo>
                    <a:pt x="59085" y="267972"/>
                  </a:lnTo>
                  <a:lnTo>
                    <a:pt x="38677" y="244348"/>
                  </a:lnTo>
                  <a:lnTo>
                    <a:pt x="19211" y="219979"/>
                  </a:lnTo>
                  <a:lnTo>
                    <a:pt x="0" y="195465"/>
                  </a:lnTo>
                  <a:lnTo>
                    <a:pt x="0" y="40389"/>
                  </a:lnTo>
                  <a:lnTo>
                    <a:pt x="35411" y="81287"/>
                  </a:lnTo>
                  <a:lnTo>
                    <a:pt x="59784" y="106418"/>
                  </a:lnTo>
                  <a:lnTo>
                    <a:pt x="45742" y="106418"/>
                  </a:lnTo>
                  <a:lnTo>
                    <a:pt x="45864" y="115184"/>
                  </a:lnTo>
                  <a:lnTo>
                    <a:pt x="45979" y="123495"/>
                  </a:lnTo>
                  <a:lnTo>
                    <a:pt x="46054" y="128912"/>
                  </a:lnTo>
                  <a:lnTo>
                    <a:pt x="46168" y="137161"/>
                  </a:lnTo>
                  <a:lnTo>
                    <a:pt x="44658" y="168453"/>
                  </a:lnTo>
                  <a:lnTo>
                    <a:pt x="42018" y="199626"/>
                  </a:lnTo>
                  <a:lnTo>
                    <a:pt x="39056" y="229988"/>
                  </a:lnTo>
                  <a:lnTo>
                    <a:pt x="40639" y="231959"/>
                  </a:lnTo>
                  <a:lnTo>
                    <a:pt x="49370" y="242685"/>
                  </a:lnTo>
                  <a:lnTo>
                    <a:pt x="60387" y="254894"/>
                  </a:lnTo>
                  <a:lnTo>
                    <a:pt x="71754" y="266760"/>
                  </a:lnTo>
                  <a:lnTo>
                    <a:pt x="83118" y="278400"/>
                  </a:lnTo>
                  <a:lnTo>
                    <a:pt x="103433" y="300397"/>
                  </a:lnTo>
                  <a:lnTo>
                    <a:pt x="123288" y="322648"/>
                  </a:lnTo>
                  <a:lnTo>
                    <a:pt x="143889" y="344089"/>
                  </a:lnTo>
                  <a:lnTo>
                    <a:pt x="166444" y="363662"/>
                  </a:lnTo>
                  <a:lnTo>
                    <a:pt x="176777" y="363662"/>
                  </a:lnTo>
                  <a:lnTo>
                    <a:pt x="171050" y="368929"/>
                  </a:lnTo>
                  <a:lnTo>
                    <a:pt x="170952" y="370963"/>
                  </a:lnTo>
                  <a:lnTo>
                    <a:pt x="168956" y="372727"/>
                  </a:lnTo>
                  <a:close/>
                </a:path>
                <a:path w="832484" h="372745">
                  <a:moveTo>
                    <a:pt x="176777" y="363662"/>
                  </a:moveTo>
                  <a:lnTo>
                    <a:pt x="166444" y="363662"/>
                  </a:lnTo>
                  <a:lnTo>
                    <a:pt x="202064" y="325854"/>
                  </a:lnTo>
                  <a:lnTo>
                    <a:pt x="239072" y="288860"/>
                  </a:lnTo>
                  <a:lnTo>
                    <a:pt x="276495" y="252112"/>
                  </a:lnTo>
                  <a:lnTo>
                    <a:pt x="313362" y="215041"/>
                  </a:lnTo>
                  <a:lnTo>
                    <a:pt x="347306" y="181467"/>
                  </a:lnTo>
                  <a:lnTo>
                    <a:pt x="381293" y="146243"/>
                  </a:lnTo>
                  <a:lnTo>
                    <a:pt x="415847" y="112046"/>
                  </a:lnTo>
                  <a:lnTo>
                    <a:pt x="451521" y="81525"/>
                  </a:lnTo>
                  <a:lnTo>
                    <a:pt x="449487" y="77299"/>
                  </a:lnTo>
                  <a:lnTo>
                    <a:pt x="455269" y="72288"/>
                  </a:lnTo>
                  <a:lnTo>
                    <a:pt x="459202" y="76172"/>
                  </a:lnTo>
                  <a:lnTo>
                    <a:pt x="467117" y="84085"/>
                  </a:lnTo>
                  <a:lnTo>
                    <a:pt x="453652" y="84085"/>
                  </a:lnTo>
                  <a:lnTo>
                    <a:pt x="423078" y="119773"/>
                  </a:lnTo>
                  <a:lnTo>
                    <a:pt x="388969" y="154229"/>
                  </a:lnTo>
                  <a:lnTo>
                    <a:pt x="353928" y="188053"/>
                  </a:lnTo>
                  <a:lnTo>
                    <a:pt x="320345" y="222048"/>
                  </a:lnTo>
                  <a:lnTo>
                    <a:pt x="283420" y="258639"/>
                  </a:lnTo>
                  <a:lnTo>
                    <a:pt x="246042" y="296922"/>
                  </a:lnTo>
                  <a:lnTo>
                    <a:pt x="208502" y="334478"/>
                  </a:lnTo>
                  <a:lnTo>
                    <a:pt x="176777" y="363662"/>
                  </a:lnTo>
                  <a:close/>
                </a:path>
                <a:path w="832484" h="372745">
                  <a:moveTo>
                    <a:pt x="582385" y="143046"/>
                  </a:moveTo>
                  <a:lnTo>
                    <a:pt x="569270" y="143046"/>
                  </a:lnTo>
                  <a:lnTo>
                    <a:pt x="600119" y="110650"/>
                  </a:lnTo>
                  <a:lnTo>
                    <a:pt x="635547" y="90238"/>
                  </a:lnTo>
                  <a:lnTo>
                    <a:pt x="673415" y="81119"/>
                  </a:lnTo>
                  <a:lnTo>
                    <a:pt x="711585" y="82605"/>
                  </a:lnTo>
                  <a:lnTo>
                    <a:pt x="733434" y="89462"/>
                  </a:lnTo>
                  <a:lnTo>
                    <a:pt x="683350" y="89462"/>
                  </a:lnTo>
                  <a:lnTo>
                    <a:pt x="641770" y="97679"/>
                  </a:lnTo>
                  <a:lnTo>
                    <a:pt x="605244" y="118555"/>
                  </a:lnTo>
                  <a:lnTo>
                    <a:pt x="604049" y="119773"/>
                  </a:lnTo>
                  <a:lnTo>
                    <a:pt x="582385" y="143046"/>
                  </a:lnTo>
                  <a:close/>
                </a:path>
                <a:path w="832484" h="372745">
                  <a:moveTo>
                    <a:pt x="687412" y="369640"/>
                  </a:moveTo>
                  <a:lnTo>
                    <a:pt x="642060" y="363005"/>
                  </a:lnTo>
                  <a:lnTo>
                    <a:pt x="602614" y="341803"/>
                  </a:lnTo>
                  <a:lnTo>
                    <a:pt x="571397" y="309508"/>
                  </a:lnTo>
                  <a:lnTo>
                    <a:pt x="550734" y="269591"/>
                  </a:lnTo>
                  <a:lnTo>
                    <a:pt x="542945" y="225527"/>
                  </a:lnTo>
                  <a:lnTo>
                    <a:pt x="550244" y="181467"/>
                  </a:lnTo>
                  <a:lnTo>
                    <a:pt x="550356" y="180789"/>
                  </a:lnTo>
                  <a:lnTo>
                    <a:pt x="453652" y="84085"/>
                  </a:lnTo>
                  <a:lnTo>
                    <a:pt x="467117" y="84085"/>
                  </a:lnTo>
                  <a:lnTo>
                    <a:pt x="527215" y="144173"/>
                  </a:lnTo>
                  <a:lnTo>
                    <a:pt x="581336" y="144173"/>
                  </a:lnTo>
                  <a:lnTo>
                    <a:pt x="576174" y="149718"/>
                  </a:lnTo>
                  <a:lnTo>
                    <a:pt x="557735" y="188359"/>
                  </a:lnTo>
                  <a:lnTo>
                    <a:pt x="552586" y="231959"/>
                  </a:lnTo>
                  <a:lnTo>
                    <a:pt x="562996" y="277017"/>
                  </a:lnTo>
                  <a:lnTo>
                    <a:pt x="587649" y="314552"/>
                  </a:lnTo>
                  <a:lnTo>
                    <a:pt x="622758" y="342259"/>
                  </a:lnTo>
                  <a:lnTo>
                    <a:pt x="664538" y="357833"/>
                  </a:lnTo>
                  <a:lnTo>
                    <a:pt x="709202" y="358969"/>
                  </a:lnTo>
                  <a:lnTo>
                    <a:pt x="737394" y="358969"/>
                  </a:lnTo>
                  <a:lnTo>
                    <a:pt x="732050" y="361720"/>
                  </a:lnTo>
                  <a:lnTo>
                    <a:pt x="687412" y="369640"/>
                  </a:lnTo>
                  <a:close/>
                </a:path>
                <a:path w="832484" h="372745">
                  <a:moveTo>
                    <a:pt x="737394" y="358969"/>
                  </a:moveTo>
                  <a:lnTo>
                    <a:pt x="709202" y="358969"/>
                  </a:lnTo>
                  <a:lnTo>
                    <a:pt x="752964" y="343363"/>
                  </a:lnTo>
                  <a:lnTo>
                    <a:pt x="785916" y="316821"/>
                  </a:lnTo>
                  <a:lnTo>
                    <a:pt x="808228" y="284322"/>
                  </a:lnTo>
                  <a:lnTo>
                    <a:pt x="820050" y="248230"/>
                  </a:lnTo>
                  <a:lnTo>
                    <a:pt x="821326" y="216131"/>
                  </a:lnTo>
                  <a:lnTo>
                    <a:pt x="821422" y="213706"/>
                  </a:lnTo>
                  <a:lnTo>
                    <a:pt x="812826" y="174716"/>
                  </a:lnTo>
                  <a:lnTo>
                    <a:pt x="765443" y="115184"/>
                  </a:lnTo>
                  <a:lnTo>
                    <a:pt x="727066" y="96569"/>
                  </a:lnTo>
                  <a:lnTo>
                    <a:pt x="683350" y="89462"/>
                  </a:lnTo>
                  <a:lnTo>
                    <a:pt x="733434" y="89462"/>
                  </a:lnTo>
                  <a:lnTo>
                    <a:pt x="780269" y="114635"/>
                  </a:lnTo>
                  <a:lnTo>
                    <a:pt x="806504" y="143801"/>
                  </a:lnTo>
                  <a:lnTo>
                    <a:pt x="824470" y="180789"/>
                  </a:lnTo>
                  <a:lnTo>
                    <a:pt x="832064" y="224988"/>
                  </a:lnTo>
                  <a:lnTo>
                    <a:pt x="825212" y="270629"/>
                  </a:lnTo>
                  <a:lnTo>
                    <a:pt x="804135" y="310065"/>
                  </a:lnTo>
                  <a:lnTo>
                    <a:pt x="772019" y="341145"/>
                  </a:lnTo>
                  <a:lnTo>
                    <a:pt x="737394" y="358969"/>
                  </a:lnTo>
                  <a:close/>
                </a:path>
                <a:path w="832484" h="372745">
                  <a:moveTo>
                    <a:pt x="179638" y="246733"/>
                  </a:moveTo>
                  <a:lnTo>
                    <a:pt x="178391" y="246733"/>
                  </a:lnTo>
                  <a:lnTo>
                    <a:pt x="178314" y="246426"/>
                  </a:lnTo>
                  <a:lnTo>
                    <a:pt x="178242" y="246145"/>
                  </a:lnTo>
                  <a:lnTo>
                    <a:pt x="178155" y="245802"/>
                  </a:lnTo>
                  <a:lnTo>
                    <a:pt x="174141" y="237960"/>
                  </a:lnTo>
                  <a:lnTo>
                    <a:pt x="167430" y="229988"/>
                  </a:lnTo>
                  <a:lnTo>
                    <a:pt x="153545" y="216131"/>
                  </a:lnTo>
                  <a:lnTo>
                    <a:pt x="127251" y="188053"/>
                  </a:lnTo>
                  <a:lnTo>
                    <a:pt x="100355" y="160549"/>
                  </a:lnTo>
                  <a:lnTo>
                    <a:pt x="45742" y="106418"/>
                  </a:lnTo>
                  <a:lnTo>
                    <a:pt x="59784" y="106418"/>
                  </a:lnTo>
                  <a:lnTo>
                    <a:pt x="71554" y="118555"/>
                  </a:lnTo>
                  <a:lnTo>
                    <a:pt x="107830" y="155071"/>
                  </a:lnTo>
                  <a:lnTo>
                    <a:pt x="143641" y="193717"/>
                  </a:lnTo>
                  <a:lnTo>
                    <a:pt x="178388" y="237373"/>
                  </a:lnTo>
                  <a:lnTo>
                    <a:pt x="191898" y="237373"/>
                  </a:lnTo>
                  <a:lnTo>
                    <a:pt x="186547" y="244111"/>
                  </a:lnTo>
                  <a:lnTo>
                    <a:pt x="185622" y="246145"/>
                  </a:lnTo>
                  <a:lnTo>
                    <a:pt x="180250" y="246145"/>
                  </a:lnTo>
                  <a:lnTo>
                    <a:pt x="179638" y="246733"/>
                  </a:lnTo>
                  <a:close/>
                </a:path>
                <a:path w="832484" h="372745">
                  <a:moveTo>
                    <a:pt x="182492" y="247345"/>
                  </a:moveTo>
                  <a:lnTo>
                    <a:pt x="180250" y="246145"/>
                  </a:lnTo>
                  <a:lnTo>
                    <a:pt x="185622" y="246145"/>
                  </a:lnTo>
                  <a:lnTo>
                    <a:pt x="185493" y="246426"/>
                  </a:lnTo>
                  <a:lnTo>
                    <a:pt x="182492" y="24734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2642346" y="6191615"/>
              <a:ext cx="377825" cy="1464310"/>
            </a:xfrm>
            <a:custGeom>
              <a:avLst/>
              <a:gdLst/>
              <a:ahLst/>
              <a:cxnLst/>
              <a:rect l="l" t="t" r="r" b="b"/>
              <a:pathLst>
                <a:path w="377825" h="1464309">
                  <a:moveTo>
                    <a:pt x="377504" y="1463934"/>
                  </a:moveTo>
                  <a:lnTo>
                    <a:pt x="236847" y="1463934"/>
                  </a:lnTo>
                  <a:lnTo>
                    <a:pt x="189113" y="1459122"/>
                  </a:lnTo>
                  <a:lnTo>
                    <a:pt x="144654" y="1445321"/>
                  </a:lnTo>
                  <a:lnTo>
                    <a:pt x="104422" y="1423484"/>
                  </a:lnTo>
                  <a:lnTo>
                    <a:pt x="69370" y="1394563"/>
                  </a:lnTo>
                  <a:lnTo>
                    <a:pt x="40449" y="1359511"/>
                  </a:lnTo>
                  <a:lnTo>
                    <a:pt x="18612" y="1319279"/>
                  </a:lnTo>
                  <a:lnTo>
                    <a:pt x="4811" y="1274820"/>
                  </a:lnTo>
                  <a:lnTo>
                    <a:pt x="0" y="1227086"/>
                  </a:lnTo>
                  <a:lnTo>
                    <a:pt x="0" y="236847"/>
                  </a:lnTo>
                  <a:lnTo>
                    <a:pt x="4811" y="189113"/>
                  </a:lnTo>
                  <a:lnTo>
                    <a:pt x="18612" y="144654"/>
                  </a:lnTo>
                  <a:lnTo>
                    <a:pt x="40449" y="104422"/>
                  </a:lnTo>
                  <a:lnTo>
                    <a:pt x="69370" y="69370"/>
                  </a:lnTo>
                  <a:lnTo>
                    <a:pt x="104422" y="40449"/>
                  </a:lnTo>
                  <a:lnTo>
                    <a:pt x="144654" y="18612"/>
                  </a:lnTo>
                  <a:lnTo>
                    <a:pt x="189113" y="4811"/>
                  </a:lnTo>
                  <a:lnTo>
                    <a:pt x="236847" y="0"/>
                  </a:lnTo>
                  <a:lnTo>
                    <a:pt x="377504" y="0"/>
                  </a:lnTo>
                  <a:lnTo>
                    <a:pt x="377504" y="1463934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2642346" y="6191615"/>
              <a:ext cx="377825" cy="1464310"/>
            </a:xfrm>
            <a:custGeom>
              <a:avLst/>
              <a:gdLst/>
              <a:ahLst/>
              <a:cxnLst/>
              <a:rect l="l" t="t" r="r" b="b"/>
              <a:pathLst>
                <a:path w="377825" h="1464309">
                  <a:moveTo>
                    <a:pt x="377504" y="1463934"/>
                  </a:moveTo>
                  <a:lnTo>
                    <a:pt x="355527" y="1463934"/>
                  </a:lnTo>
                  <a:lnTo>
                    <a:pt x="307176" y="1463934"/>
                  </a:lnTo>
                  <a:lnTo>
                    <a:pt x="258824" y="1463934"/>
                  </a:lnTo>
                  <a:lnTo>
                    <a:pt x="236847" y="1463934"/>
                  </a:lnTo>
                  <a:lnTo>
                    <a:pt x="189113" y="1459122"/>
                  </a:lnTo>
                  <a:lnTo>
                    <a:pt x="144654" y="1445321"/>
                  </a:lnTo>
                  <a:lnTo>
                    <a:pt x="104422" y="1423484"/>
                  </a:lnTo>
                  <a:lnTo>
                    <a:pt x="69370" y="1394563"/>
                  </a:lnTo>
                  <a:lnTo>
                    <a:pt x="40449" y="1359511"/>
                  </a:lnTo>
                  <a:lnTo>
                    <a:pt x="18612" y="1319279"/>
                  </a:lnTo>
                  <a:lnTo>
                    <a:pt x="4811" y="1274820"/>
                  </a:lnTo>
                  <a:lnTo>
                    <a:pt x="0" y="1227086"/>
                  </a:lnTo>
                  <a:lnTo>
                    <a:pt x="0" y="1072361"/>
                  </a:lnTo>
                  <a:lnTo>
                    <a:pt x="0" y="731967"/>
                  </a:lnTo>
                  <a:lnTo>
                    <a:pt x="0" y="391572"/>
                  </a:lnTo>
                  <a:lnTo>
                    <a:pt x="0" y="236847"/>
                  </a:lnTo>
                  <a:lnTo>
                    <a:pt x="4811" y="189113"/>
                  </a:lnTo>
                  <a:lnTo>
                    <a:pt x="18612" y="144654"/>
                  </a:lnTo>
                  <a:lnTo>
                    <a:pt x="40449" y="104422"/>
                  </a:lnTo>
                  <a:lnTo>
                    <a:pt x="69370" y="69370"/>
                  </a:lnTo>
                  <a:lnTo>
                    <a:pt x="104422" y="40449"/>
                  </a:lnTo>
                  <a:lnTo>
                    <a:pt x="144654" y="18612"/>
                  </a:lnTo>
                  <a:lnTo>
                    <a:pt x="189113" y="4811"/>
                  </a:lnTo>
                  <a:lnTo>
                    <a:pt x="236847" y="0"/>
                  </a:lnTo>
                  <a:lnTo>
                    <a:pt x="258824" y="0"/>
                  </a:lnTo>
                  <a:lnTo>
                    <a:pt x="307176" y="0"/>
                  </a:lnTo>
                  <a:lnTo>
                    <a:pt x="355527" y="0"/>
                  </a:lnTo>
                  <a:lnTo>
                    <a:pt x="377504" y="0"/>
                  </a:lnTo>
                  <a:lnTo>
                    <a:pt x="377504" y="228739"/>
                  </a:lnTo>
                  <a:lnTo>
                    <a:pt x="377504" y="731967"/>
                  </a:lnTo>
                  <a:lnTo>
                    <a:pt x="377504" y="1235194"/>
                  </a:lnTo>
                  <a:lnTo>
                    <a:pt x="377504" y="1463934"/>
                  </a:lnTo>
                  <a:close/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2730106" y="6243592"/>
              <a:ext cx="0" cy="1359535"/>
            </a:xfrm>
            <a:custGeom>
              <a:avLst/>
              <a:gdLst/>
              <a:ahLst/>
              <a:cxnLst/>
              <a:rect l="l" t="t" r="r" b="b"/>
              <a:pathLst>
                <a:path w="0" h="1359534">
                  <a:moveTo>
                    <a:pt x="0" y="1359145"/>
                  </a:moveTo>
                  <a:lnTo>
                    <a:pt x="0" y="1146778"/>
                  </a:lnTo>
                  <a:lnTo>
                    <a:pt x="0" y="679572"/>
                  </a:lnTo>
                  <a:lnTo>
                    <a:pt x="0" y="212366"/>
                  </a:lnTo>
                  <a:lnTo>
                    <a:pt x="0" y="0"/>
                  </a:lnTo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2933156" y="6766643"/>
              <a:ext cx="86995" cy="889635"/>
            </a:xfrm>
            <a:custGeom>
              <a:avLst/>
              <a:gdLst/>
              <a:ahLst/>
              <a:cxnLst/>
              <a:rect l="l" t="t" r="r" b="b"/>
              <a:pathLst>
                <a:path w="86994" h="889634">
                  <a:moveTo>
                    <a:pt x="86707" y="889223"/>
                  </a:moveTo>
                  <a:lnTo>
                    <a:pt x="0" y="889223"/>
                  </a:lnTo>
                  <a:lnTo>
                    <a:pt x="86707" y="0"/>
                  </a:lnTo>
                  <a:lnTo>
                    <a:pt x="86707" y="8892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6023376" y="6191615"/>
              <a:ext cx="377825" cy="1464310"/>
            </a:xfrm>
            <a:custGeom>
              <a:avLst/>
              <a:gdLst/>
              <a:ahLst/>
              <a:cxnLst/>
              <a:rect l="l" t="t" r="r" b="b"/>
              <a:pathLst>
                <a:path w="377825" h="1464309">
                  <a:moveTo>
                    <a:pt x="140657" y="1463934"/>
                  </a:moveTo>
                  <a:lnTo>
                    <a:pt x="0" y="1463934"/>
                  </a:lnTo>
                  <a:lnTo>
                    <a:pt x="0" y="0"/>
                  </a:lnTo>
                  <a:lnTo>
                    <a:pt x="140657" y="0"/>
                  </a:lnTo>
                  <a:lnTo>
                    <a:pt x="188391" y="4811"/>
                  </a:lnTo>
                  <a:lnTo>
                    <a:pt x="232850" y="18612"/>
                  </a:lnTo>
                  <a:lnTo>
                    <a:pt x="273081" y="40449"/>
                  </a:lnTo>
                  <a:lnTo>
                    <a:pt x="308134" y="69370"/>
                  </a:lnTo>
                  <a:lnTo>
                    <a:pt x="337055" y="104422"/>
                  </a:lnTo>
                  <a:lnTo>
                    <a:pt x="358892" y="144654"/>
                  </a:lnTo>
                  <a:lnTo>
                    <a:pt x="372693" y="189113"/>
                  </a:lnTo>
                  <a:lnTo>
                    <a:pt x="377504" y="236847"/>
                  </a:lnTo>
                  <a:lnTo>
                    <a:pt x="377504" y="1227086"/>
                  </a:lnTo>
                  <a:lnTo>
                    <a:pt x="372693" y="1274820"/>
                  </a:lnTo>
                  <a:lnTo>
                    <a:pt x="358892" y="1319279"/>
                  </a:lnTo>
                  <a:lnTo>
                    <a:pt x="337055" y="1359511"/>
                  </a:lnTo>
                  <a:lnTo>
                    <a:pt x="308134" y="1394563"/>
                  </a:lnTo>
                  <a:lnTo>
                    <a:pt x="273081" y="1423484"/>
                  </a:lnTo>
                  <a:lnTo>
                    <a:pt x="232850" y="1445321"/>
                  </a:lnTo>
                  <a:lnTo>
                    <a:pt x="188391" y="1459122"/>
                  </a:lnTo>
                  <a:lnTo>
                    <a:pt x="140657" y="1463934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6023376" y="6191615"/>
              <a:ext cx="377825" cy="1464310"/>
            </a:xfrm>
            <a:custGeom>
              <a:avLst/>
              <a:gdLst/>
              <a:ahLst/>
              <a:cxnLst/>
              <a:rect l="l" t="t" r="r" b="b"/>
              <a:pathLst>
                <a:path w="377825" h="1464309">
                  <a:moveTo>
                    <a:pt x="0" y="1463934"/>
                  </a:moveTo>
                  <a:lnTo>
                    <a:pt x="21977" y="1463934"/>
                  </a:lnTo>
                  <a:lnTo>
                    <a:pt x="70328" y="1463934"/>
                  </a:lnTo>
                  <a:lnTo>
                    <a:pt x="118680" y="1463934"/>
                  </a:lnTo>
                  <a:lnTo>
                    <a:pt x="140657" y="1463934"/>
                  </a:lnTo>
                  <a:lnTo>
                    <a:pt x="188391" y="1459122"/>
                  </a:lnTo>
                  <a:lnTo>
                    <a:pt x="232850" y="1445321"/>
                  </a:lnTo>
                  <a:lnTo>
                    <a:pt x="273081" y="1423484"/>
                  </a:lnTo>
                  <a:lnTo>
                    <a:pt x="308134" y="1394563"/>
                  </a:lnTo>
                  <a:lnTo>
                    <a:pt x="337055" y="1359511"/>
                  </a:lnTo>
                  <a:lnTo>
                    <a:pt x="358892" y="1319279"/>
                  </a:lnTo>
                  <a:lnTo>
                    <a:pt x="372693" y="1274820"/>
                  </a:lnTo>
                  <a:lnTo>
                    <a:pt x="377504" y="1227086"/>
                  </a:lnTo>
                  <a:lnTo>
                    <a:pt x="377504" y="1072361"/>
                  </a:lnTo>
                  <a:lnTo>
                    <a:pt x="377504" y="731967"/>
                  </a:lnTo>
                  <a:lnTo>
                    <a:pt x="377504" y="391572"/>
                  </a:lnTo>
                  <a:lnTo>
                    <a:pt x="377504" y="236847"/>
                  </a:lnTo>
                  <a:lnTo>
                    <a:pt x="372693" y="189113"/>
                  </a:lnTo>
                  <a:lnTo>
                    <a:pt x="358892" y="144654"/>
                  </a:lnTo>
                  <a:lnTo>
                    <a:pt x="337055" y="104422"/>
                  </a:lnTo>
                  <a:lnTo>
                    <a:pt x="308134" y="69370"/>
                  </a:lnTo>
                  <a:lnTo>
                    <a:pt x="273081" y="40449"/>
                  </a:lnTo>
                  <a:lnTo>
                    <a:pt x="232850" y="18612"/>
                  </a:lnTo>
                  <a:lnTo>
                    <a:pt x="188391" y="4811"/>
                  </a:lnTo>
                  <a:lnTo>
                    <a:pt x="140657" y="0"/>
                  </a:lnTo>
                  <a:lnTo>
                    <a:pt x="118680" y="0"/>
                  </a:lnTo>
                  <a:lnTo>
                    <a:pt x="70328" y="0"/>
                  </a:lnTo>
                  <a:lnTo>
                    <a:pt x="21977" y="0"/>
                  </a:lnTo>
                  <a:lnTo>
                    <a:pt x="0" y="0"/>
                  </a:lnTo>
                  <a:lnTo>
                    <a:pt x="0" y="228739"/>
                  </a:lnTo>
                  <a:lnTo>
                    <a:pt x="0" y="731967"/>
                  </a:lnTo>
                  <a:lnTo>
                    <a:pt x="0" y="1235194"/>
                  </a:lnTo>
                  <a:lnTo>
                    <a:pt x="0" y="1463934"/>
                  </a:lnTo>
                  <a:close/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6313120" y="6243592"/>
              <a:ext cx="0" cy="1359535"/>
            </a:xfrm>
            <a:custGeom>
              <a:avLst/>
              <a:gdLst/>
              <a:ahLst/>
              <a:cxnLst/>
              <a:rect l="l" t="t" r="r" b="b"/>
              <a:pathLst>
                <a:path w="0" h="1359534">
                  <a:moveTo>
                    <a:pt x="0" y="1359145"/>
                  </a:moveTo>
                  <a:lnTo>
                    <a:pt x="0" y="1146778"/>
                  </a:lnTo>
                  <a:lnTo>
                    <a:pt x="0" y="679572"/>
                  </a:lnTo>
                  <a:lnTo>
                    <a:pt x="0" y="212366"/>
                  </a:lnTo>
                  <a:lnTo>
                    <a:pt x="0" y="0"/>
                  </a:lnTo>
                </a:path>
              </a:pathLst>
            </a:custGeom>
            <a:ln w="12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6023376" y="6766643"/>
              <a:ext cx="86995" cy="889635"/>
            </a:xfrm>
            <a:custGeom>
              <a:avLst/>
              <a:gdLst/>
              <a:ahLst/>
              <a:cxnLst/>
              <a:rect l="l" t="t" r="r" b="b"/>
              <a:pathLst>
                <a:path w="86994" h="889634">
                  <a:moveTo>
                    <a:pt x="86707" y="889223"/>
                  </a:moveTo>
                  <a:lnTo>
                    <a:pt x="0" y="889223"/>
                  </a:lnTo>
                  <a:lnTo>
                    <a:pt x="0" y="0"/>
                  </a:lnTo>
                  <a:lnTo>
                    <a:pt x="86707" y="8892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5377631" y="4587336"/>
              <a:ext cx="1580515" cy="1223645"/>
            </a:xfrm>
            <a:custGeom>
              <a:avLst/>
              <a:gdLst/>
              <a:ahLst/>
              <a:cxnLst/>
              <a:rect l="l" t="t" r="r" b="b"/>
              <a:pathLst>
                <a:path w="1580515" h="1223645">
                  <a:moveTo>
                    <a:pt x="324976" y="1223595"/>
                  </a:moveTo>
                  <a:lnTo>
                    <a:pt x="489202" y="970781"/>
                  </a:lnTo>
                  <a:lnTo>
                    <a:pt x="1463808" y="970781"/>
                  </a:lnTo>
                  <a:lnTo>
                    <a:pt x="1509113" y="961633"/>
                  </a:lnTo>
                  <a:lnTo>
                    <a:pt x="1546112" y="936686"/>
                  </a:lnTo>
                  <a:lnTo>
                    <a:pt x="1571058" y="899688"/>
                  </a:lnTo>
                  <a:lnTo>
                    <a:pt x="1580206" y="854382"/>
                  </a:lnTo>
                  <a:lnTo>
                    <a:pt x="1580206" y="116398"/>
                  </a:lnTo>
                  <a:lnTo>
                    <a:pt x="1571058" y="71093"/>
                  </a:lnTo>
                  <a:lnTo>
                    <a:pt x="1546112" y="34094"/>
                  </a:lnTo>
                  <a:lnTo>
                    <a:pt x="1509113" y="9147"/>
                  </a:lnTo>
                  <a:lnTo>
                    <a:pt x="1463808" y="0"/>
                  </a:lnTo>
                  <a:lnTo>
                    <a:pt x="116398" y="0"/>
                  </a:lnTo>
                  <a:lnTo>
                    <a:pt x="71093" y="9147"/>
                  </a:lnTo>
                  <a:lnTo>
                    <a:pt x="34094" y="34094"/>
                  </a:lnTo>
                  <a:lnTo>
                    <a:pt x="9147" y="71093"/>
                  </a:lnTo>
                  <a:lnTo>
                    <a:pt x="0" y="116398"/>
                  </a:lnTo>
                  <a:lnTo>
                    <a:pt x="0" y="854382"/>
                  </a:lnTo>
                  <a:lnTo>
                    <a:pt x="9147" y="899688"/>
                  </a:lnTo>
                  <a:lnTo>
                    <a:pt x="34094" y="936686"/>
                  </a:lnTo>
                  <a:lnTo>
                    <a:pt x="71093" y="961633"/>
                  </a:lnTo>
                  <a:lnTo>
                    <a:pt x="116398" y="970781"/>
                  </a:lnTo>
                  <a:lnTo>
                    <a:pt x="324976" y="970781"/>
                  </a:lnTo>
                  <a:lnTo>
                    <a:pt x="324976" y="12235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5377631" y="4587336"/>
              <a:ext cx="1580515" cy="1223645"/>
            </a:xfrm>
            <a:custGeom>
              <a:avLst/>
              <a:gdLst/>
              <a:ahLst/>
              <a:cxnLst/>
              <a:rect l="l" t="t" r="r" b="b"/>
              <a:pathLst>
                <a:path w="1580515" h="1223645">
                  <a:moveTo>
                    <a:pt x="116398" y="970781"/>
                  </a:moveTo>
                  <a:lnTo>
                    <a:pt x="148988" y="970781"/>
                  </a:lnTo>
                  <a:lnTo>
                    <a:pt x="220687" y="970781"/>
                  </a:lnTo>
                  <a:lnTo>
                    <a:pt x="292386" y="970781"/>
                  </a:lnTo>
                  <a:lnTo>
                    <a:pt x="324976" y="970781"/>
                  </a:lnTo>
                  <a:lnTo>
                    <a:pt x="324976" y="1010283"/>
                  </a:lnTo>
                  <a:lnTo>
                    <a:pt x="324976" y="1097188"/>
                  </a:lnTo>
                  <a:lnTo>
                    <a:pt x="324976" y="1184093"/>
                  </a:lnTo>
                  <a:lnTo>
                    <a:pt x="324976" y="1223595"/>
                  </a:lnTo>
                  <a:lnTo>
                    <a:pt x="350636" y="1184093"/>
                  </a:lnTo>
                  <a:lnTo>
                    <a:pt x="407089" y="1097188"/>
                  </a:lnTo>
                  <a:lnTo>
                    <a:pt x="463542" y="1010283"/>
                  </a:lnTo>
                  <a:lnTo>
                    <a:pt x="489202" y="970781"/>
                  </a:lnTo>
                  <a:lnTo>
                    <a:pt x="641484" y="970781"/>
                  </a:lnTo>
                  <a:lnTo>
                    <a:pt x="976505" y="970781"/>
                  </a:lnTo>
                  <a:lnTo>
                    <a:pt x="1311525" y="970781"/>
                  </a:lnTo>
                  <a:lnTo>
                    <a:pt x="1463808" y="970781"/>
                  </a:lnTo>
                  <a:lnTo>
                    <a:pt x="1509113" y="961633"/>
                  </a:lnTo>
                  <a:lnTo>
                    <a:pt x="1546112" y="936686"/>
                  </a:lnTo>
                  <a:lnTo>
                    <a:pt x="1571058" y="899688"/>
                  </a:lnTo>
                  <a:lnTo>
                    <a:pt x="1580206" y="854382"/>
                  </a:lnTo>
                  <a:lnTo>
                    <a:pt x="1580206" y="739072"/>
                  </a:lnTo>
                  <a:lnTo>
                    <a:pt x="1580206" y="485390"/>
                  </a:lnTo>
                  <a:lnTo>
                    <a:pt x="1580206" y="231708"/>
                  </a:lnTo>
                  <a:lnTo>
                    <a:pt x="1580206" y="116398"/>
                  </a:lnTo>
                  <a:lnTo>
                    <a:pt x="1571058" y="71093"/>
                  </a:lnTo>
                  <a:lnTo>
                    <a:pt x="1546112" y="34094"/>
                  </a:lnTo>
                  <a:lnTo>
                    <a:pt x="1509113" y="9147"/>
                  </a:lnTo>
                  <a:lnTo>
                    <a:pt x="1463808" y="0"/>
                  </a:lnTo>
                  <a:lnTo>
                    <a:pt x="1253275" y="0"/>
                  </a:lnTo>
                  <a:lnTo>
                    <a:pt x="790103" y="0"/>
                  </a:lnTo>
                  <a:lnTo>
                    <a:pt x="326931" y="0"/>
                  </a:lnTo>
                  <a:lnTo>
                    <a:pt x="116398" y="0"/>
                  </a:lnTo>
                  <a:lnTo>
                    <a:pt x="71093" y="9147"/>
                  </a:lnTo>
                  <a:lnTo>
                    <a:pt x="34094" y="34094"/>
                  </a:lnTo>
                  <a:lnTo>
                    <a:pt x="9147" y="71093"/>
                  </a:lnTo>
                  <a:lnTo>
                    <a:pt x="0" y="116398"/>
                  </a:lnTo>
                  <a:lnTo>
                    <a:pt x="0" y="231708"/>
                  </a:lnTo>
                  <a:lnTo>
                    <a:pt x="0" y="485390"/>
                  </a:lnTo>
                  <a:lnTo>
                    <a:pt x="0" y="739072"/>
                  </a:lnTo>
                  <a:lnTo>
                    <a:pt x="0" y="854382"/>
                  </a:lnTo>
                  <a:lnTo>
                    <a:pt x="9147" y="899688"/>
                  </a:lnTo>
                  <a:lnTo>
                    <a:pt x="34094" y="936686"/>
                  </a:lnTo>
                  <a:lnTo>
                    <a:pt x="71093" y="961633"/>
                  </a:lnTo>
                  <a:lnTo>
                    <a:pt x="116398" y="970781"/>
                  </a:lnTo>
                  <a:close/>
                </a:path>
              </a:pathLst>
            </a:custGeom>
            <a:ln w="129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01529" y="5010884"/>
              <a:ext cx="104742" cy="103193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15369" y="5010884"/>
              <a:ext cx="104794" cy="103193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829261" y="5010884"/>
              <a:ext cx="104742" cy="103193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30281" y="4354226"/>
              <a:ext cx="1523303" cy="1521628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502860" y="369906"/>
              <a:ext cx="6049779" cy="3733269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28800" y="6119683"/>
              <a:ext cx="7315199" cy="2085141"/>
            </a:xfrm>
            <a:prstGeom prst="rect">
              <a:avLst/>
            </a:prstGeom>
          </p:spPr>
        </p:pic>
      </p:grp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1990284" y="4056828"/>
            <a:ext cx="5568315" cy="1092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85"/>
              <a:t>ANY</a:t>
            </a:r>
            <a:r>
              <a:rPr dirty="0" spc="254"/>
              <a:t> </a:t>
            </a:r>
            <a:r>
              <a:rPr dirty="0" spc="-660"/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1934151" y="813483"/>
            <a:ext cx="9994900" cy="8444865"/>
            <a:chOff x="-1934151" y="813483"/>
            <a:chExt cx="9994900" cy="844486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1100" y="4483423"/>
              <a:ext cx="6469217" cy="47625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4129599" y="8576183"/>
              <a:ext cx="2075180" cy="313690"/>
            </a:xfrm>
            <a:custGeom>
              <a:avLst/>
              <a:gdLst/>
              <a:ahLst/>
              <a:cxnLst/>
              <a:rect l="l" t="t" r="r" b="b"/>
              <a:pathLst>
                <a:path w="2075179" h="313690">
                  <a:moveTo>
                    <a:pt x="2071764" y="313554"/>
                  </a:moveTo>
                  <a:lnTo>
                    <a:pt x="2067311" y="311969"/>
                  </a:lnTo>
                  <a:lnTo>
                    <a:pt x="405633" y="311969"/>
                  </a:lnTo>
                  <a:lnTo>
                    <a:pt x="0" y="11841"/>
                  </a:lnTo>
                  <a:lnTo>
                    <a:pt x="465749" y="1599"/>
                  </a:lnTo>
                  <a:lnTo>
                    <a:pt x="669700" y="475"/>
                  </a:lnTo>
                  <a:lnTo>
                    <a:pt x="803396" y="0"/>
                  </a:lnTo>
                  <a:lnTo>
                    <a:pt x="1069514" y="0"/>
                  </a:lnTo>
                  <a:lnTo>
                    <a:pt x="1216389" y="748"/>
                  </a:lnTo>
                  <a:lnTo>
                    <a:pt x="1672820" y="7005"/>
                  </a:lnTo>
                  <a:lnTo>
                    <a:pt x="1680992" y="13170"/>
                  </a:lnTo>
                  <a:lnTo>
                    <a:pt x="18992" y="13170"/>
                  </a:lnTo>
                  <a:lnTo>
                    <a:pt x="409434" y="302150"/>
                  </a:lnTo>
                  <a:lnTo>
                    <a:pt x="2068087" y="302150"/>
                  </a:lnTo>
                  <a:lnTo>
                    <a:pt x="2074799" y="307483"/>
                  </a:lnTo>
                  <a:lnTo>
                    <a:pt x="2074692" y="310558"/>
                  </a:lnTo>
                  <a:lnTo>
                    <a:pt x="2071764" y="313554"/>
                  </a:lnTo>
                  <a:close/>
                </a:path>
                <a:path w="2075179" h="313690">
                  <a:moveTo>
                    <a:pt x="2068087" y="302150"/>
                  </a:moveTo>
                  <a:lnTo>
                    <a:pt x="2054437" y="302150"/>
                  </a:lnTo>
                  <a:lnTo>
                    <a:pt x="1665271" y="13842"/>
                  </a:lnTo>
                  <a:lnTo>
                    <a:pt x="18992" y="13170"/>
                  </a:lnTo>
                  <a:lnTo>
                    <a:pt x="1680992" y="13170"/>
                  </a:lnTo>
                  <a:lnTo>
                    <a:pt x="1712827" y="37187"/>
                  </a:lnTo>
                  <a:lnTo>
                    <a:pt x="1956370" y="215920"/>
                  </a:lnTo>
                  <a:lnTo>
                    <a:pt x="1996384" y="246086"/>
                  </a:lnTo>
                  <a:lnTo>
                    <a:pt x="2035902" y="276579"/>
                  </a:lnTo>
                  <a:lnTo>
                    <a:pt x="2068087" y="3021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934151" y="813483"/>
              <a:ext cx="9994482" cy="844440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9298533" y="2028856"/>
            <a:ext cx="2945765" cy="48812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27025" indent="-323850">
              <a:lnSpc>
                <a:spcPct val="100000"/>
              </a:lnSpc>
              <a:spcBef>
                <a:spcPts val="100"/>
              </a:spcBef>
              <a:buSzPct val="80357"/>
              <a:buAutoNum type="arabicPeriod"/>
              <a:tabLst>
                <a:tab pos="327025" algn="l"/>
              </a:tabLst>
            </a:pPr>
            <a:r>
              <a:rPr dirty="0" sz="2800" spc="-10">
                <a:solidFill>
                  <a:srgbClr val="290505"/>
                </a:solidFill>
                <a:latin typeface="Verdana"/>
                <a:cs typeface="Verdana"/>
              </a:rPr>
              <a:t>Introduction</a:t>
            </a:r>
            <a:endParaRPr sz="2800">
              <a:latin typeface="Verdana"/>
              <a:cs typeface="Verdana"/>
            </a:endParaRPr>
          </a:p>
          <a:p>
            <a:pPr marL="12700" marR="278130" indent="-12065">
              <a:lnSpc>
                <a:spcPct val="207600"/>
              </a:lnSpc>
              <a:buSzPct val="80357"/>
              <a:buAutoNum type="arabicPeriod"/>
              <a:tabLst>
                <a:tab pos="297815" algn="l"/>
              </a:tabLst>
            </a:pPr>
            <a:r>
              <a:rPr dirty="0" sz="2800" spc="-105">
                <a:solidFill>
                  <a:srgbClr val="290505"/>
                </a:solidFill>
                <a:latin typeface="Verdana"/>
                <a:cs typeface="Verdana"/>
              </a:rPr>
              <a:t>	</a:t>
            </a:r>
            <a:r>
              <a:rPr dirty="0" sz="2800" spc="-105">
                <a:solidFill>
                  <a:srgbClr val="290505"/>
                </a:solidFill>
                <a:latin typeface="Verdana"/>
                <a:cs typeface="Verdana"/>
              </a:rPr>
              <a:t>Primary</a:t>
            </a:r>
            <a:r>
              <a:rPr dirty="0" sz="2800" spc="-250">
                <a:solidFill>
                  <a:srgbClr val="290505"/>
                </a:solidFill>
                <a:latin typeface="Verdana"/>
                <a:cs typeface="Verdana"/>
              </a:rPr>
              <a:t> </a:t>
            </a:r>
            <a:r>
              <a:rPr dirty="0" sz="2800" spc="-40">
                <a:solidFill>
                  <a:srgbClr val="290505"/>
                </a:solidFill>
                <a:latin typeface="Verdana"/>
                <a:cs typeface="Verdana"/>
              </a:rPr>
              <a:t>Goals </a:t>
            </a:r>
            <a:r>
              <a:rPr dirty="0" sz="2800" spc="-10">
                <a:solidFill>
                  <a:srgbClr val="290505"/>
                </a:solidFill>
                <a:latin typeface="Verdana"/>
                <a:cs typeface="Verdana"/>
              </a:rPr>
              <a:t>3.Constraints 4.Features</a:t>
            </a:r>
            <a:endParaRPr sz="2800">
              <a:latin typeface="Verdana"/>
              <a:cs typeface="Verdana"/>
            </a:endParaRPr>
          </a:p>
          <a:p>
            <a:pPr marL="12700" marR="5080">
              <a:lnSpc>
                <a:spcPct val="207600"/>
              </a:lnSpc>
            </a:pPr>
            <a:r>
              <a:rPr dirty="0" sz="2800" spc="-120">
                <a:solidFill>
                  <a:srgbClr val="290505"/>
                </a:solidFill>
                <a:latin typeface="Verdana"/>
                <a:cs typeface="Verdana"/>
              </a:rPr>
              <a:t>5.Hardware</a:t>
            </a:r>
            <a:r>
              <a:rPr dirty="0" sz="2800" spc="-210">
                <a:solidFill>
                  <a:srgbClr val="290505"/>
                </a:solidFill>
                <a:latin typeface="Verdana"/>
                <a:cs typeface="Verdana"/>
              </a:rPr>
              <a:t> </a:t>
            </a:r>
            <a:r>
              <a:rPr dirty="0" sz="2800" spc="-35">
                <a:solidFill>
                  <a:srgbClr val="290505"/>
                </a:solidFill>
                <a:latin typeface="Verdana"/>
                <a:cs typeface="Verdana"/>
              </a:rPr>
              <a:t>Parts </a:t>
            </a:r>
            <a:r>
              <a:rPr dirty="0" sz="2800" spc="-10">
                <a:solidFill>
                  <a:srgbClr val="290505"/>
                </a:solidFill>
                <a:latin typeface="Verdana"/>
                <a:cs typeface="Verdana"/>
              </a:rPr>
              <a:t>6.Conclusion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6544929" y="8543875"/>
            <a:ext cx="586740" cy="581025"/>
            <a:chOff x="16544929" y="8543875"/>
            <a:chExt cx="586740" cy="581025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81380" y="8712014"/>
              <a:ext cx="336993" cy="243537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6555296" y="8554241"/>
              <a:ext cx="565785" cy="560070"/>
            </a:xfrm>
            <a:custGeom>
              <a:avLst/>
              <a:gdLst/>
              <a:ahLst/>
              <a:cxnLst/>
              <a:rect l="l" t="t" r="r" b="b"/>
              <a:pathLst>
                <a:path w="565784" h="560070">
                  <a:moveTo>
                    <a:pt x="565728" y="279896"/>
                  </a:moveTo>
                  <a:lnTo>
                    <a:pt x="562061" y="234522"/>
                  </a:lnTo>
                  <a:lnTo>
                    <a:pt x="551448" y="191468"/>
                  </a:lnTo>
                  <a:lnTo>
                    <a:pt x="534466" y="151315"/>
                  </a:lnTo>
                  <a:lnTo>
                    <a:pt x="511693" y="114639"/>
                  </a:lnTo>
                  <a:lnTo>
                    <a:pt x="483707" y="82020"/>
                  </a:lnTo>
                  <a:lnTo>
                    <a:pt x="451088" y="54034"/>
                  </a:lnTo>
                  <a:lnTo>
                    <a:pt x="414412" y="31261"/>
                  </a:lnTo>
                  <a:lnTo>
                    <a:pt x="374259" y="14279"/>
                  </a:lnTo>
                  <a:lnTo>
                    <a:pt x="331206" y="3666"/>
                  </a:lnTo>
                  <a:lnTo>
                    <a:pt x="285831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5831" y="559793"/>
                  </a:lnTo>
                  <a:lnTo>
                    <a:pt x="331206" y="556126"/>
                  </a:lnTo>
                  <a:lnTo>
                    <a:pt x="374259" y="545513"/>
                  </a:lnTo>
                  <a:lnTo>
                    <a:pt x="414412" y="528531"/>
                  </a:lnTo>
                  <a:lnTo>
                    <a:pt x="451088" y="505758"/>
                  </a:lnTo>
                  <a:lnTo>
                    <a:pt x="483707" y="477772"/>
                  </a:lnTo>
                  <a:lnTo>
                    <a:pt x="511693" y="445153"/>
                  </a:lnTo>
                  <a:lnTo>
                    <a:pt x="534466" y="408477"/>
                  </a:lnTo>
                  <a:lnTo>
                    <a:pt x="551448" y="368324"/>
                  </a:lnTo>
                  <a:lnTo>
                    <a:pt x="562061" y="325271"/>
                  </a:lnTo>
                  <a:lnTo>
                    <a:pt x="565728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0438130">
              <a:lnSpc>
                <a:spcPct val="100000"/>
              </a:lnSpc>
              <a:spcBef>
                <a:spcPts val="100"/>
              </a:spcBef>
            </a:pPr>
            <a:r>
              <a:rPr dirty="0" spc="-919"/>
              <a:t>CONTENTS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42506" y="1144112"/>
            <a:ext cx="4955111" cy="5195465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290792" y="2591508"/>
            <a:ext cx="11047095" cy="6242685"/>
          </a:xfrm>
          <a:custGeom>
            <a:avLst/>
            <a:gdLst/>
            <a:ahLst/>
            <a:cxnLst/>
            <a:rect l="l" t="t" r="r" b="b"/>
            <a:pathLst>
              <a:path w="11047095" h="6242684">
                <a:moveTo>
                  <a:pt x="10571688" y="6242668"/>
                </a:moveTo>
                <a:lnTo>
                  <a:pt x="485775" y="6242668"/>
                </a:lnTo>
                <a:lnTo>
                  <a:pt x="437762" y="6240292"/>
                </a:lnTo>
                <a:lnTo>
                  <a:pt x="390562" y="6233248"/>
                </a:lnTo>
                <a:lnTo>
                  <a:pt x="344494" y="6221671"/>
                </a:lnTo>
                <a:lnTo>
                  <a:pt x="299876" y="6205691"/>
                </a:lnTo>
                <a:lnTo>
                  <a:pt x="257028" y="6185441"/>
                </a:lnTo>
                <a:lnTo>
                  <a:pt x="216266" y="6161053"/>
                </a:lnTo>
                <a:lnTo>
                  <a:pt x="177911" y="6132658"/>
                </a:lnTo>
                <a:lnTo>
                  <a:pt x="142280" y="6100389"/>
                </a:lnTo>
                <a:lnTo>
                  <a:pt x="110010" y="6064758"/>
                </a:lnTo>
                <a:lnTo>
                  <a:pt x="81615" y="6026402"/>
                </a:lnTo>
                <a:lnTo>
                  <a:pt x="57227" y="5985641"/>
                </a:lnTo>
                <a:lnTo>
                  <a:pt x="36977" y="5942792"/>
                </a:lnTo>
                <a:lnTo>
                  <a:pt x="20997" y="5898174"/>
                </a:lnTo>
                <a:lnTo>
                  <a:pt x="9420" y="5852106"/>
                </a:lnTo>
                <a:lnTo>
                  <a:pt x="2377" y="5804907"/>
                </a:lnTo>
                <a:lnTo>
                  <a:pt x="0" y="5756894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7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10571688" y="0"/>
                </a:lnTo>
                <a:lnTo>
                  <a:pt x="10619701" y="2377"/>
                </a:lnTo>
                <a:lnTo>
                  <a:pt x="10666901" y="9420"/>
                </a:lnTo>
                <a:lnTo>
                  <a:pt x="10712969" y="20997"/>
                </a:lnTo>
                <a:lnTo>
                  <a:pt x="10757586" y="36977"/>
                </a:lnTo>
                <a:lnTo>
                  <a:pt x="10800435" y="57227"/>
                </a:lnTo>
                <a:lnTo>
                  <a:pt x="10841197" y="81615"/>
                </a:lnTo>
                <a:lnTo>
                  <a:pt x="10879552" y="110010"/>
                </a:lnTo>
                <a:lnTo>
                  <a:pt x="10915184" y="142280"/>
                </a:lnTo>
                <a:lnTo>
                  <a:pt x="10947453" y="177911"/>
                </a:lnTo>
                <a:lnTo>
                  <a:pt x="10975848" y="216266"/>
                </a:lnTo>
                <a:lnTo>
                  <a:pt x="11000236" y="257028"/>
                </a:lnTo>
                <a:lnTo>
                  <a:pt x="11020486" y="299877"/>
                </a:lnTo>
                <a:lnTo>
                  <a:pt x="11036466" y="344494"/>
                </a:lnTo>
                <a:lnTo>
                  <a:pt x="11046597" y="384808"/>
                </a:lnTo>
                <a:lnTo>
                  <a:pt x="11046597" y="5857860"/>
                </a:lnTo>
                <a:lnTo>
                  <a:pt x="11036466" y="5898174"/>
                </a:lnTo>
                <a:lnTo>
                  <a:pt x="11020486" y="5942792"/>
                </a:lnTo>
                <a:lnTo>
                  <a:pt x="11000236" y="5985641"/>
                </a:lnTo>
                <a:lnTo>
                  <a:pt x="10975848" y="6026402"/>
                </a:lnTo>
                <a:lnTo>
                  <a:pt x="10947453" y="6064758"/>
                </a:lnTo>
                <a:lnTo>
                  <a:pt x="10915184" y="6100389"/>
                </a:lnTo>
                <a:lnTo>
                  <a:pt x="10879552" y="6132658"/>
                </a:lnTo>
                <a:lnTo>
                  <a:pt x="10841197" y="6161053"/>
                </a:lnTo>
                <a:lnTo>
                  <a:pt x="10800435" y="6185441"/>
                </a:lnTo>
                <a:lnTo>
                  <a:pt x="10757586" y="6205691"/>
                </a:lnTo>
                <a:lnTo>
                  <a:pt x="10712969" y="6221671"/>
                </a:lnTo>
                <a:lnTo>
                  <a:pt x="10666901" y="6233248"/>
                </a:lnTo>
                <a:lnTo>
                  <a:pt x="10619701" y="6240292"/>
                </a:lnTo>
                <a:lnTo>
                  <a:pt x="10571688" y="6242668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94"/>
              <a:t>INTRODUCTION</a:t>
            </a:r>
          </a:p>
        </p:txBody>
      </p:sp>
      <p:grpSp>
        <p:nvGrpSpPr>
          <p:cNvPr id="5" name="object 5" descr=""/>
          <p:cNvGrpSpPr/>
          <p:nvPr/>
        </p:nvGrpSpPr>
        <p:grpSpPr>
          <a:xfrm>
            <a:off x="16544875" y="8543875"/>
            <a:ext cx="581025" cy="581025"/>
            <a:chOff x="16544875" y="8543875"/>
            <a:chExt cx="581025" cy="58102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81380" y="8712014"/>
              <a:ext cx="330453" cy="243537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6555241" y="8554241"/>
              <a:ext cx="560070" cy="560070"/>
            </a:xfrm>
            <a:custGeom>
              <a:avLst/>
              <a:gdLst/>
              <a:ahLst/>
              <a:cxnLst/>
              <a:rect l="l" t="t" r="r" b="b"/>
              <a:pathLst>
                <a:path w="560069" h="560070">
                  <a:moveTo>
                    <a:pt x="559793" y="279896"/>
                  </a:moveTo>
                  <a:lnTo>
                    <a:pt x="556126" y="234522"/>
                  </a:lnTo>
                  <a:lnTo>
                    <a:pt x="545513" y="191468"/>
                  </a:lnTo>
                  <a:lnTo>
                    <a:pt x="528531" y="151315"/>
                  </a:lnTo>
                  <a:lnTo>
                    <a:pt x="505758" y="114639"/>
                  </a:lnTo>
                  <a:lnTo>
                    <a:pt x="477772" y="82020"/>
                  </a:lnTo>
                  <a:lnTo>
                    <a:pt x="445153" y="54034"/>
                  </a:lnTo>
                  <a:lnTo>
                    <a:pt x="408477" y="31261"/>
                  </a:lnTo>
                  <a:lnTo>
                    <a:pt x="368324" y="14279"/>
                  </a:lnTo>
                  <a:lnTo>
                    <a:pt x="325271" y="3666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325271" y="556126"/>
                  </a:lnTo>
                  <a:lnTo>
                    <a:pt x="368324" y="545513"/>
                  </a:lnTo>
                  <a:lnTo>
                    <a:pt x="408477" y="528531"/>
                  </a:lnTo>
                  <a:lnTo>
                    <a:pt x="445153" y="505758"/>
                  </a:lnTo>
                  <a:lnTo>
                    <a:pt x="477772" y="477772"/>
                  </a:lnTo>
                  <a:lnTo>
                    <a:pt x="505758" y="445153"/>
                  </a:lnTo>
                  <a:lnTo>
                    <a:pt x="528531" y="408477"/>
                  </a:lnTo>
                  <a:lnTo>
                    <a:pt x="545513" y="368324"/>
                  </a:lnTo>
                  <a:lnTo>
                    <a:pt x="556126" y="325271"/>
                  </a:lnTo>
                  <a:lnTo>
                    <a:pt x="559793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20288" y="3013666"/>
            <a:ext cx="10311130" cy="4766310"/>
          </a:xfrm>
          <a:prstGeom prst="rect">
            <a:avLst/>
          </a:prstGeom>
        </p:spPr>
        <p:txBody>
          <a:bodyPr wrap="square" lIns="0" tIns="122555" rIns="0" bIns="0" rtlCol="0" vert="horz">
            <a:spAutoFit/>
          </a:bodyPr>
          <a:lstStyle/>
          <a:p>
            <a:pPr marL="12700" marR="345440">
              <a:lnSpc>
                <a:spcPts val="4050"/>
              </a:lnSpc>
              <a:spcBef>
                <a:spcPts val="965"/>
              </a:spcBef>
              <a:tabLst>
                <a:tab pos="1066165" algn="l"/>
                <a:tab pos="2289810" algn="l"/>
                <a:tab pos="2324735" algn="l"/>
                <a:tab pos="3329940" algn="l"/>
                <a:tab pos="4306570" algn="l"/>
                <a:tab pos="4645025" algn="l"/>
                <a:tab pos="5312410" algn="l"/>
                <a:tab pos="6785609" algn="l"/>
                <a:tab pos="7186930" algn="l"/>
                <a:tab pos="7339330" algn="l"/>
                <a:tab pos="9514205" algn="l"/>
              </a:tabLst>
            </a:pPr>
            <a:r>
              <a:rPr dirty="0" sz="4100" spc="13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280">
                <a:solidFill>
                  <a:srgbClr val="290505"/>
                </a:solidFill>
                <a:latin typeface="Calibri"/>
                <a:cs typeface="Calibri"/>
              </a:rPr>
              <a:t>Drill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14">
                <a:solidFill>
                  <a:srgbClr val="290505"/>
                </a:solidFill>
                <a:latin typeface="Calibri"/>
                <a:cs typeface="Calibri"/>
              </a:rPr>
              <a:t>Plow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90">
                <a:solidFill>
                  <a:srgbClr val="290505"/>
                </a:solidFill>
                <a:latin typeface="Calibri"/>
                <a:cs typeface="Calibri"/>
              </a:rPr>
              <a:t>Machine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80">
                <a:solidFill>
                  <a:srgbClr val="290505"/>
                </a:solidFill>
                <a:latin typeface="Calibri"/>
                <a:cs typeface="Calibri"/>
              </a:rPr>
              <a:t>is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100" spc="45">
                <a:solidFill>
                  <a:srgbClr val="290505"/>
                </a:solidFill>
                <a:latin typeface="Calibri"/>
                <a:cs typeface="Calibri"/>
              </a:rPr>
              <a:t>designed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50">
                <a:solidFill>
                  <a:srgbClr val="290505"/>
                </a:solidFill>
                <a:latin typeface="Calibri"/>
                <a:cs typeface="Calibri"/>
              </a:rPr>
              <a:t>to 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automate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40">
                <a:solidFill>
                  <a:srgbClr val="290505"/>
                </a:solidFill>
                <a:latin typeface="Calibri"/>
                <a:cs typeface="Calibri"/>
              </a:rPr>
              <a:t>plowing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55">
                <a:solidFill>
                  <a:srgbClr val="290505"/>
                </a:solidFill>
                <a:latin typeface="Calibri"/>
                <a:cs typeface="Calibri"/>
              </a:rPr>
              <a:t>digging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45">
                <a:solidFill>
                  <a:srgbClr val="290505"/>
                </a:solidFill>
                <a:latin typeface="Calibri"/>
                <a:cs typeface="Calibri"/>
              </a:rPr>
              <a:t>tasks,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625"/>
              </a:lnSpc>
              <a:tabLst>
                <a:tab pos="2191385" algn="l"/>
                <a:tab pos="4223385" algn="l"/>
                <a:tab pos="5697855" algn="l"/>
                <a:tab pos="6562725" algn="l"/>
                <a:tab pos="8623300" algn="l"/>
              </a:tabLst>
            </a:pPr>
            <a:r>
              <a:rPr dirty="0" sz="4100" spc="110">
                <a:solidFill>
                  <a:srgbClr val="290505"/>
                </a:solidFill>
                <a:latin typeface="Calibri"/>
                <a:cs typeface="Calibri"/>
              </a:rPr>
              <a:t>reducing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14">
                <a:solidFill>
                  <a:srgbClr val="290505"/>
                </a:solidFill>
                <a:latin typeface="Calibri"/>
                <a:cs typeface="Calibri"/>
              </a:rPr>
              <a:t>physical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65">
                <a:solidFill>
                  <a:srgbClr val="290505"/>
                </a:solidFill>
                <a:latin typeface="Calibri"/>
                <a:cs typeface="Calibri"/>
              </a:rPr>
              <a:t>effort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90">
                <a:solidFill>
                  <a:srgbClr val="290505"/>
                </a:solidFill>
                <a:latin typeface="Calibri"/>
                <a:cs typeface="Calibri"/>
              </a:rPr>
              <a:t>for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50">
                <a:solidFill>
                  <a:srgbClr val="290505"/>
                </a:solidFill>
                <a:latin typeface="Calibri"/>
                <a:cs typeface="Calibri"/>
              </a:rPr>
              <a:t>farmers.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35">
                <a:solidFill>
                  <a:srgbClr val="290505"/>
                </a:solidFill>
                <a:latin typeface="Calibri"/>
                <a:cs typeface="Calibri"/>
              </a:rPr>
              <a:t>It</a:t>
            </a:r>
            <a:endParaRPr sz="4100">
              <a:latin typeface="Calibri"/>
              <a:cs typeface="Calibri"/>
            </a:endParaRPr>
          </a:p>
          <a:p>
            <a:pPr marL="12700" marR="280670">
              <a:lnSpc>
                <a:spcPts val="4050"/>
              </a:lnSpc>
              <a:spcBef>
                <a:spcPts val="425"/>
              </a:spcBef>
              <a:tabLst>
                <a:tab pos="536575" algn="l"/>
                <a:tab pos="2109470" algn="l"/>
                <a:tab pos="2172335" algn="l"/>
                <a:tab pos="2746375" algn="l"/>
                <a:tab pos="3784600" algn="l"/>
                <a:tab pos="4408170" algn="l"/>
                <a:tab pos="5414010" algn="l"/>
                <a:tab pos="5559425" algn="l"/>
                <a:tab pos="6922770" algn="l"/>
                <a:tab pos="7681595" algn="l"/>
                <a:tab pos="8418830" algn="l"/>
                <a:tab pos="8658225" algn="l"/>
              </a:tabLst>
            </a:pP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operates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30">
                <a:solidFill>
                  <a:srgbClr val="290505"/>
                </a:solidFill>
                <a:latin typeface="Calibri"/>
                <a:cs typeface="Calibri"/>
              </a:rPr>
              <a:t>in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two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modes: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100" spc="35">
                <a:solidFill>
                  <a:srgbClr val="290505"/>
                </a:solidFill>
                <a:latin typeface="Calibri"/>
                <a:cs typeface="Calibri"/>
              </a:rPr>
              <a:t>autonomous,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where </a:t>
            </a:r>
            <a:r>
              <a:rPr dirty="0" sz="4100" spc="75">
                <a:solidFill>
                  <a:srgbClr val="290505"/>
                </a:solidFill>
                <a:latin typeface="Calibri"/>
                <a:cs typeface="Calibri"/>
              </a:rPr>
              <a:t>it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80">
                <a:solidFill>
                  <a:srgbClr val="290505"/>
                </a:solidFill>
                <a:latin typeface="Calibri"/>
                <a:cs typeface="Calibri"/>
              </a:rPr>
              <a:t>avoids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obstacles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70">
                <a:solidFill>
                  <a:srgbClr val="290505"/>
                </a:solidFill>
                <a:latin typeface="Calibri"/>
                <a:cs typeface="Calibri"/>
              </a:rPr>
              <a:t>plows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on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65">
                <a:solidFill>
                  <a:srgbClr val="290505"/>
                </a:solidFill>
                <a:latin typeface="Calibri"/>
                <a:cs typeface="Calibri"/>
              </a:rPr>
              <a:t>its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0">
                <a:solidFill>
                  <a:srgbClr val="290505"/>
                </a:solidFill>
                <a:latin typeface="Calibri"/>
                <a:cs typeface="Calibri"/>
              </a:rPr>
              <a:t>own,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625"/>
              </a:lnSpc>
              <a:tabLst>
                <a:tab pos="1017905" algn="l"/>
                <a:tab pos="2978785" algn="l"/>
                <a:tab pos="4545330" algn="l"/>
                <a:tab pos="5438775" algn="l"/>
                <a:tab pos="7155180" algn="l"/>
                <a:tab pos="9211945" algn="l"/>
              </a:tabLst>
            </a:pP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manual,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10">
                <a:solidFill>
                  <a:srgbClr val="290505"/>
                </a:solidFill>
                <a:latin typeface="Calibri"/>
                <a:cs typeface="Calibri"/>
              </a:rPr>
              <a:t>where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-25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65">
                <a:solidFill>
                  <a:srgbClr val="290505"/>
                </a:solidFill>
                <a:latin typeface="Calibri"/>
                <a:cs typeface="Calibri"/>
              </a:rPr>
              <a:t>farmer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110">
                <a:solidFill>
                  <a:srgbClr val="290505"/>
                </a:solidFill>
                <a:latin typeface="Calibri"/>
                <a:cs typeface="Calibri"/>
              </a:rPr>
              <a:t>controls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4100" spc="75">
                <a:solidFill>
                  <a:srgbClr val="290505"/>
                </a:solidFill>
                <a:latin typeface="Calibri"/>
                <a:cs typeface="Calibri"/>
              </a:rPr>
              <a:t>it</a:t>
            </a:r>
            <a:endParaRPr sz="4100">
              <a:latin typeface="Calibri"/>
              <a:cs typeface="Calibri"/>
            </a:endParaRPr>
          </a:p>
          <a:p>
            <a:pPr algn="just" marL="12700" marR="5080">
              <a:lnSpc>
                <a:spcPts val="4050"/>
              </a:lnSpc>
              <a:spcBef>
                <a:spcPts val="425"/>
              </a:spcBef>
            </a:pPr>
            <a:r>
              <a:rPr dirty="0" sz="4100" spc="120">
                <a:solidFill>
                  <a:srgbClr val="290505"/>
                </a:solidFill>
                <a:latin typeface="Calibri"/>
                <a:cs typeface="Calibri"/>
              </a:rPr>
              <a:t>directly.</a:t>
            </a:r>
            <a:r>
              <a:rPr dirty="0" sz="4100" spc="72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160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100" spc="72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65">
                <a:solidFill>
                  <a:srgbClr val="290505"/>
                </a:solidFill>
                <a:latin typeface="Calibri"/>
                <a:cs typeface="Calibri"/>
              </a:rPr>
              <a:t>machine</a:t>
            </a:r>
            <a:r>
              <a:rPr dirty="0" sz="4100" spc="72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uses</a:t>
            </a:r>
            <a:r>
              <a:rPr dirty="0" sz="4100" spc="72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advanced</a:t>
            </a:r>
            <a:r>
              <a:rPr dirty="0" sz="4100" spc="72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50">
                <a:solidFill>
                  <a:srgbClr val="290505"/>
                </a:solidFill>
                <a:latin typeface="Calibri"/>
                <a:cs typeface="Calibri"/>
              </a:rPr>
              <a:t>sensors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and</a:t>
            </a:r>
            <a:r>
              <a:rPr dirty="0" sz="4100" spc="69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105">
                <a:solidFill>
                  <a:srgbClr val="290505"/>
                </a:solidFill>
                <a:latin typeface="Calibri"/>
                <a:cs typeface="Calibri"/>
              </a:rPr>
              <a:t>efficient</a:t>
            </a:r>
            <a:r>
              <a:rPr dirty="0" sz="4100" spc="69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55">
                <a:solidFill>
                  <a:srgbClr val="290505"/>
                </a:solidFill>
                <a:latin typeface="Calibri"/>
                <a:cs typeface="Calibri"/>
              </a:rPr>
              <a:t>power</a:t>
            </a:r>
            <a:r>
              <a:rPr dirty="0" sz="4100" spc="69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management</a:t>
            </a:r>
            <a:r>
              <a:rPr dirty="0" sz="4100" spc="69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to</a:t>
            </a:r>
            <a:r>
              <a:rPr dirty="0" sz="4100" spc="69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100">
                <a:solidFill>
                  <a:srgbClr val="290505"/>
                </a:solidFill>
                <a:latin typeface="Calibri"/>
                <a:cs typeface="Calibri"/>
              </a:rPr>
              <a:t>improve </a:t>
            </a:r>
            <a:r>
              <a:rPr dirty="0" sz="4100" spc="150">
                <a:solidFill>
                  <a:srgbClr val="290505"/>
                </a:solidFill>
                <a:latin typeface="Calibri"/>
                <a:cs typeface="Calibri"/>
              </a:rPr>
              <a:t>productivity</a:t>
            </a:r>
            <a:r>
              <a:rPr dirty="0" sz="4100" spc="64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155">
                <a:solidFill>
                  <a:srgbClr val="290505"/>
                </a:solidFill>
                <a:latin typeface="Calibri"/>
                <a:cs typeface="Calibri"/>
              </a:rPr>
              <a:t>in</a:t>
            </a:r>
            <a:r>
              <a:rPr dirty="0" sz="4100" spc="640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>
                <a:solidFill>
                  <a:srgbClr val="290505"/>
                </a:solidFill>
                <a:latin typeface="Calibri"/>
                <a:cs typeface="Calibri"/>
              </a:rPr>
              <a:t>the</a:t>
            </a:r>
            <a:r>
              <a:rPr dirty="0" sz="4100" spc="645">
                <a:solidFill>
                  <a:srgbClr val="290505"/>
                </a:solidFill>
                <a:latin typeface="Calibri"/>
                <a:cs typeface="Calibri"/>
              </a:rPr>
              <a:t> </a:t>
            </a:r>
            <a:r>
              <a:rPr dirty="0" sz="4100" spc="80">
                <a:solidFill>
                  <a:srgbClr val="290505"/>
                </a:solidFill>
                <a:latin typeface="Calibri"/>
                <a:cs typeface="Calibri"/>
              </a:rPr>
              <a:t>field.</a:t>
            </a:r>
            <a:endParaRPr sz="4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05393" y="1931053"/>
            <a:ext cx="5452990" cy="7193348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1410897" y="3043928"/>
            <a:ext cx="9387840" cy="1304925"/>
          </a:xfrm>
          <a:custGeom>
            <a:avLst/>
            <a:gdLst/>
            <a:ahLst/>
            <a:cxnLst/>
            <a:rect l="l" t="t" r="r" b="b"/>
            <a:pathLst>
              <a:path w="9387840" h="1304925">
                <a:moveTo>
                  <a:pt x="8901708" y="1304789"/>
                </a:moveTo>
                <a:lnTo>
                  <a:pt x="485774" y="1304789"/>
                </a:lnTo>
                <a:lnTo>
                  <a:pt x="437762" y="1302412"/>
                </a:lnTo>
                <a:lnTo>
                  <a:pt x="390562" y="1295369"/>
                </a:lnTo>
                <a:lnTo>
                  <a:pt x="344494" y="1283792"/>
                </a:lnTo>
                <a:lnTo>
                  <a:pt x="299876" y="1267812"/>
                </a:lnTo>
                <a:lnTo>
                  <a:pt x="257028" y="1247562"/>
                </a:lnTo>
                <a:lnTo>
                  <a:pt x="216266" y="1223173"/>
                </a:lnTo>
                <a:lnTo>
                  <a:pt x="177911" y="1194778"/>
                </a:lnTo>
                <a:lnTo>
                  <a:pt x="142280" y="1162509"/>
                </a:lnTo>
                <a:lnTo>
                  <a:pt x="110010" y="1126878"/>
                </a:lnTo>
                <a:lnTo>
                  <a:pt x="81615" y="1088523"/>
                </a:lnTo>
                <a:lnTo>
                  <a:pt x="57227" y="1047761"/>
                </a:lnTo>
                <a:lnTo>
                  <a:pt x="36977" y="1004912"/>
                </a:lnTo>
                <a:lnTo>
                  <a:pt x="20997" y="960295"/>
                </a:lnTo>
                <a:lnTo>
                  <a:pt x="9420" y="914227"/>
                </a:lnTo>
                <a:lnTo>
                  <a:pt x="2377" y="867027"/>
                </a:lnTo>
                <a:lnTo>
                  <a:pt x="0" y="819014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8901708" y="0"/>
                </a:lnTo>
                <a:lnTo>
                  <a:pt x="8949721" y="2377"/>
                </a:lnTo>
                <a:lnTo>
                  <a:pt x="8996921" y="9420"/>
                </a:lnTo>
                <a:lnTo>
                  <a:pt x="9042989" y="20997"/>
                </a:lnTo>
                <a:lnTo>
                  <a:pt x="9087607" y="36977"/>
                </a:lnTo>
                <a:lnTo>
                  <a:pt x="9130455" y="57227"/>
                </a:lnTo>
                <a:lnTo>
                  <a:pt x="9171217" y="81615"/>
                </a:lnTo>
                <a:lnTo>
                  <a:pt x="9209572" y="110010"/>
                </a:lnTo>
                <a:lnTo>
                  <a:pt x="9245203" y="142280"/>
                </a:lnTo>
                <a:lnTo>
                  <a:pt x="9277473" y="177911"/>
                </a:lnTo>
                <a:lnTo>
                  <a:pt x="9305868" y="216266"/>
                </a:lnTo>
                <a:lnTo>
                  <a:pt x="9330256" y="257028"/>
                </a:lnTo>
                <a:lnTo>
                  <a:pt x="9350506" y="299876"/>
                </a:lnTo>
                <a:lnTo>
                  <a:pt x="9366486" y="344494"/>
                </a:lnTo>
                <a:lnTo>
                  <a:pt x="9378063" y="390562"/>
                </a:lnTo>
                <a:lnTo>
                  <a:pt x="9385106" y="437762"/>
                </a:lnTo>
                <a:lnTo>
                  <a:pt x="9387483" y="485774"/>
                </a:lnTo>
                <a:lnTo>
                  <a:pt x="9387483" y="819014"/>
                </a:lnTo>
                <a:lnTo>
                  <a:pt x="9385106" y="867027"/>
                </a:lnTo>
                <a:lnTo>
                  <a:pt x="9378063" y="914227"/>
                </a:lnTo>
                <a:lnTo>
                  <a:pt x="9366486" y="960295"/>
                </a:lnTo>
                <a:lnTo>
                  <a:pt x="9350506" y="1004912"/>
                </a:lnTo>
                <a:lnTo>
                  <a:pt x="9330256" y="1047761"/>
                </a:lnTo>
                <a:lnTo>
                  <a:pt x="9305868" y="1088523"/>
                </a:lnTo>
                <a:lnTo>
                  <a:pt x="9277473" y="1126878"/>
                </a:lnTo>
                <a:lnTo>
                  <a:pt x="9245203" y="1162509"/>
                </a:lnTo>
                <a:lnTo>
                  <a:pt x="9209572" y="1194778"/>
                </a:lnTo>
                <a:lnTo>
                  <a:pt x="9171217" y="1223173"/>
                </a:lnTo>
                <a:lnTo>
                  <a:pt x="9130455" y="1247562"/>
                </a:lnTo>
                <a:lnTo>
                  <a:pt x="9087607" y="1267812"/>
                </a:lnTo>
                <a:lnTo>
                  <a:pt x="9042989" y="1283792"/>
                </a:lnTo>
                <a:lnTo>
                  <a:pt x="8996921" y="1295369"/>
                </a:lnTo>
                <a:lnTo>
                  <a:pt x="8949721" y="1302412"/>
                </a:lnTo>
                <a:lnTo>
                  <a:pt x="8901708" y="1304789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410897" y="4637324"/>
            <a:ext cx="9387840" cy="1304925"/>
          </a:xfrm>
          <a:custGeom>
            <a:avLst/>
            <a:gdLst/>
            <a:ahLst/>
            <a:cxnLst/>
            <a:rect l="l" t="t" r="r" b="b"/>
            <a:pathLst>
              <a:path w="9387840" h="1304925">
                <a:moveTo>
                  <a:pt x="8901708" y="1304790"/>
                </a:moveTo>
                <a:lnTo>
                  <a:pt x="485774" y="1304790"/>
                </a:lnTo>
                <a:lnTo>
                  <a:pt x="437762" y="1302412"/>
                </a:lnTo>
                <a:lnTo>
                  <a:pt x="390562" y="1295369"/>
                </a:lnTo>
                <a:lnTo>
                  <a:pt x="344494" y="1283792"/>
                </a:lnTo>
                <a:lnTo>
                  <a:pt x="299876" y="1267812"/>
                </a:lnTo>
                <a:lnTo>
                  <a:pt x="257028" y="1247562"/>
                </a:lnTo>
                <a:lnTo>
                  <a:pt x="216266" y="1223174"/>
                </a:lnTo>
                <a:lnTo>
                  <a:pt x="177911" y="1194779"/>
                </a:lnTo>
                <a:lnTo>
                  <a:pt x="142280" y="1162509"/>
                </a:lnTo>
                <a:lnTo>
                  <a:pt x="110010" y="1126878"/>
                </a:lnTo>
                <a:lnTo>
                  <a:pt x="81615" y="1088523"/>
                </a:lnTo>
                <a:lnTo>
                  <a:pt x="57227" y="1047761"/>
                </a:lnTo>
                <a:lnTo>
                  <a:pt x="36977" y="1004913"/>
                </a:lnTo>
                <a:lnTo>
                  <a:pt x="20997" y="960295"/>
                </a:lnTo>
                <a:lnTo>
                  <a:pt x="9420" y="914227"/>
                </a:lnTo>
                <a:lnTo>
                  <a:pt x="2377" y="867027"/>
                </a:lnTo>
                <a:lnTo>
                  <a:pt x="0" y="819015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8901708" y="0"/>
                </a:lnTo>
                <a:lnTo>
                  <a:pt x="8949721" y="2377"/>
                </a:lnTo>
                <a:lnTo>
                  <a:pt x="8996921" y="9420"/>
                </a:lnTo>
                <a:lnTo>
                  <a:pt x="9042989" y="20997"/>
                </a:lnTo>
                <a:lnTo>
                  <a:pt x="9087607" y="36977"/>
                </a:lnTo>
                <a:lnTo>
                  <a:pt x="9130455" y="57227"/>
                </a:lnTo>
                <a:lnTo>
                  <a:pt x="9171217" y="81615"/>
                </a:lnTo>
                <a:lnTo>
                  <a:pt x="9209572" y="110010"/>
                </a:lnTo>
                <a:lnTo>
                  <a:pt x="9245203" y="142280"/>
                </a:lnTo>
                <a:lnTo>
                  <a:pt x="9277473" y="177911"/>
                </a:lnTo>
                <a:lnTo>
                  <a:pt x="9305868" y="216266"/>
                </a:lnTo>
                <a:lnTo>
                  <a:pt x="9330256" y="257028"/>
                </a:lnTo>
                <a:lnTo>
                  <a:pt x="9350506" y="299876"/>
                </a:lnTo>
                <a:lnTo>
                  <a:pt x="9366486" y="344494"/>
                </a:lnTo>
                <a:lnTo>
                  <a:pt x="9378063" y="390562"/>
                </a:lnTo>
                <a:lnTo>
                  <a:pt x="9385106" y="437762"/>
                </a:lnTo>
                <a:lnTo>
                  <a:pt x="9387483" y="485775"/>
                </a:lnTo>
                <a:lnTo>
                  <a:pt x="9387483" y="819015"/>
                </a:lnTo>
                <a:lnTo>
                  <a:pt x="9385106" y="867027"/>
                </a:lnTo>
                <a:lnTo>
                  <a:pt x="9378063" y="914227"/>
                </a:lnTo>
                <a:lnTo>
                  <a:pt x="9366486" y="960295"/>
                </a:lnTo>
                <a:lnTo>
                  <a:pt x="9350506" y="1004913"/>
                </a:lnTo>
                <a:lnTo>
                  <a:pt x="9330256" y="1047761"/>
                </a:lnTo>
                <a:lnTo>
                  <a:pt x="9305868" y="1088523"/>
                </a:lnTo>
                <a:lnTo>
                  <a:pt x="9277473" y="1126878"/>
                </a:lnTo>
                <a:lnTo>
                  <a:pt x="9245203" y="1162509"/>
                </a:lnTo>
                <a:lnTo>
                  <a:pt x="9209572" y="1194779"/>
                </a:lnTo>
                <a:lnTo>
                  <a:pt x="9171217" y="1223174"/>
                </a:lnTo>
                <a:lnTo>
                  <a:pt x="9130455" y="1247562"/>
                </a:lnTo>
                <a:lnTo>
                  <a:pt x="9087607" y="1267812"/>
                </a:lnTo>
                <a:lnTo>
                  <a:pt x="9042989" y="1283792"/>
                </a:lnTo>
                <a:lnTo>
                  <a:pt x="8996921" y="1295369"/>
                </a:lnTo>
                <a:lnTo>
                  <a:pt x="8949721" y="1302412"/>
                </a:lnTo>
                <a:lnTo>
                  <a:pt x="8901708" y="1304790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410897" y="6459800"/>
            <a:ext cx="9387840" cy="1304925"/>
          </a:xfrm>
          <a:custGeom>
            <a:avLst/>
            <a:gdLst/>
            <a:ahLst/>
            <a:cxnLst/>
            <a:rect l="l" t="t" r="r" b="b"/>
            <a:pathLst>
              <a:path w="9387840" h="1304925">
                <a:moveTo>
                  <a:pt x="8901708" y="1304790"/>
                </a:moveTo>
                <a:lnTo>
                  <a:pt x="485774" y="1304790"/>
                </a:lnTo>
                <a:lnTo>
                  <a:pt x="437762" y="1302413"/>
                </a:lnTo>
                <a:lnTo>
                  <a:pt x="390562" y="1295369"/>
                </a:lnTo>
                <a:lnTo>
                  <a:pt x="344494" y="1283792"/>
                </a:lnTo>
                <a:lnTo>
                  <a:pt x="299876" y="1267812"/>
                </a:lnTo>
                <a:lnTo>
                  <a:pt x="257028" y="1247562"/>
                </a:lnTo>
                <a:lnTo>
                  <a:pt x="216266" y="1223173"/>
                </a:lnTo>
                <a:lnTo>
                  <a:pt x="177911" y="1194779"/>
                </a:lnTo>
                <a:lnTo>
                  <a:pt x="142280" y="1162509"/>
                </a:lnTo>
                <a:lnTo>
                  <a:pt x="110010" y="1126878"/>
                </a:lnTo>
                <a:lnTo>
                  <a:pt x="81615" y="1088523"/>
                </a:lnTo>
                <a:lnTo>
                  <a:pt x="57227" y="1047761"/>
                </a:lnTo>
                <a:lnTo>
                  <a:pt x="36977" y="1004913"/>
                </a:lnTo>
                <a:lnTo>
                  <a:pt x="20997" y="960295"/>
                </a:lnTo>
                <a:lnTo>
                  <a:pt x="9420" y="914227"/>
                </a:lnTo>
                <a:lnTo>
                  <a:pt x="2377" y="867028"/>
                </a:lnTo>
                <a:lnTo>
                  <a:pt x="0" y="819015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8901708" y="0"/>
                </a:lnTo>
                <a:lnTo>
                  <a:pt x="8949721" y="2377"/>
                </a:lnTo>
                <a:lnTo>
                  <a:pt x="8996921" y="9420"/>
                </a:lnTo>
                <a:lnTo>
                  <a:pt x="9042989" y="20997"/>
                </a:lnTo>
                <a:lnTo>
                  <a:pt x="9087607" y="36977"/>
                </a:lnTo>
                <a:lnTo>
                  <a:pt x="9130455" y="57227"/>
                </a:lnTo>
                <a:lnTo>
                  <a:pt x="9171217" y="81615"/>
                </a:lnTo>
                <a:lnTo>
                  <a:pt x="9209572" y="110010"/>
                </a:lnTo>
                <a:lnTo>
                  <a:pt x="9245203" y="142280"/>
                </a:lnTo>
                <a:lnTo>
                  <a:pt x="9277473" y="177911"/>
                </a:lnTo>
                <a:lnTo>
                  <a:pt x="9305868" y="216266"/>
                </a:lnTo>
                <a:lnTo>
                  <a:pt x="9330256" y="257028"/>
                </a:lnTo>
                <a:lnTo>
                  <a:pt x="9350506" y="299876"/>
                </a:lnTo>
                <a:lnTo>
                  <a:pt x="9366486" y="344494"/>
                </a:lnTo>
                <a:lnTo>
                  <a:pt x="9378063" y="390562"/>
                </a:lnTo>
                <a:lnTo>
                  <a:pt x="9385106" y="437762"/>
                </a:lnTo>
                <a:lnTo>
                  <a:pt x="9387483" y="485774"/>
                </a:lnTo>
                <a:lnTo>
                  <a:pt x="9387483" y="819015"/>
                </a:lnTo>
                <a:lnTo>
                  <a:pt x="9385106" y="867028"/>
                </a:lnTo>
                <a:lnTo>
                  <a:pt x="9378063" y="914227"/>
                </a:lnTo>
                <a:lnTo>
                  <a:pt x="9366486" y="960295"/>
                </a:lnTo>
                <a:lnTo>
                  <a:pt x="9350506" y="1004913"/>
                </a:lnTo>
                <a:lnTo>
                  <a:pt x="9330256" y="1047761"/>
                </a:lnTo>
                <a:lnTo>
                  <a:pt x="9305868" y="1088523"/>
                </a:lnTo>
                <a:lnTo>
                  <a:pt x="9277473" y="1126878"/>
                </a:lnTo>
                <a:lnTo>
                  <a:pt x="9245203" y="1162509"/>
                </a:lnTo>
                <a:lnTo>
                  <a:pt x="9209572" y="1194779"/>
                </a:lnTo>
                <a:lnTo>
                  <a:pt x="9171217" y="1223173"/>
                </a:lnTo>
                <a:lnTo>
                  <a:pt x="9130455" y="1247562"/>
                </a:lnTo>
                <a:lnTo>
                  <a:pt x="9087607" y="1267812"/>
                </a:lnTo>
                <a:lnTo>
                  <a:pt x="9042989" y="1283792"/>
                </a:lnTo>
                <a:lnTo>
                  <a:pt x="8996921" y="1295369"/>
                </a:lnTo>
                <a:lnTo>
                  <a:pt x="8949721" y="1302413"/>
                </a:lnTo>
                <a:lnTo>
                  <a:pt x="8901708" y="1304790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34289" y="1339349"/>
            <a:ext cx="5354955" cy="1092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15"/>
              <a:t>PRIMARY</a:t>
            </a:r>
            <a:r>
              <a:rPr dirty="0" spc="270"/>
              <a:t> </a:t>
            </a:r>
            <a:r>
              <a:rPr dirty="0" spc="-930"/>
              <a:t>GOALS</a:t>
            </a:r>
          </a:p>
        </p:txBody>
      </p:sp>
      <p:sp>
        <p:nvSpPr>
          <p:cNvPr id="7" name="object 7" descr=""/>
          <p:cNvSpPr/>
          <p:nvPr/>
        </p:nvSpPr>
        <p:spPr>
          <a:xfrm>
            <a:off x="1410897" y="8278939"/>
            <a:ext cx="9387840" cy="1304925"/>
          </a:xfrm>
          <a:custGeom>
            <a:avLst/>
            <a:gdLst/>
            <a:ahLst/>
            <a:cxnLst/>
            <a:rect l="l" t="t" r="r" b="b"/>
            <a:pathLst>
              <a:path w="9387840" h="1304925">
                <a:moveTo>
                  <a:pt x="8901708" y="1304790"/>
                </a:moveTo>
                <a:lnTo>
                  <a:pt x="485774" y="1304790"/>
                </a:lnTo>
                <a:lnTo>
                  <a:pt x="437762" y="1302413"/>
                </a:lnTo>
                <a:lnTo>
                  <a:pt x="390562" y="1295370"/>
                </a:lnTo>
                <a:lnTo>
                  <a:pt x="344494" y="1283792"/>
                </a:lnTo>
                <a:lnTo>
                  <a:pt x="299876" y="1267812"/>
                </a:lnTo>
                <a:lnTo>
                  <a:pt x="257028" y="1247562"/>
                </a:lnTo>
                <a:lnTo>
                  <a:pt x="216266" y="1223174"/>
                </a:lnTo>
                <a:lnTo>
                  <a:pt x="177911" y="1194779"/>
                </a:lnTo>
                <a:lnTo>
                  <a:pt x="142280" y="1162509"/>
                </a:lnTo>
                <a:lnTo>
                  <a:pt x="110010" y="1126878"/>
                </a:lnTo>
                <a:lnTo>
                  <a:pt x="81615" y="1088523"/>
                </a:lnTo>
                <a:lnTo>
                  <a:pt x="57227" y="1047762"/>
                </a:lnTo>
                <a:lnTo>
                  <a:pt x="36977" y="1004913"/>
                </a:lnTo>
                <a:lnTo>
                  <a:pt x="20997" y="960295"/>
                </a:lnTo>
                <a:lnTo>
                  <a:pt x="9420" y="914227"/>
                </a:lnTo>
                <a:lnTo>
                  <a:pt x="2377" y="867028"/>
                </a:lnTo>
                <a:lnTo>
                  <a:pt x="0" y="819015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7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1"/>
                </a:lnTo>
                <a:lnTo>
                  <a:pt x="216266" y="81616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8901708" y="0"/>
                </a:lnTo>
                <a:lnTo>
                  <a:pt x="8949721" y="2377"/>
                </a:lnTo>
                <a:lnTo>
                  <a:pt x="8996921" y="9420"/>
                </a:lnTo>
                <a:lnTo>
                  <a:pt x="9042989" y="20997"/>
                </a:lnTo>
                <a:lnTo>
                  <a:pt x="9087607" y="36977"/>
                </a:lnTo>
                <a:lnTo>
                  <a:pt x="9130455" y="57227"/>
                </a:lnTo>
                <a:lnTo>
                  <a:pt x="9171217" y="81616"/>
                </a:lnTo>
                <a:lnTo>
                  <a:pt x="9209572" y="110011"/>
                </a:lnTo>
                <a:lnTo>
                  <a:pt x="9245203" y="142280"/>
                </a:lnTo>
                <a:lnTo>
                  <a:pt x="9277473" y="177911"/>
                </a:lnTo>
                <a:lnTo>
                  <a:pt x="9305868" y="216266"/>
                </a:lnTo>
                <a:lnTo>
                  <a:pt x="9330256" y="257028"/>
                </a:lnTo>
                <a:lnTo>
                  <a:pt x="9350506" y="299877"/>
                </a:lnTo>
                <a:lnTo>
                  <a:pt x="9366486" y="344494"/>
                </a:lnTo>
                <a:lnTo>
                  <a:pt x="9378063" y="390562"/>
                </a:lnTo>
                <a:lnTo>
                  <a:pt x="9385106" y="437762"/>
                </a:lnTo>
                <a:lnTo>
                  <a:pt x="9387483" y="485774"/>
                </a:lnTo>
                <a:lnTo>
                  <a:pt x="9387483" y="819015"/>
                </a:lnTo>
                <a:lnTo>
                  <a:pt x="9385106" y="867028"/>
                </a:lnTo>
                <a:lnTo>
                  <a:pt x="9378063" y="914227"/>
                </a:lnTo>
                <a:lnTo>
                  <a:pt x="9366486" y="960295"/>
                </a:lnTo>
                <a:lnTo>
                  <a:pt x="9350506" y="1004913"/>
                </a:lnTo>
                <a:lnTo>
                  <a:pt x="9330256" y="1047762"/>
                </a:lnTo>
                <a:lnTo>
                  <a:pt x="9305868" y="1088523"/>
                </a:lnTo>
                <a:lnTo>
                  <a:pt x="9277473" y="1126878"/>
                </a:lnTo>
                <a:lnTo>
                  <a:pt x="9245203" y="1162509"/>
                </a:lnTo>
                <a:lnTo>
                  <a:pt x="9209572" y="1194779"/>
                </a:lnTo>
                <a:lnTo>
                  <a:pt x="9171217" y="1223174"/>
                </a:lnTo>
                <a:lnTo>
                  <a:pt x="9130455" y="1247562"/>
                </a:lnTo>
                <a:lnTo>
                  <a:pt x="9087607" y="1267812"/>
                </a:lnTo>
                <a:lnTo>
                  <a:pt x="9042989" y="1283792"/>
                </a:lnTo>
                <a:lnTo>
                  <a:pt x="8996921" y="1295370"/>
                </a:lnTo>
                <a:lnTo>
                  <a:pt x="8949721" y="1302413"/>
                </a:lnTo>
                <a:lnTo>
                  <a:pt x="8901708" y="1304790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543257" y="3348791"/>
            <a:ext cx="5123180" cy="5793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500" spc="210" b="1">
                <a:solidFill>
                  <a:srgbClr val="FFFFFF"/>
                </a:solidFill>
                <a:latin typeface="Trebuchet MS"/>
                <a:cs typeface="Trebuchet MS"/>
              </a:rPr>
              <a:t>Autonomous</a:t>
            </a:r>
            <a:r>
              <a:rPr dirty="0" sz="3500" spc="-15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00" spc="160" b="1">
                <a:solidFill>
                  <a:srgbClr val="FFFFFF"/>
                </a:solidFill>
                <a:latin typeface="Trebuchet MS"/>
                <a:cs typeface="Trebuchet MS"/>
              </a:rPr>
              <a:t>Plowing</a:t>
            </a:r>
            <a:endParaRPr sz="3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3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35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3500" spc="120" b="1">
                <a:solidFill>
                  <a:srgbClr val="FFFFFF"/>
                </a:solidFill>
                <a:latin typeface="Trebuchet MS"/>
                <a:cs typeface="Trebuchet MS"/>
              </a:rPr>
              <a:t>Precise</a:t>
            </a:r>
            <a:r>
              <a:rPr dirty="0" sz="3500" spc="-16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00" spc="220" b="1">
                <a:solidFill>
                  <a:srgbClr val="FFFFFF"/>
                </a:solidFill>
                <a:latin typeface="Trebuchet MS"/>
                <a:cs typeface="Trebuchet MS"/>
              </a:rPr>
              <a:t>Digging</a:t>
            </a:r>
            <a:endParaRPr sz="3500">
              <a:latin typeface="Trebuchet MS"/>
              <a:cs typeface="Trebuchet MS"/>
            </a:endParaRPr>
          </a:p>
          <a:p>
            <a:pPr algn="ctr" marL="12065" marR="5080">
              <a:lnSpc>
                <a:spcPct val="341000"/>
              </a:lnSpc>
              <a:spcBef>
                <a:spcPts val="30"/>
              </a:spcBef>
            </a:pPr>
            <a:r>
              <a:rPr dirty="0" sz="3500" spc="225" b="1">
                <a:solidFill>
                  <a:srgbClr val="FFFFFF"/>
                </a:solidFill>
                <a:latin typeface="Trebuchet MS"/>
                <a:cs typeface="Trebuchet MS"/>
              </a:rPr>
              <a:t>Increased</a:t>
            </a:r>
            <a:r>
              <a:rPr dirty="0" sz="3500" spc="-15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00" spc="85" b="1">
                <a:solidFill>
                  <a:srgbClr val="FFFFFF"/>
                </a:solidFill>
                <a:latin typeface="Trebuchet MS"/>
                <a:cs typeface="Trebuchet MS"/>
              </a:rPr>
              <a:t>Productivity </a:t>
            </a:r>
            <a:r>
              <a:rPr dirty="0" sz="3500" spc="160" b="1">
                <a:solidFill>
                  <a:srgbClr val="FFFFFF"/>
                </a:solidFill>
                <a:latin typeface="Trebuchet MS"/>
                <a:cs typeface="Trebuchet MS"/>
              </a:rPr>
              <a:t>Tech</a:t>
            </a:r>
            <a:r>
              <a:rPr dirty="0" sz="3500" spc="-15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500" spc="155" b="1">
                <a:solidFill>
                  <a:srgbClr val="FFFFFF"/>
                </a:solidFill>
                <a:latin typeface="Trebuchet MS"/>
                <a:cs typeface="Trebuchet MS"/>
              </a:rPr>
              <a:t>Integration</a:t>
            </a:r>
            <a:endParaRPr sz="3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625202" y="1028700"/>
            <a:ext cx="4215130" cy="3622040"/>
          </a:xfrm>
          <a:custGeom>
            <a:avLst/>
            <a:gdLst/>
            <a:ahLst/>
            <a:cxnLst/>
            <a:rect l="l" t="t" r="r" b="b"/>
            <a:pathLst>
              <a:path w="4215130" h="3622040">
                <a:moveTo>
                  <a:pt x="3160929" y="3621897"/>
                </a:moveTo>
                <a:lnTo>
                  <a:pt x="1053642" y="3621897"/>
                </a:lnTo>
                <a:lnTo>
                  <a:pt x="0" y="1810948"/>
                </a:lnTo>
                <a:lnTo>
                  <a:pt x="1053642" y="0"/>
                </a:lnTo>
                <a:lnTo>
                  <a:pt x="3160929" y="0"/>
                </a:lnTo>
                <a:lnTo>
                  <a:pt x="4214571" y="1810948"/>
                </a:lnTo>
                <a:lnTo>
                  <a:pt x="3160929" y="3621897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9922040" y="2324163"/>
            <a:ext cx="1621155" cy="9131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90170" marR="5080" indent="-78105">
              <a:lnSpc>
                <a:spcPts val="3150"/>
              </a:lnSpc>
              <a:spcBef>
                <a:spcPts val="780"/>
              </a:spcBef>
            </a:pPr>
            <a:r>
              <a:rPr dirty="0" sz="3200" spc="105" b="1">
                <a:latin typeface="Trebuchet MS"/>
                <a:cs typeface="Trebuchet MS"/>
              </a:rPr>
              <a:t>Soil</a:t>
            </a:r>
            <a:r>
              <a:rPr dirty="0" sz="3200" spc="-150" b="1">
                <a:latin typeface="Trebuchet MS"/>
                <a:cs typeface="Trebuchet MS"/>
              </a:rPr>
              <a:t> </a:t>
            </a:r>
            <a:r>
              <a:rPr dirty="0" sz="3200" spc="114" b="1">
                <a:latin typeface="Trebuchet MS"/>
                <a:cs typeface="Trebuchet MS"/>
              </a:rPr>
              <a:t>and </a:t>
            </a:r>
            <a:r>
              <a:rPr dirty="0" sz="3200" spc="-10" b="1">
                <a:latin typeface="Trebuchet MS"/>
                <a:cs typeface="Trebuchet MS"/>
              </a:rPr>
              <a:t>Terrain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625202" y="4842807"/>
            <a:ext cx="4215130" cy="3622040"/>
          </a:xfrm>
          <a:custGeom>
            <a:avLst/>
            <a:gdLst/>
            <a:ahLst/>
            <a:cxnLst/>
            <a:rect l="l" t="t" r="r" b="b"/>
            <a:pathLst>
              <a:path w="4215130" h="3622040">
                <a:moveTo>
                  <a:pt x="3160929" y="3621897"/>
                </a:moveTo>
                <a:lnTo>
                  <a:pt x="1053642" y="3621897"/>
                </a:lnTo>
                <a:lnTo>
                  <a:pt x="0" y="1810948"/>
                </a:lnTo>
                <a:lnTo>
                  <a:pt x="1053642" y="0"/>
                </a:lnTo>
                <a:lnTo>
                  <a:pt x="3160929" y="0"/>
                </a:lnTo>
                <a:lnTo>
                  <a:pt x="4214571" y="1810948"/>
                </a:lnTo>
                <a:lnTo>
                  <a:pt x="3160929" y="3621897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9348159" y="6138270"/>
            <a:ext cx="2768600" cy="9131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761365" marR="5080" indent="-749300">
              <a:lnSpc>
                <a:spcPts val="3150"/>
              </a:lnSpc>
              <a:spcBef>
                <a:spcPts val="780"/>
              </a:spcBef>
            </a:pPr>
            <a:r>
              <a:rPr dirty="0" sz="3200" spc="225" b="1">
                <a:latin typeface="Trebuchet MS"/>
                <a:cs typeface="Trebuchet MS"/>
              </a:rPr>
              <a:t>Damage</a:t>
            </a:r>
            <a:r>
              <a:rPr dirty="0" sz="3200" spc="-150" b="1">
                <a:latin typeface="Trebuchet MS"/>
                <a:cs typeface="Trebuchet MS"/>
              </a:rPr>
              <a:t> </a:t>
            </a:r>
            <a:r>
              <a:rPr dirty="0" sz="3200" spc="110" b="1">
                <a:latin typeface="Trebuchet MS"/>
                <a:cs typeface="Trebuchet MS"/>
              </a:rPr>
              <a:t>from </a:t>
            </a:r>
            <a:r>
              <a:rPr dirty="0" sz="3200" spc="229" b="1">
                <a:latin typeface="Trebuchet MS"/>
                <a:cs typeface="Trebuchet MS"/>
              </a:rPr>
              <a:t>Rocks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329780" y="2988141"/>
            <a:ext cx="4215130" cy="3622040"/>
          </a:xfrm>
          <a:custGeom>
            <a:avLst/>
            <a:gdLst/>
            <a:ahLst/>
            <a:cxnLst/>
            <a:rect l="l" t="t" r="r" b="b"/>
            <a:pathLst>
              <a:path w="4215130" h="3622040">
                <a:moveTo>
                  <a:pt x="3160928" y="3621897"/>
                </a:moveTo>
                <a:lnTo>
                  <a:pt x="1053642" y="3621897"/>
                </a:lnTo>
                <a:lnTo>
                  <a:pt x="0" y="1810948"/>
                </a:lnTo>
                <a:lnTo>
                  <a:pt x="1053642" y="0"/>
                </a:lnTo>
                <a:lnTo>
                  <a:pt x="3160928" y="0"/>
                </a:lnTo>
                <a:lnTo>
                  <a:pt x="4214571" y="1810948"/>
                </a:lnTo>
                <a:lnTo>
                  <a:pt x="3160928" y="3621897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6042616" y="4283604"/>
            <a:ext cx="2788920" cy="9131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397510" marR="5080" indent="-385445">
              <a:lnSpc>
                <a:spcPts val="3150"/>
              </a:lnSpc>
              <a:spcBef>
                <a:spcPts val="780"/>
              </a:spcBef>
            </a:pPr>
            <a:r>
              <a:rPr dirty="0" sz="3200" spc="90">
                <a:solidFill>
                  <a:srgbClr val="FFFFFF"/>
                </a:solidFill>
                <a:latin typeface="Tahoma"/>
                <a:cs typeface="Tahoma"/>
              </a:rPr>
              <a:t>Environmental </a:t>
            </a:r>
            <a:r>
              <a:rPr dirty="0" sz="3200" spc="105">
                <a:solidFill>
                  <a:srgbClr val="FFFFFF"/>
                </a:solidFill>
                <a:latin typeface="Tahoma"/>
                <a:cs typeface="Tahoma"/>
              </a:rPr>
              <a:t>Sensitivity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11911100" y="2930990"/>
            <a:ext cx="4215130" cy="3622040"/>
          </a:xfrm>
          <a:custGeom>
            <a:avLst/>
            <a:gdLst/>
            <a:ahLst/>
            <a:cxnLst/>
            <a:rect l="l" t="t" r="r" b="b"/>
            <a:pathLst>
              <a:path w="4215130" h="3622040">
                <a:moveTo>
                  <a:pt x="3160929" y="3621897"/>
                </a:moveTo>
                <a:lnTo>
                  <a:pt x="1053643" y="3621897"/>
                </a:lnTo>
                <a:lnTo>
                  <a:pt x="0" y="1810948"/>
                </a:lnTo>
                <a:lnTo>
                  <a:pt x="1053643" y="0"/>
                </a:lnTo>
                <a:lnTo>
                  <a:pt x="3160929" y="0"/>
                </a:lnTo>
                <a:lnTo>
                  <a:pt x="4214571" y="1810948"/>
                </a:lnTo>
                <a:lnTo>
                  <a:pt x="3160929" y="3621897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12639268" y="4226454"/>
            <a:ext cx="2757805" cy="9131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12700" marR="5080" indent="715645">
              <a:lnSpc>
                <a:spcPts val="3150"/>
              </a:lnSpc>
              <a:spcBef>
                <a:spcPts val="780"/>
              </a:spcBef>
            </a:pPr>
            <a:r>
              <a:rPr dirty="0" sz="3200" spc="130" b="1">
                <a:solidFill>
                  <a:srgbClr val="FFFFFF"/>
                </a:solidFill>
                <a:latin typeface="Trebuchet MS"/>
                <a:cs typeface="Trebuchet MS"/>
              </a:rPr>
              <a:t>Power </a:t>
            </a:r>
            <a:r>
              <a:rPr dirty="0" sz="3200" spc="160" b="1">
                <a:solidFill>
                  <a:srgbClr val="FFFFFF"/>
                </a:solidFill>
                <a:latin typeface="Trebuchet MS"/>
                <a:cs typeface="Trebuchet MS"/>
              </a:rPr>
              <a:t>Consumption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1920626" y="6720430"/>
            <a:ext cx="4215130" cy="3566795"/>
          </a:xfrm>
          <a:custGeom>
            <a:avLst/>
            <a:gdLst/>
            <a:ahLst/>
            <a:cxnLst/>
            <a:rect l="l" t="t" r="r" b="b"/>
            <a:pathLst>
              <a:path w="4215130" h="3566795">
                <a:moveTo>
                  <a:pt x="3193120" y="3566569"/>
                </a:moveTo>
                <a:lnTo>
                  <a:pt x="1021452" y="3566569"/>
                </a:lnTo>
                <a:lnTo>
                  <a:pt x="0" y="1810948"/>
                </a:lnTo>
                <a:lnTo>
                  <a:pt x="1053643" y="0"/>
                </a:lnTo>
                <a:lnTo>
                  <a:pt x="3160929" y="0"/>
                </a:lnTo>
                <a:lnTo>
                  <a:pt x="4214571" y="1810948"/>
                </a:lnTo>
                <a:lnTo>
                  <a:pt x="3193120" y="3566569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3189187" y="7815868"/>
            <a:ext cx="1677035" cy="131318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algn="just" marL="12700" marR="5080" indent="75565">
              <a:lnSpc>
                <a:spcPts val="3150"/>
              </a:lnSpc>
              <a:spcBef>
                <a:spcPts val="780"/>
              </a:spcBef>
            </a:pPr>
            <a:r>
              <a:rPr dirty="0" sz="3200" spc="90" b="1">
                <a:solidFill>
                  <a:srgbClr val="FFFFFF"/>
                </a:solidFill>
                <a:latin typeface="Trebuchet MS"/>
                <a:cs typeface="Trebuchet MS"/>
              </a:rPr>
              <a:t>Finding Suitable </a:t>
            </a:r>
            <a:r>
              <a:rPr dirty="0" sz="3200" spc="204" b="1">
                <a:solidFill>
                  <a:srgbClr val="FFFFFF"/>
                </a:solidFill>
                <a:latin typeface="Trebuchet MS"/>
                <a:cs typeface="Trebuchet MS"/>
              </a:rPr>
              <a:t>Motors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2034356" y="4947581"/>
            <a:ext cx="4215130" cy="3622040"/>
          </a:xfrm>
          <a:custGeom>
            <a:avLst/>
            <a:gdLst/>
            <a:ahLst/>
            <a:cxnLst/>
            <a:rect l="l" t="t" r="r" b="b"/>
            <a:pathLst>
              <a:path w="4215130" h="3622040">
                <a:moveTo>
                  <a:pt x="3160928" y="3621897"/>
                </a:moveTo>
                <a:lnTo>
                  <a:pt x="1053642" y="3621897"/>
                </a:lnTo>
                <a:lnTo>
                  <a:pt x="0" y="1810948"/>
                </a:lnTo>
                <a:lnTo>
                  <a:pt x="1053642" y="0"/>
                </a:lnTo>
                <a:lnTo>
                  <a:pt x="3160928" y="0"/>
                </a:lnTo>
                <a:lnTo>
                  <a:pt x="4214571" y="1810948"/>
                </a:lnTo>
                <a:lnTo>
                  <a:pt x="3160928" y="3621897"/>
                </a:lnTo>
                <a:close/>
              </a:path>
            </a:pathLst>
          </a:custGeom>
          <a:solidFill>
            <a:srgbClr val="FFC8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3184152" y="5842995"/>
            <a:ext cx="1915160" cy="17132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algn="ctr" marL="12700" marR="5080" indent="-635">
              <a:lnSpc>
                <a:spcPts val="3150"/>
              </a:lnSpc>
              <a:spcBef>
                <a:spcPts val="780"/>
              </a:spcBef>
            </a:pPr>
            <a:r>
              <a:rPr dirty="0" sz="3200" spc="95" b="1">
                <a:latin typeface="Trebuchet MS"/>
                <a:cs typeface="Trebuchet MS"/>
              </a:rPr>
              <a:t>Handling </a:t>
            </a:r>
            <a:r>
              <a:rPr dirty="0" sz="3200" spc="114" b="1">
                <a:latin typeface="Trebuchet MS"/>
                <a:cs typeface="Trebuchet MS"/>
              </a:rPr>
              <a:t>Small </a:t>
            </a:r>
            <a:r>
              <a:rPr dirty="0" sz="3200" spc="50" b="1">
                <a:latin typeface="Trebuchet MS"/>
                <a:cs typeface="Trebuchet MS"/>
              </a:rPr>
              <a:t>Electrical </a:t>
            </a:r>
            <a:r>
              <a:rPr dirty="0" sz="3200" spc="125" b="1">
                <a:latin typeface="Trebuchet MS"/>
                <a:cs typeface="Trebuchet MS"/>
              </a:rPr>
              <a:t>Parts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5829677" y="196474"/>
            <a:ext cx="12458700" cy="10090785"/>
            <a:chOff x="5829677" y="196474"/>
            <a:chExt cx="12458700" cy="10090785"/>
          </a:xfrm>
        </p:grpSpPr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375446" y="196474"/>
              <a:ext cx="2912554" cy="444926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29677" y="6940172"/>
              <a:ext cx="3550258" cy="334682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81380" y="8712014"/>
              <a:ext cx="330909" cy="243537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6555246" y="8554242"/>
              <a:ext cx="560705" cy="560070"/>
            </a:xfrm>
            <a:custGeom>
              <a:avLst/>
              <a:gdLst/>
              <a:ahLst/>
              <a:cxnLst/>
              <a:rect l="l" t="t" r="r" b="b"/>
              <a:pathLst>
                <a:path w="560705" h="560070">
                  <a:moveTo>
                    <a:pt x="560206" y="279896"/>
                  </a:moveTo>
                  <a:lnTo>
                    <a:pt x="556540" y="234522"/>
                  </a:lnTo>
                  <a:lnTo>
                    <a:pt x="545926" y="191468"/>
                  </a:lnTo>
                  <a:lnTo>
                    <a:pt x="528944" y="151315"/>
                  </a:lnTo>
                  <a:lnTo>
                    <a:pt x="506171" y="114639"/>
                  </a:lnTo>
                  <a:lnTo>
                    <a:pt x="478186" y="82020"/>
                  </a:lnTo>
                  <a:lnTo>
                    <a:pt x="445566" y="54034"/>
                  </a:lnTo>
                  <a:lnTo>
                    <a:pt x="408890" y="31261"/>
                  </a:lnTo>
                  <a:lnTo>
                    <a:pt x="368737" y="14279"/>
                  </a:lnTo>
                  <a:lnTo>
                    <a:pt x="325684" y="3666"/>
                  </a:lnTo>
                  <a:lnTo>
                    <a:pt x="280309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0309" y="559793"/>
                  </a:lnTo>
                  <a:lnTo>
                    <a:pt x="325684" y="556126"/>
                  </a:lnTo>
                  <a:lnTo>
                    <a:pt x="368737" y="545513"/>
                  </a:lnTo>
                  <a:lnTo>
                    <a:pt x="408890" y="528531"/>
                  </a:lnTo>
                  <a:lnTo>
                    <a:pt x="445566" y="505758"/>
                  </a:lnTo>
                  <a:lnTo>
                    <a:pt x="478186" y="477772"/>
                  </a:lnTo>
                  <a:lnTo>
                    <a:pt x="506171" y="445153"/>
                  </a:lnTo>
                  <a:lnTo>
                    <a:pt x="528944" y="408477"/>
                  </a:lnTo>
                  <a:lnTo>
                    <a:pt x="545926" y="368324"/>
                  </a:lnTo>
                  <a:lnTo>
                    <a:pt x="556540" y="325271"/>
                  </a:lnTo>
                  <a:lnTo>
                    <a:pt x="560206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6579" rIns="0" bIns="0" rtlCol="0" vert="horz">
            <a:spAutoFit/>
          </a:bodyPr>
          <a:lstStyle/>
          <a:p>
            <a:pPr marL="1713230">
              <a:lnSpc>
                <a:spcPct val="100000"/>
              </a:lnSpc>
              <a:spcBef>
                <a:spcPts val="100"/>
              </a:spcBef>
            </a:pPr>
            <a:r>
              <a:rPr dirty="0" sz="4700" spc="-130"/>
              <a:t>Constraints</a:t>
            </a:r>
            <a:endParaRPr sz="4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410897" y="5440591"/>
            <a:ext cx="15847694" cy="4838065"/>
            <a:chOff x="1410897" y="5440591"/>
            <a:chExt cx="15847694" cy="4838065"/>
          </a:xfrm>
        </p:grpSpPr>
        <p:sp>
          <p:nvSpPr>
            <p:cNvPr id="3" name="object 3" descr=""/>
            <p:cNvSpPr/>
            <p:nvPr/>
          </p:nvSpPr>
          <p:spPr>
            <a:xfrm>
              <a:off x="5058402" y="8583969"/>
              <a:ext cx="6676390" cy="1694814"/>
            </a:xfrm>
            <a:custGeom>
              <a:avLst/>
              <a:gdLst/>
              <a:ahLst/>
              <a:cxnLst/>
              <a:rect l="l" t="t" r="r" b="b"/>
              <a:pathLst>
                <a:path w="6676390" h="1694815">
                  <a:moveTo>
                    <a:pt x="5094997" y="353"/>
                  </a:moveTo>
                  <a:lnTo>
                    <a:pt x="4283216" y="353"/>
                  </a:lnTo>
                  <a:lnTo>
                    <a:pt x="4468846" y="0"/>
                  </a:lnTo>
                  <a:lnTo>
                    <a:pt x="5014318" y="0"/>
                  </a:lnTo>
                  <a:lnTo>
                    <a:pt x="5094997" y="353"/>
                  </a:lnTo>
                  <a:close/>
                </a:path>
                <a:path w="6676390" h="1694815">
                  <a:moveTo>
                    <a:pt x="3645384" y="1669"/>
                  </a:moveTo>
                  <a:lnTo>
                    <a:pt x="1490571" y="1669"/>
                  </a:lnTo>
                  <a:lnTo>
                    <a:pt x="1695824" y="353"/>
                  </a:lnTo>
                  <a:lnTo>
                    <a:pt x="3548353" y="353"/>
                  </a:lnTo>
                  <a:lnTo>
                    <a:pt x="3645384" y="1669"/>
                  </a:lnTo>
                  <a:close/>
                </a:path>
                <a:path w="6676390" h="1694815">
                  <a:moveTo>
                    <a:pt x="5235275" y="1669"/>
                  </a:moveTo>
                  <a:lnTo>
                    <a:pt x="3663044" y="1669"/>
                  </a:lnTo>
                  <a:lnTo>
                    <a:pt x="4278293" y="353"/>
                  </a:lnTo>
                  <a:lnTo>
                    <a:pt x="5118273" y="353"/>
                  </a:lnTo>
                  <a:lnTo>
                    <a:pt x="5235275" y="1669"/>
                  </a:lnTo>
                  <a:close/>
                </a:path>
                <a:path w="6676390" h="1694815">
                  <a:moveTo>
                    <a:pt x="5255260" y="2797"/>
                  </a:moveTo>
                  <a:lnTo>
                    <a:pt x="1445654" y="2797"/>
                  </a:lnTo>
                  <a:lnTo>
                    <a:pt x="1516168" y="1669"/>
                  </a:lnTo>
                  <a:lnTo>
                    <a:pt x="5222071" y="1669"/>
                  </a:lnTo>
                  <a:lnTo>
                    <a:pt x="5243785" y="2238"/>
                  </a:lnTo>
                  <a:lnTo>
                    <a:pt x="5255260" y="2797"/>
                  </a:lnTo>
                  <a:close/>
                </a:path>
                <a:path w="6676390" h="1694815">
                  <a:moveTo>
                    <a:pt x="5901539" y="1694690"/>
                  </a:moveTo>
                  <a:lnTo>
                    <a:pt x="281389" y="1694690"/>
                  </a:lnTo>
                  <a:lnTo>
                    <a:pt x="242764" y="1692863"/>
                  </a:lnTo>
                  <a:lnTo>
                    <a:pt x="205713" y="1681504"/>
                  </a:lnTo>
                  <a:lnTo>
                    <a:pt x="172534" y="1661833"/>
                  </a:lnTo>
                  <a:lnTo>
                    <a:pt x="145521" y="1635068"/>
                  </a:lnTo>
                  <a:lnTo>
                    <a:pt x="100975" y="1620988"/>
                  </a:lnTo>
                  <a:lnTo>
                    <a:pt x="62895" y="1595686"/>
                  </a:lnTo>
                  <a:lnTo>
                    <a:pt x="33432" y="1560866"/>
                  </a:lnTo>
                  <a:lnTo>
                    <a:pt x="14740" y="1518228"/>
                  </a:lnTo>
                  <a:lnTo>
                    <a:pt x="5036" y="1473529"/>
                  </a:lnTo>
                  <a:lnTo>
                    <a:pt x="0" y="1423772"/>
                  </a:lnTo>
                  <a:lnTo>
                    <a:pt x="1757" y="1372982"/>
                  </a:lnTo>
                  <a:lnTo>
                    <a:pt x="12433" y="1325184"/>
                  </a:lnTo>
                  <a:lnTo>
                    <a:pt x="34155" y="1284401"/>
                  </a:lnTo>
                  <a:lnTo>
                    <a:pt x="38423" y="1272508"/>
                  </a:lnTo>
                  <a:lnTo>
                    <a:pt x="44692" y="1261931"/>
                  </a:lnTo>
                  <a:lnTo>
                    <a:pt x="52056" y="1251720"/>
                  </a:lnTo>
                  <a:lnTo>
                    <a:pt x="59606" y="1240923"/>
                  </a:lnTo>
                  <a:lnTo>
                    <a:pt x="95187" y="1203943"/>
                  </a:lnTo>
                  <a:lnTo>
                    <a:pt x="131128" y="1167120"/>
                  </a:lnTo>
                  <a:lnTo>
                    <a:pt x="167386" y="1130436"/>
                  </a:lnTo>
                  <a:lnTo>
                    <a:pt x="240687" y="1057410"/>
                  </a:lnTo>
                  <a:lnTo>
                    <a:pt x="575199" y="730828"/>
                  </a:lnTo>
                  <a:lnTo>
                    <a:pt x="648574" y="657831"/>
                  </a:lnTo>
                  <a:lnTo>
                    <a:pt x="1042652" y="268754"/>
                  </a:lnTo>
                  <a:lnTo>
                    <a:pt x="1115185" y="198891"/>
                  </a:lnTo>
                  <a:lnTo>
                    <a:pt x="1188331" y="129708"/>
                  </a:lnTo>
                  <a:lnTo>
                    <a:pt x="1225177" y="95423"/>
                  </a:lnTo>
                  <a:lnTo>
                    <a:pt x="1244474" y="71180"/>
                  </a:lnTo>
                  <a:lnTo>
                    <a:pt x="1292544" y="30372"/>
                  </a:lnTo>
                  <a:lnTo>
                    <a:pt x="1341717" y="7010"/>
                  </a:lnTo>
                  <a:lnTo>
                    <a:pt x="1390106" y="2797"/>
                  </a:lnTo>
                  <a:lnTo>
                    <a:pt x="1413950" y="3820"/>
                  </a:lnTo>
                  <a:lnTo>
                    <a:pt x="5305199" y="3820"/>
                  </a:lnTo>
                  <a:lnTo>
                    <a:pt x="5360796" y="18388"/>
                  </a:lnTo>
                  <a:lnTo>
                    <a:pt x="5402667" y="47379"/>
                  </a:lnTo>
                  <a:lnTo>
                    <a:pt x="5432479" y="76031"/>
                  </a:lnTo>
                  <a:lnTo>
                    <a:pt x="5447712" y="94848"/>
                  </a:lnTo>
                  <a:lnTo>
                    <a:pt x="5486111" y="130552"/>
                  </a:lnTo>
                  <a:lnTo>
                    <a:pt x="5524309" y="166497"/>
                  </a:lnTo>
                  <a:lnTo>
                    <a:pt x="5600181" y="239007"/>
                  </a:lnTo>
                  <a:lnTo>
                    <a:pt x="5712967" y="348956"/>
                  </a:lnTo>
                  <a:lnTo>
                    <a:pt x="6080506" y="713278"/>
                  </a:lnTo>
                  <a:lnTo>
                    <a:pt x="6403394" y="1028499"/>
                  </a:lnTo>
                  <a:lnTo>
                    <a:pt x="6474412" y="1098869"/>
                  </a:lnTo>
                  <a:lnTo>
                    <a:pt x="6544668" y="1169584"/>
                  </a:lnTo>
                  <a:lnTo>
                    <a:pt x="6579440" y="1205104"/>
                  </a:lnTo>
                  <a:lnTo>
                    <a:pt x="6613936" y="1240750"/>
                  </a:lnTo>
                  <a:lnTo>
                    <a:pt x="6620507" y="1249732"/>
                  </a:lnTo>
                  <a:lnTo>
                    <a:pt x="6627528" y="1258846"/>
                  </a:lnTo>
                  <a:lnTo>
                    <a:pt x="6633955" y="1268327"/>
                  </a:lnTo>
                  <a:lnTo>
                    <a:pt x="6638746" y="1278405"/>
                  </a:lnTo>
                  <a:lnTo>
                    <a:pt x="6656370" y="1303843"/>
                  </a:lnTo>
                  <a:lnTo>
                    <a:pt x="6667568" y="1333452"/>
                  </a:lnTo>
                  <a:lnTo>
                    <a:pt x="6673675" y="1364932"/>
                  </a:lnTo>
                  <a:lnTo>
                    <a:pt x="6676029" y="1395980"/>
                  </a:lnTo>
                  <a:lnTo>
                    <a:pt x="6675997" y="1446032"/>
                  </a:lnTo>
                  <a:lnTo>
                    <a:pt x="6669169" y="1495423"/>
                  </a:lnTo>
                  <a:lnTo>
                    <a:pt x="6654139" y="1541449"/>
                  </a:lnTo>
                  <a:lnTo>
                    <a:pt x="6629502" y="1581404"/>
                  </a:lnTo>
                  <a:lnTo>
                    <a:pt x="6593851" y="1612582"/>
                  </a:lnTo>
                  <a:lnTo>
                    <a:pt x="6545782" y="1632277"/>
                  </a:lnTo>
                  <a:lnTo>
                    <a:pt x="6526666" y="1653674"/>
                  </a:lnTo>
                  <a:lnTo>
                    <a:pt x="6503814" y="1670983"/>
                  </a:lnTo>
                  <a:lnTo>
                    <a:pt x="6477890" y="1683888"/>
                  </a:lnTo>
                  <a:lnTo>
                    <a:pt x="6449559" y="1692073"/>
                  </a:lnTo>
                  <a:lnTo>
                    <a:pt x="5901539" y="1694690"/>
                  </a:lnTo>
                  <a:close/>
                </a:path>
                <a:path w="6676390" h="1694815">
                  <a:moveTo>
                    <a:pt x="5305199" y="3820"/>
                  </a:moveTo>
                  <a:lnTo>
                    <a:pt x="1413950" y="3820"/>
                  </a:lnTo>
                  <a:lnTo>
                    <a:pt x="1427192" y="3301"/>
                  </a:lnTo>
                  <a:lnTo>
                    <a:pt x="1445281" y="2797"/>
                  </a:lnTo>
                  <a:lnTo>
                    <a:pt x="5256495" y="2797"/>
                  </a:lnTo>
                  <a:lnTo>
                    <a:pt x="5261675" y="3620"/>
                  </a:lnTo>
                  <a:lnTo>
                    <a:pt x="5301394" y="3620"/>
                  </a:lnTo>
                  <a:lnTo>
                    <a:pt x="5305199" y="3820"/>
                  </a:lnTo>
                  <a:close/>
                </a:path>
                <a:path w="6676390" h="1694815">
                  <a:moveTo>
                    <a:pt x="5301394" y="3620"/>
                  </a:moveTo>
                  <a:lnTo>
                    <a:pt x="5261675" y="3620"/>
                  </a:lnTo>
                  <a:lnTo>
                    <a:pt x="5289319" y="2797"/>
                  </a:lnTo>
                  <a:lnTo>
                    <a:pt x="5285763" y="2797"/>
                  </a:lnTo>
                  <a:lnTo>
                    <a:pt x="5301394" y="36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209919" y="8588577"/>
              <a:ext cx="6176010" cy="1270000"/>
            </a:xfrm>
            <a:custGeom>
              <a:avLst/>
              <a:gdLst/>
              <a:ahLst/>
              <a:cxnLst/>
              <a:rect l="l" t="t" r="r" b="b"/>
              <a:pathLst>
                <a:path w="6176009" h="1270000">
                  <a:moveTo>
                    <a:pt x="78863" y="1269805"/>
                  </a:moveTo>
                  <a:lnTo>
                    <a:pt x="0" y="1246143"/>
                  </a:lnTo>
                  <a:lnTo>
                    <a:pt x="1254021" y="55215"/>
                  </a:lnTo>
                  <a:lnTo>
                    <a:pt x="4456108" y="0"/>
                  </a:lnTo>
                  <a:lnTo>
                    <a:pt x="4695650" y="31246"/>
                  </a:lnTo>
                  <a:lnTo>
                    <a:pt x="4988124" y="31246"/>
                  </a:lnTo>
                  <a:lnTo>
                    <a:pt x="5276325" y="157780"/>
                  </a:lnTo>
                  <a:lnTo>
                    <a:pt x="5425547" y="380952"/>
                  </a:lnTo>
                  <a:lnTo>
                    <a:pt x="5678549" y="591558"/>
                  </a:lnTo>
                  <a:lnTo>
                    <a:pt x="5686949" y="609412"/>
                  </a:lnTo>
                  <a:lnTo>
                    <a:pt x="5708243" y="656708"/>
                  </a:lnTo>
                  <a:lnTo>
                    <a:pt x="5736573" y="724043"/>
                  </a:lnTo>
                  <a:lnTo>
                    <a:pt x="5766079" y="802017"/>
                  </a:lnTo>
                  <a:lnTo>
                    <a:pt x="5785077" y="802017"/>
                  </a:lnTo>
                  <a:lnTo>
                    <a:pt x="6175407" y="1254034"/>
                  </a:lnTo>
                  <a:lnTo>
                    <a:pt x="78863" y="1269805"/>
                  </a:lnTo>
                  <a:close/>
                </a:path>
                <a:path w="6176009" h="1270000">
                  <a:moveTo>
                    <a:pt x="4988124" y="31246"/>
                  </a:moveTo>
                  <a:lnTo>
                    <a:pt x="4695650" y="31246"/>
                  </a:lnTo>
                  <a:lnTo>
                    <a:pt x="4952965" y="15810"/>
                  </a:lnTo>
                  <a:lnTo>
                    <a:pt x="4988124" y="31246"/>
                  </a:lnTo>
                  <a:close/>
                </a:path>
                <a:path w="6176009" h="1270000">
                  <a:moveTo>
                    <a:pt x="5785077" y="802017"/>
                  </a:moveTo>
                  <a:lnTo>
                    <a:pt x="5766079" y="802017"/>
                  </a:lnTo>
                  <a:lnTo>
                    <a:pt x="5769965" y="784578"/>
                  </a:lnTo>
                  <a:lnTo>
                    <a:pt x="5785077" y="802017"/>
                  </a:lnTo>
                  <a:close/>
                </a:path>
              </a:pathLst>
            </a:custGeom>
            <a:solidFill>
              <a:srgbClr val="000000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10897" y="5440591"/>
              <a:ext cx="15847660" cy="483806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81381" y="8712014"/>
              <a:ext cx="330909" cy="243537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6555246" y="8554242"/>
              <a:ext cx="560705" cy="560070"/>
            </a:xfrm>
            <a:custGeom>
              <a:avLst/>
              <a:gdLst/>
              <a:ahLst/>
              <a:cxnLst/>
              <a:rect l="l" t="t" r="r" b="b"/>
              <a:pathLst>
                <a:path w="560705" h="560070">
                  <a:moveTo>
                    <a:pt x="560206" y="279896"/>
                  </a:moveTo>
                  <a:lnTo>
                    <a:pt x="556540" y="234522"/>
                  </a:lnTo>
                  <a:lnTo>
                    <a:pt x="545926" y="191468"/>
                  </a:lnTo>
                  <a:lnTo>
                    <a:pt x="528944" y="151315"/>
                  </a:lnTo>
                  <a:lnTo>
                    <a:pt x="506171" y="114639"/>
                  </a:lnTo>
                  <a:lnTo>
                    <a:pt x="478186" y="82020"/>
                  </a:lnTo>
                  <a:lnTo>
                    <a:pt x="445566" y="54034"/>
                  </a:lnTo>
                  <a:lnTo>
                    <a:pt x="408890" y="31261"/>
                  </a:lnTo>
                  <a:lnTo>
                    <a:pt x="368737" y="14279"/>
                  </a:lnTo>
                  <a:lnTo>
                    <a:pt x="325684" y="3666"/>
                  </a:lnTo>
                  <a:lnTo>
                    <a:pt x="280309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0309" y="559793"/>
                  </a:lnTo>
                  <a:lnTo>
                    <a:pt x="325684" y="556126"/>
                  </a:lnTo>
                  <a:lnTo>
                    <a:pt x="368737" y="545513"/>
                  </a:lnTo>
                  <a:lnTo>
                    <a:pt x="408890" y="528531"/>
                  </a:lnTo>
                  <a:lnTo>
                    <a:pt x="445566" y="505758"/>
                  </a:lnTo>
                  <a:lnTo>
                    <a:pt x="478186" y="477772"/>
                  </a:lnTo>
                  <a:lnTo>
                    <a:pt x="506171" y="445153"/>
                  </a:lnTo>
                  <a:lnTo>
                    <a:pt x="528944" y="408477"/>
                  </a:lnTo>
                  <a:lnTo>
                    <a:pt x="545926" y="368324"/>
                  </a:lnTo>
                  <a:lnTo>
                    <a:pt x="556540" y="325271"/>
                  </a:lnTo>
                  <a:lnTo>
                    <a:pt x="560206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499225">
              <a:lnSpc>
                <a:spcPct val="100000"/>
              </a:lnSpc>
              <a:spcBef>
                <a:spcPts val="100"/>
              </a:spcBef>
            </a:pPr>
            <a:r>
              <a:rPr dirty="0" spc="-745"/>
              <a:t>FEATURES</a:t>
            </a:r>
          </a:p>
        </p:txBody>
      </p:sp>
      <p:sp>
        <p:nvSpPr>
          <p:cNvPr id="9" name="object 9" descr=""/>
          <p:cNvSpPr/>
          <p:nvPr/>
        </p:nvSpPr>
        <p:spPr>
          <a:xfrm>
            <a:off x="1410897" y="2954071"/>
            <a:ext cx="7294245" cy="803910"/>
          </a:xfrm>
          <a:custGeom>
            <a:avLst/>
            <a:gdLst/>
            <a:ahLst/>
            <a:cxnLst/>
            <a:rect l="l" t="t" r="r" b="b"/>
            <a:pathLst>
              <a:path w="7294245" h="803910">
                <a:moveTo>
                  <a:pt x="6892552" y="803783"/>
                </a:moveTo>
                <a:lnTo>
                  <a:pt x="401891" y="803783"/>
                </a:lnTo>
                <a:lnTo>
                  <a:pt x="349065" y="800297"/>
                </a:lnTo>
                <a:lnTo>
                  <a:pt x="297591" y="790014"/>
                </a:lnTo>
                <a:lnTo>
                  <a:pt x="248094" y="773190"/>
                </a:lnTo>
                <a:lnTo>
                  <a:pt x="201198" y="750087"/>
                </a:lnTo>
                <a:lnTo>
                  <a:pt x="157529" y="720961"/>
                </a:lnTo>
                <a:lnTo>
                  <a:pt x="117711" y="686071"/>
                </a:lnTo>
                <a:lnTo>
                  <a:pt x="82822" y="646253"/>
                </a:lnTo>
                <a:lnTo>
                  <a:pt x="53696" y="602584"/>
                </a:lnTo>
                <a:lnTo>
                  <a:pt x="30592" y="555688"/>
                </a:lnTo>
                <a:lnTo>
                  <a:pt x="13769" y="506191"/>
                </a:lnTo>
                <a:lnTo>
                  <a:pt x="3485" y="454717"/>
                </a:lnTo>
                <a:lnTo>
                  <a:pt x="0" y="401891"/>
                </a:lnTo>
                <a:lnTo>
                  <a:pt x="3485" y="349065"/>
                </a:lnTo>
                <a:lnTo>
                  <a:pt x="13769" y="297591"/>
                </a:lnTo>
                <a:lnTo>
                  <a:pt x="30592" y="248094"/>
                </a:lnTo>
                <a:lnTo>
                  <a:pt x="53696" y="201198"/>
                </a:lnTo>
                <a:lnTo>
                  <a:pt x="82822" y="157529"/>
                </a:lnTo>
                <a:lnTo>
                  <a:pt x="117711" y="117711"/>
                </a:lnTo>
                <a:lnTo>
                  <a:pt x="157529" y="82822"/>
                </a:lnTo>
                <a:lnTo>
                  <a:pt x="201198" y="53696"/>
                </a:lnTo>
                <a:lnTo>
                  <a:pt x="248094" y="30592"/>
                </a:lnTo>
                <a:lnTo>
                  <a:pt x="297591" y="13769"/>
                </a:lnTo>
                <a:lnTo>
                  <a:pt x="349065" y="3485"/>
                </a:lnTo>
                <a:lnTo>
                  <a:pt x="401891" y="0"/>
                </a:lnTo>
                <a:lnTo>
                  <a:pt x="6892552" y="0"/>
                </a:lnTo>
                <a:lnTo>
                  <a:pt x="6945379" y="3485"/>
                </a:lnTo>
                <a:lnTo>
                  <a:pt x="6996853" y="13769"/>
                </a:lnTo>
                <a:lnTo>
                  <a:pt x="7046350" y="30592"/>
                </a:lnTo>
                <a:lnTo>
                  <a:pt x="7093245" y="53696"/>
                </a:lnTo>
                <a:lnTo>
                  <a:pt x="7136915" y="82822"/>
                </a:lnTo>
                <a:lnTo>
                  <a:pt x="7176733" y="117711"/>
                </a:lnTo>
                <a:lnTo>
                  <a:pt x="7211622" y="157529"/>
                </a:lnTo>
                <a:lnTo>
                  <a:pt x="7240748" y="201198"/>
                </a:lnTo>
                <a:lnTo>
                  <a:pt x="7263852" y="248094"/>
                </a:lnTo>
                <a:lnTo>
                  <a:pt x="7280675" y="297591"/>
                </a:lnTo>
                <a:lnTo>
                  <a:pt x="7290959" y="349065"/>
                </a:lnTo>
                <a:lnTo>
                  <a:pt x="7293702" y="390649"/>
                </a:lnTo>
                <a:lnTo>
                  <a:pt x="7293702" y="413133"/>
                </a:lnTo>
                <a:lnTo>
                  <a:pt x="7290959" y="454717"/>
                </a:lnTo>
                <a:lnTo>
                  <a:pt x="7280675" y="506191"/>
                </a:lnTo>
                <a:lnTo>
                  <a:pt x="7263852" y="555688"/>
                </a:lnTo>
                <a:lnTo>
                  <a:pt x="7240748" y="602584"/>
                </a:lnTo>
                <a:lnTo>
                  <a:pt x="7211622" y="646253"/>
                </a:lnTo>
                <a:lnTo>
                  <a:pt x="7176733" y="686071"/>
                </a:lnTo>
                <a:lnTo>
                  <a:pt x="7136915" y="720961"/>
                </a:lnTo>
                <a:lnTo>
                  <a:pt x="7093245" y="750087"/>
                </a:lnTo>
                <a:lnTo>
                  <a:pt x="7046350" y="773190"/>
                </a:lnTo>
                <a:lnTo>
                  <a:pt x="6996853" y="790014"/>
                </a:lnTo>
                <a:lnTo>
                  <a:pt x="6945379" y="800297"/>
                </a:lnTo>
                <a:lnTo>
                  <a:pt x="6892552" y="803783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945117" y="3065195"/>
            <a:ext cx="42259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90" b="1">
                <a:solidFill>
                  <a:srgbClr val="FFFFFF"/>
                </a:solidFill>
                <a:latin typeface="Trebuchet MS"/>
                <a:cs typeface="Trebuchet MS"/>
              </a:rPr>
              <a:t>Dual</a:t>
            </a:r>
            <a:r>
              <a:rPr dirty="0" sz="3000" spc="-1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85" b="1">
                <a:solidFill>
                  <a:srgbClr val="FFFFFF"/>
                </a:solidFill>
                <a:latin typeface="Trebuchet MS"/>
                <a:cs typeface="Trebuchet MS"/>
              </a:rPr>
              <a:t>Operation</a:t>
            </a:r>
            <a:r>
              <a:rPr dirty="0" sz="30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250" b="1">
                <a:solidFill>
                  <a:srgbClr val="FFFFFF"/>
                </a:solidFill>
                <a:latin typeface="Trebuchet MS"/>
                <a:cs typeface="Trebuchet MS"/>
              </a:rPr>
              <a:t>Modes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9582657" y="2954071"/>
            <a:ext cx="7294245" cy="803910"/>
          </a:xfrm>
          <a:custGeom>
            <a:avLst/>
            <a:gdLst/>
            <a:ahLst/>
            <a:cxnLst/>
            <a:rect l="l" t="t" r="r" b="b"/>
            <a:pathLst>
              <a:path w="7294244" h="803910">
                <a:moveTo>
                  <a:pt x="6892553" y="803783"/>
                </a:moveTo>
                <a:lnTo>
                  <a:pt x="401892" y="803783"/>
                </a:lnTo>
                <a:lnTo>
                  <a:pt x="349065" y="800297"/>
                </a:lnTo>
                <a:lnTo>
                  <a:pt x="297591" y="790014"/>
                </a:lnTo>
                <a:lnTo>
                  <a:pt x="248094" y="773190"/>
                </a:lnTo>
                <a:lnTo>
                  <a:pt x="201199" y="750087"/>
                </a:lnTo>
                <a:lnTo>
                  <a:pt x="157529" y="720961"/>
                </a:lnTo>
                <a:lnTo>
                  <a:pt x="117711" y="686071"/>
                </a:lnTo>
                <a:lnTo>
                  <a:pt x="82822" y="646253"/>
                </a:lnTo>
                <a:lnTo>
                  <a:pt x="53696" y="602584"/>
                </a:lnTo>
                <a:lnTo>
                  <a:pt x="30592" y="555688"/>
                </a:lnTo>
                <a:lnTo>
                  <a:pt x="13769" y="506191"/>
                </a:lnTo>
                <a:lnTo>
                  <a:pt x="3485" y="454717"/>
                </a:lnTo>
                <a:lnTo>
                  <a:pt x="0" y="401891"/>
                </a:lnTo>
                <a:lnTo>
                  <a:pt x="3485" y="349065"/>
                </a:lnTo>
                <a:lnTo>
                  <a:pt x="13769" y="297591"/>
                </a:lnTo>
                <a:lnTo>
                  <a:pt x="30592" y="248094"/>
                </a:lnTo>
                <a:lnTo>
                  <a:pt x="53696" y="201198"/>
                </a:lnTo>
                <a:lnTo>
                  <a:pt x="82822" y="157529"/>
                </a:lnTo>
                <a:lnTo>
                  <a:pt x="117711" y="117711"/>
                </a:lnTo>
                <a:lnTo>
                  <a:pt x="157529" y="82822"/>
                </a:lnTo>
                <a:lnTo>
                  <a:pt x="201199" y="53696"/>
                </a:lnTo>
                <a:lnTo>
                  <a:pt x="248094" y="30592"/>
                </a:lnTo>
                <a:lnTo>
                  <a:pt x="297591" y="13769"/>
                </a:lnTo>
                <a:lnTo>
                  <a:pt x="349065" y="3485"/>
                </a:lnTo>
                <a:lnTo>
                  <a:pt x="401892" y="0"/>
                </a:lnTo>
                <a:lnTo>
                  <a:pt x="6892553" y="0"/>
                </a:lnTo>
                <a:lnTo>
                  <a:pt x="6945379" y="3485"/>
                </a:lnTo>
                <a:lnTo>
                  <a:pt x="6996853" y="13769"/>
                </a:lnTo>
                <a:lnTo>
                  <a:pt x="7046350" y="30592"/>
                </a:lnTo>
                <a:lnTo>
                  <a:pt x="7093245" y="53696"/>
                </a:lnTo>
                <a:lnTo>
                  <a:pt x="7136915" y="82822"/>
                </a:lnTo>
                <a:lnTo>
                  <a:pt x="7176733" y="117711"/>
                </a:lnTo>
                <a:lnTo>
                  <a:pt x="7211622" y="157529"/>
                </a:lnTo>
                <a:lnTo>
                  <a:pt x="7240748" y="201198"/>
                </a:lnTo>
                <a:lnTo>
                  <a:pt x="7263852" y="248094"/>
                </a:lnTo>
                <a:lnTo>
                  <a:pt x="7280675" y="297591"/>
                </a:lnTo>
                <a:lnTo>
                  <a:pt x="7290959" y="349065"/>
                </a:lnTo>
                <a:lnTo>
                  <a:pt x="7293702" y="390652"/>
                </a:lnTo>
                <a:lnTo>
                  <a:pt x="7293702" y="413129"/>
                </a:lnTo>
                <a:lnTo>
                  <a:pt x="7290959" y="454717"/>
                </a:lnTo>
                <a:lnTo>
                  <a:pt x="7280675" y="506191"/>
                </a:lnTo>
                <a:lnTo>
                  <a:pt x="7263852" y="555688"/>
                </a:lnTo>
                <a:lnTo>
                  <a:pt x="7240748" y="602584"/>
                </a:lnTo>
                <a:lnTo>
                  <a:pt x="7211622" y="646253"/>
                </a:lnTo>
                <a:lnTo>
                  <a:pt x="7176733" y="686071"/>
                </a:lnTo>
                <a:lnTo>
                  <a:pt x="7136915" y="720961"/>
                </a:lnTo>
                <a:lnTo>
                  <a:pt x="7093245" y="750087"/>
                </a:lnTo>
                <a:lnTo>
                  <a:pt x="7046350" y="773190"/>
                </a:lnTo>
                <a:lnTo>
                  <a:pt x="6996853" y="790014"/>
                </a:lnTo>
                <a:lnTo>
                  <a:pt x="6945379" y="800297"/>
                </a:lnTo>
                <a:lnTo>
                  <a:pt x="6892553" y="803783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1314520" y="3065195"/>
            <a:ext cx="3830954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50" b="1">
                <a:solidFill>
                  <a:srgbClr val="FFFFFF"/>
                </a:solidFill>
                <a:latin typeface="Trebuchet MS"/>
                <a:cs typeface="Trebuchet MS"/>
              </a:rPr>
              <a:t>Obstacle</a:t>
            </a:r>
            <a:r>
              <a:rPr dirty="0" sz="3000" spc="-14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35" b="1">
                <a:solidFill>
                  <a:srgbClr val="FFFFFF"/>
                </a:solidFill>
                <a:latin typeface="Trebuchet MS"/>
                <a:cs typeface="Trebuchet MS"/>
              </a:rPr>
              <a:t>Avoidance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5496777" y="4339716"/>
            <a:ext cx="7294245" cy="803910"/>
          </a:xfrm>
          <a:custGeom>
            <a:avLst/>
            <a:gdLst/>
            <a:ahLst/>
            <a:cxnLst/>
            <a:rect l="l" t="t" r="r" b="b"/>
            <a:pathLst>
              <a:path w="7294245" h="803910">
                <a:moveTo>
                  <a:pt x="6892552" y="803783"/>
                </a:moveTo>
                <a:lnTo>
                  <a:pt x="401891" y="803783"/>
                </a:lnTo>
                <a:lnTo>
                  <a:pt x="349065" y="800297"/>
                </a:lnTo>
                <a:lnTo>
                  <a:pt x="297591" y="790014"/>
                </a:lnTo>
                <a:lnTo>
                  <a:pt x="248094" y="773191"/>
                </a:lnTo>
                <a:lnTo>
                  <a:pt x="201198" y="750087"/>
                </a:lnTo>
                <a:lnTo>
                  <a:pt x="157529" y="720961"/>
                </a:lnTo>
                <a:lnTo>
                  <a:pt x="117711" y="686071"/>
                </a:lnTo>
                <a:lnTo>
                  <a:pt x="82821" y="646253"/>
                </a:lnTo>
                <a:lnTo>
                  <a:pt x="53696" y="602584"/>
                </a:lnTo>
                <a:lnTo>
                  <a:pt x="30592" y="555688"/>
                </a:lnTo>
                <a:lnTo>
                  <a:pt x="13769" y="506191"/>
                </a:lnTo>
                <a:lnTo>
                  <a:pt x="3485" y="454717"/>
                </a:lnTo>
                <a:lnTo>
                  <a:pt x="0" y="401891"/>
                </a:lnTo>
                <a:lnTo>
                  <a:pt x="3485" y="349065"/>
                </a:lnTo>
                <a:lnTo>
                  <a:pt x="13769" y="297591"/>
                </a:lnTo>
                <a:lnTo>
                  <a:pt x="30592" y="248094"/>
                </a:lnTo>
                <a:lnTo>
                  <a:pt x="53696" y="201198"/>
                </a:lnTo>
                <a:lnTo>
                  <a:pt x="82821" y="157529"/>
                </a:lnTo>
                <a:lnTo>
                  <a:pt x="117711" y="117711"/>
                </a:lnTo>
                <a:lnTo>
                  <a:pt x="157529" y="82822"/>
                </a:lnTo>
                <a:lnTo>
                  <a:pt x="201198" y="53696"/>
                </a:lnTo>
                <a:lnTo>
                  <a:pt x="248094" y="30592"/>
                </a:lnTo>
                <a:lnTo>
                  <a:pt x="297591" y="13769"/>
                </a:lnTo>
                <a:lnTo>
                  <a:pt x="349065" y="3485"/>
                </a:lnTo>
                <a:lnTo>
                  <a:pt x="401891" y="0"/>
                </a:lnTo>
                <a:lnTo>
                  <a:pt x="6892552" y="0"/>
                </a:lnTo>
                <a:lnTo>
                  <a:pt x="6945378" y="3485"/>
                </a:lnTo>
                <a:lnTo>
                  <a:pt x="6996852" y="13769"/>
                </a:lnTo>
                <a:lnTo>
                  <a:pt x="7046349" y="30592"/>
                </a:lnTo>
                <a:lnTo>
                  <a:pt x="7093245" y="53696"/>
                </a:lnTo>
                <a:lnTo>
                  <a:pt x="7136914" y="82822"/>
                </a:lnTo>
                <a:lnTo>
                  <a:pt x="7176733" y="117711"/>
                </a:lnTo>
                <a:lnTo>
                  <a:pt x="7211622" y="157529"/>
                </a:lnTo>
                <a:lnTo>
                  <a:pt x="7240748" y="201198"/>
                </a:lnTo>
                <a:lnTo>
                  <a:pt x="7263852" y="248094"/>
                </a:lnTo>
                <a:lnTo>
                  <a:pt x="7280675" y="297591"/>
                </a:lnTo>
                <a:lnTo>
                  <a:pt x="7290958" y="349065"/>
                </a:lnTo>
                <a:lnTo>
                  <a:pt x="7293702" y="390654"/>
                </a:lnTo>
                <a:lnTo>
                  <a:pt x="7293702" y="413128"/>
                </a:lnTo>
                <a:lnTo>
                  <a:pt x="7290958" y="454717"/>
                </a:lnTo>
                <a:lnTo>
                  <a:pt x="7280675" y="506191"/>
                </a:lnTo>
                <a:lnTo>
                  <a:pt x="7263852" y="555688"/>
                </a:lnTo>
                <a:lnTo>
                  <a:pt x="7240748" y="602584"/>
                </a:lnTo>
                <a:lnTo>
                  <a:pt x="7211622" y="646253"/>
                </a:lnTo>
                <a:lnTo>
                  <a:pt x="7176733" y="686071"/>
                </a:lnTo>
                <a:lnTo>
                  <a:pt x="7136914" y="720961"/>
                </a:lnTo>
                <a:lnTo>
                  <a:pt x="7093245" y="750087"/>
                </a:lnTo>
                <a:lnTo>
                  <a:pt x="7046349" y="773191"/>
                </a:lnTo>
                <a:lnTo>
                  <a:pt x="6996852" y="790014"/>
                </a:lnTo>
                <a:lnTo>
                  <a:pt x="6945378" y="800297"/>
                </a:lnTo>
                <a:lnTo>
                  <a:pt x="6892552" y="803783"/>
                </a:lnTo>
                <a:close/>
              </a:path>
            </a:pathLst>
          </a:custGeom>
          <a:solidFill>
            <a:srgbClr val="01B5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7551746" y="4450841"/>
            <a:ext cx="31845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30" b="1">
                <a:solidFill>
                  <a:srgbClr val="FFFFFF"/>
                </a:solidFill>
                <a:latin typeface="Trebuchet MS"/>
                <a:cs typeface="Trebuchet MS"/>
              </a:rPr>
              <a:t>Wireless</a:t>
            </a:r>
            <a:r>
              <a:rPr dirty="0" sz="30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05" b="1">
                <a:solidFill>
                  <a:srgbClr val="FFFFFF"/>
                </a:solidFill>
                <a:latin typeface="Trebuchet MS"/>
                <a:cs typeface="Trebuchet MS"/>
              </a:rPr>
              <a:t>Control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281194" y="5551716"/>
            <a:ext cx="555371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70" b="1">
                <a:solidFill>
                  <a:srgbClr val="FFFFFF"/>
                </a:solidFill>
                <a:latin typeface="Trebuchet MS"/>
                <a:cs typeface="Trebuchet MS"/>
              </a:rPr>
              <a:t>Efficient</a:t>
            </a:r>
            <a:r>
              <a:rPr dirty="0" sz="30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45" b="1">
                <a:solidFill>
                  <a:srgbClr val="FFFFFF"/>
                </a:solidFill>
                <a:latin typeface="Trebuchet MS"/>
                <a:cs typeface="Trebuchet MS"/>
              </a:rPr>
              <a:t>Power</a:t>
            </a:r>
            <a:r>
              <a:rPr dirty="0" sz="3000" spc="-1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80" b="1">
                <a:solidFill>
                  <a:srgbClr val="FFFFFF"/>
                </a:solidFill>
                <a:latin typeface="Trebuchet MS"/>
                <a:cs typeface="Trebuchet MS"/>
              </a:rPr>
              <a:t>Management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0912245" y="5551716"/>
            <a:ext cx="539940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00" b="1">
                <a:solidFill>
                  <a:srgbClr val="FFFFFF"/>
                </a:solidFill>
                <a:latin typeface="Trebuchet MS"/>
                <a:cs typeface="Trebuchet MS"/>
              </a:rPr>
              <a:t>Precise</a:t>
            </a:r>
            <a:r>
              <a:rPr dirty="0" sz="30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45" b="1">
                <a:solidFill>
                  <a:srgbClr val="FFFFFF"/>
                </a:solidFill>
                <a:latin typeface="Trebuchet MS"/>
                <a:cs typeface="Trebuchet MS"/>
              </a:rPr>
              <a:t>Plowing</a:t>
            </a:r>
            <a:r>
              <a:rPr dirty="0" sz="3000" spc="-1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40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3000" spc="-1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95" b="1">
                <a:solidFill>
                  <a:srgbClr val="FFFFFF"/>
                </a:solidFill>
                <a:latin typeface="Trebuchet MS"/>
                <a:cs typeface="Trebuchet MS"/>
              </a:rPr>
              <a:t>Digging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DF4F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030097" y="3261213"/>
            <a:ext cx="6443345" cy="5548630"/>
            <a:chOff x="1030097" y="3261213"/>
            <a:chExt cx="6443345" cy="554863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3918" y="3261213"/>
              <a:ext cx="6047989" cy="55485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644968" y="3507418"/>
              <a:ext cx="4107179" cy="4450715"/>
            </a:xfrm>
            <a:custGeom>
              <a:avLst/>
              <a:gdLst/>
              <a:ahLst/>
              <a:cxnLst/>
              <a:rect l="l" t="t" r="r" b="b"/>
              <a:pathLst>
                <a:path w="4107179" h="4450715">
                  <a:moveTo>
                    <a:pt x="0" y="4450612"/>
                  </a:moveTo>
                  <a:lnTo>
                    <a:pt x="520458" y="2015699"/>
                  </a:lnTo>
                  <a:lnTo>
                    <a:pt x="4094879" y="0"/>
                  </a:lnTo>
                  <a:lnTo>
                    <a:pt x="4091309" y="16537"/>
                  </a:lnTo>
                  <a:lnTo>
                    <a:pt x="531801" y="2026127"/>
                  </a:lnTo>
                  <a:lnTo>
                    <a:pt x="32365" y="4362862"/>
                  </a:lnTo>
                  <a:lnTo>
                    <a:pt x="29136" y="4378275"/>
                  </a:lnTo>
                  <a:lnTo>
                    <a:pt x="22504" y="4409127"/>
                  </a:lnTo>
                  <a:lnTo>
                    <a:pt x="19218" y="4424563"/>
                  </a:lnTo>
                  <a:lnTo>
                    <a:pt x="46165" y="4424563"/>
                  </a:lnTo>
                  <a:lnTo>
                    <a:pt x="0" y="4450612"/>
                  </a:lnTo>
                  <a:close/>
                </a:path>
                <a:path w="4107179" h="4450715">
                  <a:moveTo>
                    <a:pt x="46165" y="4424563"/>
                  </a:moveTo>
                  <a:lnTo>
                    <a:pt x="19218" y="4424563"/>
                  </a:lnTo>
                  <a:lnTo>
                    <a:pt x="3578223" y="2417344"/>
                  </a:lnTo>
                  <a:lnTo>
                    <a:pt x="4091309" y="16537"/>
                  </a:lnTo>
                  <a:lnTo>
                    <a:pt x="4101620" y="10762"/>
                  </a:lnTo>
                  <a:lnTo>
                    <a:pt x="4106725" y="7810"/>
                  </a:lnTo>
                  <a:lnTo>
                    <a:pt x="3596113" y="2396837"/>
                  </a:lnTo>
                  <a:lnTo>
                    <a:pt x="3594734" y="2403580"/>
                  </a:lnTo>
                  <a:lnTo>
                    <a:pt x="3590403" y="2423866"/>
                  </a:lnTo>
                  <a:lnTo>
                    <a:pt x="46165" y="44245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553416" y="5344306"/>
              <a:ext cx="1563370" cy="1390015"/>
            </a:xfrm>
            <a:custGeom>
              <a:avLst/>
              <a:gdLst/>
              <a:ahLst/>
              <a:cxnLst/>
              <a:rect l="l" t="t" r="r" b="b"/>
              <a:pathLst>
                <a:path w="1563370" h="1390015">
                  <a:moveTo>
                    <a:pt x="723744" y="1389609"/>
                  </a:moveTo>
                  <a:lnTo>
                    <a:pt x="678772" y="1381027"/>
                  </a:lnTo>
                  <a:lnTo>
                    <a:pt x="634926" y="1356460"/>
                  </a:lnTo>
                  <a:lnTo>
                    <a:pt x="591216" y="1328436"/>
                  </a:lnTo>
                  <a:lnTo>
                    <a:pt x="547601" y="1298035"/>
                  </a:lnTo>
                  <a:lnTo>
                    <a:pt x="460487" y="1234429"/>
                  </a:lnTo>
                  <a:lnTo>
                    <a:pt x="416907" y="1203387"/>
                  </a:lnTo>
                  <a:lnTo>
                    <a:pt x="373256" y="1174294"/>
                  </a:lnTo>
                  <a:lnTo>
                    <a:pt x="352981" y="1157495"/>
                  </a:lnTo>
                  <a:lnTo>
                    <a:pt x="322171" y="1136619"/>
                  </a:lnTo>
                  <a:lnTo>
                    <a:pt x="241122" y="1085815"/>
                  </a:lnTo>
                  <a:lnTo>
                    <a:pt x="196974" y="1057473"/>
                  </a:lnTo>
                  <a:lnTo>
                    <a:pt x="154471" y="1028230"/>
                  </a:lnTo>
                  <a:lnTo>
                    <a:pt x="116659" y="998880"/>
                  </a:lnTo>
                  <a:lnTo>
                    <a:pt x="86582" y="970215"/>
                  </a:lnTo>
                  <a:lnTo>
                    <a:pt x="61816" y="918117"/>
                  </a:lnTo>
                  <a:lnTo>
                    <a:pt x="73217" y="896271"/>
                  </a:lnTo>
                  <a:lnTo>
                    <a:pt x="80158" y="885720"/>
                  </a:lnTo>
                  <a:lnTo>
                    <a:pt x="90439" y="876444"/>
                  </a:lnTo>
                  <a:lnTo>
                    <a:pt x="101767" y="867647"/>
                  </a:lnTo>
                  <a:lnTo>
                    <a:pt x="111847" y="858531"/>
                  </a:lnTo>
                  <a:lnTo>
                    <a:pt x="88284" y="829173"/>
                  </a:lnTo>
                  <a:lnTo>
                    <a:pt x="63882" y="800362"/>
                  </a:lnTo>
                  <a:lnTo>
                    <a:pt x="40037" y="771202"/>
                  </a:lnTo>
                  <a:lnTo>
                    <a:pt x="18141" y="740800"/>
                  </a:lnTo>
                  <a:lnTo>
                    <a:pt x="5251" y="726053"/>
                  </a:lnTo>
                  <a:lnTo>
                    <a:pt x="0" y="705380"/>
                  </a:lnTo>
                  <a:lnTo>
                    <a:pt x="2347" y="684031"/>
                  </a:lnTo>
                  <a:lnTo>
                    <a:pt x="12251" y="667253"/>
                  </a:lnTo>
                  <a:lnTo>
                    <a:pt x="53225" y="634183"/>
                  </a:lnTo>
                  <a:lnTo>
                    <a:pt x="134640" y="567161"/>
                  </a:lnTo>
                  <a:lnTo>
                    <a:pt x="215902" y="499817"/>
                  </a:lnTo>
                  <a:lnTo>
                    <a:pt x="256683" y="466346"/>
                  </a:lnTo>
                  <a:lnTo>
                    <a:pt x="297676" y="433179"/>
                  </a:lnTo>
                  <a:lnTo>
                    <a:pt x="338963" y="400445"/>
                  </a:lnTo>
                  <a:lnTo>
                    <a:pt x="380628" y="368272"/>
                  </a:lnTo>
                  <a:lnTo>
                    <a:pt x="398028" y="364306"/>
                  </a:lnTo>
                  <a:lnTo>
                    <a:pt x="414134" y="371063"/>
                  </a:lnTo>
                  <a:lnTo>
                    <a:pt x="430260" y="381000"/>
                  </a:lnTo>
                  <a:lnTo>
                    <a:pt x="447717" y="386575"/>
                  </a:lnTo>
                  <a:lnTo>
                    <a:pt x="460959" y="387126"/>
                  </a:lnTo>
                  <a:lnTo>
                    <a:pt x="472913" y="385177"/>
                  </a:lnTo>
                  <a:lnTo>
                    <a:pt x="496619" y="378133"/>
                  </a:lnTo>
                  <a:lnTo>
                    <a:pt x="535854" y="344777"/>
                  </a:lnTo>
                  <a:lnTo>
                    <a:pt x="575364" y="311691"/>
                  </a:lnTo>
                  <a:lnTo>
                    <a:pt x="615101" y="278836"/>
                  </a:lnTo>
                  <a:lnTo>
                    <a:pt x="695080" y="213655"/>
                  </a:lnTo>
                  <a:lnTo>
                    <a:pt x="895844" y="51938"/>
                  </a:lnTo>
                  <a:lnTo>
                    <a:pt x="935772" y="19487"/>
                  </a:lnTo>
                  <a:lnTo>
                    <a:pt x="958576" y="1391"/>
                  </a:lnTo>
                  <a:lnTo>
                    <a:pt x="987012" y="0"/>
                  </a:lnTo>
                  <a:lnTo>
                    <a:pt x="1014827" y="11796"/>
                  </a:lnTo>
                  <a:lnTo>
                    <a:pt x="1035768" y="33265"/>
                  </a:lnTo>
                  <a:lnTo>
                    <a:pt x="1100972" y="113864"/>
                  </a:lnTo>
                  <a:lnTo>
                    <a:pt x="1364746" y="436052"/>
                  </a:lnTo>
                  <a:lnTo>
                    <a:pt x="1430053" y="516778"/>
                  </a:lnTo>
                  <a:lnTo>
                    <a:pt x="1494556" y="597666"/>
                  </a:lnTo>
                  <a:lnTo>
                    <a:pt x="1526420" y="638186"/>
                  </a:lnTo>
                  <a:lnTo>
                    <a:pt x="1557980" y="678764"/>
                  </a:lnTo>
                  <a:lnTo>
                    <a:pt x="1563085" y="695874"/>
                  </a:lnTo>
                  <a:lnTo>
                    <a:pt x="1562767" y="704781"/>
                  </a:lnTo>
                  <a:lnTo>
                    <a:pt x="1532046" y="747370"/>
                  </a:lnTo>
                  <a:lnTo>
                    <a:pt x="1495428" y="774003"/>
                  </a:lnTo>
                  <a:lnTo>
                    <a:pt x="1342043" y="899520"/>
                  </a:lnTo>
                  <a:lnTo>
                    <a:pt x="1074055" y="1120397"/>
                  </a:lnTo>
                  <a:lnTo>
                    <a:pt x="958673" y="1214420"/>
                  </a:lnTo>
                  <a:lnTo>
                    <a:pt x="881376" y="1276570"/>
                  </a:lnTo>
                  <a:lnTo>
                    <a:pt x="803685" y="1338146"/>
                  </a:lnTo>
                  <a:lnTo>
                    <a:pt x="764666" y="1368679"/>
                  </a:lnTo>
                  <a:lnTo>
                    <a:pt x="746219" y="1382301"/>
                  </a:lnTo>
                  <a:lnTo>
                    <a:pt x="723744" y="1389609"/>
                  </a:lnTo>
                  <a:close/>
                </a:path>
              </a:pathLst>
            </a:custGeom>
            <a:solidFill>
              <a:srgbClr val="FEC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553420" y="5344280"/>
              <a:ext cx="1561465" cy="1384300"/>
            </a:xfrm>
            <a:custGeom>
              <a:avLst/>
              <a:gdLst/>
              <a:ahLst/>
              <a:cxnLst/>
              <a:rect l="l" t="t" r="r" b="b"/>
              <a:pathLst>
                <a:path w="1561464" h="1384300">
                  <a:moveTo>
                    <a:pt x="506411" y="380999"/>
                  </a:moveTo>
                  <a:lnTo>
                    <a:pt x="484489" y="380999"/>
                  </a:lnTo>
                  <a:lnTo>
                    <a:pt x="496615" y="368299"/>
                  </a:lnTo>
                  <a:lnTo>
                    <a:pt x="535850" y="342899"/>
                  </a:lnTo>
                  <a:lnTo>
                    <a:pt x="615096" y="266699"/>
                  </a:lnTo>
                  <a:lnTo>
                    <a:pt x="655017" y="241299"/>
                  </a:lnTo>
                  <a:lnTo>
                    <a:pt x="695076" y="203199"/>
                  </a:lnTo>
                  <a:lnTo>
                    <a:pt x="735226" y="177799"/>
                  </a:lnTo>
                  <a:lnTo>
                    <a:pt x="815621" y="114299"/>
                  </a:lnTo>
                  <a:lnTo>
                    <a:pt x="855775" y="76199"/>
                  </a:lnTo>
                  <a:lnTo>
                    <a:pt x="895839" y="50799"/>
                  </a:lnTo>
                  <a:lnTo>
                    <a:pt x="935767" y="12699"/>
                  </a:lnTo>
                  <a:lnTo>
                    <a:pt x="958519" y="0"/>
                  </a:lnTo>
                  <a:lnTo>
                    <a:pt x="967858" y="0"/>
                  </a:lnTo>
                  <a:lnTo>
                    <a:pt x="943527" y="12699"/>
                  </a:lnTo>
                  <a:lnTo>
                    <a:pt x="865692" y="88899"/>
                  </a:lnTo>
                  <a:lnTo>
                    <a:pt x="826336" y="114299"/>
                  </a:lnTo>
                  <a:lnTo>
                    <a:pt x="786743" y="152399"/>
                  </a:lnTo>
                  <a:lnTo>
                    <a:pt x="746954" y="177799"/>
                  </a:lnTo>
                  <a:lnTo>
                    <a:pt x="666952" y="253999"/>
                  </a:lnTo>
                  <a:lnTo>
                    <a:pt x="626822" y="279399"/>
                  </a:lnTo>
                  <a:lnTo>
                    <a:pt x="586661" y="317499"/>
                  </a:lnTo>
                  <a:lnTo>
                    <a:pt x="546510" y="342899"/>
                  </a:lnTo>
                  <a:lnTo>
                    <a:pt x="506411" y="380999"/>
                  </a:lnTo>
                  <a:close/>
                </a:path>
                <a:path w="1561464" h="1384300">
                  <a:moveTo>
                    <a:pt x="1547453" y="660399"/>
                  </a:moveTo>
                  <a:lnTo>
                    <a:pt x="1533962" y="660399"/>
                  </a:lnTo>
                  <a:lnTo>
                    <a:pt x="1345377" y="419099"/>
                  </a:lnTo>
                  <a:lnTo>
                    <a:pt x="1031677" y="38099"/>
                  </a:lnTo>
                  <a:lnTo>
                    <a:pt x="1013588" y="25399"/>
                  </a:lnTo>
                  <a:lnTo>
                    <a:pt x="991764" y="12699"/>
                  </a:lnTo>
                  <a:lnTo>
                    <a:pt x="967858" y="0"/>
                  </a:lnTo>
                  <a:lnTo>
                    <a:pt x="1014859" y="0"/>
                  </a:lnTo>
                  <a:lnTo>
                    <a:pt x="1035776" y="25399"/>
                  </a:lnTo>
                  <a:lnTo>
                    <a:pt x="1100982" y="101599"/>
                  </a:lnTo>
                  <a:lnTo>
                    <a:pt x="1133815" y="152399"/>
                  </a:lnTo>
                  <a:lnTo>
                    <a:pt x="1298905" y="342899"/>
                  </a:lnTo>
                  <a:lnTo>
                    <a:pt x="1331870" y="393699"/>
                  </a:lnTo>
                  <a:lnTo>
                    <a:pt x="1430041" y="507999"/>
                  </a:lnTo>
                  <a:lnTo>
                    <a:pt x="1462410" y="546099"/>
                  </a:lnTo>
                  <a:lnTo>
                    <a:pt x="1494545" y="596899"/>
                  </a:lnTo>
                  <a:lnTo>
                    <a:pt x="1526411" y="634999"/>
                  </a:lnTo>
                  <a:lnTo>
                    <a:pt x="1547453" y="660399"/>
                  </a:lnTo>
                  <a:close/>
                </a:path>
                <a:path w="1561464" h="1384300">
                  <a:moveTo>
                    <a:pt x="131470" y="850899"/>
                  </a:moveTo>
                  <a:lnTo>
                    <a:pt x="120516" y="850899"/>
                  </a:lnTo>
                  <a:lnTo>
                    <a:pt x="159926" y="812799"/>
                  </a:lnTo>
                  <a:lnTo>
                    <a:pt x="199248" y="787399"/>
                  </a:lnTo>
                  <a:lnTo>
                    <a:pt x="238494" y="749299"/>
                  </a:lnTo>
                  <a:lnTo>
                    <a:pt x="277674" y="723899"/>
                  </a:lnTo>
                  <a:lnTo>
                    <a:pt x="316801" y="685799"/>
                  </a:lnTo>
                  <a:lnTo>
                    <a:pt x="355885" y="660399"/>
                  </a:lnTo>
                  <a:lnTo>
                    <a:pt x="394938" y="622299"/>
                  </a:lnTo>
                  <a:lnTo>
                    <a:pt x="472999" y="558799"/>
                  </a:lnTo>
                  <a:lnTo>
                    <a:pt x="512029" y="520699"/>
                  </a:lnTo>
                  <a:lnTo>
                    <a:pt x="551073" y="495299"/>
                  </a:lnTo>
                  <a:lnTo>
                    <a:pt x="590144" y="457199"/>
                  </a:lnTo>
                  <a:lnTo>
                    <a:pt x="629253" y="431799"/>
                  </a:lnTo>
                  <a:lnTo>
                    <a:pt x="668411" y="393699"/>
                  </a:lnTo>
                  <a:lnTo>
                    <a:pt x="707630" y="368299"/>
                  </a:lnTo>
                  <a:lnTo>
                    <a:pt x="746921" y="330199"/>
                  </a:lnTo>
                  <a:lnTo>
                    <a:pt x="825764" y="279399"/>
                  </a:lnTo>
                  <a:lnTo>
                    <a:pt x="865340" y="241299"/>
                  </a:lnTo>
                  <a:lnTo>
                    <a:pt x="891718" y="228599"/>
                  </a:lnTo>
                  <a:lnTo>
                    <a:pt x="920716" y="228599"/>
                  </a:lnTo>
                  <a:lnTo>
                    <a:pt x="949081" y="241299"/>
                  </a:lnTo>
                  <a:lnTo>
                    <a:pt x="895585" y="241299"/>
                  </a:lnTo>
                  <a:lnTo>
                    <a:pt x="868794" y="253999"/>
                  </a:lnTo>
                  <a:lnTo>
                    <a:pt x="829456" y="279399"/>
                  </a:lnTo>
                  <a:lnTo>
                    <a:pt x="790112" y="317499"/>
                  </a:lnTo>
                  <a:lnTo>
                    <a:pt x="553811" y="507999"/>
                  </a:lnTo>
                  <a:lnTo>
                    <a:pt x="514365" y="546099"/>
                  </a:lnTo>
                  <a:lnTo>
                    <a:pt x="474896" y="571499"/>
                  </a:lnTo>
                  <a:lnTo>
                    <a:pt x="435401" y="609599"/>
                  </a:lnTo>
                  <a:lnTo>
                    <a:pt x="395876" y="634999"/>
                  </a:lnTo>
                  <a:lnTo>
                    <a:pt x="356321" y="673099"/>
                  </a:lnTo>
                  <a:lnTo>
                    <a:pt x="316733" y="698499"/>
                  </a:lnTo>
                  <a:lnTo>
                    <a:pt x="277108" y="736599"/>
                  </a:lnTo>
                  <a:lnTo>
                    <a:pt x="237446" y="761999"/>
                  </a:lnTo>
                  <a:lnTo>
                    <a:pt x="197743" y="800099"/>
                  </a:lnTo>
                  <a:lnTo>
                    <a:pt x="157997" y="825499"/>
                  </a:lnTo>
                  <a:lnTo>
                    <a:pt x="131470" y="850899"/>
                  </a:lnTo>
                  <a:close/>
                </a:path>
                <a:path w="1561464" h="1384300">
                  <a:moveTo>
                    <a:pt x="723739" y="1384299"/>
                  </a:moveTo>
                  <a:lnTo>
                    <a:pt x="700252" y="1384299"/>
                  </a:lnTo>
                  <a:lnTo>
                    <a:pt x="678767" y="1371599"/>
                  </a:lnTo>
                  <a:lnTo>
                    <a:pt x="743169" y="1371599"/>
                  </a:lnTo>
                  <a:lnTo>
                    <a:pt x="762909" y="1346199"/>
                  </a:lnTo>
                  <a:lnTo>
                    <a:pt x="802741" y="1320799"/>
                  </a:lnTo>
                  <a:lnTo>
                    <a:pt x="842699" y="1282699"/>
                  </a:lnTo>
                  <a:lnTo>
                    <a:pt x="882773" y="1257299"/>
                  </a:lnTo>
                  <a:lnTo>
                    <a:pt x="963230" y="1181099"/>
                  </a:lnTo>
                  <a:lnTo>
                    <a:pt x="1003592" y="1155699"/>
                  </a:lnTo>
                  <a:lnTo>
                    <a:pt x="1044031" y="1117599"/>
                  </a:lnTo>
                  <a:lnTo>
                    <a:pt x="1084535" y="1092199"/>
                  </a:lnTo>
                  <a:lnTo>
                    <a:pt x="1165702" y="1015999"/>
                  </a:lnTo>
                  <a:lnTo>
                    <a:pt x="1206345" y="990599"/>
                  </a:lnTo>
                  <a:lnTo>
                    <a:pt x="1247014" y="952499"/>
                  </a:lnTo>
                  <a:lnTo>
                    <a:pt x="1287699" y="927099"/>
                  </a:lnTo>
                  <a:lnTo>
                    <a:pt x="1369077" y="850899"/>
                  </a:lnTo>
                  <a:lnTo>
                    <a:pt x="1409750" y="825499"/>
                  </a:lnTo>
                  <a:lnTo>
                    <a:pt x="1450399" y="787399"/>
                  </a:lnTo>
                  <a:lnTo>
                    <a:pt x="1491015" y="761999"/>
                  </a:lnTo>
                  <a:lnTo>
                    <a:pt x="1499143" y="749299"/>
                  </a:lnTo>
                  <a:lnTo>
                    <a:pt x="1509889" y="736599"/>
                  </a:lnTo>
                  <a:lnTo>
                    <a:pt x="1521156" y="736599"/>
                  </a:lnTo>
                  <a:lnTo>
                    <a:pt x="1530843" y="723899"/>
                  </a:lnTo>
                  <a:lnTo>
                    <a:pt x="1541993" y="711199"/>
                  </a:lnTo>
                  <a:lnTo>
                    <a:pt x="1550470" y="698499"/>
                  </a:lnTo>
                  <a:lnTo>
                    <a:pt x="1550774" y="685799"/>
                  </a:lnTo>
                  <a:lnTo>
                    <a:pt x="1537403" y="673099"/>
                  </a:lnTo>
                  <a:lnTo>
                    <a:pt x="1496894" y="647699"/>
                  </a:lnTo>
                  <a:lnTo>
                    <a:pt x="1456232" y="609599"/>
                  </a:lnTo>
                  <a:lnTo>
                    <a:pt x="1333621" y="533399"/>
                  </a:lnTo>
                  <a:lnTo>
                    <a:pt x="1251663" y="469899"/>
                  </a:lnTo>
                  <a:lnTo>
                    <a:pt x="1128998" y="393699"/>
                  </a:lnTo>
                  <a:lnTo>
                    <a:pt x="1088303" y="355599"/>
                  </a:lnTo>
                  <a:lnTo>
                    <a:pt x="1007383" y="304799"/>
                  </a:lnTo>
                  <a:lnTo>
                    <a:pt x="967217" y="266699"/>
                  </a:lnTo>
                  <a:lnTo>
                    <a:pt x="944502" y="253999"/>
                  </a:lnTo>
                  <a:lnTo>
                    <a:pt x="920722" y="241299"/>
                  </a:lnTo>
                  <a:lnTo>
                    <a:pt x="949081" y="241299"/>
                  </a:lnTo>
                  <a:lnTo>
                    <a:pt x="973559" y="266699"/>
                  </a:lnTo>
                  <a:lnTo>
                    <a:pt x="1060659" y="317499"/>
                  </a:lnTo>
                  <a:lnTo>
                    <a:pt x="1103907" y="355599"/>
                  </a:lnTo>
                  <a:lnTo>
                    <a:pt x="1147003" y="380999"/>
                  </a:lnTo>
                  <a:lnTo>
                    <a:pt x="1189982" y="419099"/>
                  </a:lnTo>
                  <a:lnTo>
                    <a:pt x="1232881" y="444499"/>
                  </a:lnTo>
                  <a:lnTo>
                    <a:pt x="1318582" y="507999"/>
                  </a:lnTo>
                  <a:lnTo>
                    <a:pt x="1404396" y="558799"/>
                  </a:lnTo>
                  <a:lnTo>
                    <a:pt x="1447436" y="596899"/>
                  </a:lnTo>
                  <a:lnTo>
                    <a:pt x="1490612" y="622299"/>
                  </a:lnTo>
                  <a:lnTo>
                    <a:pt x="1533962" y="660399"/>
                  </a:lnTo>
                  <a:lnTo>
                    <a:pt x="1547453" y="660399"/>
                  </a:lnTo>
                  <a:lnTo>
                    <a:pt x="1557975" y="673099"/>
                  </a:lnTo>
                  <a:lnTo>
                    <a:pt x="1561328" y="698499"/>
                  </a:lnTo>
                  <a:lnTo>
                    <a:pt x="1545801" y="723899"/>
                  </a:lnTo>
                  <a:lnTo>
                    <a:pt x="1520723" y="749299"/>
                  </a:lnTo>
                  <a:lnTo>
                    <a:pt x="1495423" y="761999"/>
                  </a:lnTo>
                  <a:lnTo>
                    <a:pt x="1457010" y="800099"/>
                  </a:lnTo>
                  <a:lnTo>
                    <a:pt x="1418648" y="825499"/>
                  </a:lnTo>
                  <a:lnTo>
                    <a:pt x="1380327" y="863599"/>
                  </a:lnTo>
                  <a:lnTo>
                    <a:pt x="1342038" y="888999"/>
                  </a:lnTo>
                  <a:lnTo>
                    <a:pt x="1303770" y="927099"/>
                  </a:lnTo>
                  <a:lnTo>
                    <a:pt x="1150711" y="1054099"/>
                  </a:lnTo>
                  <a:lnTo>
                    <a:pt x="1112400" y="1079499"/>
                  </a:lnTo>
                  <a:lnTo>
                    <a:pt x="1074050" y="1117599"/>
                  </a:lnTo>
                  <a:lnTo>
                    <a:pt x="1035652" y="1142999"/>
                  </a:lnTo>
                  <a:lnTo>
                    <a:pt x="997194" y="1181099"/>
                  </a:lnTo>
                  <a:lnTo>
                    <a:pt x="958669" y="1206499"/>
                  </a:lnTo>
                  <a:lnTo>
                    <a:pt x="920064" y="1244599"/>
                  </a:lnTo>
                  <a:lnTo>
                    <a:pt x="842580" y="1295399"/>
                  </a:lnTo>
                  <a:lnTo>
                    <a:pt x="803680" y="1333499"/>
                  </a:lnTo>
                  <a:lnTo>
                    <a:pt x="764661" y="1358899"/>
                  </a:lnTo>
                  <a:lnTo>
                    <a:pt x="746214" y="1371599"/>
                  </a:lnTo>
                  <a:lnTo>
                    <a:pt x="723739" y="1384299"/>
                  </a:lnTo>
                  <a:close/>
                </a:path>
                <a:path w="1561464" h="1384300">
                  <a:moveTo>
                    <a:pt x="676115" y="1370063"/>
                  </a:moveTo>
                  <a:lnTo>
                    <a:pt x="547611" y="1295399"/>
                  </a:lnTo>
                  <a:lnTo>
                    <a:pt x="504037" y="1257299"/>
                  </a:lnTo>
                  <a:lnTo>
                    <a:pt x="460477" y="1231899"/>
                  </a:lnTo>
                  <a:lnTo>
                    <a:pt x="416893" y="1193799"/>
                  </a:lnTo>
                  <a:lnTo>
                    <a:pt x="373251" y="1168399"/>
                  </a:lnTo>
                  <a:lnTo>
                    <a:pt x="353009" y="1155699"/>
                  </a:lnTo>
                  <a:lnTo>
                    <a:pt x="322231" y="1130299"/>
                  </a:lnTo>
                  <a:lnTo>
                    <a:pt x="283961" y="1104899"/>
                  </a:lnTo>
                  <a:lnTo>
                    <a:pt x="241240" y="1079499"/>
                  </a:lnTo>
                  <a:lnTo>
                    <a:pt x="197112" y="1054099"/>
                  </a:lnTo>
                  <a:lnTo>
                    <a:pt x="154621" y="1015999"/>
                  </a:lnTo>
                  <a:lnTo>
                    <a:pt x="116808" y="990599"/>
                  </a:lnTo>
                  <a:lnTo>
                    <a:pt x="86718" y="965199"/>
                  </a:lnTo>
                  <a:lnTo>
                    <a:pt x="67394" y="939799"/>
                  </a:lnTo>
                  <a:lnTo>
                    <a:pt x="61877" y="914399"/>
                  </a:lnTo>
                  <a:lnTo>
                    <a:pt x="73213" y="888999"/>
                  </a:lnTo>
                  <a:lnTo>
                    <a:pt x="80155" y="876299"/>
                  </a:lnTo>
                  <a:lnTo>
                    <a:pt x="90439" y="876299"/>
                  </a:lnTo>
                  <a:lnTo>
                    <a:pt x="101768" y="863599"/>
                  </a:lnTo>
                  <a:lnTo>
                    <a:pt x="111842" y="850899"/>
                  </a:lnTo>
                  <a:lnTo>
                    <a:pt x="88279" y="825499"/>
                  </a:lnTo>
                  <a:lnTo>
                    <a:pt x="63878" y="800099"/>
                  </a:lnTo>
                  <a:lnTo>
                    <a:pt x="40032" y="761999"/>
                  </a:lnTo>
                  <a:lnTo>
                    <a:pt x="18137" y="736599"/>
                  </a:lnTo>
                  <a:lnTo>
                    <a:pt x="5248" y="723899"/>
                  </a:lnTo>
                  <a:lnTo>
                    <a:pt x="0" y="698499"/>
                  </a:lnTo>
                  <a:lnTo>
                    <a:pt x="2347" y="673099"/>
                  </a:lnTo>
                  <a:lnTo>
                    <a:pt x="12246" y="660399"/>
                  </a:lnTo>
                  <a:lnTo>
                    <a:pt x="53220" y="622299"/>
                  </a:lnTo>
                  <a:lnTo>
                    <a:pt x="93990" y="596899"/>
                  </a:lnTo>
                  <a:lnTo>
                    <a:pt x="134639" y="558799"/>
                  </a:lnTo>
                  <a:lnTo>
                    <a:pt x="175249" y="533399"/>
                  </a:lnTo>
                  <a:lnTo>
                    <a:pt x="256688" y="457199"/>
                  </a:lnTo>
                  <a:lnTo>
                    <a:pt x="297682" y="431799"/>
                  </a:lnTo>
                  <a:lnTo>
                    <a:pt x="380636" y="355599"/>
                  </a:lnTo>
                  <a:lnTo>
                    <a:pt x="398034" y="355599"/>
                  </a:lnTo>
                  <a:lnTo>
                    <a:pt x="414145" y="368299"/>
                  </a:lnTo>
                  <a:lnTo>
                    <a:pt x="385508" y="368299"/>
                  </a:lnTo>
                  <a:lnTo>
                    <a:pt x="345419" y="406399"/>
                  </a:lnTo>
                  <a:lnTo>
                    <a:pt x="304941" y="431799"/>
                  </a:lnTo>
                  <a:lnTo>
                    <a:pt x="223107" y="507999"/>
                  </a:lnTo>
                  <a:lnTo>
                    <a:pt x="181896" y="533399"/>
                  </a:lnTo>
                  <a:lnTo>
                    <a:pt x="99249" y="609599"/>
                  </a:lnTo>
                  <a:lnTo>
                    <a:pt x="57957" y="634999"/>
                  </a:lnTo>
                  <a:lnTo>
                    <a:pt x="16783" y="673099"/>
                  </a:lnTo>
                  <a:lnTo>
                    <a:pt x="11643" y="685799"/>
                  </a:lnTo>
                  <a:lnTo>
                    <a:pt x="11447" y="698499"/>
                  </a:lnTo>
                  <a:lnTo>
                    <a:pt x="15717" y="711199"/>
                  </a:lnTo>
                  <a:lnTo>
                    <a:pt x="23975" y="723899"/>
                  </a:lnTo>
                  <a:lnTo>
                    <a:pt x="36274" y="736599"/>
                  </a:lnTo>
                  <a:lnTo>
                    <a:pt x="47458" y="749299"/>
                  </a:lnTo>
                  <a:lnTo>
                    <a:pt x="57963" y="761999"/>
                  </a:lnTo>
                  <a:lnTo>
                    <a:pt x="68224" y="774699"/>
                  </a:lnTo>
                  <a:lnTo>
                    <a:pt x="107401" y="825499"/>
                  </a:lnTo>
                  <a:lnTo>
                    <a:pt x="120516" y="850899"/>
                  </a:lnTo>
                  <a:lnTo>
                    <a:pt x="131470" y="850899"/>
                  </a:lnTo>
                  <a:lnTo>
                    <a:pt x="118207" y="863599"/>
                  </a:lnTo>
                  <a:lnTo>
                    <a:pt x="78368" y="888999"/>
                  </a:lnTo>
                  <a:lnTo>
                    <a:pt x="70362" y="914399"/>
                  </a:lnTo>
                  <a:lnTo>
                    <a:pt x="77920" y="939799"/>
                  </a:lnTo>
                  <a:lnTo>
                    <a:pt x="95305" y="965199"/>
                  </a:lnTo>
                  <a:lnTo>
                    <a:pt x="203817" y="1028699"/>
                  </a:lnTo>
                  <a:lnTo>
                    <a:pt x="247088" y="1066799"/>
                  </a:lnTo>
                  <a:lnTo>
                    <a:pt x="290232" y="1092199"/>
                  </a:lnTo>
                  <a:lnTo>
                    <a:pt x="333281" y="1130299"/>
                  </a:lnTo>
                  <a:lnTo>
                    <a:pt x="376265" y="1155699"/>
                  </a:lnTo>
                  <a:lnTo>
                    <a:pt x="462158" y="1219199"/>
                  </a:lnTo>
                  <a:lnTo>
                    <a:pt x="505128" y="1244599"/>
                  </a:lnTo>
                  <a:lnTo>
                    <a:pt x="548153" y="1282699"/>
                  </a:lnTo>
                  <a:lnTo>
                    <a:pt x="634491" y="1333499"/>
                  </a:lnTo>
                  <a:lnTo>
                    <a:pt x="676115" y="1370063"/>
                  </a:lnTo>
                  <a:close/>
                </a:path>
                <a:path w="1561464" h="1384300">
                  <a:moveTo>
                    <a:pt x="427313" y="378679"/>
                  </a:moveTo>
                  <a:lnTo>
                    <a:pt x="409404" y="368299"/>
                  </a:lnTo>
                  <a:lnTo>
                    <a:pt x="414145" y="368299"/>
                  </a:lnTo>
                  <a:lnTo>
                    <a:pt x="427313" y="378679"/>
                  </a:lnTo>
                  <a:close/>
                </a:path>
                <a:path w="1561464" h="1384300">
                  <a:moveTo>
                    <a:pt x="431317" y="380999"/>
                  </a:moveTo>
                  <a:lnTo>
                    <a:pt x="430257" y="380999"/>
                  </a:lnTo>
                  <a:lnTo>
                    <a:pt x="427313" y="378679"/>
                  </a:lnTo>
                  <a:lnTo>
                    <a:pt x="431317" y="380999"/>
                  </a:lnTo>
                  <a:close/>
                </a:path>
                <a:path w="1561464" h="1384300">
                  <a:moveTo>
                    <a:pt x="457098" y="393699"/>
                  </a:moveTo>
                  <a:lnTo>
                    <a:pt x="431317" y="380999"/>
                  </a:lnTo>
                  <a:lnTo>
                    <a:pt x="492593" y="380999"/>
                  </a:lnTo>
                  <a:lnTo>
                    <a:pt x="457098" y="393699"/>
                  </a:lnTo>
                  <a:close/>
                </a:path>
                <a:path w="1561464" h="1384300">
                  <a:moveTo>
                    <a:pt x="678767" y="1371599"/>
                  </a:moveTo>
                  <a:lnTo>
                    <a:pt x="677865" y="1371599"/>
                  </a:lnTo>
                  <a:lnTo>
                    <a:pt x="676115" y="1370063"/>
                  </a:lnTo>
                  <a:lnTo>
                    <a:pt x="678767" y="1371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552101" y="3735740"/>
              <a:ext cx="1257300" cy="1256665"/>
            </a:xfrm>
            <a:custGeom>
              <a:avLst/>
              <a:gdLst/>
              <a:ahLst/>
              <a:cxnLst/>
              <a:rect l="l" t="t" r="r" b="b"/>
              <a:pathLst>
                <a:path w="1257300" h="1256664">
                  <a:moveTo>
                    <a:pt x="610405" y="1256086"/>
                  </a:moveTo>
                  <a:lnTo>
                    <a:pt x="569831" y="1254488"/>
                  </a:lnTo>
                  <a:lnTo>
                    <a:pt x="529371" y="1250167"/>
                  </a:lnTo>
                  <a:lnTo>
                    <a:pt x="489165" y="1243059"/>
                  </a:lnTo>
                  <a:lnTo>
                    <a:pt x="449352" y="1233101"/>
                  </a:lnTo>
                  <a:lnTo>
                    <a:pt x="410071" y="1220229"/>
                  </a:lnTo>
                  <a:lnTo>
                    <a:pt x="371464" y="1204379"/>
                  </a:lnTo>
                  <a:lnTo>
                    <a:pt x="333669" y="1185487"/>
                  </a:lnTo>
                  <a:lnTo>
                    <a:pt x="296826" y="1163491"/>
                  </a:lnTo>
                  <a:lnTo>
                    <a:pt x="261075" y="1138325"/>
                  </a:lnTo>
                  <a:lnTo>
                    <a:pt x="226556" y="1109927"/>
                  </a:lnTo>
                  <a:lnTo>
                    <a:pt x="224403" y="1109591"/>
                  </a:lnTo>
                  <a:lnTo>
                    <a:pt x="222418" y="1108225"/>
                  </a:lnTo>
                  <a:lnTo>
                    <a:pt x="221735" y="1105738"/>
                  </a:lnTo>
                  <a:lnTo>
                    <a:pt x="185303" y="1072861"/>
                  </a:lnTo>
                  <a:lnTo>
                    <a:pt x="151819" y="1037052"/>
                  </a:lnTo>
                  <a:lnTo>
                    <a:pt x="121384" y="998599"/>
                  </a:lnTo>
                  <a:lnTo>
                    <a:pt x="94102" y="957793"/>
                  </a:lnTo>
                  <a:lnTo>
                    <a:pt x="70074" y="914922"/>
                  </a:lnTo>
                  <a:lnTo>
                    <a:pt x="49404" y="870278"/>
                  </a:lnTo>
                  <a:lnTo>
                    <a:pt x="32194" y="824149"/>
                  </a:lnTo>
                  <a:lnTo>
                    <a:pt x="18546" y="776825"/>
                  </a:lnTo>
                  <a:lnTo>
                    <a:pt x="8562" y="728595"/>
                  </a:lnTo>
                  <a:lnTo>
                    <a:pt x="2346" y="679751"/>
                  </a:lnTo>
                  <a:lnTo>
                    <a:pt x="0" y="630580"/>
                  </a:lnTo>
                  <a:lnTo>
                    <a:pt x="1625" y="581373"/>
                  </a:lnTo>
                  <a:lnTo>
                    <a:pt x="7325" y="532420"/>
                  </a:lnTo>
                  <a:lnTo>
                    <a:pt x="17203" y="484010"/>
                  </a:lnTo>
                  <a:lnTo>
                    <a:pt x="31359" y="436433"/>
                  </a:lnTo>
                  <a:lnTo>
                    <a:pt x="30844" y="434164"/>
                  </a:lnTo>
                  <a:lnTo>
                    <a:pt x="31579" y="431780"/>
                  </a:lnTo>
                  <a:lnTo>
                    <a:pt x="33228" y="430426"/>
                  </a:lnTo>
                  <a:lnTo>
                    <a:pt x="49302" y="386035"/>
                  </a:lnTo>
                  <a:lnTo>
                    <a:pt x="68854" y="343297"/>
                  </a:lnTo>
                  <a:lnTo>
                    <a:pt x="91682" y="302361"/>
                  </a:lnTo>
                  <a:lnTo>
                    <a:pt x="117583" y="263377"/>
                  </a:lnTo>
                  <a:lnTo>
                    <a:pt x="146351" y="226493"/>
                  </a:lnTo>
                  <a:lnTo>
                    <a:pt x="177785" y="191857"/>
                  </a:lnTo>
                  <a:lnTo>
                    <a:pt x="211681" y="159619"/>
                  </a:lnTo>
                  <a:lnTo>
                    <a:pt x="247835" y="129927"/>
                  </a:lnTo>
                  <a:lnTo>
                    <a:pt x="286043" y="102930"/>
                  </a:lnTo>
                  <a:lnTo>
                    <a:pt x="326103" y="78777"/>
                  </a:lnTo>
                  <a:lnTo>
                    <a:pt x="367811" y="57615"/>
                  </a:lnTo>
                  <a:lnTo>
                    <a:pt x="410963" y="39595"/>
                  </a:lnTo>
                  <a:lnTo>
                    <a:pt x="455356" y="24865"/>
                  </a:lnTo>
                  <a:lnTo>
                    <a:pt x="500787" y="13573"/>
                  </a:lnTo>
                  <a:lnTo>
                    <a:pt x="547052" y="5869"/>
                  </a:lnTo>
                  <a:lnTo>
                    <a:pt x="593948" y="1900"/>
                  </a:lnTo>
                  <a:lnTo>
                    <a:pt x="641270" y="1817"/>
                  </a:lnTo>
                  <a:lnTo>
                    <a:pt x="643655" y="0"/>
                  </a:lnTo>
                  <a:lnTo>
                    <a:pt x="646387" y="451"/>
                  </a:lnTo>
                  <a:lnTo>
                    <a:pt x="648308" y="1984"/>
                  </a:lnTo>
                  <a:lnTo>
                    <a:pt x="695574" y="4072"/>
                  </a:lnTo>
                  <a:lnTo>
                    <a:pt x="742022" y="10133"/>
                  </a:lnTo>
                  <a:lnTo>
                    <a:pt x="787493" y="19985"/>
                  </a:lnTo>
                  <a:lnTo>
                    <a:pt x="831825" y="33443"/>
                  </a:lnTo>
                  <a:lnTo>
                    <a:pt x="874858" y="50325"/>
                  </a:lnTo>
                  <a:lnTo>
                    <a:pt x="916429" y="70449"/>
                  </a:lnTo>
                  <a:lnTo>
                    <a:pt x="956379" y="93631"/>
                  </a:lnTo>
                  <a:lnTo>
                    <a:pt x="994546" y="119688"/>
                  </a:lnTo>
                  <a:lnTo>
                    <a:pt x="1030770" y="148437"/>
                  </a:lnTo>
                  <a:lnTo>
                    <a:pt x="1064889" y="179696"/>
                  </a:lnTo>
                  <a:lnTo>
                    <a:pt x="1096743" y="213281"/>
                  </a:lnTo>
                  <a:lnTo>
                    <a:pt x="1126171" y="249010"/>
                  </a:lnTo>
                  <a:lnTo>
                    <a:pt x="1153011" y="286699"/>
                  </a:lnTo>
                  <a:lnTo>
                    <a:pt x="1177103" y="326166"/>
                  </a:lnTo>
                  <a:lnTo>
                    <a:pt x="1198286" y="367227"/>
                  </a:lnTo>
                  <a:lnTo>
                    <a:pt x="1216399" y="409700"/>
                  </a:lnTo>
                  <a:lnTo>
                    <a:pt x="1231281" y="453402"/>
                  </a:lnTo>
                  <a:lnTo>
                    <a:pt x="1242771" y="498149"/>
                  </a:lnTo>
                  <a:lnTo>
                    <a:pt x="1250708" y="543759"/>
                  </a:lnTo>
                  <a:lnTo>
                    <a:pt x="1254931" y="590049"/>
                  </a:lnTo>
                  <a:lnTo>
                    <a:pt x="1255280" y="636836"/>
                  </a:lnTo>
                  <a:lnTo>
                    <a:pt x="1256814" y="638989"/>
                  </a:lnTo>
                  <a:lnTo>
                    <a:pt x="1256466" y="641425"/>
                  </a:lnTo>
                  <a:lnTo>
                    <a:pt x="1255164" y="643242"/>
                  </a:lnTo>
                  <a:lnTo>
                    <a:pt x="1253763" y="687877"/>
                  </a:lnTo>
                  <a:lnTo>
                    <a:pt x="1249123" y="731319"/>
                  </a:lnTo>
                  <a:lnTo>
                    <a:pt x="1241385" y="773504"/>
                  </a:lnTo>
                  <a:lnTo>
                    <a:pt x="1230687" y="814367"/>
                  </a:lnTo>
                  <a:lnTo>
                    <a:pt x="1217170" y="853846"/>
                  </a:lnTo>
                  <a:lnTo>
                    <a:pt x="1200972" y="891876"/>
                  </a:lnTo>
                  <a:lnTo>
                    <a:pt x="1182235" y="928394"/>
                  </a:lnTo>
                  <a:lnTo>
                    <a:pt x="1161096" y="963336"/>
                  </a:lnTo>
                  <a:lnTo>
                    <a:pt x="1137698" y="996638"/>
                  </a:lnTo>
                  <a:lnTo>
                    <a:pt x="1112177" y="1028237"/>
                  </a:lnTo>
                  <a:lnTo>
                    <a:pt x="1084676" y="1058069"/>
                  </a:lnTo>
                  <a:lnTo>
                    <a:pt x="1055333" y="1086070"/>
                  </a:lnTo>
                  <a:lnTo>
                    <a:pt x="1024287" y="1112177"/>
                  </a:lnTo>
                  <a:lnTo>
                    <a:pt x="991680" y="1136325"/>
                  </a:lnTo>
                  <a:lnTo>
                    <a:pt x="957649" y="1158452"/>
                  </a:lnTo>
                  <a:lnTo>
                    <a:pt x="922336" y="1178492"/>
                  </a:lnTo>
                  <a:lnTo>
                    <a:pt x="885879" y="1196383"/>
                  </a:lnTo>
                  <a:lnTo>
                    <a:pt x="848419" y="1212062"/>
                  </a:lnTo>
                  <a:lnTo>
                    <a:pt x="810095" y="1225463"/>
                  </a:lnTo>
                  <a:lnTo>
                    <a:pt x="771047" y="1236523"/>
                  </a:lnTo>
                  <a:lnTo>
                    <a:pt x="731414" y="1245180"/>
                  </a:lnTo>
                  <a:lnTo>
                    <a:pt x="691336" y="1251368"/>
                  </a:lnTo>
                  <a:lnTo>
                    <a:pt x="650953" y="1255025"/>
                  </a:lnTo>
                  <a:lnTo>
                    <a:pt x="610405" y="1256086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552161" y="3735740"/>
              <a:ext cx="1257300" cy="1256030"/>
            </a:xfrm>
            <a:custGeom>
              <a:avLst/>
              <a:gdLst/>
              <a:ahLst/>
              <a:cxnLst/>
              <a:rect l="l" t="t" r="r" b="b"/>
              <a:pathLst>
                <a:path w="1257300" h="1256029">
                  <a:moveTo>
                    <a:pt x="610407" y="1256029"/>
                  </a:moveTo>
                  <a:lnTo>
                    <a:pt x="569832" y="1253489"/>
                  </a:lnTo>
                  <a:lnTo>
                    <a:pt x="529369" y="1249679"/>
                  </a:lnTo>
                  <a:lnTo>
                    <a:pt x="489160" y="1242059"/>
                  </a:lnTo>
                  <a:lnTo>
                    <a:pt x="449342" y="1231899"/>
                  </a:lnTo>
                  <a:lnTo>
                    <a:pt x="410057" y="1219199"/>
                  </a:lnTo>
                  <a:lnTo>
                    <a:pt x="371443" y="1203959"/>
                  </a:lnTo>
                  <a:lnTo>
                    <a:pt x="333640" y="1184909"/>
                  </a:lnTo>
                  <a:lnTo>
                    <a:pt x="296788" y="1163319"/>
                  </a:lnTo>
                  <a:lnTo>
                    <a:pt x="261027" y="1137919"/>
                  </a:lnTo>
                  <a:lnTo>
                    <a:pt x="226495" y="1108709"/>
                  </a:lnTo>
                  <a:lnTo>
                    <a:pt x="224343" y="1108709"/>
                  </a:lnTo>
                  <a:lnTo>
                    <a:pt x="222358" y="1107439"/>
                  </a:lnTo>
                  <a:lnTo>
                    <a:pt x="221675" y="1104899"/>
                  </a:lnTo>
                  <a:lnTo>
                    <a:pt x="185243" y="1071879"/>
                  </a:lnTo>
                  <a:lnTo>
                    <a:pt x="151758" y="1036319"/>
                  </a:lnTo>
                  <a:lnTo>
                    <a:pt x="121324" y="998219"/>
                  </a:lnTo>
                  <a:lnTo>
                    <a:pt x="94042" y="957579"/>
                  </a:lnTo>
                  <a:lnTo>
                    <a:pt x="70014" y="914399"/>
                  </a:lnTo>
                  <a:lnTo>
                    <a:pt x="49344" y="869949"/>
                  </a:lnTo>
                  <a:lnTo>
                    <a:pt x="32134" y="822959"/>
                  </a:lnTo>
                  <a:lnTo>
                    <a:pt x="18485" y="775969"/>
                  </a:lnTo>
                  <a:lnTo>
                    <a:pt x="8502" y="727709"/>
                  </a:lnTo>
                  <a:lnTo>
                    <a:pt x="2286" y="679449"/>
                  </a:lnTo>
                  <a:lnTo>
                    <a:pt x="0" y="631189"/>
                  </a:lnTo>
                  <a:lnTo>
                    <a:pt x="23" y="627379"/>
                  </a:lnTo>
                  <a:lnTo>
                    <a:pt x="1523" y="581659"/>
                  </a:lnTo>
                  <a:lnTo>
                    <a:pt x="1565" y="580389"/>
                  </a:lnTo>
                  <a:lnTo>
                    <a:pt x="7265" y="532129"/>
                  </a:lnTo>
                  <a:lnTo>
                    <a:pt x="17142" y="483869"/>
                  </a:lnTo>
                  <a:lnTo>
                    <a:pt x="31299" y="435609"/>
                  </a:lnTo>
                  <a:lnTo>
                    <a:pt x="30784" y="433069"/>
                  </a:lnTo>
                  <a:lnTo>
                    <a:pt x="31518" y="430529"/>
                  </a:lnTo>
                  <a:lnTo>
                    <a:pt x="33168" y="429259"/>
                  </a:lnTo>
                  <a:lnTo>
                    <a:pt x="49245" y="384809"/>
                  </a:lnTo>
                  <a:lnTo>
                    <a:pt x="68800" y="342899"/>
                  </a:lnTo>
                  <a:lnTo>
                    <a:pt x="91629" y="302259"/>
                  </a:lnTo>
                  <a:lnTo>
                    <a:pt x="117528" y="262889"/>
                  </a:lnTo>
                  <a:lnTo>
                    <a:pt x="146295" y="226059"/>
                  </a:lnTo>
                  <a:lnTo>
                    <a:pt x="177727" y="191769"/>
                  </a:lnTo>
                  <a:lnTo>
                    <a:pt x="211620" y="158749"/>
                  </a:lnTo>
                  <a:lnTo>
                    <a:pt x="247771" y="129539"/>
                  </a:lnTo>
                  <a:lnTo>
                    <a:pt x="285977" y="102869"/>
                  </a:lnTo>
                  <a:lnTo>
                    <a:pt x="326034" y="78739"/>
                  </a:lnTo>
                  <a:lnTo>
                    <a:pt x="367740" y="57149"/>
                  </a:lnTo>
                  <a:lnTo>
                    <a:pt x="410891" y="39369"/>
                  </a:lnTo>
                  <a:lnTo>
                    <a:pt x="455284" y="24129"/>
                  </a:lnTo>
                  <a:lnTo>
                    <a:pt x="500715" y="12699"/>
                  </a:lnTo>
                  <a:lnTo>
                    <a:pt x="546982" y="5079"/>
                  </a:lnTo>
                  <a:lnTo>
                    <a:pt x="593882" y="1269"/>
                  </a:lnTo>
                  <a:lnTo>
                    <a:pt x="641210" y="1269"/>
                  </a:lnTo>
                  <a:lnTo>
                    <a:pt x="643595" y="0"/>
                  </a:lnTo>
                  <a:lnTo>
                    <a:pt x="646327" y="0"/>
                  </a:lnTo>
                  <a:lnTo>
                    <a:pt x="648248" y="1269"/>
                  </a:lnTo>
                  <a:lnTo>
                    <a:pt x="695512" y="3809"/>
                  </a:lnTo>
                  <a:lnTo>
                    <a:pt x="741959" y="8889"/>
                  </a:lnTo>
                  <a:lnTo>
                    <a:pt x="753327" y="11429"/>
                  </a:lnTo>
                  <a:lnTo>
                    <a:pt x="629326" y="11429"/>
                  </a:lnTo>
                  <a:lnTo>
                    <a:pt x="577837" y="13969"/>
                  </a:lnTo>
                  <a:lnTo>
                    <a:pt x="526566" y="20319"/>
                  </a:lnTo>
                  <a:lnTo>
                    <a:pt x="475806" y="30479"/>
                  </a:lnTo>
                  <a:lnTo>
                    <a:pt x="425853" y="44449"/>
                  </a:lnTo>
                  <a:lnTo>
                    <a:pt x="377001" y="64769"/>
                  </a:lnTo>
                  <a:lnTo>
                    <a:pt x="329546" y="87629"/>
                  </a:lnTo>
                  <a:lnTo>
                    <a:pt x="281043" y="118109"/>
                  </a:lnTo>
                  <a:lnTo>
                    <a:pt x="235924" y="152399"/>
                  </a:lnTo>
                  <a:lnTo>
                    <a:pt x="194372" y="190499"/>
                  </a:lnTo>
                  <a:lnTo>
                    <a:pt x="156571" y="232409"/>
                  </a:lnTo>
                  <a:lnTo>
                    <a:pt x="454487" y="232409"/>
                  </a:lnTo>
                  <a:lnTo>
                    <a:pt x="453567" y="233679"/>
                  </a:lnTo>
                  <a:lnTo>
                    <a:pt x="483577" y="237489"/>
                  </a:lnTo>
                  <a:lnTo>
                    <a:pt x="242459" y="237489"/>
                  </a:lnTo>
                  <a:lnTo>
                    <a:pt x="194560" y="240029"/>
                  </a:lnTo>
                  <a:lnTo>
                    <a:pt x="146646" y="245109"/>
                  </a:lnTo>
                  <a:lnTo>
                    <a:pt x="115242" y="288289"/>
                  </a:lnTo>
                  <a:lnTo>
                    <a:pt x="87664" y="334009"/>
                  </a:lnTo>
                  <a:lnTo>
                    <a:pt x="64069" y="382269"/>
                  </a:lnTo>
                  <a:lnTo>
                    <a:pt x="44614" y="431799"/>
                  </a:lnTo>
                  <a:lnTo>
                    <a:pt x="73206" y="441959"/>
                  </a:lnTo>
                  <a:lnTo>
                    <a:pt x="40992" y="441959"/>
                  </a:lnTo>
                  <a:lnTo>
                    <a:pt x="26720" y="494029"/>
                  </a:lnTo>
                  <a:lnTo>
                    <a:pt x="16970" y="546099"/>
                  </a:lnTo>
                  <a:lnTo>
                    <a:pt x="11893" y="600709"/>
                  </a:lnTo>
                  <a:lnTo>
                    <a:pt x="11768" y="627379"/>
                  </a:lnTo>
                  <a:lnTo>
                    <a:pt x="11643" y="654049"/>
                  </a:lnTo>
                  <a:lnTo>
                    <a:pt x="28746" y="670559"/>
                  </a:lnTo>
                  <a:lnTo>
                    <a:pt x="12494" y="670559"/>
                  </a:lnTo>
                  <a:lnTo>
                    <a:pt x="17631" y="718819"/>
                  </a:lnTo>
                  <a:lnTo>
                    <a:pt x="26763" y="765809"/>
                  </a:lnTo>
                  <a:lnTo>
                    <a:pt x="39695" y="811529"/>
                  </a:lnTo>
                  <a:lnTo>
                    <a:pt x="56229" y="857249"/>
                  </a:lnTo>
                  <a:lnTo>
                    <a:pt x="76169" y="900429"/>
                  </a:lnTo>
                  <a:lnTo>
                    <a:pt x="99319" y="942339"/>
                  </a:lnTo>
                  <a:lnTo>
                    <a:pt x="125482" y="982979"/>
                  </a:lnTo>
                  <a:lnTo>
                    <a:pt x="154463" y="1021079"/>
                  </a:lnTo>
                  <a:lnTo>
                    <a:pt x="186064" y="1055369"/>
                  </a:lnTo>
                  <a:lnTo>
                    <a:pt x="220090" y="1088389"/>
                  </a:lnTo>
                  <a:lnTo>
                    <a:pt x="231550" y="1088389"/>
                  </a:lnTo>
                  <a:lnTo>
                    <a:pt x="232270" y="1098549"/>
                  </a:lnTo>
                  <a:lnTo>
                    <a:pt x="276742" y="1134109"/>
                  </a:lnTo>
                  <a:lnTo>
                    <a:pt x="324144" y="1163319"/>
                  </a:lnTo>
                  <a:lnTo>
                    <a:pt x="374192" y="1189989"/>
                  </a:lnTo>
                  <a:lnTo>
                    <a:pt x="426603" y="1211579"/>
                  </a:lnTo>
                  <a:lnTo>
                    <a:pt x="438214" y="1211579"/>
                  </a:lnTo>
                  <a:lnTo>
                    <a:pt x="437314" y="1214119"/>
                  </a:lnTo>
                  <a:lnTo>
                    <a:pt x="490919" y="1229359"/>
                  </a:lnTo>
                  <a:lnTo>
                    <a:pt x="546395" y="1239519"/>
                  </a:lnTo>
                  <a:lnTo>
                    <a:pt x="602766" y="1244599"/>
                  </a:lnTo>
                  <a:lnTo>
                    <a:pt x="731416" y="1244599"/>
                  </a:lnTo>
                  <a:lnTo>
                    <a:pt x="691339" y="1250949"/>
                  </a:lnTo>
                  <a:lnTo>
                    <a:pt x="650956" y="1254759"/>
                  </a:lnTo>
                  <a:lnTo>
                    <a:pt x="610407" y="1256029"/>
                  </a:lnTo>
                  <a:close/>
                </a:path>
                <a:path w="1257300" h="1256029">
                  <a:moveTo>
                    <a:pt x="454487" y="232409"/>
                  </a:moveTo>
                  <a:lnTo>
                    <a:pt x="445241" y="232409"/>
                  </a:lnTo>
                  <a:lnTo>
                    <a:pt x="468727" y="194309"/>
                  </a:lnTo>
                  <a:lnTo>
                    <a:pt x="496948" y="154939"/>
                  </a:lnTo>
                  <a:lnTo>
                    <a:pt x="528511" y="116839"/>
                  </a:lnTo>
                  <a:lnTo>
                    <a:pt x="562023" y="80009"/>
                  </a:lnTo>
                  <a:lnTo>
                    <a:pt x="596092" y="44449"/>
                  </a:lnTo>
                  <a:lnTo>
                    <a:pt x="629326" y="11429"/>
                  </a:lnTo>
                  <a:lnTo>
                    <a:pt x="753327" y="11429"/>
                  </a:lnTo>
                  <a:lnTo>
                    <a:pt x="759010" y="12699"/>
                  </a:lnTo>
                  <a:lnTo>
                    <a:pt x="645644" y="12699"/>
                  </a:lnTo>
                  <a:lnTo>
                    <a:pt x="610060" y="45719"/>
                  </a:lnTo>
                  <a:lnTo>
                    <a:pt x="575937" y="81279"/>
                  </a:lnTo>
                  <a:lnTo>
                    <a:pt x="543250" y="118109"/>
                  </a:lnTo>
                  <a:lnTo>
                    <a:pt x="511975" y="154939"/>
                  </a:lnTo>
                  <a:lnTo>
                    <a:pt x="482089" y="194309"/>
                  </a:lnTo>
                  <a:lnTo>
                    <a:pt x="454487" y="232409"/>
                  </a:lnTo>
                  <a:close/>
                </a:path>
                <a:path w="1257300" h="1256029">
                  <a:moveTo>
                    <a:pt x="759853" y="302259"/>
                  </a:moveTo>
                  <a:lnTo>
                    <a:pt x="747908" y="302259"/>
                  </a:lnTo>
                  <a:lnTo>
                    <a:pt x="837425" y="49529"/>
                  </a:lnTo>
                  <a:lnTo>
                    <a:pt x="790642" y="34289"/>
                  </a:lnTo>
                  <a:lnTo>
                    <a:pt x="742917" y="22859"/>
                  </a:lnTo>
                  <a:lnTo>
                    <a:pt x="694500" y="16509"/>
                  </a:lnTo>
                  <a:lnTo>
                    <a:pt x="645644" y="12699"/>
                  </a:lnTo>
                  <a:lnTo>
                    <a:pt x="759010" y="12699"/>
                  </a:lnTo>
                  <a:lnTo>
                    <a:pt x="787429" y="19049"/>
                  </a:lnTo>
                  <a:lnTo>
                    <a:pt x="831760" y="33019"/>
                  </a:lnTo>
                  <a:lnTo>
                    <a:pt x="874792" y="49529"/>
                  </a:lnTo>
                  <a:lnTo>
                    <a:pt x="882587" y="53339"/>
                  </a:lnTo>
                  <a:lnTo>
                    <a:pt x="848020" y="53339"/>
                  </a:lnTo>
                  <a:lnTo>
                    <a:pt x="759853" y="302259"/>
                  </a:lnTo>
                  <a:close/>
                </a:path>
                <a:path w="1257300" h="1256029">
                  <a:moveTo>
                    <a:pt x="1013315" y="166369"/>
                  </a:moveTo>
                  <a:lnTo>
                    <a:pt x="1012351" y="161289"/>
                  </a:lnTo>
                  <a:lnTo>
                    <a:pt x="1011161" y="152399"/>
                  </a:lnTo>
                  <a:lnTo>
                    <a:pt x="1010348" y="143509"/>
                  </a:lnTo>
                  <a:lnTo>
                    <a:pt x="972198" y="116839"/>
                  </a:lnTo>
                  <a:lnTo>
                    <a:pt x="932277" y="92709"/>
                  </a:lnTo>
                  <a:lnTo>
                    <a:pt x="890809" y="71119"/>
                  </a:lnTo>
                  <a:lnTo>
                    <a:pt x="848020" y="53339"/>
                  </a:lnTo>
                  <a:lnTo>
                    <a:pt x="882587" y="53339"/>
                  </a:lnTo>
                  <a:lnTo>
                    <a:pt x="956313" y="92709"/>
                  </a:lnTo>
                  <a:lnTo>
                    <a:pt x="994480" y="119379"/>
                  </a:lnTo>
                  <a:lnTo>
                    <a:pt x="1030704" y="147319"/>
                  </a:lnTo>
                  <a:lnTo>
                    <a:pt x="1037528" y="153669"/>
                  </a:lnTo>
                  <a:lnTo>
                    <a:pt x="1021626" y="153669"/>
                  </a:lnTo>
                  <a:lnTo>
                    <a:pt x="1023268" y="165099"/>
                  </a:lnTo>
                  <a:lnTo>
                    <a:pt x="1013454" y="165099"/>
                  </a:lnTo>
                  <a:lnTo>
                    <a:pt x="1013315" y="166369"/>
                  </a:lnTo>
                  <a:close/>
                </a:path>
                <a:path w="1257300" h="1256029">
                  <a:moveTo>
                    <a:pt x="1255126" y="623569"/>
                  </a:moveTo>
                  <a:lnTo>
                    <a:pt x="1243890" y="623569"/>
                  </a:lnTo>
                  <a:lnTo>
                    <a:pt x="1241771" y="575309"/>
                  </a:lnTo>
                  <a:lnTo>
                    <a:pt x="1235810" y="527049"/>
                  </a:lnTo>
                  <a:lnTo>
                    <a:pt x="1226081" y="480059"/>
                  </a:lnTo>
                  <a:lnTo>
                    <a:pt x="1212659" y="433069"/>
                  </a:lnTo>
                  <a:lnTo>
                    <a:pt x="1195620" y="387349"/>
                  </a:lnTo>
                  <a:lnTo>
                    <a:pt x="1175038" y="342899"/>
                  </a:lnTo>
                  <a:lnTo>
                    <a:pt x="1150990" y="299719"/>
                  </a:lnTo>
                  <a:lnTo>
                    <a:pt x="1123549" y="259079"/>
                  </a:lnTo>
                  <a:lnTo>
                    <a:pt x="1092792" y="220979"/>
                  </a:lnTo>
                  <a:lnTo>
                    <a:pt x="1058792" y="185419"/>
                  </a:lnTo>
                  <a:lnTo>
                    <a:pt x="1021626" y="153669"/>
                  </a:lnTo>
                  <a:lnTo>
                    <a:pt x="1037528" y="153669"/>
                  </a:lnTo>
                  <a:lnTo>
                    <a:pt x="1096678" y="212089"/>
                  </a:lnTo>
                  <a:lnTo>
                    <a:pt x="1126107" y="248919"/>
                  </a:lnTo>
                  <a:lnTo>
                    <a:pt x="1152947" y="285749"/>
                  </a:lnTo>
                  <a:lnTo>
                    <a:pt x="1177040" y="325119"/>
                  </a:lnTo>
                  <a:lnTo>
                    <a:pt x="1198224" y="367029"/>
                  </a:lnTo>
                  <a:lnTo>
                    <a:pt x="1216337" y="408939"/>
                  </a:lnTo>
                  <a:lnTo>
                    <a:pt x="1231220" y="452119"/>
                  </a:lnTo>
                  <a:lnTo>
                    <a:pt x="1242710" y="497839"/>
                  </a:lnTo>
                  <a:lnTo>
                    <a:pt x="1250648" y="543559"/>
                  </a:lnTo>
                  <a:lnTo>
                    <a:pt x="1254871" y="589279"/>
                  </a:lnTo>
                  <a:lnTo>
                    <a:pt x="1254984" y="604519"/>
                  </a:lnTo>
                  <a:lnTo>
                    <a:pt x="1255031" y="610869"/>
                  </a:lnTo>
                  <a:lnTo>
                    <a:pt x="1255126" y="623569"/>
                  </a:lnTo>
                  <a:close/>
                </a:path>
                <a:path w="1257300" h="1256029">
                  <a:moveTo>
                    <a:pt x="1027572" y="439419"/>
                  </a:moveTo>
                  <a:lnTo>
                    <a:pt x="1020427" y="439419"/>
                  </a:lnTo>
                  <a:lnTo>
                    <a:pt x="1023357" y="384809"/>
                  </a:lnTo>
                  <a:lnTo>
                    <a:pt x="1023747" y="355599"/>
                  </a:lnTo>
                  <a:lnTo>
                    <a:pt x="1023780" y="353059"/>
                  </a:lnTo>
                  <a:lnTo>
                    <a:pt x="1023899" y="344169"/>
                  </a:lnTo>
                  <a:lnTo>
                    <a:pt x="1024017" y="335279"/>
                  </a:lnTo>
                  <a:lnTo>
                    <a:pt x="1024085" y="330199"/>
                  </a:lnTo>
                  <a:lnTo>
                    <a:pt x="1022650" y="274319"/>
                  </a:lnTo>
                  <a:lnTo>
                    <a:pt x="1019176" y="220979"/>
                  </a:lnTo>
                  <a:lnTo>
                    <a:pt x="1019093" y="219709"/>
                  </a:lnTo>
                  <a:lnTo>
                    <a:pt x="1013454" y="165099"/>
                  </a:lnTo>
                  <a:lnTo>
                    <a:pt x="1023268" y="165099"/>
                  </a:lnTo>
                  <a:lnTo>
                    <a:pt x="1028011" y="198119"/>
                  </a:lnTo>
                  <a:lnTo>
                    <a:pt x="1032606" y="247649"/>
                  </a:lnTo>
                  <a:lnTo>
                    <a:pt x="1034931" y="297179"/>
                  </a:lnTo>
                  <a:lnTo>
                    <a:pt x="1035050" y="299719"/>
                  </a:lnTo>
                  <a:lnTo>
                    <a:pt x="1035173" y="330199"/>
                  </a:lnTo>
                  <a:lnTo>
                    <a:pt x="1035222" y="353059"/>
                  </a:lnTo>
                  <a:lnTo>
                    <a:pt x="1032641" y="401319"/>
                  </a:lnTo>
                  <a:lnTo>
                    <a:pt x="1027572" y="439419"/>
                  </a:lnTo>
                  <a:close/>
                </a:path>
                <a:path w="1257300" h="1256029">
                  <a:moveTo>
                    <a:pt x="445241" y="232409"/>
                  </a:moveTo>
                  <a:lnTo>
                    <a:pt x="156571" y="232409"/>
                  </a:lnTo>
                  <a:lnTo>
                    <a:pt x="204676" y="228599"/>
                  </a:lnTo>
                  <a:lnTo>
                    <a:pt x="252862" y="226059"/>
                  </a:lnTo>
                  <a:lnTo>
                    <a:pt x="349242" y="226059"/>
                  </a:lnTo>
                  <a:lnTo>
                    <a:pt x="397318" y="228599"/>
                  </a:lnTo>
                  <a:lnTo>
                    <a:pt x="445241" y="232409"/>
                  </a:lnTo>
                  <a:close/>
                </a:path>
                <a:path w="1257300" h="1256029">
                  <a:moveTo>
                    <a:pt x="305615" y="519429"/>
                  </a:moveTo>
                  <a:lnTo>
                    <a:pt x="294757" y="519429"/>
                  </a:lnTo>
                  <a:lnTo>
                    <a:pt x="313096" y="472439"/>
                  </a:lnTo>
                  <a:lnTo>
                    <a:pt x="333335" y="425449"/>
                  </a:lnTo>
                  <a:lnTo>
                    <a:pt x="355471" y="378459"/>
                  </a:lnTo>
                  <a:lnTo>
                    <a:pt x="379501" y="332739"/>
                  </a:lnTo>
                  <a:lnTo>
                    <a:pt x="405421" y="288289"/>
                  </a:lnTo>
                  <a:lnTo>
                    <a:pt x="433228" y="243839"/>
                  </a:lnTo>
                  <a:lnTo>
                    <a:pt x="385728" y="240029"/>
                  </a:lnTo>
                  <a:lnTo>
                    <a:pt x="338077" y="237489"/>
                  </a:lnTo>
                  <a:lnTo>
                    <a:pt x="483577" y="237489"/>
                  </a:lnTo>
                  <a:lnTo>
                    <a:pt x="503583" y="240029"/>
                  </a:lnTo>
                  <a:lnTo>
                    <a:pt x="531992" y="245109"/>
                  </a:lnTo>
                  <a:lnTo>
                    <a:pt x="442920" y="245109"/>
                  </a:lnTo>
                  <a:lnTo>
                    <a:pt x="417152" y="289559"/>
                  </a:lnTo>
                  <a:lnTo>
                    <a:pt x="391586" y="335279"/>
                  </a:lnTo>
                  <a:lnTo>
                    <a:pt x="366864" y="380999"/>
                  </a:lnTo>
                  <a:lnTo>
                    <a:pt x="343626" y="426719"/>
                  </a:lnTo>
                  <a:lnTo>
                    <a:pt x="322513" y="474979"/>
                  </a:lnTo>
                  <a:lnTo>
                    <a:pt x="305615" y="519429"/>
                  </a:lnTo>
                  <a:close/>
                </a:path>
                <a:path w="1257300" h="1256029">
                  <a:moveTo>
                    <a:pt x="641156" y="637539"/>
                  </a:moveTo>
                  <a:lnTo>
                    <a:pt x="629159" y="637539"/>
                  </a:lnTo>
                  <a:lnTo>
                    <a:pt x="744054" y="313689"/>
                  </a:lnTo>
                  <a:lnTo>
                    <a:pt x="694836" y="297179"/>
                  </a:lnTo>
                  <a:lnTo>
                    <a:pt x="645170" y="281939"/>
                  </a:lnTo>
                  <a:lnTo>
                    <a:pt x="544674" y="259079"/>
                  </a:lnTo>
                  <a:lnTo>
                    <a:pt x="493932" y="251459"/>
                  </a:lnTo>
                  <a:lnTo>
                    <a:pt x="442920" y="245109"/>
                  </a:lnTo>
                  <a:lnTo>
                    <a:pt x="531992" y="245109"/>
                  </a:lnTo>
                  <a:lnTo>
                    <a:pt x="602652" y="259079"/>
                  </a:lnTo>
                  <a:lnTo>
                    <a:pt x="651579" y="271779"/>
                  </a:lnTo>
                  <a:lnTo>
                    <a:pt x="700018" y="285749"/>
                  </a:lnTo>
                  <a:lnTo>
                    <a:pt x="747908" y="302259"/>
                  </a:lnTo>
                  <a:lnTo>
                    <a:pt x="759853" y="302259"/>
                  </a:lnTo>
                  <a:lnTo>
                    <a:pt x="758503" y="306069"/>
                  </a:lnTo>
                  <a:lnTo>
                    <a:pt x="787809" y="317499"/>
                  </a:lnTo>
                  <a:lnTo>
                    <a:pt x="754649" y="317499"/>
                  </a:lnTo>
                  <a:lnTo>
                    <a:pt x="641156" y="637539"/>
                  </a:lnTo>
                  <a:close/>
                </a:path>
                <a:path w="1257300" h="1256029">
                  <a:moveTo>
                    <a:pt x="967691" y="754379"/>
                  </a:moveTo>
                  <a:lnTo>
                    <a:pt x="957257" y="754379"/>
                  </a:lnTo>
                  <a:lnTo>
                    <a:pt x="973527" y="706119"/>
                  </a:lnTo>
                  <a:lnTo>
                    <a:pt x="986245" y="655319"/>
                  </a:lnTo>
                  <a:lnTo>
                    <a:pt x="996524" y="604519"/>
                  </a:lnTo>
                  <a:lnTo>
                    <a:pt x="1005480" y="553719"/>
                  </a:lnTo>
                  <a:lnTo>
                    <a:pt x="1014228" y="502919"/>
                  </a:lnTo>
                  <a:lnTo>
                    <a:pt x="1023882" y="454659"/>
                  </a:lnTo>
                  <a:lnTo>
                    <a:pt x="981424" y="426719"/>
                  </a:lnTo>
                  <a:lnTo>
                    <a:pt x="937877" y="401319"/>
                  </a:lnTo>
                  <a:lnTo>
                    <a:pt x="893335" y="377189"/>
                  </a:lnTo>
                  <a:lnTo>
                    <a:pt x="847889" y="355599"/>
                  </a:lnTo>
                  <a:lnTo>
                    <a:pt x="801630" y="335279"/>
                  </a:lnTo>
                  <a:lnTo>
                    <a:pt x="754649" y="317499"/>
                  </a:lnTo>
                  <a:lnTo>
                    <a:pt x="787809" y="317499"/>
                  </a:lnTo>
                  <a:lnTo>
                    <a:pt x="848977" y="344169"/>
                  </a:lnTo>
                  <a:lnTo>
                    <a:pt x="893110" y="365759"/>
                  </a:lnTo>
                  <a:lnTo>
                    <a:pt x="936432" y="388619"/>
                  </a:lnTo>
                  <a:lnTo>
                    <a:pt x="978890" y="412749"/>
                  </a:lnTo>
                  <a:lnTo>
                    <a:pt x="1020427" y="439419"/>
                  </a:lnTo>
                  <a:lnTo>
                    <a:pt x="1027572" y="439419"/>
                  </a:lnTo>
                  <a:lnTo>
                    <a:pt x="1027065" y="443229"/>
                  </a:lnTo>
                  <a:lnTo>
                    <a:pt x="1027839" y="444499"/>
                  </a:lnTo>
                  <a:lnTo>
                    <a:pt x="1028625" y="444499"/>
                  </a:lnTo>
                  <a:lnTo>
                    <a:pt x="1029218" y="445769"/>
                  </a:lnTo>
                  <a:lnTo>
                    <a:pt x="1048414" y="458469"/>
                  </a:lnTo>
                  <a:lnTo>
                    <a:pt x="1030172" y="458469"/>
                  </a:lnTo>
                  <a:lnTo>
                    <a:pt x="1024458" y="509269"/>
                  </a:lnTo>
                  <a:lnTo>
                    <a:pt x="1016780" y="560069"/>
                  </a:lnTo>
                  <a:lnTo>
                    <a:pt x="1007161" y="610869"/>
                  </a:lnTo>
                  <a:lnTo>
                    <a:pt x="995624" y="660399"/>
                  </a:lnTo>
                  <a:lnTo>
                    <a:pt x="982191" y="708659"/>
                  </a:lnTo>
                  <a:lnTo>
                    <a:pt x="967691" y="754379"/>
                  </a:lnTo>
                  <a:close/>
                </a:path>
                <a:path w="1257300" h="1256029">
                  <a:moveTo>
                    <a:pt x="234456" y="825499"/>
                  </a:moveTo>
                  <a:lnTo>
                    <a:pt x="223892" y="825499"/>
                  </a:lnTo>
                  <a:lnTo>
                    <a:pt x="230402" y="775969"/>
                  </a:lnTo>
                  <a:lnTo>
                    <a:pt x="238781" y="725169"/>
                  </a:lnTo>
                  <a:lnTo>
                    <a:pt x="249029" y="675639"/>
                  </a:lnTo>
                  <a:lnTo>
                    <a:pt x="261144" y="627379"/>
                  </a:lnTo>
                  <a:lnTo>
                    <a:pt x="275124" y="579119"/>
                  </a:lnTo>
                  <a:lnTo>
                    <a:pt x="290968" y="530859"/>
                  </a:lnTo>
                  <a:lnTo>
                    <a:pt x="40992" y="441959"/>
                  </a:lnTo>
                  <a:lnTo>
                    <a:pt x="73206" y="441959"/>
                  </a:lnTo>
                  <a:lnTo>
                    <a:pt x="294757" y="519429"/>
                  </a:lnTo>
                  <a:lnTo>
                    <a:pt x="305615" y="519429"/>
                  </a:lnTo>
                  <a:lnTo>
                    <a:pt x="304167" y="523239"/>
                  </a:lnTo>
                  <a:lnTo>
                    <a:pt x="333055" y="533399"/>
                  </a:lnTo>
                  <a:lnTo>
                    <a:pt x="300313" y="533399"/>
                  </a:lnTo>
                  <a:lnTo>
                    <a:pt x="284073" y="581659"/>
                  </a:lnTo>
                  <a:lnTo>
                    <a:pt x="269935" y="631189"/>
                  </a:lnTo>
                  <a:lnTo>
                    <a:pt x="257863" y="680719"/>
                  </a:lnTo>
                  <a:lnTo>
                    <a:pt x="247821" y="731519"/>
                  </a:lnTo>
                  <a:lnTo>
                    <a:pt x="239770" y="782319"/>
                  </a:lnTo>
                  <a:lnTo>
                    <a:pt x="234456" y="825499"/>
                  </a:lnTo>
                  <a:close/>
                </a:path>
                <a:path w="1257300" h="1256029">
                  <a:moveTo>
                    <a:pt x="1221041" y="842009"/>
                  </a:moveTo>
                  <a:lnTo>
                    <a:pt x="1206434" y="842009"/>
                  </a:lnTo>
                  <a:lnTo>
                    <a:pt x="1207516" y="839469"/>
                  </a:lnTo>
                  <a:lnTo>
                    <a:pt x="1208651" y="836929"/>
                  </a:lnTo>
                  <a:lnTo>
                    <a:pt x="1209604" y="834389"/>
                  </a:lnTo>
                  <a:lnTo>
                    <a:pt x="1223985" y="786129"/>
                  </a:lnTo>
                  <a:lnTo>
                    <a:pt x="1234449" y="737869"/>
                  </a:lnTo>
                  <a:lnTo>
                    <a:pt x="1241045" y="689609"/>
                  </a:lnTo>
                  <a:lnTo>
                    <a:pt x="1243683" y="642619"/>
                  </a:lnTo>
                  <a:lnTo>
                    <a:pt x="1243754" y="641349"/>
                  </a:lnTo>
                  <a:lnTo>
                    <a:pt x="1211164" y="607059"/>
                  </a:lnTo>
                  <a:lnTo>
                    <a:pt x="1177240" y="575309"/>
                  </a:lnTo>
                  <a:lnTo>
                    <a:pt x="1142117" y="543559"/>
                  </a:lnTo>
                  <a:lnTo>
                    <a:pt x="1105857" y="514349"/>
                  </a:lnTo>
                  <a:lnTo>
                    <a:pt x="1068521" y="486409"/>
                  </a:lnTo>
                  <a:lnTo>
                    <a:pt x="1030172" y="458469"/>
                  </a:lnTo>
                  <a:lnTo>
                    <a:pt x="1048414" y="458469"/>
                  </a:lnTo>
                  <a:lnTo>
                    <a:pt x="1105027" y="499109"/>
                  </a:lnTo>
                  <a:lnTo>
                    <a:pt x="1141417" y="528319"/>
                  </a:lnTo>
                  <a:lnTo>
                    <a:pt x="1176726" y="558799"/>
                  </a:lnTo>
                  <a:lnTo>
                    <a:pt x="1210901" y="590549"/>
                  </a:lnTo>
                  <a:lnTo>
                    <a:pt x="1243890" y="623569"/>
                  </a:lnTo>
                  <a:lnTo>
                    <a:pt x="1255126" y="623569"/>
                  </a:lnTo>
                  <a:lnTo>
                    <a:pt x="1255220" y="636269"/>
                  </a:lnTo>
                  <a:lnTo>
                    <a:pt x="1256754" y="638809"/>
                  </a:lnTo>
                  <a:lnTo>
                    <a:pt x="1256406" y="641349"/>
                  </a:lnTo>
                  <a:lnTo>
                    <a:pt x="1255104" y="642619"/>
                  </a:lnTo>
                  <a:lnTo>
                    <a:pt x="1253703" y="687069"/>
                  </a:lnTo>
                  <a:lnTo>
                    <a:pt x="1249065" y="730249"/>
                  </a:lnTo>
                  <a:lnTo>
                    <a:pt x="1241328" y="773429"/>
                  </a:lnTo>
                  <a:lnTo>
                    <a:pt x="1230632" y="814069"/>
                  </a:lnTo>
                  <a:lnTo>
                    <a:pt x="1221041" y="842009"/>
                  </a:lnTo>
                  <a:close/>
                </a:path>
                <a:path w="1257300" h="1256029">
                  <a:moveTo>
                    <a:pt x="524843" y="966469"/>
                  </a:moveTo>
                  <a:lnTo>
                    <a:pt x="513232" y="966469"/>
                  </a:lnTo>
                  <a:lnTo>
                    <a:pt x="625408" y="648969"/>
                  </a:lnTo>
                  <a:lnTo>
                    <a:pt x="300313" y="533399"/>
                  </a:lnTo>
                  <a:lnTo>
                    <a:pt x="333055" y="533399"/>
                  </a:lnTo>
                  <a:lnTo>
                    <a:pt x="629159" y="637539"/>
                  </a:lnTo>
                  <a:lnTo>
                    <a:pt x="641156" y="637539"/>
                  </a:lnTo>
                  <a:lnTo>
                    <a:pt x="639805" y="641349"/>
                  </a:lnTo>
                  <a:lnTo>
                    <a:pt x="671907" y="652779"/>
                  </a:lnTo>
                  <a:lnTo>
                    <a:pt x="636067" y="652779"/>
                  </a:lnTo>
                  <a:lnTo>
                    <a:pt x="524843" y="966469"/>
                  </a:lnTo>
                  <a:close/>
                </a:path>
                <a:path w="1257300" h="1256029">
                  <a:moveTo>
                    <a:pt x="839643" y="1028699"/>
                  </a:moveTo>
                  <a:lnTo>
                    <a:pt x="826830" y="1028699"/>
                  </a:lnTo>
                  <a:lnTo>
                    <a:pt x="852110" y="986789"/>
                  </a:lnTo>
                  <a:lnTo>
                    <a:pt x="875736" y="944879"/>
                  </a:lnTo>
                  <a:lnTo>
                    <a:pt x="897705" y="900429"/>
                  </a:lnTo>
                  <a:lnTo>
                    <a:pt x="918013" y="855979"/>
                  </a:lnTo>
                  <a:lnTo>
                    <a:pt x="936657" y="810259"/>
                  </a:lnTo>
                  <a:lnTo>
                    <a:pt x="953635" y="764539"/>
                  </a:lnTo>
                  <a:lnTo>
                    <a:pt x="636067" y="652779"/>
                  </a:lnTo>
                  <a:lnTo>
                    <a:pt x="671907" y="652779"/>
                  </a:lnTo>
                  <a:lnTo>
                    <a:pt x="957257" y="754379"/>
                  </a:lnTo>
                  <a:lnTo>
                    <a:pt x="967691" y="754379"/>
                  </a:lnTo>
                  <a:lnTo>
                    <a:pt x="966885" y="756919"/>
                  </a:lnTo>
                  <a:lnTo>
                    <a:pt x="999063" y="768349"/>
                  </a:lnTo>
                  <a:lnTo>
                    <a:pt x="963212" y="768349"/>
                  </a:lnTo>
                  <a:lnTo>
                    <a:pt x="946548" y="814069"/>
                  </a:lnTo>
                  <a:lnTo>
                    <a:pt x="928237" y="858519"/>
                  </a:lnTo>
                  <a:lnTo>
                    <a:pt x="908298" y="902969"/>
                  </a:lnTo>
                  <a:lnTo>
                    <a:pt x="886749" y="946149"/>
                  </a:lnTo>
                  <a:lnTo>
                    <a:pt x="863608" y="988059"/>
                  </a:lnTo>
                  <a:lnTo>
                    <a:pt x="839643" y="1028699"/>
                  </a:lnTo>
                  <a:close/>
                </a:path>
                <a:path w="1257300" h="1256029">
                  <a:moveTo>
                    <a:pt x="231550" y="1088389"/>
                  </a:moveTo>
                  <a:lnTo>
                    <a:pt x="220090" y="1088389"/>
                  </a:lnTo>
                  <a:lnTo>
                    <a:pt x="216955" y="1037589"/>
                  </a:lnTo>
                  <a:lnTo>
                    <a:pt x="215640" y="988059"/>
                  </a:lnTo>
                  <a:lnTo>
                    <a:pt x="215715" y="980439"/>
                  </a:lnTo>
                  <a:lnTo>
                    <a:pt x="215828" y="969009"/>
                  </a:lnTo>
                  <a:lnTo>
                    <a:pt x="215928" y="958849"/>
                  </a:lnTo>
                  <a:lnTo>
                    <a:pt x="216028" y="948689"/>
                  </a:lnTo>
                  <a:lnTo>
                    <a:pt x="216141" y="937259"/>
                  </a:lnTo>
                  <a:lnTo>
                    <a:pt x="218454" y="887729"/>
                  </a:lnTo>
                  <a:lnTo>
                    <a:pt x="222471" y="839469"/>
                  </a:lnTo>
                  <a:lnTo>
                    <a:pt x="222577" y="838199"/>
                  </a:lnTo>
                  <a:lnTo>
                    <a:pt x="177936" y="807719"/>
                  </a:lnTo>
                  <a:lnTo>
                    <a:pt x="134550" y="775969"/>
                  </a:lnTo>
                  <a:lnTo>
                    <a:pt x="92475" y="742949"/>
                  </a:lnTo>
                  <a:lnTo>
                    <a:pt x="51771" y="707389"/>
                  </a:lnTo>
                  <a:lnTo>
                    <a:pt x="12494" y="670559"/>
                  </a:lnTo>
                  <a:lnTo>
                    <a:pt x="28746" y="670559"/>
                  </a:lnTo>
                  <a:lnTo>
                    <a:pt x="51111" y="692149"/>
                  </a:lnTo>
                  <a:lnTo>
                    <a:pt x="92153" y="727709"/>
                  </a:lnTo>
                  <a:lnTo>
                    <a:pt x="134686" y="761999"/>
                  </a:lnTo>
                  <a:lnTo>
                    <a:pt x="178627" y="795019"/>
                  </a:lnTo>
                  <a:lnTo>
                    <a:pt x="223892" y="825499"/>
                  </a:lnTo>
                  <a:lnTo>
                    <a:pt x="234456" y="825499"/>
                  </a:lnTo>
                  <a:lnTo>
                    <a:pt x="233675" y="831849"/>
                  </a:lnTo>
                  <a:lnTo>
                    <a:pt x="253787" y="844549"/>
                  </a:lnTo>
                  <a:lnTo>
                    <a:pt x="232489" y="844549"/>
                  </a:lnTo>
                  <a:lnTo>
                    <a:pt x="228749" y="895349"/>
                  </a:lnTo>
                  <a:lnTo>
                    <a:pt x="227211" y="937259"/>
                  </a:lnTo>
                  <a:lnTo>
                    <a:pt x="227118" y="939799"/>
                  </a:lnTo>
                  <a:lnTo>
                    <a:pt x="227024" y="942339"/>
                  </a:lnTo>
                  <a:lnTo>
                    <a:pt x="226913" y="998219"/>
                  </a:lnTo>
                  <a:lnTo>
                    <a:pt x="227590" y="1017269"/>
                  </a:lnTo>
                  <a:lnTo>
                    <a:pt x="227680" y="1019809"/>
                  </a:lnTo>
                  <a:lnTo>
                    <a:pt x="227725" y="1021079"/>
                  </a:lnTo>
                  <a:lnTo>
                    <a:pt x="227815" y="1023619"/>
                  </a:lnTo>
                  <a:lnTo>
                    <a:pt x="227860" y="1024889"/>
                  </a:lnTo>
                  <a:lnTo>
                    <a:pt x="227950" y="1027429"/>
                  </a:lnTo>
                  <a:lnTo>
                    <a:pt x="228041" y="1029969"/>
                  </a:lnTo>
                  <a:lnTo>
                    <a:pt x="228131" y="1032509"/>
                  </a:lnTo>
                  <a:lnTo>
                    <a:pt x="228221" y="1035049"/>
                  </a:lnTo>
                  <a:lnTo>
                    <a:pt x="228311" y="1037589"/>
                  </a:lnTo>
                  <a:lnTo>
                    <a:pt x="228402" y="1040129"/>
                  </a:lnTo>
                  <a:lnTo>
                    <a:pt x="228447" y="1041399"/>
                  </a:lnTo>
                  <a:lnTo>
                    <a:pt x="228537" y="1043939"/>
                  </a:lnTo>
                  <a:lnTo>
                    <a:pt x="228582" y="1045209"/>
                  </a:lnTo>
                  <a:lnTo>
                    <a:pt x="228672" y="1047749"/>
                  </a:lnTo>
                  <a:lnTo>
                    <a:pt x="231550" y="1088389"/>
                  </a:lnTo>
                  <a:close/>
                </a:path>
                <a:path w="1257300" h="1256029">
                  <a:moveTo>
                    <a:pt x="1106415" y="1033779"/>
                  </a:moveTo>
                  <a:lnTo>
                    <a:pt x="942891" y="1033779"/>
                  </a:lnTo>
                  <a:lnTo>
                    <a:pt x="995012" y="1032509"/>
                  </a:lnTo>
                  <a:lnTo>
                    <a:pt x="1047161" y="1028699"/>
                  </a:lnTo>
                  <a:lnTo>
                    <a:pt x="1099297" y="1023619"/>
                  </a:lnTo>
                  <a:lnTo>
                    <a:pt x="1129897" y="985519"/>
                  </a:lnTo>
                  <a:lnTo>
                    <a:pt x="1157414" y="943609"/>
                  </a:lnTo>
                  <a:lnTo>
                    <a:pt x="1181651" y="899159"/>
                  </a:lnTo>
                  <a:lnTo>
                    <a:pt x="1202412" y="852169"/>
                  </a:lnTo>
                  <a:lnTo>
                    <a:pt x="963212" y="768349"/>
                  </a:lnTo>
                  <a:lnTo>
                    <a:pt x="999063" y="768349"/>
                  </a:lnTo>
                  <a:lnTo>
                    <a:pt x="1206434" y="842009"/>
                  </a:lnTo>
                  <a:lnTo>
                    <a:pt x="1221041" y="842009"/>
                  </a:lnTo>
                  <a:lnTo>
                    <a:pt x="1217117" y="853439"/>
                  </a:lnTo>
                  <a:lnTo>
                    <a:pt x="1200923" y="891539"/>
                  </a:lnTo>
                  <a:lnTo>
                    <a:pt x="1182189" y="927099"/>
                  </a:lnTo>
                  <a:lnTo>
                    <a:pt x="1161054" y="962659"/>
                  </a:lnTo>
                  <a:lnTo>
                    <a:pt x="1137659" y="995679"/>
                  </a:lnTo>
                  <a:lnTo>
                    <a:pt x="1112143" y="1027429"/>
                  </a:lnTo>
                  <a:lnTo>
                    <a:pt x="1106415" y="1033779"/>
                  </a:lnTo>
                  <a:close/>
                </a:path>
                <a:path w="1257300" h="1256029">
                  <a:moveTo>
                    <a:pt x="438214" y="1211579"/>
                  </a:moveTo>
                  <a:lnTo>
                    <a:pt x="426603" y="1211579"/>
                  </a:lnTo>
                  <a:lnTo>
                    <a:pt x="509313" y="976629"/>
                  </a:lnTo>
                  <a:lnTo>
                    <a:pt x="461123" y="958849"/>
                  </a:lnTo>
                  <a:lnTo>
                    <a:pt x="413665" y="939799"/>
                  </a:lnTo>
                  <a:lnTo>
                    <a:pt x="367005" y="918209"/>
                  </a:lnTo>
                  <a:lnTo>
                    <a:pt x="321212" y="895349"/>
                  </a:lnTo>
                  <a:lnTo>
                    <a:pt x="276351" y="871219"/>
                  </a:lnTo>
                  <a:lnTo>
                    <a:pt x="232489" y="844549"/>
                  </a:lnTo>
                  <a:lnTo>
                    <a:pt x="253787" y="844549"/>
                  </a:lnTo>
                  <a:lnTo>
                    <a:pt x="277922" y="859789"/>
                  </a:lnTo>
                  <a:lnTo>
                    <a:pt x="323175" y="883919"/>
                  </a:lnTo>
                  <a:lnTo>
                    <a:pt x="369384" y="908049"/>
                  </a:lnTo>
                  <a:lnTo>
                    <a:pt x="416496" y="929639"/>
                  </a:lnTo>
                  <a:lnTo>
                    <a:pt x="464463" y="948689"/>
                  </a:lnTo>
                  <a:lnTo>
                    <a:pt x="513232" y="966469"/>
                  </a:lnTo>
                  <a:lnTo>
                    <a:pt x="524843" y="966469"/>
                  </a:lnTo>
                  <a:lnTo>
                    <a:pt x="523943" y="969009"/>
                  </a:lnTo>
                  <a:lnTo>
                    <a:pt x="561144" y="980439"/>
                  </a:lnTo>
                  <a:lnTo>
                    <a:pt x="520025" y="980439"/>
                  </a:lnTo>
                  <a:lnTo>
                    <a:pt x="503500" y="1027429"/>
                  </a:lnTo>
                  <a:lnTo>
                    <a:pt x="438214" y="1211579"/>
                  </a:lnTo>
                  <a:close/>
                </a:path>
                <a:path w="1257300" h="1256029">
                  <a:moveTo>
                    <a:pt x="731416" y="1244599"/>
                  </a:moveTo>
                  <a:lnTo>
                    <a:pt x="602766" y="1244599"/>
                  </a:lnTo>
                  <a:lnTo>
                    <a:pt x="659062" y="1243329"/>
                  </a:lnTo>
                  <a:lnTo>
                    <a:pt x="694306" y="1205229"/>
                  </a:lnTo>
                  <a:lnTo>
                    <a:pt x="728059" y="1165859"/>
                  </a:lnTo>
                  <a:lnTo>
                    <a:pt x="760259" y="1125219"/>
                  </a:lnTo>
                  <a:lnTo>
                    <a:pt x="790845" y="1083309"/>
                  </a:lnTo>
                  <a:lnTo>
                    <a:pt x="819753" y="1040129"/>
                  </a:lnTo>
                  <a:lnTo>
                    <a:pt x="768970" y="1035049"/>
                  </a:lnTo>
                  <a:lnTo>
                    <a:pt x="718427" y="1028699"/>
                  </a:lnTo>
                  <a:lnTo>
                    <a:pt x="668192" y="1019809"/>
                  </a:lnTo>
                  <a:lnTo>
                    <a:pt x="618335" y="1008379"/>
                  </a:lnTo>
                  <a:lnTo>
                    <a:pt x="568923" y="995679"/>
                  </a:lnTo>
                  <a:lnTo>
                    <a:pt x="520025" y="980439"/>
                  </a:lnTo>
                  <a:lnTo>
                    <a:pt x="561144" y="980439"/>
                  </a:lnTo>
                  <a:lnTo>
                    <a:pt x="573545" y="984249"/>
                  </a:lnTo>
                  <a:lnTo>
                    <a:pt x="623562" y="996949"/>
                  </a:lnTo>
                  <a:lnTo>
                    <a:pt x="673946" y="1008379"/>
                  </a:lnTo>
                  <a:lnTo>
                    <a:pt x="724650" y="1017269"/>
                  </a:lnTo>
                  <a:lnTo>
                    <a:pt x="775627" y="1024889"/>
                  </a:lnTo>
                  <a:lnTo>
                    <a:pt x="826830" y="1028699"/>
                  </a:lnTo>
                  <a:lnTo>
                    <a:pt x="839643" y="1028699"/>
                  </a:lnTo>
                  <a:lnTo>
                    <a:pt x="838894" y="1029969"/>
                  </a:lnTo>
                  <a:lnTo>
                    <a:pt x="890839" y="1032509"/>
                  </a:lnTo>
                  <a:lnTo>
                    <a:pt x="942891" y="1033779"/>
                  </a:lnTo>
                  <a:lnTo>
                    <a:pt x="1106415" y="1033779"/>
                  </a:lnTo>
                  <a:lnTo>
                    <a:pt x="1104123" y="1036319"/>
                  </a:lnTo>
                  <a:lnTo>
                    <a:pt x="1088251" y="1036319"/>
                  </a:lnTo>
                  <a:lnTo>
                    <a:pt x="1037072" y="1041399"/>
                  </a:lnTo>
                  <a:lnTo>
                    <a:pt x="831831" y="1041399"/>
                  </a:lnTo>
                  <a:lnTo>
                    <a:pt x="803863" y="1084579"/>
                  </a:lnTo>
                  <a:lnTo>
                    <a:pt x="774249" y="1125219"/>
                  </a:lnTo>
                  <a:lnTo>
                    <a:pt x="743008" y="1165859"/>
                  </a:lnTo>
                  <a:lnTo>
                    <a:pt x="710161" y="1205229"/>
                  </a:lnTo>
                  <a:lnTo>
                    <a:pt x="675728" y="1242059"/>
                  </a:lnTo>
                  <a:lnTo>
                    <a:pt x="742739" y="1242059"/>
                  </a:lnTo>
                  <a:lnTo>
                    <a:pt x="731416" y="1244599"/>
                  </a:lnTo>
                  <a:close/>
                </a:path>
                <a:path w="1257300" h="1256029">
                  <a:moveTo>
                    <a:pt x="742739" y="1242059"/>
                  </a:moveTo>
                  <a:lnTo>
                    <a:pt x="675728" y="1242059"/>
                  </a:lnTo>
                  <a:lnTo>
                    <a:pt x="723334" y="1236979"/>
                  </a:lnTo>
                  <a:lnTo>
                    <a:pt x="770005" y="1226819"/>
                  </a:lnTo>
                  <a:lnTo>
                    <a:pt x="815562" y="1214119"/>
                  </a:lnTo>
                  <a:lnTo>
                    <a:pt x="859826" y="1197609"/>
                  </a:lnTo>
                  <a:lnTo>
                    <a:pt x="902619" y="1178559"/>
                  </a:lnTo>
                  <a:lnTo>
                    <a:pt x="943761" y="1155699"/>
                  </a:lnTo>
                  <a:lnTo>
                    <a:pt x="983074" y="1130299"/>
                  </a:lnTo>
                  <a:lnTo>
                    <a:pt x="1020380" y="1102359"/>
                  </a:lnTo>
                  <a:lnTo>
                    <a:pt x="1055498" y="1070609"/>
                  </a:lnTo>
                  <a:lnTo>
                    <a:pt x="1088251" y="1036319"/>
                  </a:lnTo>
                  <a:lnTo>
                    <a:pt x="1104123" y="1036319"/>
                  </a:lnTo>
                  <a:lnTo>
                    <a:pt x="1055307" y="1085849"/>
                  </a:lnTo>
                  <a:lnTo>
                    <a:pt x="1024266" y="1111249"/>
                  </a:lnTo>
                  <a:lnTo>
                    <a:pt x="991662" y="1135379"/>
                  </a:lnTo>
                  <a:lnTo>
                    <a:pt x="957635" y="1158239"/>
                  </a:lnTo>
                  <a:lnTo>
                    <a:pt x="922326" y="1177289"/>
                  </a:lnTo>
                  <a:lnTo>
                    <a:pt x="885872" y="1196339"/>
                  </a:lnTo>
                  <a:lnTo>
                    <a:pt x="848415" y="1211579"/>
                  </a:lnTo>
                  <a:lnTo>
                    <a:pt x="810094" y="1224279"/>
                  </a:lnTo>
                  <a:lnTo>
                    <a:pt x="771047" y="1235709"/>
                  </a:lnTo>
                  <a:lnTo>
                    <a:pt x="742739" y="1242059"/>
                  </a:lnTo>
                  <a:close/>
                </a:path>
                <a:path w="1257300" h="1256029">
                  <a:moveTo>
                    <a:pt x="934402" y="1045209"/>
                  </a:moveTo>
                  <a:lnTo>
                    <a:pt x="883065" y="1043939"/>
                  </a:lnTo>
                  <a:lnTo>
                    <a:pt x="831831" y="1041399"/>
                  </a:lnTo>
                  <a:lnTo>
                    <a:pt x="1037072" y="1041399"/>
                  </a:lnTo>
                  <a:lnTo>
                    <a:pt x="985763" y="1043939"/>
                  </a:lnTo>
                  <a:lnTo>
                    <a:pt x="934402" y="104520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41079" y="3291315"/>
              <a:ext cx="2432269" cy="2663201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30102" y="4231323"/>
              <a:ext cx="1688464" cy="988060"/>
            </a:xfrm>
            <a:custGeom>
              <a:avLst/>
              <a:gdLst/>
              <a:ahLst/>
              <a:cxnLst/>
              <a:rect l="l" t="t" r="r" b="b"/>
              <a:pathLst>
                <a:path w="1688464" h="988060">
                  <a:moveTo>
                    <a:pt x="540764" y="987773"/>
                  </a:moveTo>
                  <a:lnTo>
                    <a:pt x="481004" y="927268"/>
                  </a:lnTo>
                  <a:lnTo>
                    <a:pt x="448011" y="871534"/>
                  </a:lnTo>
                  <a:lnTo>
                    <a:pt x="418085" y="818141"/>
                  </a:lnTo>
                  <a:lnTo>
                    <a:pt x="395824" y="781647"/>
                  </a:lnTo>
                  <a:lnTo>
                    <a:pt x="382677" y="771872"/>
                  </a:lnTo>
                  <a:lnTo>
                    <a:pt x="365260" y="766492"/>
                  </a:lnTo>
                  <a:lnTo>
                    <a:pt x="346272" y="763989"/>
                  </a:lnTo>
                  <a:lnTo>
                    <a:pt x="328413" y="762841"/>
                  </a:lnTo>
                  <a:lnTo>
                    <a:pt x="275470" y="752701"/>
                  </a:lnTo>
                  <a:lnTo>
                    <a:pt x="224591" y="734441"/>
                  </a:lnTo>
                  <a:lnTo>
                    <a:pt x="176768" y="709021"/>
                  </a:lnTo>
                  <a:lnTo>
                    <a:pt x="132997" y="677398"/>
                  </a:lnTo>
                  <a:lnTo>
                    <a:pt x="100333" y="649029"/>
                  </a:lnTo>
                  <a:lnTo>
                    <a:pt x="72530" y="618170"/>
                  </a:lnTo>
                  <a:lnTo>
                    <a:pt x="49449" y="585164"/>
                  </a:lnTo>
                  <a:lnTo>
                    <a:pt x="30950" y="550356"/>
                  </a:lnTo>
                  <a:lnTo>
                    <a:pt x="16895" y="514091"/>
                  </a:lnTo>
                  <a:lnTo>
                    <a:pt x="7144" y="476713"/>
                  </a:lnTo>
                  <a:lnTo>
                    <a:pt x="1559" y="438565"/>
                  </a:lnTo>
                  <a:lnTo>
                    <a:pt x="0" y="399993"/>
                  </a:lnTo>
                  <a:lnTo>
                    <a:pt x="2328" y="361342"/>
                  </a:lnTo>
                  <a:lnTo>
                    <a:pt x="8404" y="322954"/>
                  </a:lnTo>
                  <a:lnTo>
                    <a:pt x="18089" y="285175"/>
                  </a:lnTo>
                  <a:lnTo>
                    <a:pt x="31244" y="248349"/>
                  </a:lnTo>
                  <a:lnTo>
                    <a:pt x="47730" y="212820"/>
                  </a:lnTo>
                  <a:lnTo>
                    <a:pt x="67408" y="178932"/>
                  </a:lnTo>
                  <a:lnTo>
                    <a:pt x="90139" y="147031"/>
                  </a:lnTo>
                  <a:lnTo>
                    <a:pt x="115783" y="117460"/>
                  </a:lnTo>
                  <a:lnTo>
                    <a:pt x="144201" y="90564"/>
                  </a:lnTo>
                  <a:lnTo>
                    <a:pt x="175255" y="66687"/>
                  </a:lnTo>
                  <a:lnTo>
                    <a:pt x="208805" y="46173"/>
                  </a:lnTo>
                  <a:lnTo>
                    <a:pt x="244712" y="29367"/>
                  </a:lnTo>
                  <a:lnTo>
                    <a:pt x="282837" y="16613"/>
                  </a:lnTo>
                  <a:lnTo>
                    <a:pt x="323042" y="8255"/>
                  </a:lnTo>
                  <a:lnTo>
                    <a:pt x="365186" y="4639"/>
                  </a:lnTo>
                  <a:lnTo>
                    <a:pt x="721938" y="733"/>
                  </a:lnTo>
                  <a:lnTo>
                    <a:pt x="875900" y="0"/>
                  </a:lnTo>
                  <a:lnTo>
                    <a:pt x="978465" y="184"/>
                  </a:lnTo>
                  <a:lnTo>
                    <a:pt x="1080764" y="1075"/>
                  </a:lnTo>
                  <a:lnTo>
                    <a:pt x="1182625" y="2817"/>
                  </a:lnTo>
                  <a:lnTo>
                    <a:pt x="1233337" y="4052"/>
                  </a:lnTo>
                  <a:lnTo>
                    <a:pt x="1283874" y="5554"/>
                  </a:lnTo>
                  <a:lnTo>
                    <a:pt x="1327493" y="6369"/>
                  </a:lnTo>
                  <a:lnTo>
                    <a:pt x="1370039" y="12337"/>
                  </a:lnTo>
                  <a:lnTo>
                    <a:pt x="1411208" y="23114"/>
                  </a:lnTo>
                  <a:lnTo>
                    <a:pt x="1450700" y="38358"/>
                  </a:lnTo>
                  <a:lnTo>
                    <a:pt x="1488212" y="57725"/>
                  </a:lnTo>
                  <a:lnTo>
                    <a:pt x="1523441" y="80873"/>
                  </a:lnTo>
                  <a:lnTo>
                    <a:pt x="1556087" y="107460"/>
                  </a:lnTo>
                  <a:lnTo>
                    <a:pt x="1585847" y="137141"/>
                  </a:lnTo>
                  <a:lnTo>
                    <a:pt x="1612418" y="169574"/>
                  </a:lnTo>
                  <a:lnTo>
                    <a:pt x="1635500" y="204416"/>
                  </a:lnTo>
                  <a:lnTo>
                    <a:pt x="1654789" y="241325"/>
                  </a:lnTo>
                  <a:lnTo>
                    <a:pt x="1669985" y="279956"/>
                  </a:lnTo>
                  <a:lnTo>
                    <a:pt x="1680784" y="319969"/>
                  </a:lnTo>
                  <a:lnTo>
                    <a:pt x="1686886" y="361018"/>
                  </a:lnTo>
                  <a:lnTo>
                    <a:pt x="1687987" y="402762"/>
                  </a:lnTo>
                  <a:lnTo>
                    <a:pt x="1683786" y="444858"/>
                  </a:lnTo>
                  <a:lnTo>
                    <a:pt x="1673982" y="486962"/>
                  </a:lnTo>
                  <a:lnTo>
                    <a:pt x="1658271" y="528732"/>
                  </a:lnTo>
                  <a:lnTo>
                    <a:pt x="1632172" y="572677"/>
                  </a:lnTo>
                  <a:lnTo>
                    <a:pt x="1601615" y="612979"/>
                  </a:lnTo>
                  <a:lnTo>
                    <a:pt x="1567018" y="649355"/>
                  </a:lnTo>
                  <a:lnTo>
                    <a:pt x="1528799" y="681518"/>
                  </a:lnTo>
                  <a:lnTo>
                    <a:pt x="1487376" y="709183"/>
                  </a:lnTo>
                  <a:lnTo>
                    <a:pt x="1443166" y="732066"/>
                  </a:lnTo>
                  <a:lnTo>
                    <a:pt x="1396589" y="749882"/>
                  </a:lnTo>
                  <a:lnTo>
                    <a:pt x="1348062" y="762344"/>
                  </a:lnTo>
                  <a:lnTo>
                    <a:pt x="1298003" y="769170"/>
                  </a:lnTo>
                  <a:lnTo>
                    <a:pt x="1196644" y="771208"/>
                  </a:lnTo>
                  <a:lnTo>
                    <a:pt x="1146441" y="771949"/>
                  </a:lnTo>
                  <a:lnTo>
                    <a:pt x="1096225" y="772354"/>
                  </a:lnTo>
                  <a:lnTo>
                    <a:pt x="995760" y="772374"/>
                  </a:lnTo>
                  <a:lnTo>
                    <a:pt x="694277" y="770156"/>
                  </a:lnTo>
                  <a:lnTo>
                    <a:pt x="593815" y="770150"/>
                  </a:lnTo>
                  <a:lnTo>
                    <a:pt x="543600" y="770536"/>
                  </a:lnTo>
                  <a:lnTo>
                    <a:pt x="542401" y="775576"/>
                  </a:lnTo>
                  <a:lnTo>
                    <a:pt x="546152" y="781454"/>
                  </a:lnTo>
                  <a:lnTo>
                    <a:pt x="543652" y="785784"/>
                  </a:lnTo>
                  <a:lnTo>
                    <a:pt x="544941" y="831524"/>
                  </a:lnTo>
                  <a:lnTo>
                    <a:pt x="544475" y="883713"/>
                  </a:lnTo>
                  <a:lnTo>
                    <a:pt x="543668" y="936030"/>
                  </a:lnTo>
                  <a:lnTo>
                    <a:pt x="543935" y="986007"/>
                  </a:lnTo>
                  <a:lnTo>
                    <a:pt x="540764" y="9877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40512" y="4582711"/>
              <a:ext cx="103282" cy="99517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596929" y="4586226"/>
              <a:ext cx="103505" cy="96520"/>
            </a:xfrm>
            <a:custGeom>
              <a:avLst/>
              <a:gdLst/>
              <a:ahLst/>
              <a:cxnLst/>
              <a:rect l="l" t="t" r="r" b="b"/>
              <a:pathLst>
                <a:path w="103505" h="96520">
                  <a:moveTo>
                    <a:pt x="66421" y="96003"/>
                  </a:moveTo>
                  <a:lnTo>
                    <a:pt x="36874" y="96003"/>
                  </a:lnTo>
                  <a:lnTo>
                    <a:pt x="11770" y="80037"/>
                  </a:lnTo>
                  <a:lnTo>
                    <a:pt x="0" y="48107"/>
                  </a:lnTo>
                  <a:lnTo>
                    <a:pt x="10729" y="16043"/>
                  </a:lnTo>
                  <a:lnTo>
                    <a:pt x="36486" y="5"/>
                  </a:lnTo>
                  <a:lnTo>
                    <a:pt x="67208" y="0"/>
                  </a:lnTo>
                  <a:lnTo>
                    <a:pt x="92832" y="16032"/>
                  </a:lnTo>
                  <a:lnTo>
                    <a:pt x="103295" y="48107"/>
                  </a:lnTo>
                  <a:lnTo>
                    <a:pt x="91524" y="80037"/>
                  </a:lnTo>
                  <a:lnTo>
                    <a:pt x="66421" y="96003"/>
                  </a:lnTo>
                  <a:close/>
                </a:path>
              </a:pathLst>
            </a:custGeom>
            <a:solidFill>
              <a:srgbClr val="F656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89972" y="4582711"/>
              <a:ext cx="103282" cy="9951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1030097" y="4231334"/>
              <a:ext cx="1685289" cy="988060"/>
            </a:xfrm>
            <a:custGeom>
              <a:avLst/>
              <a:gdLst/>
              <a:ahLst/>
              <a:cxnLst/>
              <a:rect l="l" t="t" r="r" b="b"/>
              <a:pathLst>
                <a:path w="1685289" h="988060">
                  <a:moveTo>
                    <a:pt x="670102" y="403009"/>
                  </a:moveTo>
                  <a:lnTo>
                    <a:pt x="666483" y="382828"/>
                  </a:lnTo>
                  <a:lnTo>
                    <a:pt x="659574" y="373214"/>
                  </a:lnTo>
                  <a:lnTo>
                    <a:pt x="659574" y="408203"/>
                  </a:lnTo>
                  <a:lnTo>
                    <a:pt x="649897" y="429006"/>
                  </a:lnTo>
                  <a:lnTo>
                    <a:pt x="618439" y="443331"/>
                  </a:lnTo>
                  <a:lnTo>
                    <a:pt x="602691" y="440486"/>
                  </a:lnTo>
                  <a:lnTo>
                    <a:pt x="590181" y="431495"/>
                  </a:lnTo>
                  <a:lnTo>
                    <a:pt x="581723" y="418338"/>
                  </a:lnTo>
                  <a:lnTo>
                    <a:pt x="578154" y="403009"/>
                  </a:lnTo>
                  <a:lnTo>
                    <a:pt x="592988" y="372186"/>
                  </a:lnTo>
                  <a:lnTo>
                    <a:pt x="614172" y="362902"/>
                  </a:lnTo>
                  <a:lnTo>
                    <a:pt x="636092" y="369544"/>
                  </a:lnTo>
                  <a:lnTo>
                    <a:pt x="653097" y="386511"/>
                  </a:lnTo>
                  <a:lnTo>
                    <a:pt x="659574" y="408203"/>
                  </a:lnTo>
                  <a:lnTo>
                    <a:pt x="659574" y="373214"/>
                  </a:lnTo>
                  <a:lnTo>
                    <a:pt x="654964" y="366788"/>
                  </a:lnTo>
                  <a:lnTo>
                    <a:pt x="648919" y="362902"/>
                  </a:lnTo>
                  <a:lnTo>
                    <a:pt x="638086" y="355942"/>
                  </a:lnTo>
                  <a:lnTo>
                    <a:pt x="618439" y="351383"/>
                  </a:lnTo>
                  <a:lnTo>
                    <a:pt x="598297" y="355003"/>
                  </a:lnTo>
                  <a:lnTo>
                    <a:pt x="582256" y="366534"/>
                  </a:lnTo>
                  <a:lnTo>
                    <a:pt x="571423" y="383387"/>
                  </a:lnTo>
                  <a:lnTo>
                    <a:pt x="566826" y="403009"/>
                  </a:lnTo>
                  <a:lnTo>
                    <a:pt x="578599" y="434936"/>
                  </a:lnTo>
                  <a:lnTo>
                    <a:pt x="603694" y="450900"/>
                  </a:lnTo>
                  <a:lnTo>
                    <a:pt x="633234" y="450900"/>
                  </a:lnTo>
                  <a:lnTo>
                    <a:pt x="645134" y="443331"/>
                  </a:lnTo>
                  <a:lnTo>
                    <a:pt x="658342" y="434936"/>
                  </a:lnTo>
                  <a:lnTo>
                    <a:pt x="670102" y="403009"/>
                  </a:lnTo>
                  <a:close/>
                </a:path>
                <a:path w="1685289" h="988060">
                  <a:moveTo>
                    <a:pt x="1684705" y="419874"/>
                  </a:moveTo>
                  <a:lnTo>
                    <a:pt x="1684286" y="374624"/>
                  </a:lnTo>
                  <a:lnTo>
                    <a:pt x="1681289" y="326974"/>
                  </a:lnTo>
                  <a:lnTo>
                    <a:pt x="1676869" y="306070"/>
                  </a:lnTo>
                  <a:lnTo>
                    <a:pt x="1676869" y="389496"/>
                  </a:lnTo>
                  <a:lnTo>
                    <a:pt x="1673618" y="433400"/>
                  </a:lnTo>
                  <a:lnTo>
                    <a:pt x="1664246" y="478002"/>
                  </a:lnTo>
                  <a:lnTo>
                    <a:pt x="1648421" y="522998"/>
                  </a:lnTo>
                  <a:lnTo>
                    <a:pt x="1622831" y="566343"/>
                  </a:lnTo>
                  <a:lnTo>
                    <a:pt x="1592834" y="605891"/>
                  </a:lnTo>
                  <a:lnTo>
                    <a:pt x="1558848" y="641438"/>
                  </a:lnTo>
                  <a:lnTo>
                    <a:pt x="1521294" y="672769"/>
                  </a:lnTo>
                  <a:lnTo>
                    <a:pt x="1480604" y="699643"/>
                  </a:lnTo>
                  <a:lnTo>
                    <a:pt x="1437182" y="721868"/>
                  </a:lnTo>
                  <a:lnTo>
                    <a:pt x="1391475" y="739203"/>
                  </a:lnTo>
                  <a:lnTo>
                    <a:pt x="1343875" y="751459"/>
                  </a:lnTo>
                  <a:lnTo>
                    <a:pt x="1294828" y="758380"/>
                  </a:lnTo>
                  <a:lnTo>
                    <a:pt x="1262011" y="759307"/>
                  </a:lnTo>
                  <a:lnTo>
                    <a:pt x="1083183" y="758380"/>
                  </a:lnTo>
                  <a:lnTo>
                    <a:pt x="1081824" y="758380"/>
                  </a:lnTo>
                  <a:lnTo>
                    <a:pt x="941374" y="757605"/>
                  </a:lnTo>
                  <a:lnTo>
                    <a:pt x="846162" y="757605"/>
                  </a:lnTo>
                  <a:lnTo>
                    <a:pt x="742950" y="758380"/>
                  </a:lnTo>
                  <a:lnTo>
                    <a:pt x="741578" y="758380"/>
                  </a:lnTo>
                  <a:lnTo>
                    <a:pt x="642569" y="760107"/>
                  </a:lnTo>
                  <a:lnTo>
                    <a:pt x="641591" y="760107"/>
                  </a:lnTo>
                  <a:lnTo>
                    <a:pt x="538949" y="763168"/>
                  </a:lnTo>
                  <a:lnTo>
                    <a:pt x="538835" y="763930"/>
                  </a:lnTo>
                  <a:lnTo>
                    <a:pt x="538734" y="764616"/>
                  </a:lnTo>
                  <a:lnTo>
                    <a:pt x="531583" y="813346"/>
                  </a:lnTo>
                  <a:lnTo>
                    <a:pt x="531482" y="831634"/>
                  </a:lnTo>
                  <a:lnTo>
                    <a:pt x="531329" y="857529"/>
                  </a:lnTo>
                  <a:lnTo>
                    <a:pt x="531406" y="871435"/>
                  </a:lnTo>
                  <a:lnTo>
                    <a:pt x="533209" y="922782"/>
                  </a:lnTo>
                  <a:lnTo>
                    <a:pt x="533146" y="927100"/>
                  </a:lnTo>
                  <a:lnTo>
                    <a:pt x="533044" y="935939"/>
                  </a:lnTo>
                  <a:lnTo>
                    <a:pt x="533006" y="938631"/>
                  </a:lnTo>
                  <a:lnTo>
                    <a:pt x="532549" y="976160"/>
                  </a:lnTo>
                  <a:lnTo>
                    <a:pt x="503593" y="938631"/>
                  </a:lnTo>
                  <a:lnTo>
                    <a:pt x="477507" y="898677"/>
                  </a:lnTo>
                  <a:lnTo>
                    <a:pt x="428066" y="816444"/>
                  </a:lnTo>
                  <a:lnTo>
                    <a:pt x="401777" y="776655"/>
                  </a:lnTo>
                  <a:lnTo>
                    <a:pt x="383133" y="760107"/>
                  </a:lnTo>
                  <a:lnTo>
                    <a:pt x="340652" y="749681"/>
                  </a:lnTo>
                  <a:lnTo>
                    <a:pt x="285559" y="739787"/>
                  </a:lnTo>
                  <a:lnTo>
                    <a:pt x="229095" y="724839"/>
                  </a:lnTo>
                  <a:lnTo>
                    <a:pt x="182537" y="699249"/>
                  </a:lnTo>
                  <a:lnTo>
                    <a:pt x="144589" y="674649"/>
                  </a:lnTo>
                  <a:lnTo>
                    <a:pt x="111633" y="646366"/>
                  </a:lnTo>
                  <a:lnTo>
                    <a:pt x="83578" y="614857"/>
                  </a:lnTo>
                  <a:lnTo>
                    <a:pt x="60350" y="580605"/>
                  </a:lnTo>
                  <a:lnTo>
                    <a:pt x="41821" y="544055"/>
                  </a:lnTo>
                  <a:lnTo>
                    <a:pt x="27940" y="505675"/>
                  </a:lnTo>
                  <a:lnTo>
                    <a:pt x="18580" y="465912"/>
                  </a:lnTo>
                  <a:lnTo>
                    <a:pt x="13665" y="425246"/>
                  </a:lnTo>
                  <a:lnTo>
                    <a:pt x="13106" y="384124"/>
                  </a:lnTo>
                  <a:lnTo>
                    <a:pt x="16789" y="343001"/>
                  </a:lnTo>
                  <a:lnTo>
                    <a:pt x="24650" y="302361"/>
                  </a:lnTo>
                  <a:lnTo>
                    <a:pt x="36588" y="262636"/>
                  </a:lnTo>
                  <a:lnTo>
                    <a:pt x="52501" y="224307"/>
                  </a:lnTo>
                  <a:lnTo>
                    <a:pt x="72313" y="187833"/>
                  </a:lnTo>
                  <a:lnTo>
                    <a:pt x="95923" y="153670"/>
                  </a:lnTo>
                  <a:lnTo>
                    <a:pt x="123228" y="122262"/>
                  </a:lnTo>
                  <a:lnTo>
                    <a:pt x="154152" y="94107"/>
                  </a:lnTo>
                  <a:lnTo>
                    <a:pt x="188595" y="69634"/>
                  </a:lnTo>
                  <a:lnTo>
                    <a:pt x="226466" y="49301"/>
                  </a:lnTo>
                  <a:lnTo>
                    <a:pt x="267677" y="33591"/>
                  </a:lnTo>
                  <a:lnTo>
                    <a:pt x="366369" y="12344"/>
                  </a:lnTo>
                  <a:lnTo>
                    <a:pt x="720293" y="14249"/>
                  </a:lnTo>
                  <a:lnTo>
                    <a:pt x="1088504" y="14249"/>
                  </a:lnTo>
                  <a:lnTo>
                    <a:pt x="1128445" y="14033"/>
                  </a:lnTo>
                  <a:lnTo>
                    <a:pt x="1277150" y="12687"/>
                  </a:lnTo>
                  <a:lnTo>
                    <a:pt x="1322628" y="15976"/>
                  </a:lnTo>
                  <a:lnTo>
                    <a:pt x="1366901" y="24066"/>
                  </a:lnTo>
                  <a:lnTo>
                    <a:pt x="1409636" y="36677"/>
                  </a:lnTo>
                  <a:lnTo>
                    <a:pt x="1450454" y="53517"/>
                  </a:lnTo>
                  <a:lnTo>
                    <a:pt x="1489024" y="74282"/>
                  </a:lnTo>
                  <a:lnTo>
                    <a:pt x="1524990" y="98679"/>
                  </a:lnTo>
                  <a:lnTo>
                    <a:pt x="1557997" y="126415"/>
                  </a:lnTo>
                  <a:lnTo>
                    <a:pt x="1587703" y="157213"/>
                  </a:lnTo>
                  <a:lnTo>
                    <a:pt x="1613750" y="190754"/>
                  </a:lnTo>
                  <a:lnTo>
                    <a:pt x="1635785" y="226758"/>
                  </a:lnTo>
                  <a:lnTo>
                    <a:pt x="1653476" y="264922"/>
                  </a:lnTo>
                  <a:lnTo>
                    <a:pt x="1666443" y="304965"/>
                  </a:lnTo>
                  <a:lnTo>
                    <a:pt x="1674368" y="346595"/>
                  </a:lnTo>
                  <a:lnTo>
                    <a:pt x="1676869" y="389496"/>
                  </a:lnTo>
                  <a:lnTo>
                    <a:pt x="1676869" y="306070"/>
                  </a:lnTo>
                  <a:lnTo>
                    <a:pt x="1655927" y="238086"/>
                  </a:lnTo>
                  <a:lnTo>
                    <a:pt x="1634655" y="197497"/>
                  </a:lnTo>
                  <a:lnTo>
                    <a:pt x="1608378" y="159893"/>
                  </a:lnTo>
                  <a:lnTo>
                    <a:pt x="1577657" y="125603"/>
                  </a:lnTo>
                  <a:lnTo>
                    <a:pt x="1543037" y="94957"/>
                  </a:lnTo>
                  <a:lnTo>
                    <a:pt x="1505051" y="68275"/>
                  </a:lnTo>
                  <a:lnTo>
                    <a:pt x="1464246" y="45872"/>
                  </a:lnTo>
                  <a:lnTo>
                    <a:pt x="1421193" y="28067"/>
                  </a:lnTo>
                  <a:lnTo>
                    <a:pt x="1376413" y="15201"/>
                  </a:lnTo>
                  <a:lnTo>
                    <a:pt x="1359128" y="12344"/>
                  </a:lnTo>
                  <a:lnTo>
                    <a:pt x="1330464" y="7594"/>
                  </a:lnTo>
                  <a:lnTo>
                    <a:pt x="1283881" y="5549"/>
                  </a:lnTo>
                  <a:lnTo>
                    <a:pt x="1182636" y="2806"/>
                  </a:lnTo>
                  <a:lnTo>
                    <a:pt x="951611" y="0"/>
                  </a:lnTo>
                  <a:lnTo>
                    <a:pt x="850887" y="0"/>
                  </a:lnTo>
                  <a:lnTo>
                    <a:pt x="681520" y="1066"/>
                  </a:lnTo>
                  <a:lnTo>
                    <a:pt x="365188" y="4648"/>
                  </a:lnTo>
                  <a:lnTo>
                    <a:pt x="323037" y="8267"/>
                  </a:lnTo>
                  <a:lnTo>
                    <a:pt x="282829" y="16637"/>
                  </a:lnTo>
                  <a:lnTo>
                    <a:pt x="244703" y="29400"/>
                  </a:lnTo>
                  <a:lnTo>
                    <a:pt x="208800" y="46202"/>
                  </a:lnTo>
                  <a:lnTo>
                    <a:pt x="175247" y="66725"/>
                  </a:lnTo>
                  <a:lnTo>
                    <a:pt x="144195" y="90601"/>
                  </a:lnTo>
                  <a:lnTo>
                    <a:pt x="115773" y="117500"/>
                  </a:lnTo>
                  <a:lnTo>
                    <a:pt x="90131" y="147066"/>
                  </a:lnTo>
                  <a:lnTo>
                    <a:pt x="67398" y="178968"/>
                  </a:lnTo>
                  <a:lnTo>
                    <a:pt x="47726" y="212852"/>
                  </a:lnTo>
                  <a:lnTo>
                    <a:pt x="31242" y="248373"/>
                  </a:lnTo>
                  <a:lnTo>
                    <a:pt x="18084" y="285191"/>
                  </a:lnTo>
                  <a:lnTo>
                    <a:pt x="8394" y="322973"/>
                  </a:lnTo>
                  <a:lnTo>
                    <a:pt x="2324" y="361353"/>
                  </a:lnTo>
                  <a:lnTo>
                    <a:pt x="0" y="399999"/>
                  </a:lnTo>
                  <a:lnTo>
                    <a:pt x="1549" y="438569"/>
                  </a:lnTo>
                  <a:lnTo>
                    <a:pt x="7137" y="476707"/>
                  </a:lnTo>
                  <a:lnTo>
                    <a:pt x="16891" y="514083"/>
                  </a:lnTo>
                  <a:lnTo>
                    <a:pt x="30949" y="550354"/>
                  </a:lnTo>
                  <a:lnTo>
                    <a:pt x="49453" y="585152"/>
                  </a:lnTo>
                  <a:lnTo>
                    <a:pt x="72542" y="618159"/>
                  </a:lnTo>
                  <a:lnTo>
                    <a:pt x="100342" y="649020"/>
                  </a:lnTo>
                  <a:lnTo>
                    <a:pt x="133007" y="677392"/>
                  </a:lnTo>
                  <a:lnTo>
                    <a:pt x="176771" y="709015"/>
                  </a:lnTo>
                  <a:lnTo>
                    <a:pt x="224586" y="734428"/>
                  </a:lnTo>
                  <a:lnTo>
                    <a:pt x="275463" y="752690"/>
                  </a:lnTo>
                  <a:lnTo>
                    <a:pt x="328409" y="762838"/>
                  </a:lnTo>
                  <a:lnTo>
                    <a:pt x="346252" y="763930"/>
                  </a:lnTo>
                  <a:lnTo>
                    <a:pt x="365264" y="766470"/>
                  </a:lnTo>
                  <a:lnTo>
                    <a:pt x="382701" y="771893"/>
                  </a:lnTo>
                  <a:lnTo>
                    <a:pt x="395833" y="781646"/>
                  </a:lnTo>
                  <a:lnTo>
                    <a:pt x="418096" y="818108"/>
                  </a:lnTo>
                  <a:lnTo>
                    <a:pt x="447954" y="871435"/>
                  </a:lnTo>
                  <a:lnTo>
                    <a:pt x="480885" y="927100"/>
                  </a:lnTo>
                  <a:lnTo>
                    <a:pt x="512356" y="970635"/>
                  </a:lnTo>
                  <a:lnTo>
                    <a:pt x="537806" y="987539"/>
                  </a:lnTo>
                  <a:lnTo>
                    <a:pt x="540766" y="987767"/>
                  </a:lnTo>
                  <a:lnTo>
                    <a:pt x="543953" y="986015"/>
                  </a:lnTo>
                  <a:lnTo>
                    <a:pt x="543915" y="976160"/>
                  </a:lnTo>
                  <a:lnTo>
                    <a:pt x="543877" y="970635"/>
                  </a:lnTo>
                  <a:lnTo>
                    <a:pt x="543699" y="938631"/>
                  </a:lnTo>
                  <a:lnTo>
                    <a:pt x="543814" y="927100"/>
                  </a:lnTo>
                  <a:lnTo>
                    <a:pt x="543877" y="922782"/>
                  </a:lnTo>
                  <a:lnTo>
                    <a:pt x="544487" y="883729"/>
                  </a:lnTo>
                  <a:lnTo>
                    <a:pt x="544588" y="871435"/>
                  </a:lnTo>
                  <a:lnTo>
                    <a:pt x="544715" y="857529"/>
                  </a:lnTo>
                  <a:lnTo>
                    <a:pt x="544944" y="831634"/>
                  </a:lnTo>
                  <a:lnTo>
                    <a:pt x="543648" y="785774"/>
                  </a:lnTo>
                  <a:lnTo>
                    <a:pt x="546150" y="781456"/>
                  </a:lnTo>
                  <a:lnTo>
                    <a:pt x="542404" y="775576"/>
                  </a:lnTo>
                  <a:lnTo>
                    <a:pt x="543623" y="770470"/>
                  </a:lnTo>
                  <a:lnTo>
                    <a:pt x="593877" y="770191"/>
                  </a:lnTo>
                  <a:lnTo>
                    <a:pt x="691451" y="770191"/>
                  </a:lnTo>
                  <a:lnTo>
                    <a:pt x="923975" y="771893"/>
                  </a:lnTo>
                  <a:lnTo>
                    <a:pt x="915276" y="771893"/>
                  </a:lnTo>
                  <a:lnTo>
                    <a:pt x="996365" y="772325"/>
                  </a:lnTo>
                  <a:lnTo>
                    <a:pt x="1098194" y="772325"/>
                  </a:lnTo>
                  <a:lnTo>
                    <a:pt x="1157820" y="771893"/>
                  </a:lnTo>
                  <a:lnTo>
                    <a:pt x="1152906" y="771893"/>
                  </a:lnTo>
                  <a:lnTo>
                    <a:pt x="1251229" y="770191"/>
                  </a:lnTo>
                  <a:lnTo>
                    <a:pt x="1254379" y="770191"/>
                  </a:lnTo>
                  <a:lnTo>
                    <a:pt x="1291094" y="769785"/>
                  </a:lnTo>
                  <a:lnTo>
                    <a:pt x="1334579" y="764616"/>
                  </a:lnTo>
                  <a:lnTo>
                    <a:pt x="1356194" y="759777"/>
                  </a:lnTo>
                  <a:lnTo>
                    <a:pt x="1377721" y="754964"/>
                  </a:lnTo>
                  <a:lnTo>
                    <a:pt x="1419999" y="741083"/>
                  </a:lnTo>
                  <a:lnTo>
                    <a:pt x="1460919" y="723176"/>
                  </a:lnTo>
                  <a:lnTo>
                    <a:pt x="1499971" y="701509"/>
                  </a:lnTo>
                  <a:lnTo>
                    <a:pt x="1536649" y="676287"/>
                  </a:lnTo>
                  <a:lnTo>
                    <a:pt x="1570456" y="647738"/>
                  </a:lnTo>
                  <a:lnTo>
                    <a:pt x="1600873" y="616127"/>
                  </a:lnTo>
                  <a:lnTo>
                    <a:pt x="1627416" y="581647"/>
                  </a:lnTo>
                  <a:lnTo>
                    <a:pt x="1649577" y="544563"/>
                  </a:lnTo>
                  <a:lnTo>
                    <a:pt x="1666849" y="505079"/>
                  </a:lnTo>
                  <a:lnTo>
                    <a:pt x="1678724" y="463435"/>
                  </a:lnTo>
                  <a:lnTo>
                    <a:pt x="1684705" y="4198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40512" y="4582711"/>
              <a:ext cx="103282" cy="9951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89972" y="4582711"/>
              <a:ext cx="103282" cy="99517"/>
            </a:xfrm>
            <a:prstGeom prst="rect">
              <a:avLst/>
            </a:prstGeom>
          </p:spPr>
        </p:pic>
      </p:grpSp>
      <p:grpSp>
        <p:nvGrpSpPr>
          <p:cNvPr id="18" name="object 18" descr=""/>
          <p:cNvGrpSpPr/>
          <p:nvPr/>
        </p:nvGrpSpPr>
        <p:grpSpPr>
          <a:xfrm>
            <a:off x="9841330" y="1453093"/>
            <a:ext cx="7284720" cy="7671434"/>
            <a:chOff x="9841330" y="1453093"/>
            <a:chExt cx="7284720" cy="7671434"/>
          </a:xfrm>
        </p:grpSpPr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681381" y="8712014"/>
              <a:ext cx="330909" cy="243537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6555246" y="8554241"/>
              <a:ext cx="560705" cy="560070"/>
            </a:xfrm>
            <a:custGeom>
              <a:avLst/>
              <a:gdLst/>
              <a:ahLst/>
              <a:cxnLst/>
              <a:rect l="l" t="t" r="r" b="b"/>
              <a:pathLst>
                <a:path w="560705" h="560070">
                  <a:moveTo>
                    <a:pt x="560206" y="279896"/>
                  </a:moveTo>
                  <a:lnTo>
                    <a:pt x="556540" y="234522"/>
                  </a:lnTo>
                  <a:lnTo>
                    <a:pt x="545926" y="191468"/>
                  </a:lnTo>
                  <a:lnTo>
                    <a:pt x="528944" y="151315"/>
                  </a:lnTo>
                  <a:lnTo>
                    <a:pt x="506171" y="114639"/>
                  </a:lnTo>
                  <a:lnTo>
                    <a:pt x="478186" y="82020"/>
                  </a:lnTo>
                  <a:lnTo>
                    <a:pt x="445566" y="54034"/>
                  </a:lnTo>
                  <a:lnTo>
                    <a:pt x="408890" y="31261"/>
                  </a:lnTo>
                  <a:lnTo>
                    <a:pt x="368737" y="14279"/>
                  </a:lnTo>
                  <a:lnTo>
                    <a:pt x="325684" y="3666"/>
                  </a:lnTo>
                  <a:lnTo>
                    <a:pt x="280309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0309" y="559793"/>
                  </a:lnTo>
                  <a:lnTo>
                    <a:pt x="325684" y="556126"/>
                  </a:lnTo>
                  <a:lnTo>
                    <a:pt x="368737" y="545513"/>
                  </a:lnTo>
                  <a:lnTo>
                    <a:pt x="408890" y="528531"/>
                  </a:lnTo>
                  <a:lnTo>
                    <a:pt x="445566" y="505758"/>
                  </a:lnTo>
                  <a:lnTo>
                    <a:pt x="478186" y="477772"/>
                  </a:lnTo>
                  <a:lnTo>
                    <a:pt x="506171" y="445153"/>
                  </a:lnTo>
                  <a:lnTo>
                    <a:pt x="528944" y="408477"/>
                  </a:lnTo>
                  <a:lnTo>
                    <a:pt x="545926" y="368324"/>
                  </a:lnTo>
                  <a:lnTo>
                    <a:pt x="556540" y="325271"/>
                  </a:lnTo>
                  <a:lnTo>
                    <a:pt x="560206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841330" y="1453093"/>
              <a:ext cx="6762749" cy="7362824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40"/>
              <a:t>HARDWARE</a:t>
            </a:r>
            <a:r>
              <a:rPr dirty="0" spc="254"/>
              <a:t> </a:t>
            </a:r>
            <a:r>
              <a:rPr dirty="0" spc="-705"/>
              <a:t>PARTS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39"/>
            <a:ext cx="18288000" cy="4024629"/>
            <a:chOff x="0" y="39"/>
            <a:chExt cx="18288000" cy="4024629"/>
          </a:xfrm>
        </p:grpSpPr>
        <p:sp>
          <p:nvSpPr>
            <p:cNvPr id="3" name="object 3" descr=""/>
            <p:cNvSpPr/>
            <p:nvPr/>
          </p:nvSpPr>
          <p:spPr>
            <a:xfrm>
              <a:off x="0" y="3740234"/>
              <a:ext cx="18288000" cy="28575"/>
            </a:xfrm>
            <a:custGeom>
              <a:avLst/>
              <a:gdLst/>
              <a:ahLst/>
              <a:cxnLst/>
              <a:rect l="l" t="t" r="r" b="b"/>
              <a:pathLst>
                <a:path w="18288000" h="28575">
                  <a:moveTo>
                    <a:pt x="0" y="28574"/>
                  </a:moveTo>
                  <a:lnTo>
                    <a:pt x="0" y="0"/>
                  </a:lnTo>
                  <a:lnTo>
                    <a:pt x="18287999" y="0"/>
                  </a:lnTo>
                  <a:lnTo>
                    <a:pt x="18287999" y="28574"/>
                  </a:lnTo>
                  <a:lnTo>
                    <a:pt x="0" y="28574"/>
                  </a:lnTo>
                  <a:close/>
                </a:path>
              </a:pathLst>
            </a:custGeom>
            <a:solidFill>
              <a:srgbClr val="01B57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117369" y="3483383"/>
              <a:ext cx="895350" cy="541020"/>
            </a:xfrm>
            <a:custGeom>
              <a:avLst/>
              <a:gdLst/>
              <a:ahLst/>
              <a:cxnLst/>
              <a:rect l="l" t="t" r="r" b="b"/>
              <a:pathLst>
                <a:path w="895350" h="541020">
                  <a:moveTo>
                    <a:pt x="793354" y="243795"/>
                  </a:moveTo>
                  <a:lnTo>
                    <a:pt x="106725" y="243795"/>
                  </a:lnTo>
                  <a:lnTo>
                    <a:pt x="106725" y="151251"/>
                  </a:lnTo>
                  <a:lnTo>
                    <a:pt x="110681" y="128503"/>
                  </a:lnTo>
                  <a:lnTo>
                    <a:pt x="121803" y="109722"/>
                  </a:lnTo>
                  <a:lnTo>
                    <a:pt x="138976" y="96971"/>
                  </a:lnTo>
                  <a:lnTo>
                    <a:pt x="161084" y="92315"/>
                  </a:lnTo>
                  <a:lnTo>
                    <a:pt x="161084" y="57367"/>
                  </a:lnTo>
                  <a:lnTo>
                    <a:pt x="165650" y="35265"/>
                  </a:lnTo>
                  <a:lnTo>
                    <a:pt x="178036" y="17037"/>
                  </a:lnTo>
                  <a:lnTo>
                    <a:pt x="196275" y="4654"/>
                  </a:lnTo>
                  <a:lnTo>
                    <a:pt x="218826" y="0"/>
                  </a:lnTo>
                  <a:lnTo>
                    <a:pt x="681512" y="0"/>
                  </a:lnTo>
                  <a:lnTo>
                    <a:pt x="726629" y="23814"/>
                  </a:lnTo>
                  <a:lnTo>
                    <a:pt x="737906" y="58919"/>
                  </a:lnTo>
                  <a:lnTo>
                    <a:pt x="737906" y="92596"/>
                  </a:lnTo>
                  <a:lnTo>
                    <a:pt x="759829" y="96971"/>
                  </a:lnTo>
                  <a:lnTo>
                    <a:pt x="760146" y="96971"/>
                  </a:lnTo>
                  <a:lnTo>
                    <a:pt x="777810" y="109386"/>
                  </a:lnTo>
                  <a:lnTo>
                    <a:pt x="789258" y="127982"/>
                  </a:lnTo>
                  <a:lnTo>
                    <a:pt x="793354" y="151251"/>
                  </a:lnTo>
                  <a:lnTo>
                    <a:pt x="793354" y="243795"/>
                  </a:lnTo>
                  <a:close/>
                </a:path>
                <a:path w="895350" h="541020">
                  <a:moveTo>
                    <a:pt x="42645" y="302273"/>
                  </a:moveTo>
                  <a:lnTo>
                    <a:pt x="26454" y="298492"/>
                  </a:lnTo>
                  <a:lnTo>
                    <a:pt x="12534" y="289535"/>
                  </a:lnTo>
                  <a:lnTo>
                    <a:pt x="3014" y="276291"/>
                  </a:lnTo>
                  <a:lnTo>
                    <a:pt x="21" y="259649"/>
                  </a:lnTo>
                  <a:lnTo>
                    <a:pt x="125" y="258027"/>
                  </a:lnTo>
                  <a:lnTo>
                    <a:pt x="196" y="257217"/>
                  </a:lnTo>
                  <a:lnTo>
                    <a:pt x="0" y="255314"/>
                  </a:lnTo>
                  <a:lnTo>
                    <a:pt x="26003" y="211224"/>
                  </a:lnTo>
                  <a:lnTo>
                    <a:pt x="42645" y="208215"/>
                  </a:lnTo>
                  <a:lnTo>
                    <a:pt x="57742" y="211417"/>
                  </a:lnTo>
                  <a:lnTo>
                    <a:pt x="70127" y="218819"/>
                  </a:lnTo>
                  <a:lnTo>
                    <a:pt x="79191" y="229814"/>
                  </a:lnTo>
                  <a:lnTo>
                    <a:pt x="84321" y="243795"/>
                  </a:lnTo>
                  <a:lnTo>
                    <a:pt x="893544" y="243795"/>
                  </a:lnTo>
                  <a:lnTo>
                    <a:pt x="894811" y="250840"/>
                  </a:lnTo>
                  <a:lnTo>
                    <a:pt x="894704" y="252459"/>
                  </a:lnTo>
                  <a:lnTo>
                    <a:pt x="894636" y="253270"/>
                  </a:lnTo>
                  <a:lnTo>
                    <a:pt x="894833" y="255173"/>
                  </a:lnTo>
                  <a:lnTo>
                    <a:pt x="894811" y="259649"/>
                  </a:lnTo>
                  <a:lnTo>
                    <a:pt x="893165" y="266696"/>
                  </a:lnTo>
                  <a:lnTo>
                    <a:pt x="84285" y="266696"/>
                  </a:lnTo>
                  <a:lnTo>
                    <a:pt x="79087" y="280630"/>
                  </a:lnTo>
                  <a:lnTo>
                    <a:pt x="69991" y="292211"/>
                  </a:lnTo>
                  <a:lnTo>
                    <a:pt x="57633" y="299929"/>
                  </a:lnTo>
                  <a:lnTo>
                    <a:pt x="42645" y="302273"/>
                  </a:lnTo>
                  <a:close/>
                </a:path>
                <a:path w="895350" h="541020">
                  <a:moveTo>
                    <a:pt x="893544" y="243795"/>
                  </a:moveTo>
                  <a:lnTo>
                    <a:pt x="810547" y="243795"/>
                  </a:lnTo>
                  <a:lnTo>
                    <a:pt x="815781" y="229814"/>
                  </a:lnTo>
                  <a:lnTo>
                    <a:pt x="824844" y="218277"/>
                  </a:lnTo>
                  <a:lnTo>
                    <a:pt x="837213" y="210560"/>
                  </a:lnTo>
                  <a:lnTo>
                    <a:pt x="852221" y="208215"/>
                  </a:lnTo>
                  <a:lnTo>
                    <a:pt x="868393" y="211997"/>
                  </a:lnTo>
                  <a:lnTo>
                    <a:pt x="882302" y="220955"/>
                  </a:lnTo>
                  <a:lnTo>
                    <a:pt x="891818" y="234198"/>
                  </a:lnTo>
                  <a:lnTo>
                    <a:pt x="893544" y="243795"/>
                  </a:lnTo>
                  <a:close/>
                </a:path>
                <a:path w="895350" h="541020">
                  <a:moveTo>
                    <a:pt x="657618" y="540703"/>
                  </a:moveTo>
                  <a:lnTo>
                    <a:pt x="248175" y="540703"/>
                  </a:lnTo>
                  <a:lnTo>
                    <a:pt x="241756" y="540486"/>
                  </a:lnTo>
                  <a:lnTo>
                    <a:pt x="220152" y="534710"/>
                  </a:lnTo>
                  <a:lnTo>
                    <a:pt x="204043" y="521278"/>
                  </a:lnTo>
                  <a:lnTo>
                    <a:pt x="193721" y="502628"/>
                  </a:lnTo>
                  <a:lnTo>
                    <a:pt x="189475" y="481197"/>
                  </a:lnTo>
                  <a:lnTo>
                    <a:pt x="177742" y="472043"/>
                  </a:lnTo>
                  <a:lnTo>
                    <a:pt x="168793" y="460355"/>
                  </a:lnTo>
                  <a:lnTo>
                    <a:pt x="163087" y="446573"/>
                  </a:lnTo>
                  <a:lnTo>
                    <a:pt x="161084" y="431138"/>
                  </a:lnTo>
                  <a:lnTo>
                    <a:pt x="161084" y="405667"/>
                  </a:lnTo>
                  <a:lnTo>
                    <a:pt x="137862" y="400604"/>
                  </a:lnTo>
                  <a:lnTo>
                    <a:pt x="120813" y="386658"/>
                  </a:lnTo>
                  <a:lnTo>
                    <a:pt x="110309" y="366418"/>
                  </a:lnTo>
                  <a:lnTo>
                    <a:pt x="106725" y="342469"/>
                  </a:lnTo>
                  <a:lnTo>
                    <a:pt x="106725" y="266696"/>
                  </a:lnTo>
                  <a:lnTo>
                    <a:pt x="793354" y="266696"/>
                  </a:lnTo>
                  <a:lnTo>
                    <a:pt x="793354" y="343983"/>
                  </a:lnTo>
                  <a:lnTo>
                    <a:pt x="789481" y="368028"/>
                  </a:lnTo>
                  <a:lnTo>
                    <a:pt x="778405" y="387569"/>
                  </a:lnTo>
                  <a:lnTo>
                    <a:pt x="761039" y="400604"/>
                  </a:lnTo>
                  <a:lnTo>
                    <a:pt x="761298" y="400604"/>
                  </a:lnTo>
                  <a:lnTo>
                    <a:pt x="737906" y="405422"/>
                  </a:lnTo>
                  <a:lnTo>
                    <a:pt x="737906" y="432229"/>
                  </a:lnTo>
                  <a:lnTo>
                    <a:pt x="735831" y="445663"/>
                  </a:lnTo>
                  <a:lnTo>
                    <a:pt x="731107" y="458011"/>
                  </a:lnTo>
                  <a:lnTo>
                    <a:pt x="724006" y="468873"/>
                  </a:lnTo>
                  <a:lnTo>
                    <a:pt x="714798" y="477850"/>
                  </a:lnTo>
                  <a:lnTo>
                    <a:pt x="710484" y="501600"/>
                  </a:lnTo>
                  <a:lnTo>
                    <a:pt x="699468" y="521669"/>
                  </a:lnTo>
                  <a:lnTo>
                    <a:pt x="681788" y="535549"/>
                  </a:lnTo>
                  <a:lnTo>
                    <a:pt x="657618" y="540703"/>
                  </a:lnTo>
                  <a:close/>
                </a:path>
                <a:path w="895350" h="541020">
                  <a:moveTo>
                    <a:pt x="852221" y="302273"/>
                  </a:moveTo>
                  <a:lnTo>
                    <a:pt x="837103" y="299072"/>
                  </a:lnTo>
                  <a:lnTo>
                    <a:pt x="824708" y="291670"/>
                  </a:lnTo>
                  <a:lnTo>
                    <a:pt x="815624" y="280630"/>
                  </a:lnTo>
                  <a:lnTo>
                    <a:pt x="810512" y="266696"/>
                  </a:lnTo>
                  <a:lnTo>
                    <a:pt x="893165" y="266696"/>
                  </a:lnTo>
                  <a:lnTo>
                    <a:pt x="891030" y="275835"/>
                  </a:lnTo>
                  <a:lnTo>
                    <a:pt x="882077" y="289746"/>
                  </a:lnTo>
                  <a:lnTo>
                    <a:pt x="868844" y="299265"/>
                  </a:lnTo>
                  <a:lnTo>
                    <a:pt x="852221" y="3022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117389" y="3483381"/>
              <a:ext cx="895350" cy="539750"/>
            </a:xfrm>
            <a:custGeom>
              <a:avLst/>
              <a:gdLst/>
              <a:ahLst/>
              <a:cxnLst/>
              <a:rect l="l" t="t" r="r" b="b"/>
              <a:pathLst>
                <a:path w="895350" h="539750">
                  <a:moveTo>
                    <a:pt x="120797" y="242569"/>
                  </a:moveTo>
                  <a:lnTo>
                    <a:pt x="106706" y="242569"/>
                  </a:lnTo>
                  <a:lnTo>
                    <a:pt x="106706" y="151129"/>
                  </a:lnTo>
                  <a:lnTo>
                    <a:pt x="110661" y="128269"/>
                  </a:lnTo>
                  <a:lnTo>
                    <a:pt x="121784" y="109219"/>
                  </a:lnTo>
                  <a:lnTo>
                    <a:pt x="138956" y="96519"/>
                  </a:lnTo>
                  <a:lnTo>
                    <a:pt x="161062" y="91439"/>
                  </a:lnTo>
                  <a:lnTo>
                    <a:pt x="161062" y="57149"/>
                  </a:lnTo>
                  <a:lnTo>
                    <a:pt x="165629" y="34289"/>
                  </a:lnTo>
                  <a:lnTo>
                    <a:pt x="178015" y="16509"/>
                  </a:lnTo>
                  <a:lnTo>
                    <a:pt x="196255" y="3809"/>
                  </a:lnTo>
                  <a:lnTo>
                    <a:pt x="218379" y="0"/>
                  </a:lnTo>
                  <a:lnTo>
                    <a:pt x="689245" y="0"/>
                  </a:lnTo>
                  <a:lnTo>
                    <a:pt x="696600" y="1269"/>
                  </a:lnTo>
                  <a:lnTo>
                    <a:pt x="713587" y="10159"/>
                  </a:lnTo>
                  <a:lnTo>
                    <a:pt x="717493" y="13969"/>
                  </a:lnTo>
                  <a:lnTo>
                    <a:pt x="225001" y="13969"/>
                  </a:lnTo>
                  <a:lnTo>
                    <a:pt x="208214" y="15239"/>
                  </a:lnTo>
                  <a:lnTo>
                    <a:pt x="193398" y="22859"/>
                  </a:lnTo>
                  <a:lnTo>
                    <a:pt x="182115" y="33019"/>
                  </a:lnTo>
                  <a:lnTo>
                    <a:pt x="175929" y="48259"/>
                  </a:lnTo>
                  <a:lnTo>
                    <a:pt x="736319" y="48259"/>
                  </a:lnTo>
                  <a:lnTo>
                    <a:pt x="737887" y="58419"/>
                  </a:lnTo>
                  <a:lnTo>
                    <a:pt x="737887" y="62229"/>
                  </a:lnTo>
                  <a:lnTo>
                    <a:pt x="175155" y="62229"/>
                  </a:lnTo>
                  <a:lnTo>
                    <a:pt x="175159" y="105409"/>
                  </a:lnTo>
                  <a:lnTo>
                    <a:pt x="161062" y="105409"/>
                  </a:lnTo>
                  <a:lnTo>
                    <a:pt x="145616" y="109219"/>
                  </a:lnTo>
                  <a:lnTo>
                    <a:pt x="132792" y="116839"/>
                  </a:lnTo>
                  <a:lnTo>
                    <a:pt x="124037" y="129539"/>
                  </a:lnTo>
                  <a:lnTo>
                    <a:pt x="120797" y="146049"/>
                  </a:lnTo>
                  <a:lnTo>
                    <a:pt x="120797" y="242569"/>
                  </a:lnTo>
                  <a:close/>
                </a:path>
                <a:path w="895350" h="539750">
                  <a:moveTo>
                    <a:pt x="736319" y="48259"/>
                  </a:moveTo>
                  <a:lnTo>
                    <a:pt x="723056" y="48259"/>
                  </a:lnTo>
                  <a:lnTo>
                    <a:pt x="712857" y="27939"/>
                  </a:lnTo>
                  <a:lnTo>
                    <a:pt x="693830" y="16509"/>
                  </a:lnTo>
                  <a:lnTo>
                    <a:pt x="670173" y="13969"/>
                  </a:lnTo>
                  <a:lnTo>
                    <a:pt x="717493" y="13969"/>
                  </a:lnTo>
                  <a:lnTo>
                    <a:pt x="726609" y="22859"/>
                  </a:lnTo>
                  <a:lnTo>
                    <a:pt x="734948" y="39369"/>
                  </a:lnTo>
                  <a:lnTo>
                    <a:pt x="736319" y="48259"/>
                  </a:lnTo>
                  <a:close/>
                </a:path>
                <a:path w="895350" h="539750">
                  <a:moveTo>
                    <a:pt x="725565" y="466089"/>
                  </a:moveTo>
                  <a:lnTo>
                    <a:pt x="662064" y="466089"/>
                  </a:lnTo>
                  <a:lnTo>
                    <a:pt x="690906" y="463549"/>
                  </a:lnTo>
                  <a:lnTo>
                    <a:pt x="713611" y="450849"/>
                  </a:lnTo>
                  <a:lnTo>
                    <a:pt x="723796" y="422909"/>
                  </a:lnTo>
                  <a:lnTo>
                    <a:pt x="723796" y="62229"/>
                  </a:lnTo>
                  <a:lnTo>
                    <a:pt x="737887" y="62229"/>
                  </a:lnTo>
                  <a:lnTo>
                    <a:pt x="737887" y="91439"/>
                  </a:lnTo>
                  <a:lnTo>
                    <a:pt x="760252" y="96519"/>
                  </a:lnTo>
                  <a:lnTo>
                    <a:pt x="772529" y="105409"/>
                  </a:lnTo>
                  <a:lnTo>
                    <a:pt x="737887" y="105409"/>
                  </a:lnTo>
                  <a:lnTo>
                    <a:pt x="737887" y="382269"/>
                  </a:lnTo>
                  <a:lnTo>
                    <a:pt x="781154" y="382269"/>
                  </a:lnTo>
                  <a:lnTo>
                    <a:pt x="778385" y="387349"/>
                  </a:lnTo>
                  <a:lnTo>
                    <a:pt x="760922" y="400049"/>
                  </a:lnTo>
                  <a:lnTo>
                    <a:pt x="737887" y="405129"/>
                  </a:lnTo>
                  <a:lnTo>
                    <a:pt x="737887" y="431799"/>
                  </a:lnTo>
                  <a:lnTo>
                    <a:pt x="735812" y="444499"/>
                  </a:lnTo>
                  <a:lnTo>
                    <a:pt x="731088" y="457199"/>
                  </a:lnTo>
                  <a:lnTo>
                    <a:pt x="725565" y="466089"/>
                  </a:lnTo>
                  <a:close/>
                </a:path>
                <a:path w="895350" h="539750">
                  <a:moveTo>
                    <a:pt x="175182" y="382269"/>
                  </a:moveTo>
                  <a:lnTo>
                    <a:pt x="161062" y="382269"/>
                  </a:lnTo>
                  <a:lnTo>
                    <a:pt x="161062" y="105409"/>
                  </a:lnTo>
                  <a:lnTo>
                    <a:pt x="175159" y="105409"/>
                  </a:lnTo>
                  <a:lnTo>
                    <a:pt x="175182" y="382269"/>
                  </a:lnTo>
                  <a:close/>
                </a:path>
                <a:path w="895350" h="539750">
                  <a:moveTo>
                    <a:pt x="781154" y="382269"/>
                  </a:moveTo>
                  <a:lnTo>
                    <a:pt x="737887" y="382269"/>
                  </a:lnTo>
                  <a:lnTo>
                    <a:pt x="753994" y="379729"/>
                  </a:lnTo>
                  <a:lnTo>
                    <a:pt x="767139" y="370839"/>
                  </a:lnTo>
                  <a:lnTo>
                    <a:pt x="775997" y="356869"/>
                  </a:lnTo>
                  <a:lnTo>
                    <a:pt x="779244" y="340359"/>
                  </a:lnTo>
                  <a:lnTo>
                    <a:pt x="779244" y="146049"/>
                  </a:lnTo>
                  <a:lnTo>
                    <a:pt x="775908" y="129539"/>
                  </a:lnTo>
                  <a:lnTo>
                    <a:pt x="766901" y="116839"/>
                  </a:lnTo>
                  <a:lnTo>
                    <a:pt x="753726" y="109219"/>
                  </a:lnTo>
                  <a:lnTo>
                    <a:pt x="737887" y="105409"/>
                  </a:lnTo>
                  <a:lnTo>
                    <a:pt x="772529" y="105409"/>
                  </a:lnTo>
                  <a:lnTo>
                    <a:pt x="777790" y="109219"/>
                  </a:lnTo>
                  <a:lnTo>
                    <a:pt x="789238" y="126999"/>
                  </a:lnTo>
                  <a:lnTo>
                    <a:pt x="793335" y="151129"/>
                  </a:lnTo>
                  <a:lnTo>
                    <a:pt x="793335" y="242569"/>
                  </a:lnTo>
                  <a:lnTo>
                    <a:pt x="827215" y="242569"/>
                  </a:lnTo>
                  <a:lnTo>
                    <a:pt x="823665" y="250189"/>
                  </a:lnTo>
                  <a:lnTo>
                    <a:pt x="831181" y="265429"/>
                  </a:lnTo>
                  <a:lnTo>
                    <a:pt x="793335" y="265429"/>
                  </a:lnTo>
                  <a:lnTo>
                    <a:pt x="793335" y="342899"/>
                  </a:lnTo>
                  <a:lnTo>
                    <a:pt x="789462" y="367029"/>
                  </a:lnTo>
                  <a:lnTo>
                    <a:pt x="781154" y="382269"/>
                  </a:lnTo>
                  <a:close/>
                </a:path>
                <a:path w="895350" h="539750">
                  <a:moveTo>
                    <a:pt x="316665" y="323849"/>
                  </a:moveTo>
                  <a:lnTo>
                    <a:pt x="282310" y="316229"/>
                  </a:lnTo>
                  <a:lnTo>
                    <a:pt x="253377" y="297179"/>
                  </a:lnTo>
                  <a:lnTo>
                    <a:pt x="233666" y="269239"/>
                  </a:lnTo>
                  <a:lnTo>
                    <a:pt x="226974" y="234949"/>
                  </a:lnTo>
                  <a:lnTo>
                    <a:pt x="234552" y="200659"/>
                  </a:lnTo>
                  <a:lnTo>
                    <a:pt x="253628" y="171449"/>
                  </a:lnTo>
                  <a:lnTo>
                    <a:pt x="281799" y="151129"/>
                  </a:lnTo>
                  <a:lnTo>
                    <a:pt x="316665" y="144779"/>
                  </a:lnTo>
                  <a:lnTo>
                    <a:pt x="351514" y="152399"/>
                  </a:lnTo>
                  <a:lnTo>
                    <a:pt x="360895" y="158749"/>
                  </a:lnTo>
                  <a:lnTo>
                    <a:pt x="316665" y="158749"/>
                  </a:lnTo>
                  <a:lnTo>
                    <a:pt x="287691" y="165099"/>
                  </a:lnTo>
                  <a:lnTo>
                    <a:pt x="263302" y="181609"/>
                  </a:lnTo>
                  <a:lnTo>
                    <a:pt x="246695" y="205739"/>
                  </a:lnTo>
                  <a:lnTo>
                    <a:pt x="241065" y="234949"/>
                  </a:lnTo>
                  <a:lnTo>
                    <a:pt x="247447" y="262889"/>
                  </a:lnTo>
                  <a:lnTo>
                    <a:pt x="263514" y="288289"/>
                  </a:lnTo>
                  <a:lnTo>
                    <a:pt x="287255" y="304799"/>
                  </a:lnTo>
                  <a:lnTo>
                    <a:pt x="316665" y="309879"/>
                  </a:lnTo>
                  <a:lnTo>
                    <a:pt x="362070" y="309879"/>
                  </a:lnTo>
                  <a:lnTo>
                    <a:pt x="351510" y="317499"/>
                  </a:lnTo>
                  <a:lnTo>
                    <a:pt x="316665" y="323849"/>
                  </a:lnTo>
                  <a:close/>
                </a:path>
                <a:path w="895350" h="539750">
                  <a:moveTo>
                    <a:pt x="581263" y="323849"/>
                  </a:moveTo>
                  <a:lnTo>
                    <a:pt x="546928" y="316229"/>
                  </a:lnTo>
                  <a:lnTo>
                    <a:pt x="518006" y="297179"/>
                  </a:lnTo>
                  <a:lnTo>
                    <a:pt x="498298" y="269239"/>
                  </a:lnTo>
                  <a:lnTo>
                    <a:pt x="491606" y="234949"/>
                  </a:lnTo>
                  <a:lnTo>
                    <a:pt x="499185" y="200659"/>
                  </a:lnTo>
                  <a:lnTo>
                    <a:pt x="518257" y="171449"/>
                  </a:lnTo>
                  <a:lnTo>
                    <a:pt x="546417" y="151129"/>
                  </a:lnTo>
                  <a:lnTo>
                    <a:pt x="581263" y="144779"/>
                  </a:lnTo>
                  <a:lnTo>
                    <a:pt x="616133" y="152399"/>
                  </a:lnTo>
                  <a:lnTo>
                    <a:pt x="625517" y="158749"/>
                  </a:lnTo>
                  <a:lnTo>
                    <a:pt x="581263" y="158749"/>
                  </a:lnTo>
                  <a:lnTo>
                    <a:pt x="552310" y="165099"/>
                  </a:lnTo>
                  <a:lnTo>
                    <a:pt x="527931" y="181609"/>
                  </a:lnTo>
                  <a:lnTo>
                    <a:pt x="511327" y="205739"/>
                  </a:lnTo>
                  <a:lnTo>
                    <a:pt x="505697" y="234949"/>
                  </a:lnTo>
                  <a:lnTo>
                    <a:pt x="512080" y="262889"/>
                  </a:lnTo>
                  <a:lnTo>
                    <a:pt x="528142" y="288289"/>
                  </a:lnTo>
                  <a:lnTo>
                    <a:pt x="551873" y="304799"/>
                  </a:lnTo>
                  <a:lnTo>
                    <a:pt x="581263" y="309879"/>
                  </a:lnTo>
                  <a:lnTo>
                    <a:pt x="626692" y="309879"/>
                  </a:lnTo>
                  <a:lnTo>
                    <a:pt x="616128" y="317499"/>
                  </a:lnTo>
                  <a:lnTo>
                    <a:pt x="581263" y="323849"/>
                  </a:lnTo>
                  <a:close/>
                </a:path>
                <a:path w="895350" h="539750">
                  <a:moveTo>
                    <a:pt x="362070" y="309879"/>
                  </a:moveTo>
                  <a:lnTo>
                    <a:pt x="316665" y="309879"/>
                  </a:lnTo>
                  <a:lnTo>
                    <a:pt x="346048" y="303529"/>
                  </a:lnTo>
                  <a:lnTo>
                    <a:pt x="369771" y="287019"/>
                  </a:lnTo>
                  <a:lnTo>
                    <a:pt x="385832" y="264159"/>
                  </a:lnTo>
                  <a:lnTo>
                    <a:pt x="392229" y="234949"/>
                  </a:lnTo>
                  <a:lnTo>
                    <a:pt x="385846" y="205739"/>
                  </a:lnTo>
                  <a:lnTo>
                    <a:pt x="369784" y="181609"/>
                  </a:lnTo>
                  <a:lnTo>
                    <a:pt x="346053" y="165099"/>
                  </a:lnTo>
                  <a:lnTo>
                    <a:pt x="316665" y="158749"/>
                  </a:lnTo>
                  <a:lnTo>
                    <a:pt x="360895" y="158749"/>
                  </a:lnTo>
                  <a:lnTo>
                    <a:pt x="379657" y="171449"/>
                  </a:lnTo>
                  <a:lnTo>
                    <a:pt x="398717" y="199389"/>
                  </a:lnTo>
                  <a:lnTo>
                    <a:pt x="406320" y="234949"/>
                  </a:lnTo>
                  <a:lnTo>
                    <a:pt x="398742" y="269239"/>
                  </a:lnTo>
                  <a:lnTo>
                    <a:pt x="379670" y="297179"/>
                  </a:lnTo>
                  <a:lnTo>
                    <a:pt x="362070" y="309879"/>
                  </a:lnTo>
                  <a:close/>
                </a:path>
                <a:path w="895350" h="539750">
                  <a:moveTo>
                    <a:pt x="626692" y="309879"/>
                  </a:moveTo>
                  <a:lnTo>
                    <a:pt x="581263" y="309879"/>
                  </a:lnTo>
                  <a:lnTo>
                    <a:pt x="610666" y="303529"/>
                  </a:lnTo>
                  <a:lnTo>
                    <a:pt x="634399" y="287019"/>
                  </a:lnTo>
                  <a:lnTo>
                    <a:pt x="650463" y="264159"/>
                  </a:lnTo>
                  <a:lnTo>
                    <a:pt x="656860" y="234949"/>
                  </a:lnTo>
                  <a:lnTo>
                    <a:pt x="650478" y="205739"/>
                  </a:lnTo>
                  <a:lnTo>
                    <a:pt x="634412" y="181609"/>
                  </a:lnTo>
                  <a:lnTo>
                    <a:pt x="610671" y="165099"/>
                  </a:lnTo>
                  <a:lnTo>
                    <a:pt x="581263" y="158749"/>
                  </a:lnTo>
                  <a:lnTo>
                    <a:pt x="625517" y="158749"/>
                  </a:lnTo>
                  <a:lnTo>
                    <a:pt x="644285" y="171449"/>
                  </a:lnTo>
                  <a:lnTo>
                    <a:pt x="663349" y="199389"/>
                  </a:lnTo>
                  <a:lnTo>
                    <a:pt x="670952" y="234949"/>
                  </a:lnTo>
                  <a:lnTo>
                    <a:pt x="663374" y="269239"/>
                  </a:lnTo>
                  <a:lnTo>
                    <a:pt x="644299" y="297179"/>
                  </a:lnTo>
                  <a:lnTo>
                    <a:pt x="626692" y="309879"/>
                  </a:lnTo>
                  <a:close/>
                </a:path>
                <a:path w="895350" h="539750">
                  <a:moveTo>
                    <a:pt x="42626" y="302259"/>
                  </a:moveTo>
                  <a:lnTo>
                    <a:pt x="26434" y="298449"/>
                  </a:lnTo>
                  <a:lnTo>
                    <a:pt x="12515" y="288289"/>
                  </a:lnTo>
                  <a:lnTo>
                    <a:pt x="2994" y="275589"/>
                  </a:lnTo>
                  <a:lnTo>
                    <a:pt x="0" y="259079"/>
                  </a:lnTo>
                  <a:lnTo>
                    <a:pt x="0" y="250189"/>
                  </a:lnTo>
                  <a:lnTo>
                    <a:pt x="3781" y="233679"/>
                  </a:lnTo>
                  <a:lnTo>
                    <a:pt x="12739" y="219709"/>
                  </a:lnTo>
                  <a:lnTo>
                    <a:pt x="25983" y="210819"/>
                  </a:lnTo>
                  <a:lnTo>
                    <a:pt x="42626" y="207009"/>
                  </a:lnTo>
                  <a:lnTo>
                    <a:pt x="57723" y="210819"/>
                  </a:lnTo>
                  <a:lnTo>
                    <a:pt x="70108" y="218439"/>
                  </a:lnTo>
                  <a:lnTo>
                    <a:pt x="73507" y="222249"/>
                  </a:lnTo>
                  <a:lnTo>
                    <a:pt x="41128" y="222249"/>
                  </a:lnTo>
                  <a:lnTo>
                    <a:pt x="21893" y="229869"/>
                  </a:lnTo>
                  <a:lnTo>
                    <a:pt x="14091" y="250189"/>
                  </a:lnTo>
                  <a:lnTo>
                    <a:pt x="23557" y="270509"/>
                  </a:lnTo>
                  <a:lnTo>
                    <a:pt x="42608" y="278129"/>
                  </a:lnTo>
                  <a:lnTo>
                    <a:pt x="79540" y="278129"/>
                  </a:lnTo>
                  <a:lnTo>
                    <a:pt x="79067" y="279399"/>
                  </a:lnTo>
                  <a:lnTo>
                    <a:pt x="69971" y="292099"/>
                  </a:lnTo>
                  <a:lnTo>
                    <a:pt x="57612" y="299719"/>
                  </a:lnTo>
                  <a:lnTo>
                    <a:pt x="42626" y="302259"/>
                  </a:lnTo>
                  <a:close/>
                </a:path>
                <a:path w="895350" h="539750">
                  <a:moveTo>
                    <a:pt x="827215" y="242569"/>
                  </a:moveTo>
                  <a:lnTo>
                    <a:pt x="810528" y="242569"/>
                  </a:lnTo>
                  <a:lnTo>
                    <a:pt x="815726" y="228599"/>
                  </a:lnTo>
                  <a:lnTo>
                    <a:pt x="824824" y="217169"/>
                  </a:lnTo>
                  <a:lnTo>
                    <a:pt x="837193" y="209549"/>
                  </a:lnTo>
                  <a:lnTo>
                    <a:pt x="852202" y="207009"/>
                  </a:lnTo>
                  <a:lnTo>
                    <a:pt x="868373" y="210819"/>
                  </a:lnTo>
                  <a:lnTo>
                    <a:pt x="882282" y="219709"/>
                  </a:lnTo>
                  <a:lnTo>
                    <a:pt x="884012" y="222249"/>
                  </a:lnTo>
                  <a:lnTo>
                    <a:pt x="852184" y="222249"/>
                  </a:lnTo>
                  <a:lnTo>
                    <a:pt x="833132" y="229869"/>
                  </a:lnTo>
                  <a:lnTo>
                    <a:pt x="827215" y="242569"/>
                  </a:lnTo>
                  <a:close/>
                </a:path>
                <a:path w="895350" h="539750">
                  <a:moveTo>
                    <a:pt x="79540" y="278129"/>
                  </a:moveTo>
                  <a:lnTo>
                    <a:pt x="42608" y="278129"/>
                  </a:lnTo>
                  <a:lnTo>
                    <a:pt x="61658" y="270509"/>
                  </a:lnTo>
                  <a:lnTo>
                    <a:pt x="71125" y="250189"/>
                  </a:lnTo>
                  <a:lnTo>
                    <a:pt x="61104" y="229869"/>
                  </a:lnTo>
                  <a:lnTo>
                    <a:pt x="41128" y="222249"/>
                  </a:lnTo>
                  <a:lnTo>
                    <a:pt x="73507" y="222249"/>
                  </a:lnTo>
                  <a:lnTo>
                    <a:pt x="79171" y="228599"/>
                  </a:lnTo>
                  <a:lnTo>
                    <a:pt x="84301" y="242569"/>
                  </a:lnTo>
                  <a:lnTo>
                    <a:pt x="120797" y="242569"/>
                  </a:lnTo>
                  <a:lnTo>
                    <a:pt x="120797" y="265429"/>
                  </a:lnTo>
                  <a:lnTo>
                    <a:pt x="84265" y="265429"/>
                  </a:lnTo>
                  <a:lnTo>
                    <a:pt x="79540" y="278129"/>
                  </a:lnTo>
                  <a:close/>
                </a:path>
                <a:path w="895350" h="539750">
                  <a:moveTo>
                    <a:pt x="889383" y="278129"/>
                  </a:moveTo>
                  <a:lnTo>
                    <a:pt x="853662" y="278129"/>
                  </a:lnTo>
                  <a:lnTo>
                    <a:pt x="872898" y="270509"/>
                  </a:lnTo>
                  <a:lnTo>
                    <a:pt x="880701" y="250189"/>
                  </a:lnTo>
                  <a:lnTo>
                    <a:pt x="871235" y="229869"/>
                  </a:lnTo>
                  <a:lnTo>
                    <a:pt x="852184" y="222249"/>
                  </a:lnTo>
                  <a:lnTo>
                    <a:pt x="884012" y="222249"/>
                  </a:lnTo>
                  <a:lnTo>
                    <a:pt x="891798" y="233679"/>
                  </a:lnTo>
                  <a:lnTo>
                    <a:pt x="894792" y="250189"/>
                  </a:lnTo>
                  <a:lnTo>
                    <a:pt x="894792" y="259079"/>
                  </a:lnTo>
                  <a:lnTo>
                    <a:pt x="891011" y="275589"/>
                  </a:lnTo>
                  <a:lnTo>
                    <a:pt x="889383" y="278129"/>
                  </a:lnTo>
                  <a:close/>
                </a:path>
                <a:path w="895350" h="539750">
                  <a:moveTo>
                    <a:pt x="657460" y="539749"/>
                  </a:moveTo>
                  <a:lnTo>
                    <a:pt x="241734" y="539749"/>
                  </a:lnTo>
                  <a:lnTo>
                    <a:pt x="220131" y="534669"/>
                  </a:lnTo>
                  <a:lnTo>
                    <a:pt x="204023" y="520699"/>
                  </a:lnTo>
                  <a:lnTo>
                    <a:pt x="193701" y="501649"/>
                  </a:lnTo>
                  <a:lnTo>
                    <a:pt x="189456" y="480059"/>
                  </a:lnTo>
                  <a:lnTo>
                    <a:pt x="177722" y="471169"/>
                  </a:lnTo>
                  <a:lnTo>
                    <a:pt x="168773" y="459739"/>
                  </a:lnTo>
                  <a:lnTo>
                    <a:pt x="163067" y="445769"/>
                  </a:lnTo>
                  <a:lnTo>
                    <a:pt x="161062" y="430529"/>
                  </a:lnTo>
                  <a:lnTo>
                    <a:pt x="161062" y="405129"/>
                  </a:lnTo>
                  <a:lnTo>
                    <a:pt x="137841" y="400049"/>
                  </a:lnTo>
                  <a:lnTo>
                    <a:pt x="120793" y="386079"/>
                  </a:lnTo>
                  <a:lnTo>
                    <a:pt x="110290" y="365759"/>
                  </a:lnTo>
                  <a:lnTo>
                    <a:pt x="106706" y="341629"/>
                  </a:lnTo>
                  <a:lnTo>
                    <a:pt x="106706" y="265429"/>
                  </a:lnTo>
                  <a:lnTo>
                    <a:pt x="120797" y="265429"/>
                  </a:lnTo>
                  <a:lnTo>
                    <a:pt x="120797" y="341629"/>
                  </a:lnTo>
                  <a:lnTo>
                    <a:pt x="124007" y="358139"/>
                  </a:lnTo>
                  <a:lnTo>
                    <a:pt x="132713" y="370839"/>
                  </a:lnTo>
                  <a:lnTo>
                    <a:pt x="145527" y="378459"/>
                  </a:lnTo>
                  <a:lnTo>
                    <a:pt x="161062" y="382269"/>
                  </a:lnTo>
                  <a:lnTo>
                    <a:pt x="175182" y="382269"/>
                  </a:lnTo>
                  <a:lnTo>
                    <a:pt x="175184" y="406399"/>
                  </a:lnTo>
                  <a:lnTo>
                    <a:pt x="177132" y="429259"/>
                  </a:lnTo>
                  <a:lnTo>
                    <a:pt x="183788" y="448309"/>
                  </a:lnTo>
                  <a:lnTo>
                    <a:pt x="197945" y="461009"/>
                  </a:lnTo>
                  <a:lnTo>
                    <a:pt x="199039" y="461009"/>
                  </a:lnTo>
                  <a:lnTo>
                    <a:pt x="200061" y="462279"/>
                  </a:lnTo>
                  <a:lnTo>
                    <a:pt x="200905" y="462279"/>
                  </a:lnTo>
                  <a:lnTo>
                    <a:pt x="206294" y="464819"/>
                  </a:lnTo>
                  <a:lnTo>
                    <a:pt x="212743" y="466089"/>
                  </a:lnTo>
                  <a:lnTo>
                    <a:pt x="725565" y="466089"/>
                  </a:lnTo>
                  <a:lnTo>
                    <a:pt x="723987" y="468629"/>
                  </a:lnTo>
                  <a:lnTo>
                    <a:pt x="716094" y="476249"/>
                  </a:lnTo>
                  <a:lnTo>
                    <a:pt x="699909" y="476249"/>
                  </a:lnTo>
                  <a:lnTo>
                    <a:pt x="696915" y="477519"/>
                  </a:lnTo>
                  <a:lnTo>
                    <a:pt x="203583" y="477519"/>
                  </a:lnTo>
                  <a:lnTo>
                    <a:pt x="203653" y="478789"/>
                  </a:lnTo>
                  <a:lnTo>
                    <a:pt x="203724" y="480059"/>
                  </a:lnTo>
                  <a:lnTo>
                    <a:pt x="246737" y="516889"/>
                  </a:lnTo>
                  <a:lnTo>
                    <a:pt x="275593" y="518159"/>
                  </a:lnTo>
                  <a:lnTo>
                    <a:pt x="700826" y="518159"/>
                  </a:lnTo>
                  <a:lnTo>
                    <a:pt x="699449" y="520699"/>
                  </a:lnTo>
                  <a:lnTo>
                    <a:pt x="681769" y="534669"/>
                  </a:lnTo>
                  <a:lnTo>
                    <a:pt x="657460" y="539749"/>
                  </a:lnTo>
                  <a:close/>
                </a:path>
                <a:path w="895350" h="539750">
                  <a:moveTo>
                    <a:pt x="852202" y="302259"/>
                  </a:moveTo>
                  <a:lnTo>
                    <a:pt x="837084" y="298449"/>
                  </a:lnTo>
                  <a:lnTo>
                    <a:pt x="824688" y="290829"/>
                  </a:lnTo>
                  <a:lnTo>
                    <a:pt x="815622" y="280669"/>
                  </a:lnTo>
                  <a:lnTo>
                    <a:pt x="810492" y="265429"/>
                  </a:lnTo>
                  <a:lnTo>
                    <a:pt x="831181" y="265429"/>
                  </a:lnTo>
                  <a:lnTo>
                    <a:pt x="833687" y="270509"/>
                  </a:lnTo>
                  <a:lnTo>
                    <a:pt x="853662" y="278129"/>
                  </a:lnTo>
                  <a:lnTo>
                    <a:pt x="889383" y="278129"/>
                  </a:lnTo>
                  <a:lnTo>
                    <a:pt x="882058" y="289559"/>
                  </a:lnTo>
                  <a:lnTo>
                    <a:pt x="868824" y="298449"/>
                  </a:lnTo>
                  <a:lnTo>
                    <a:pt x="852202" y="302259"/>
                  </a:lnTo>
                  <a:close/>
                </a:path>
                <a:path w="895350" h="539750">
                  <a:moveTo>
                    <a:pt x="440426" y="396239"/>
                  </a:moveTo>
                  <a:lnTo>
                    <a:pt x="409980" y="391159"/>
                  </a:lnTo>
                  <a:lnTo>
                    <a:pt x="382787" y="372109"/>
                  </a:lnTo>
                  <a:lnTo>
                    <a:pt x="380892" y="367029"/>
                  </a:lnTo>
                  <a:lnTo>
                    <a:pt x="383162" y="361949"/>
                  </a:lnTo>
                  <a:lnTo>
                    <a:pt x="387737" y="360679"/>
                  </a:lnTo>
                  <a:lnTo>
                    <a:pt x="392758" y="361949"/>
                  </a:lnTo>
                  <a:lnTo>
                    <a:pt x="415259" y="378459"/>
                  </a:lnTo>
                  <a:lnTo>
                    <a:pt x="440452" y="382269"/>
                  </a:lnTo>
                  <a:lnTo>
                    <a:pt x="482085" y="382269"/>
                  </a:lnTo>
                  <a:lnTo>
                    <a:pt x="471222" y="388619"/>
                  </a:lnTo>
                  <a:lnTo>
                    <a:pt x="440426" y="396239"/>
                  </a:lnTo>
                  <a:close/>
                </a:path>
                <a:path w="895350" h="539750">
                  <a:moveTo>
                    <a:pt x="482085" y="382269"/>
                  </a:moveTo>
                  <a:lnTo>
                    <a:pt x="440452" y="382269"/>
                  </a:lnTo>
                  <a:lnTo>
                    <a:pt x="465982" y="375919"/>
                  </a:lnTo>
                  <a:lnTo>
                    <a:pt x="489494" y="361949"/>
                  </a:lnTo>
                  <a:lnTo>
                    <a:pt x="495005" y="360679"/>
                  </a:lnTo>
                  <a:lnTo>
                    <a:pt x="499763" y="363219"/>
                  </a:lnTo>
                  <a:lnTo>
                    <a:pt x="501879" y="367029"/>
                  </a:lnTo>
                  <a:lnTo>
                    <a:pt x="499465" y="372109"/>
                  </a:lnTo>
                  <a:lnTo>
                    <a:pt x="482085" y="382269"/>
                  </a:lnTo>
                  <a:close/>
                </a:path>
                <a:path w="895350" h="539750">
                  <a:moveTo>
                    <a:pt x="700826" y="518159"/>
                  </a:moveTo>
                  <a:lnTo>
                    <a:pt x="275593" y="518159"/>
                  </a:lnTo>
                  <a:lnTo>
                    <a:pt x="303101" y="516889"/>
                  </a:lnTo>
                  <a:lnTo>
                    <a:pt x="653796" y="516889"/>
                  </a:lnTo>
                  <a:lnTo>
                    <a:pt x="672028" y="514349"/>
                  </a:lnTo>
                  <a:lnTo>
                    <a:pt x="685756" y="505459"/>
                  </a:lnTo>
                  <a:lnTo>
                    <a:pt x="695032" y="492759"/>
                  </a:lnTo>
                  <a:lnTo>
                    <a:pt x="699909" y="476249"/>
                  </a:lnTo>
                  <a:lnTo>
                    <a:pt x="716094" y="476249"/>
                  </a:lnTo>
                  <a:lnTo>
                    <a:pt x="714779" y="477519"/>
                  </a:lnTo>
                  <a:lnTo>
                    <a:pt x="710464" y="500379"/>
                  </a:lnTo>
                  <a:lnTo>
                    <a:pt x="700826" y="518159"/>
                  </a:lnTo>
                  <a:close/>
                </a:path>
                <a:path w="895350" h="539750">
                  <a:moveTo>
                    <a:pt x="687437" y="480059"/>
                  </a:moveTo>
                  <a:lnTo>
                    <a:pt x="213600" y="480059"/>
                  </a:lnTo>
                  <a:lnTo>
                    <a:pt x="206930" y="478789"/>
                  </a:lnTo>
                  <a:lnTo>
                    <a:pt x="204709" y="478789"/>
                  </a:lnTo>
                  <a:lnTo>
                    <a:pt x="203583" y="477519"/>
                  </a:lnTo>
                  <a:lnTo>
                    <a:pt x="696915" y="477519"/>
                  </a:lnTo>
                  <a:lnTo>
                    <a:pt x="693922" y="478789"/>
                  </a:lnTo>
                  <a:lnTo>
                    <a:pt x="687437" y="480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3698129" y="3469095"/>
              <a:ext cx="895350" cy="541020"/>
            </a:xfrm>
            <a:custGeom>
              <a:avLst/>
              <a:gdLst/>
              <a:ahLst/>
              <a:cxnLst/>
              <a:rect l="l" t="t" r="r" b="b"/>
              <a:pathLst>
                <a:path w="895350" h="541020">
                  <a:moveTo>
                    <a:pt x="793354" y="243795"/>
                  </a:moveTo>
                  <a:lnTo>
                    <a:pt x="106725" y="243795"/>
                  </a:lnTo>
                  <a:lnTo>
                    <a:pt x="106725" y="151251"/>
                  </a:lnTo>
                  <a:lnTo>
                    <a:pt x="110681" y="128503"/>
                  </a:lnTo>
                  <a:lnTo>
                    <a:pt x="121803" y="109722"/>
                  </a:lnTo>
                  <a:lnTo>
                    <a:pt x="138976" y="96971"/>
                  </a:lnTo>
                  <a:lnTo>
                    <a:pt x="161084" y="92315"/>
                  </a:lnTo>
                  <a:lnTo>
                    <a:pt x="161084" y="57367"/>
                  </a:lnTo>
                  <a:lnTo>
                    <a:pt x="165650" y="35265"/>
                  </a:lnTo>
                  <a:lnTo>
                    <a:pt x="178036" y="17037"/>
                  </a:lnTo>
                  <a:lnTo>
                    <a:pt x="196275" y="4654"/>
                  </a:lnTo>
                  <a:lnTo>
                    <a:pt x="218826" y="0"/>
                  </a:lnTo>
                  <a:lnTo>
                    <a:pt x="681512" y="0"/>
                  </a:lnTo>
                  <a:lnTo>
                    <a:pt x="726629" y="23814"/>
                  </a:lnTo>
                  <a:lnTo>
                    <a:pt x="737906" y="58919"/>
                  </a:lnTo>
                  <a:lnTo>
                    <a:pt x="737906" y="92596"/>
                  </a:lnTo>
                  <a:lnTo>
                    <a:pt x="759829" y="96971"/>
                  </a:lnTo>
                  <a:lnTo>
                    <a:pt x="760146" y="96971"/>
                  </a:lnTo>
                  <a:lnTo>
                    <a:pt x="777810" y="109386"/>
                  </a:lnTo>
                  <a:lnTo>
                    <a:pt x="789258" y="127982"/>
                  </a:lnTo>
                  <a:lnTo>
                    <a:pt x="793354" y="151251"/>
                  </a:lnTo>
                  <a:lnTo>
                    <a:pt x="793354" y="243795"/>
                  </a:lnTo>
                  <a:close/>
                </a:path>
                <a:path w="895350" h="541020">
                  <a:moveTo>
                    <a:pt x="42645" y="302273"/>
                  </a:moveTo>
                  <a:lnTo>
                    <a:pt x="26454" y="298492"/>
                  </a:lnTo>
                  <a:lnTo>
                    <a:pt x="12534" y="289535"/>
                  </a:lnTo>
                  <a:lnTo>
                    <a:pt x="3014" y="276291"/>
                  </a:lnTo>
                  <a:lnTo>
                    <a:pt x="21" y="259649"/>
                  </a:lnTo>
                  <a:lnTo>
                    <a:pt x="125" y="258027"/>
                  </a:lnTo>
                  <a:lnTo>
                    <a:pt x="196" y="257217"/>
                  </a:lnTo>
                  <a:lnTo>
                    <a:pt x="0" y="255314"/>
                  </a:lnTo>
                  <a:lnTo>
                    <a:pt x="26003" y="211224"/>
                  </a:lnTo>
                  <a:lnTo>
                    <a:pt x="42645" y="208215"/>
                  </a:lnTo>
                  <a:lnTo>
                    <a:pt x="57742" y="211417"/>
                  </a:lnTo>
                  <a:lnTo>
                    <a:pt x="70127" y="218819"/>
                  </a:lnTo>
                  <a:lnTo>
                    <a:pt x="79191" y="229814"/>
                  </a:lnTo>
                  <a:lnTo>
                    <a:pt x="84321" y="243795"/>
                  </a:lnTo>
                  <a:lnTo>
                    <a:pt x="893544" y="243795"/>
                  </a:lnTo>
                  <a:lnTo>
                    <a:pt x="894811" y="250840"/>
                  </a:lnTo>
                  <a:lnTo>
                    <a:pt x="894704" y="252459"/>
                  </a:lnTo>
                  <a:lnTo>
                    <a:pt x="894636" y="253270"/>
                  </a:lnTo>
                  <a:lnTo>
                    <a:pt x="894833" y="255173"/>
                  </a:lnTo>
                  <a:lnTo>
                    <a:pt x="894811" y="259649"/>
                  </a:lnTo>
                  <a:lnTo>
                    <a:pt x="893165" y="266696"/>
                  </a:lnTo>
                  <a:lnTo>
                    <a:pt x="84285" y="266696"/>
                  </a:lnTo>
                  <a:lnTo>
                    <a:pt x="79087" y="280630"/>
                  </a:lnTo>
                  <a:lnTo>
                    <a:pt x="69991" y="292211"/>
                  </a:lnTo>
                  <a:lnTo>
                    <a:pt x="57633" y="299929"/>
                  </a:lnTo>
                  <a:lnTo>
                    <a:pt x="42645" y="302273"/>
                  </a:lnTo>
                  <a:close/>
                </a:path>
                <a:path w="895350" h="541020">
                  <a:moveTo>
                    <a:pt x="893544" y="243795"/>
                  </a:moveTo>
                  <a:lnTo>
                    <a:pt x="810547" y="243795"/>
                  </a:lnTo>
                  <a:lnTo>
                    <a:pt x="815781" y="229814"/>
                  </a:lnTo>
                  <a:lnTo>
                    <a:pt x="824844" y="218277"/>
                  </a:lnTo>
                  <a:lnTo>
                    <a:pt x="837213" y="210560"/>
                  </a:lnTo>
                  <a:lnTo>
                    <a:pt x="852221" y="208215"/>
                  </a:lnTo>
                  <a:lnTo>
                    <a:pt x="868393" y="211997"/>
                  </a:lnTo>
                  <a:lnTo>
                    <a:pt x="882302" y="220955"/>
                  </a:lnTo>
                  <a:lnTo>
                    <a:pt x="891818" y="234198"/>
                  </a:lnTo>
                  <a:lnTo>
                    <a:pt x="893544" y="243795"/>
                  </a:lnTo>
                  <a:close/>
                </a:path>
                <a:path w="895350" h="541020">
                  <a:moveTo>
                    <a:pt x="657618" y="540703"/>
                  </a:moveTo>
                  <a:lnTo>
                    <a:pt x="248175" y="540703"/>
                  </a:lnTo>
                  <a:lnTo>
                    <a:pt x="241756" y="540486"/>
                  </a:lnTo>
                  <a:lnTo>
                    <a:pt x="220152" y="534710"/>
                  </a:lnTo>
                  <a:lnTo>
                    <a:pt x="204043" y="521278"/>
                  </a:lnTo>
                  <a:lnTo>
                    <a:pt x="193721" y="502628"/>
                  </a:lnTo>
                  <a:lnTo>
                    <a:pt x="189475" y="481197"/>
                  </a:lnTo>
                  <a:lnTo>
                    <a:pt x="177742" y="472043"/>
                  </a:lnTo>
                  <a:lnTo>
                    <a:pt x="168793" y="460355"/>
                  </a:lnTo>
                  <a:lnTo>
                    <a:pt x="163087" y="446573"/>
                  </a:lnTo>
                  <a:lnTo>
                    <a:pt x="161084" y="431138"/>
                  </a:lnTo>
                  <a:lnTo>
                    <a:pt x="161084" y="405667"/>
                  </a:lnTo>
                  <a:lnTo>
                    <a:pt x="137862" y="400604"/>
                  </a:lnTo>
                  <a:lnTo>
                    <a:pt x="120813" y="386658"/>
                  </a:lnTo>
                  <a:lnTo>
                    <a:pt x="110309" y="366418"/>
                  </a:lnTo>
                  <a:lnTo>
                    <a:pt x="106725" y="342469"/>
                  </a:lnTo>
                  <a:lnTo>
                    <a:pt x="106725" y="266696"/>
                  </a:lnTo>
                  <a:lnTo>
                    <a:pt x="793354" y="266696"/>
                  </a:lnTo>
                  <a:lnTo>
                    <a:pt x="793354" y="343983"/>
                  </a:lnTo>
                  <a:lnTo>
                    <a:pt x="789481" y="368028"/>
                  </a:lnTo>
                  <a:lnTo>
                    <a:pt x="778405" y="387569"/>
                  </a:lnTo>
                  <a:lnTo>
                    <a:pt x="761039" y="400604"/>
                  </a:lnTo>
                  <a:lnTo>
                    <a:pt x="761298" y="400604"/>
                  </a:lnTo>
                  <a:lnTo>
                    <a:pt x="737906" y="405422"/>
                  </a:lnTo>
                  <a:lnTo>
                    <a:pt x="737906" y="432229"/>
                  </a:lnTo>
                  <a:lnTo>
                    <a:pt x="735831" y="445663"/>
                  </a:lnTo>
                  <a:lnTo>
                    <a:pt x="731107" y="458011"/>
                  </a:lnTo>
                  <a:lnTo>
                    <a:pt x="724006" y="468873"/>
                  </a:lnTo>
                  <a:lnTo>
                    <a:pt x="714798" y="477850"/>
                  </a:lnTo>
                  <a:lnTo>
                    <a:pt x="710484" y="501600"/>
                  </a:lnTo>
                  <a:lnTo>
                    <a:pt x="699468" y="521669"/>
                  </a:lnTo>
                  <a:lnTo>
                    <a:pt x="681788" y="535549"/>
                  </a:lnTo>
                  <a:lnTo>
                    <a:pt x="657618" y="540703"/>
                  </a:lnTo>
                  <a:close/>
                </a:path>
                <a:path w="895350" h="541020">
                  <a:moveTo>
                    <a:pt x="852221" y="302273"/>
                  </a:moveTo>
                  <a:lnTo>
                    <a:pt x="837103" y="299072"/>
                  </a:lnTo>
                  <a:lnTo>
                    <a:pt x="824708" y="291670"/>
                  </a:lnTo>
                  <a:lnTo>
                    <a:pt x="815624" y="280630"/>
                  </a:lnTo>
                  <a:lnTo>
                    <a:pt x="810512" y="266696"/>
                  </a:lnTo>
                  <a:lnTo>
                    <a:pt x="893165" y="266696"/>
                  </a:lnTo>
                  <a:lnTo>
                    <a:pt x="891030" y="275835"/>
                  </a:lnTo>
                  <a:lnTo>
                    <a:pt x="882077" y="289746"/>
                  </a:lnTo>
                  <a:lnTo>
                    <a:pt x="868844" y="299265"/>
                  </a:lnTo>
                  <a:lnTo>
                    <a:pt x="852221" y="3022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698149" y="3469094"/>
              <a:ext cx="895350" cy="539750"/>
            </a:xfrm>
            <a:custGeom>
              <a:avLst/>
              <a:gdLst/>
              <a:ahLst/>
              <a:cxnLst/>
              <a:rect l="l" t="t" r="r" b="b"/>
              <a:pathLst>
                <a:path w="895350" h="539750">
                  <a:moveTo>
                    <a:pt x="120797" y="242569"/>
                  </a:moveTo>
                  <a:lnTo>
                    <a:pt x="106706" y="242569"/>
                  </a:lnTo>
                  <a:lnTo>
                    <a:pt x="106706" y="151129"/>
                  </a:lnTo>
                  <a:lnTo>
                    <a:pt x="110661" y="128269"/>
                  </a:lnTo>
                  <a:lnTo>
                    <a:pt x="121784" y="109219"/>
                  </a:lnTo>
                  <a:lnTo>
                    <a:pt x="138956" y="96519"/>
                  </a:lnTo>
                  <a:lnTo>
                    <a:pt x="161062" y="91439"/>
                  </a:lnTo>
                  <a:lnTo>
                    <a:pt x="161062" y="57149"/>
                  </a:lnTo>
                  <a:lnTo>
                    <a:pt x="165629" y="34289"/>
                  </a:lnTo>
                  <a:lnTo>
                    <a:pt x="178015" y="16509"/>
                  </a:lnTo>
                  <a:lnTo>
                    <a:pt x="196255" y="3809"/>
                  </a:lnTo>
                  <a:lnTo>
                    <a:pt x="218379" y="0"/>
                  </a:lnTo>
                  <a:lnTo>
                    <a:pt x="689245" y="0"/>
                  </a:lnTo>
                  <a:lnTo>
                    <a:pt x="696600" y="1269"/>
                  </a:lnTo>
                  <a:lnTo>
                    <a:pt x="713587" y="10159"/>
                  </a:lnTo>
                  <a:lnTo>
                    <a:pt x="717493" y="13969"/>
                  </a:lnTo>
                  <a:lnTo>
                    <a:pt x="225001" y="13969"/>
                  </a:lnTo>
                  <a:lnTo>
                    <a:pt x="208214" y="15239"/>
                  </a:lnTo>
                  <a:lnTo>
                    <a:pt x="193398" y="22859"/>
                  </a:lnTo>
                  <a:lnTo>
                    <a:pt x="182115" y="33019"/>
                  </a:lnTo>
                  <a:lnTo>
                    <a:pt x="175929" y="48259"/>
                  </a:lnTo>
                  <a:lnTo>
                    <a:pt x="736319" y="48259"/>
                  </a:lnTo>
                  <a:lnTo>
                    <a:pt x="737887" y="58419"/>
                  </a:lnTo>
                  <a:lnTo>
                    <a:pt x="737887" y="62229"/>
                  </a:lnTo>
                  <a:lnTo>
                    <a:pt x="175155" y="62229"/>
                  </a:lnTo>
                  <a:lnTo>
                    <a:pt x="175159" y="105409"/>
                  </a:lnTo>
                  <a:lnTo>
                    <a:pt x="161062" y="105409"/>
                  </a:lnTo>
                  <a:lnTo>
                    <a:pt x="145616" y="109219"/>
                  </a:lnTo>
                  <a:lnTo>
                    <a:pt x="132792" y="116839"/>
                  </a:lnTo>
                  <a:lnTo>
                    <a:pt x="124037" y="129539"/>
                  </a:lnTo>
                  <a:lnTo>
                    <a:pt x="120797" y="146049"/>
                  </a:lnTo>
                  <a:lnTo>
                    <a:pt x="120797" y="242569"/>
                  </a:lnTo>
                  <a:close/>
                </a:path>
                <a:path w="895350" h="539750">
                  <a:moveTo>
                    <a:pt x="736319" y="48259"/>
                  </a:moveTo>
                  <a:lnTo>
                    <a:pt x="723056" y="48259"/>
                  </a:lnTo>
                  <a:lnTo>
                    <a:pt x="712857" y="27939"/>
                  </a:lnTo>
                  <a:lnTo>
                    <a:pt x="693830" y="16509"/>
                  </a:lnTo>
                  <a:lnTo>
                    <a:pt x="670173" y="13969"/>
                  </a:lnTo>
                  <a:lnTo>
                    <a:pt x="717493" y="13969"/>
                  </a:lnTo>
                  <a:lnTo>
                    <a:pt x="726609" y="22859"/>
                  </a:lnTo>
                  <a:lnTo>
                    <a:pt x="734948" y="39369"/>
                  </a:lnTo>
                  <a:lnTo>
                    <a:pt x="736319" y="48259"/>
                  </a:lnTo>
                  <a:close/>
                </a:path>
                <a:path w="895350" h="539750">
                  <a:moveTo>
                    <a:pt x="725565" y="466089"/>
                  </a:moveTo>
                  <a:lnTo>
                    <a:pt x="662064" y="466089"/>
                  </a:lnTo>
                  <a:lnTo>
                    <a:pt x="690906" y="463549"/>
                  </a:lnTo>
                  <a:lnTo>
                    <a:pt x="713611" y="450849"/>
                  </a:lnTo>
                  <a:lnTo>
                    <a:pt x="723796" y="422909"/>
                  </a:lnTo>
                  <a:lnTo>
                    <a:pt x="723796" y="62229"/>
                  </a:lnTo>
                  <a:lnTo>
                    <a:pt x="737887" y="62229"/>
                  </a:lnTo>
                  <a:lnTo>
                    <a:pt x="737887" y="91439"/>
                  </a:lnTo>
                  <a:lnTo>
                    <a:pt x="760252" y="96519"/>
                  </a:lnTo>
                  <a:lnTo>
                    <a:pt x="772529" y="105409"/>
                  </a:lnTo>
                  <a:lnTo>
                    <a:pt x="737887" y="105409"/>
                  </a:lnTo>
                  <a:lnTo>
                    <a:pt x="737887" y="382269"/>
                  </a:lnTo>
                  <a:lnTo>
                    <a:pt x="781154" y="382269"/>
                  </a:lnTo>
                  <a:lnTo>
                    <a:pt x="778385" y="387349"/>
                  </a:lnTo>
                  <a:lnTo>
                    <a:pt x="760922" y="400049"/>
                  </a:lnTo>
                  <a:lnTo>
                    <a:pt x="737887" y="405129"/>
                  </a:lnTo>
                  <a:lnTo>
                    <a:pt x="737887" y="431799"/>
                  </a:lnTo>
                  <a:lnTo>
                    <a:pt x="735812" y="444499"/>
                  </a:lnTo>
                  <a:lnTo>
                    <a:pt x="731088" y="457199"/>
                  </a:lnTo>
                  <a:lnTo>
                    <a:pt x="725565" y="466089"/>
                  </a:lnTo>
                  <a:close/>
                </a:path>
                <a:path w="895350" h="539750">
                  <a:moveTo>
                    <a:pt x="175182" y="382269"/>
                  </a:moveTo>
                  <a:lnTo>
                    <a:pt x="161062" y="382269"/>
                  </a:lnTo>
                  <a:lnTo>
                    <a:pt x="161062" y="105409"/>
                  </a:lnTo>
                  <a:lnTo>
                    <a:pt x="175159" y="105409"/>
                  </a:lnTo>
                  <a:lnTo>
                    <a:pt x="175182" y="382269"/>
                  </a:lnTo>
                  <a:close/>
                </a:path>
                <a:path w="895350" h="539750">
                  <a:moveTo>
                    <a:pt x="781154" y="382269"/>
                  </a:moveTo>
                  <a:lnTo>
                    <a:pt x="737887" y="382269"/>
                  </a:lnTo>
                  <a:lnTo>
                    <a:pt x="753994" y="379729"/>
                  </a:lnTo>
                  <a:lnTo>
                    <a:pt x="767139" y="370839"/>
                  </a:lnTo>
                  <a:lnTo>
                    <a:pt x="775997" y="356869"/>
                  </a:lnTo>
                  <a:lnTo>
                    <a:pt x="779244" y="340359"/>
                  </a:lnTo>
                  <a:lnTo>
                    <a:pt x="779244" y="146049"/>
                  </a:lnTo>
                  <a:lnTo>
                    <a:pt x="775908" y="129539"/>
                  </a:lnTo>
                  <a:lnTo>
                    <a:pt x="766901" y="116839"/>
                  </a:lnTo>
                  <a:lnTo>
                    <a:pt x="753726" y="109219"/>
                  </a:lnTo>
                  <a:lnTo>
                    <a:pt x="737887" y="105409"/>
                  </a:lnTo>
                  <a:lnTo>
                    <a:pt x="772529" y="105409"/>
                  </a:lnTo>
                  <a:lnTo>
                    <a:pt x="777790" y="109219"/>
                  </a:lnTo>
                  <a:lnTo>
                    <a:pt x="789238" y="126999"/>
                  </a:lnTo>
                  <a:lnTo>
                    <a:pt x="793335" y="151129"/>
                  </a:lnTo>
                  <a:lnTo>
                    <a:pt x="793335" y="242569"/>
                  </a:lnTo>
                  <a:lnTo>
                    <a:pt x="827215" y="242569"/>
                  </a:lnTo>
                  <a:lnTo>
                    <a:pt x="823665" y="250189"/>
                  </a:lnTo>
                  <a:lnTo>
                    <a:pt x="831181" y="265429"/>
                  </a:lnTo>
                  <a:lnTo>
                    <a:pt x="793335" y="265429"/>
                  </a:lnTo>
                  <a:lnTo>
                    <a:pt x="793335" y="342899"/>
                  </a:lnTo>
                  <a:lnTo>
                    <a:pt x="789462" y="367029"/>
                  </a:lnTo>
                  <a:lnTo>
                    <a:pt x="781154" y="382269"/>
                  </a:lnTo>
                  <a:close/>
                </a:path>
                <a:path w="895350" h="539750">
                  <a:moveTo>
                    <a:pt x="316665" y="323849"/>
                  </a:moveTo>
                  <a:lnTo>
                    <a:pt x="282310" y="316229"/>
                  </a:lnTo>
                  <a:lnTo>
                    <a:pt x="253377" y="297179"/>
                  </a:lnTo>
                  <a:lnTo>
                    <a:pt x="233666" y="269239"/>
                  </a:lnTo>
                  <a:lnTo>
                    <a:pt x="226974" y="234949"/>
                  </a:lnTo>
                  <a:lnTo>
                    <a:pt x="234552" y="200659"/>
                  </a:lnTo>
                  <a:lnTo>
                    <a:pt x="253628" y="171449"/>
                  </a:lnTo>
                  <a:lnTo>
                    <a:pt x="281799" y="151129"/>
                  </a:lnTo>
                  <a:lnTo>
                    <a:pt x="316665" y="144779"/>
                  </a:lnTo>
                  <a:lnTo>
                    <a:pt x="351514" y="152399"/>
                  </a:lnTo>
                  <a:lnTo>
                    <a:pt x="360895" y="158749"/>
                  </a:lnTo>
                  <a:lnTo>
                    <a:pt x="316665" y="158749"/>
                  </a:lnTo>
                  <a:lnTo>
                    <a:pt x="287691" y="165099"/>
                  </a:lnTo>
                  <a:lnTo>
                    <a:pt x="263302" y="181609"/>
                  </a:lnTo>
                  <a:lnTo>
                    <a:pt x="246695" y="205739"/>
                  </a:lnTo>
                  <a:lnTo>
                    <a:pt x="241065" y="234949"/>
                  </a:lnTo>
                  <a:lnTo>
                    <a:pt x="247447" y="262889"/>
                  </a:lnTo>
                  <a:lnTo>
                    <a:pt x="263514" y="288289"/>
                  </a:lnTo>
                  <a:lnTo>
                    <a:pt x="287255" y="304799"/>
                  </a:lnTo>
                  <a:lnTo>
                    <a:pt x="316665" y="309879"/>
                  </a:lnTo>
                  <a:lnTo>
                    <a:pt x="362070" y="309879"/>
                  </a:lnTo>
                  <a:lnTo>
                    <a:pt x="351510" y="317499"/>
                  </a:lnTo>
                  <a:lnTo>
                    <a:pt x="316665" y="323849"/>
                  </a:lnTo>
                  <a:close/>
                </a:path>
                <a:path w="895350" h="539750">
                  <a:moveTo>
                    <a:pt x="581263" y="323849"/>
                  </a:moveTo>
                  <a:lnTo>
                    <a:pt x="546928" y="316229"/>
                  </a:lnTo>
                  <a:lnTo>
                    <a:pt x="518006" y="297179"/>
                  </a:lnTo>
                  <a:lnTo>
                    <a:pt x="498298" y="269239"/>
                  </a:lnTo>
                  <a:lnTo>
                    <a:pt x="491606" y="234949"/>
                  </a:lnTo>
                  <a:lnTo>
                    <a:pt x="499185" y="200659"/>
                  </a:lnTo>
                  <a:lnTo>
                    <a:pt x="518257" y="171449"/>
                  </a:lnTo>
                  <a:lnTo>
                    <a:pt x="546417" y="151129"/>
                  </a:lnTo>
                  <a:lnTo>
                    <a:pt x="581263" y="144779"/>
                  </a:lnTo>
                  <a:lnTo>
                    <a:pt x="616133" y="152399"/>
                  </a:lnTo>
                  <a:lnTo>
                    <a:pt x="625517" y="158749"/>
                  </a:lnTo>
                  <a:lnTo>
                    <a:pt x="581263" y="158749"/>
                  </a:lnTo>
                  <a:lnTo>
                    <a:pt x="552310" y="165099"/>
                  </a:lnTo>
                  <a:lnTo>
                    <a:pt x="527931" y="181609"/>
                  </a:lnTo>
                  <a:lnTo>
                    <a:pt x="511327" y="205739"/>
                  </a:lnTo>
                  <a:lnTo>
                    <a:pt x="505697" y="234949"/>
                  </a:lnTo>
                  <a:lnTo>
                    <a:pt x="512080" y="262889"/>
                  </a:lnTo>
                  <a:lnTo>
                    <a:pt x="528142" y="288289"/>
                  </a:lnTo>
                  <a:lnTo>
                    <a:pt x="551873" y="304799"/>
                  </a:lnTo>
                  <a:lnTo>
                    <a:pt x="581263" y="309879"/>
                  </a:lnTo>
                  <a:lnTo>
                    <a:pt x="626692" y="309879"/>
                  </a:lnTo>
                  <a:lnTo>
                    <a:pt x="616128" y="317499"/>
                  </a:lnTo>
                  <a:lnTo>
                    <a:pt x="581263" y="323849"/>
                  </a:lnTo>
                  <a:close/>
                </a:path>
                <a:path w="895350" h="539750">
                  <a:moveTo>
                    <a:pt x="362070" y="309879"/>
                  </a:moveTo>
                  <a:lnTo>
                    <a:pt x="316665" y="309879"/>
                  </a:lnTo>
                  <a:lnTo>
                    <a:pt x="346048" y="303529"/>
                  </a:lnTo>
                  <a:lnTo>
                    <a:pt x="369771" y="287019"/>
                  </a:lnTo>
                  <a:lnTo>
                    <a:pt x="385832" y="264159"/>
                  </a:lnTo>
                  <a:lnTo>
                    <a:pt x="392229" y="234949"/>
                  </a:lnTo>
                  <a:lnTo>
                    <a:pt x="385846" y="205739"/>
                  </a:lnTo>
                  <a:lnTo>
                    <a:pt x="369784" y="181609"/>
                  </a:lnTo>
                  <a:lnTo>
                    <a:pt x="346053" y="165099"/>
                  </a:lnTo>
                  <a:lnTo>
                    <a:pt x="316665" y="158749"/>
                  </a:lnTo>
                  <a:lnTo>
                    <a:pt x="360895" y="158749"/>
                  </a:lnTo>
                  <a:lnTo>
                    <a:pt x="379657" y="171449"/>
                  </a:lnTo>
                  <a:lnTo>
                    <a:pt x="398717" y="199389"/>
                  </a:lnTo>
                  <a:lnTo>
                    <a:pt x="406320" y="234949"/>
                  </a:lnTo>
                  <a:lnTo>
                    <a:pt x="398742" y="269239"/>
                  </a:lnTo>
                  <a:lnTo>
                    <a:pt x="379670" y="297179"/>
                  </a:lnTo>
                  <a:lnTo>
                    <a:pt x="362070" y="309879"/>
                  </a:lnTo>
                  <a:close/>
                </a:path>
                <a:path w="895350" h="539750">
                  <a:moveTo>
                    <a:pt x="626692" y="309879"/>
                  </a:moveTo>
                  <a:lnTo>
                    <a:pt x="581263" y="309879"/>
                  </a:lnTo>
                  <a:lnTo>
                    <a:pt x="610666" y="303529"/>
                  </a:lnTo>
                  <a:lnTo>
                    <a:pt x="634399" y="287019"/>
                  </a:lnTo>
                  <a:lnTo>
                    <a:pt x="650463" y="264159"/>
                  </a:lnTo>
                  <a:lnTo>
                    <a:pt x="656860" y="234949"/>
                  </a:lnTo>
                  <a:lnTo>
                    <a:pt x="650478" y="205739"/>
                  </a:lnTo>
                  <a:lnTo>
                    <a:pt x="634412" y="181609"/>
                  </a:lnTo>
                  <a:lnTo>
                    <a:pt x="610671" y="165099"/>
                  </a:lnTo>
                  <a:lnTo>
                    <a:pt x="581263" y="158749"/>
                  </a:lnTo>
                  <a:lnTo>
                    <a:pt x="625517" y="158749"/>
                  </a:lnTo>
                  <a:lnTo>
                    <a:pt x="644285" y="171449"/>
                  </a:lnTo>
                  <a:lnTo>
                    <a:pt x="663349" y="199389"/>
                  </a:lnTo>
                  <a:lnTo>
                    <a:pt x="670952" y="234949"/>
                  </a:lnTo>
                  <a:lnTo>
                    <a:pt x="663374" y="269239"/>
                  </a:lnTo>
                  <a:lnTo>
                    <a:pt x="644299" y="297179"/>
                  </a:lnTo>
                  <a:lnTo>
                    <a:pt x="626692" y="309879"/>
                  </a:lnTo>
                  <a:close/>
                </a:path>
                <a:path w="895350" h="539750">
                  <a:moveTo>
                    <a:pt x="42626" y="302259"/>
                  </a:moveTo>
                  <a:lnTo>
                    <a:pt x="26434" y="298449"/>
                  </a:lnTo>
                  <a:lnTo>
                    <a:pt x="12515" y="288289"/>
                  </a:lnTo>
                  <a:lnTo>
                    <a:pt x="2994" y="275589"/>
                  </a:lnTo>
                  <a:lnTo>
                    <a:pt x="0" y="259079"/>
                  </a:lnTo>
                  <a:lnTo>
                    <a:pt x="0" y="250189"/>
                  </a:lnTo>
                  <a:lnTo>
                    <a:pt x="3781" y="233679"/>
                  </a:lnTo>
                  <a:lnTo>
                    <a:pt x="12739" y="219709"/>
                  </a:lnTo>
                  <a:lnTo>
                    <a:pt x="25983" y="210819"/>
                  </a:lnTo>
                  <a:lnTo>
                    <a:pt x="42626" y="207009"/>
                  </a:lnTo>
                  <a:lnTo>
                    <a:pt x="57723" y="210819"/>
                  </a:lnTo>
                  <a:lnTo>
                    <a:pt x="70108" y="218439"/>
                  </a:lnTo>
                  <a:lnTo>
                    <a:pt x="73507" y="222249"/>
                  </a:lnTo>
                  <a:lnTo>
                    <a:pt x="41128" y="222249"/>
                  </a:lnTo>
                  <a:lnTo>
                    <a:pt x="21893" y="229869"/>
                  </a:lnTo>
                  <a:lnTo>
                    <a:pt x="14091" y="250189"/>
                  </a:lnTo>
                  <a:lnTo>
                    <a:pt x="23557" y="270509"/>
                  </a:lnTo>
                  <a:lnTo>
                    <a:pt x="42608" y="278129"/>
                  </a:lnTo>
                  <a:lnTo>
                    <a:pt x="79540" y="278129"/>
                  </a:lnTo>
                  <a:lnTo>
                    <a:pt x="79067" y="279399"/>
                  </a:lnTo>
                  <a:lnTo>
                    <a:pt x="69971" y="292099"/>
                  </a:lnTo>
                  <a:lnTo>
                    <a:pt x="57612" y="299719"/>
                  </a:lnTo>
                  <a:lnTo>
                    <a:pt x="42626" y="302259"/>
                  </a:lnTo>
                  <a:close/>
                </a:path>
                <a:path w="895350" h="539750">
                  <a:moveTo>
                    <a:pt x="827215" y="242569"/>
                  </a:moveTo>
                  <a:lnTo>
                    <a:pt x="810528" y="242569"/>
                  </a:lnTo>
                  <a:lnTo>
                    <a:pt x="815726" y="228599"/>
                  </a:lnTo>
                  <a:lnTo>
                    <a:pt x="824824" y="217169"/>
                  </a:lnTo>
                  <a:lnTo>
                    <a:pt x="837193" y="209549"/>
                  </a:lnTo>
                  <a:lnTo>
                    <a:pt x="852202" y="207009"/>
                  </a:lnTo>
                  <a:lnTo>
                    <a:pt x="868373" y="210819"/>
                  </a:lnTo>
                  <a:lnTo>
                    <a:pt x="882282" y="219709"/>
                  </a:lnTo>
                  <a:lnTo>
                    <a:pt x="884012" y="222249"/>
                  </a:lnTo>
                  <a:lnTo>
                    <a:pt x="852184" y="222249"/>
                  </a:lnTo>
                  <a:lnTo>
                    <a:pt x="833132" y="229869"/>
                  </a:lnTo>
                  <a:lnTo>
                    <a:pt x="827215" y="242569"/>
                  </a:lnTo>
                  <a:close/>
                </a:path>
                <a:path w="895350" h="539750">
                  <a:moveTo>
                    <a:pt x="79540" y="278129"/>
                  </a:moveTo>
                  <a:lnTo>
                    <a:pt x="42608" y="278129"/>
                  </a:lnTo>
                  <a:lnTo>
                    <a:pt x="61658" y="270509"/>
                  </a:lnTo>
                  <a:lnTo>
                    <a:pt x="71125" y="250189"/>
                  </a:lnTo>
                  <a:lnTo>
                    <a:pt x="61104" y="229869"/>
                  </a:lnTo>
                  <a:lnTo>
                    <a:pt x="41128" y="222249"/>
                  </a:lnTo>
                  <a:lnTo>
                    <a:pt x="73507" y="222249"/>
                  </a:lnTo>
                  <a:lnTo>
                    <a:pt x="79171" y="228599"/>
                  </a:lnTo>
                  <a:lnTo>
                    <a:pt x="84301" y="242569"/>
                  </a:lnTo>
                  <a:lnTo>
                    <a:pt x="120797" y="242569"/>
                  </a:lnTo>
                  <a:lnTo>
                    <a:pt x="120797" y="265429"/>
                  </a:lnTo>
                  <a:lnTo>
                    <a:pt x="84265" y="265429"/>
                  </a:lnTo>
                  <a:lnTo>
                    <a:pt x="79540" y="278129"/>
                  </a:lnTo>
                  <a:close/>
                </a:path>
                <a:path w="895350" h="539750">
                  <a:moveTo>
                    <a:pt x="889383" y="278129"/>
                  </a:moveTo>
                  <a:lnTo>
                    <a:pt x="853662" y="278129"/>
                  </a:lnTo>
                  <a:lnTo>
                    <a:pt x="872898" y="270509"/>
                  </a:lnTo>
                  <a:lnTo>
                    <a:pt x="880701" y="250189"/>
                  </a:lnTo>
                  <a:lnTo>
                    <a:pt x="871235" y="229869"/>
                  </a:lnTo>
                  <a:lnTo>
                    <a:pt x="852184" y="222249"/>
                  </a:lnTo>
                  <a:lnTo>
                    <a:pt x="884012" y="222249"/>
                  </a:lnTo>
                  <a:lnTo>
                    <a:pt x="891798" y="233679"/>
                  </a:lnTo>
                  <a:lnTo>
                    <a:pt x="894792" y="250189"/>
                  </a:lnTo>
                  <a:lnTo>
                    <a:pt x="894792" y="259079"/>
                  </a:lnTo>
                  <a:lnTo>
                    <a:pt x="891011" y="275589"/>
                  </a:lnTo>
                  <a:lnTo>
                    <a:pt x="889383" y="278129"/>
                  </a:lnTo>
                  <a:close/>
                </a:path>
                <a:path w="895350" h="539750">
                  <a:moveTo>
                    <a:pt x="657460" y="539749"/>
                  </a:moveTo>
                  <a:lnTo>
                    <a:pt x="241734" y="539749"/>
                  </a:lnTo>
                  <a:lnTo>
                    <a:pt x="220131" y="534669"/>
                  </a:lnTo>
                  <a:lnTo>
                    <a:pt x="204023" y="520699"/>
                  </a:lnTo>
                  <a:lnTo>
                    <a:pt x="193701" y="501649"/>
                  </a:lnTo>
                  <a:lnTo>
                    <a:pt x="189456" y="480059"/>
                  </a:lnTo>
                  <a:lnTo>
                    <a:pt x="177722" y="471169"/>
                  </a:lnTo>
                  <a:lnTo>
                    <a:pt x="168773" y="459739"/>
                  </a:lnTo>
                  <a:lnTo>
                    <a:pt x="163067" y="445769"/>
                  </a:lnTo>
                  <a:lnTo>
                    <a:pt x="161062" y="430529"/>
                  </a:lnTo>
                  <a:lnTo>
                    <a:pt x="161062" y="405129"/>
                  </a:lnTo>
                  <a:lnTo>
                    <a:pt x="137841" y="400049"/>
                  </a:lnTo>
                  <a:lnTo>
                    <a:pt x="120793" y="386079"/>
                  </a:lnTo>
                  <a:lnTo>
                    <a:pt x="110290" y="365759"/>
                  </a:lnTo>
                  <a:lnTo>
                    <a:pt x="106706" y="341629"/>
                  </a:lnTo>
                  <a:lnTo>
                    <a:pt x="106706" y="265429"/>
                  </a:lnTo>
                  <a:lnTo>
                    <a:pt x="120797" y="265429"/>
                  </a:lnTo>
                  <a:lnTo>
                    <a:pt x="120797" y="341629"/>
                  </a:lnTo>
                  <a:lnTo>
                    <a:pt x="124007" y="358139"/>
                  </a:lnTo>
                  <a:lnTo>
                    <a:pt x="132713" y="370839"/>
                  </a:lnTo>
                  <a:lnTo>
                    <a:pt x="145527" y="378459"/>
                  </a:lnTo>
                  <a:lnTo>
                    <a:pt x="161062" y="382269"/>
                  </a:lnTo>
                  <a:lnTo>
                    <a:pt x="175182" y="382269"/>
                  </a:lnTo>
                  <a:lnTo>
                    <a:pt x="175184" y="406399"/>
                  </a:lnTo>
                  <a:lnTo>
                    <a:pt x="177132" y="429259"/>
                  </a:lnTo>
                  <a:lnTo>
                    <a:pt x="183788" y="448309"/>
                  </a:lnTo>
                  <a:lnTo>
                    <a:pt x="197945" y="461009"/>
                  </a:lnTo>
                  <a:lnTo>
                    <a:pt x="199039" y="461009"/>
                  </a:lnTo>
                  <a:lnTo>
                    <a:pt x="200061" y="462279"/>
                  </a:lnTo>
                  <a:lnTo>
                    <a:pt x="200905" y="462279"/>
                  </a:lnTo>
                  <a:lnTo>
                    <a:pt x="206294" y="464819"/>
                  </a:lnTo>
                  <a:lnTo>
                    <a:pt x="212743" y="466089"/>
                  </a:lnTo>
                  <a:lnTo>
                    <a:pt x="725565" y="466089"/>
                  </a:lnTo>
                  <a:lnTo>
                    <a:pt x="723987" y="468629"/>
                  </a:lnTo>
                  <a:lnTo>
                    <a:pt x="716094" y="476249"/>
                  </a:lnTo>
                  <a:lnTo>
                    <a:pt x="699909" y="476249"/>
                  </a:lnTo>
                  <a:lnTo>
                    <a:pt x="696915" y="477519"/>
                  </a:lnTo>
                  <a:lnTo>
                    <a:pt x="203583" y="477519"/>
                  </a:lnTo>
                  <a:lnTo>
                    <a:pt x="203653" y="478789"/>
                  </a:lnTo>
                  <a:lnTo>
                    <a:pt x="203724" y="480059"/>
                  </a:lnTo>
                  <a:lnTo>
                    <a:pt x="246737" y="516889"/>
                  </a:lnTo>
                  <a:lnTo>
                    <a:pt x="275593" y="518159"/>
                  </a:lnTo>
                  <a:lnTo>
                    <a:pt x="700826" y="518159"/>
                  </a:lnTo>
                  <a:lnTo>
                    <a:pt x="699449" y="520699"/>
                  </a:lnTo>
                  <a:lnTo>
                    <a:pt x="681769" y="534669"/>
                  </a:lnTo>
                  <a:lnTo>
                    <a:pt x="657460" y="539749"/>
                  </a:lnTo>
                  <a:close/>
                </a:path>
                <a:path w="895350" h="539750">
                  <a:moveTo>
                    <a:pt x="852202" y="302259"/>
                  </a:moveTo>
                  <a:lnTo>
                    <a:pt x="837084" y="298449"/>
                  </a:lnTo>
                  <a:lnTo>
                    <a:pt x="824688" y="290829"/>
                  </a:lnTo>
                  <a:lnTo>
                    <a:pt x="815622" y="280669"/>
                  </a:lnTo>
                  <a:lnTo>
                    <a:pt x="810492" y="265429"/>
                  </a:lnTo>
                  <a:lnTo>
                    <a:pt x="831181" y="265429"/>
                  </a:lnTo>
                  <a:lnTo>
                    <a:pt x="833687" y="270509"/>
                  </a:lnTo>
                  <a:lnTo>
                    <a:pt x="853662" y="278129"/>
                  </a:lnTo>
                  <a:lnTo>
                    <a:pt x="889383" y="278129"/>
                  </a:lnTo>
                  <a:lnTo>
                    <a:pt x="882058" y="289559"/>
                  </a:lnTo>
                  <a:lnTo>
                    <a:pt x="868824" y="298449"/>
                  </a:lnTo>
                  <a:lnTo>
                    <a:pt x="852202" y="302259"/>
                  </a:lnTo>
                  <a:close/>
                </a:path>
                <a:path w="895350" h="539750">
                  <a:moveTo>
                    <a:pt x="440426" y="396239"/>
                  </a:moveTo>
                  <a:lnTo>
                    <a:pt x="409980" y="391159"/>
                  </a:lnTo>
                  <a:lnTo>
                    <a:pt x="382787" y="372109"/>
                  </a:lnTo>
                  <a:lnTo>
                    <a:pt x="380892" y="367029"/>
                  </a:lnTo>
                  <a:lnTo>
                    <a:pt x="383162" y="361949"/>
                  </a:lnTo>
                  <a:lnTo>
                    <a:pt x="387737" y="360679"/>
                  </a:lnTo>
                  <a:lnTo>
                    <a:pt x="392758" y="361949"/>
                  </a:lnTo>
                  <a:lnTo>
                    <a:pt x="415259" y="378459"/>
                  </a:lnTo>
                  <a:lnTo>
                    <a:pt x="440452" y="382269"/>
                  </a:lnTo>
                  <a:lnTo>
                    <a:pt x="482085" y="382269"/>
                  </a:lnTo>
                  <a:lnTo>
                    <a:pt x="471222" y="388619"/>
                  </a:lnTo>
                  <a:lnTo>
                    <a:pt x="440426" y="396239"/>
                  </a:lnTo>
                  <a:close/>
                </a:path>
                <a:path w="895350" h="539750">
                  <a:moveTo>
                    <a:pt x="482085" y="382269"/>
                  </a:moveTo>
                  <a:lnTo>
                    <a:pt x="440452" y="382269"/>
                  </a:lnTo>
                  <a:lnTo>
                    <a:pt x="465982" y="375919"/>
                  </a:lnTo>
                  <a:lnTo>
                    <a:pt x="489494" y="361949"/>
                  </a:lnTo>
                  <a:lnTo>
                    <a:pt x="495005" y="360679"/>
                  </a:lnTo>
                  <a:lnTo>
                    <a:pt x="499763" y="363219"/>
                  </a:lnTo>
                  <a:lnTo>
                    <a:pt x="501879" y="367029"/>
                  </a:lnTo>
                  <a:lnTo>
                    <a:pt x="499465" y="372109"/>
                  </a:lnTo>
                  <a:lnTo>
                    <a:pt x="482085" y="382269"/>
                  </a:lnTo>
                  <a:close/>
                </a:path>
                <a:path w="895350" h="539750">
                  <a:moveTo>
                    <a:pt x="700826" y="518159"/>
                  </a:moveTo>
                  <a:lnTo>
                    <a:pt x="275593" y="518159"/>
                  </a:lnTo>
                  <a:lnTo>
                    <a:pt x="303101" y="516889"/>
                  </a:lnTo>
                  <a:lnTo>
                    <a:pt x="653796" y="516889"/>
                  </a:lnTo>
                  <a:lnTo>
                    <a:pt x="672028" y="514349"/>
                  </a:lnTo>
                  <a:lnTo>
                    <a:pt x="685756" y="505459"/>
                  </a:lnTo>
                  <a:lnTo>
                    <a:pt x="695032" y="492759"/>
                  </a:lnTo>
                  <a:lnTo>
                    <a:pt x="699909" y="476249"/>
                  </a:lnTo>
                  <a:lnTo>
                    <a:pt x="716094" y="476249"/>
                  </a:lnTo>
                  <a:lnTo>
                    <a:pt x="714779" y="477519"/>
                  </a:lnTo>
                  <a:lnTo>
                    <a:pt x="710464" y="500379"/>
                  </a:lnTo>
                  <a:lnTo>
                    <a:pt x="700826" y="518159"/>
                  </a:lnTo>
                  <a:close/>
                </a:path>
                <a:path w="895350" h="539750">
                  <a:moveTo>
                    <a:pt x="687437" y="480059"/>
                  </a:moveTo>
                  <a:lnTo>
                    <a:pt x="213600" y="480059"/>
                  </a:lnTo>
                  <a:lnTo>
                    <a:pt x="206930" y="478789"/>
                  </a:lnTo>
                  <a:lnTo>
                    <a:pt x="204709" y="478789"/>
                  </a:lnTo>
                  <a:lnTo>
                    <a:pt x="203583" y="477519"/>
                  </a:lnTo>
                  <a:lnTo>
                    <a:pt x="696915" y="477519"/>
                  </a:lnTo>
                  <a:lnTo>
                    <a:pt x="693922" y="478789"/>
                  </a:lnTo>
                  <a:lnTo>
                    <a:pt x="687437" y="480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66288" y="39"/>
              <a:ext cx="2889637" cy="3797874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16545266" y="8967999"/>
            <a:ext cx="623570" cy="581025"/>
            <a:chOff x="16545266" y="8967999"/>
            <a:chExt cx="623570" cy="581025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10456" y="9136138"/>
              <a:ext cx="348616" cy="243537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6555632" y="8978365"/>
              <a:ext cx="603250" cy="560070"/>
            </a:xfrm>
            <a:custGeom>
              <a:avLst/>
              <a:gdLst/>
              <a:ahLst/>
              <a:cxnLst/>
              <a:rect l="l" t="t" r="r" b="b"/>
              <a:pathLst>
                <a:path w="603250" h="560070">
                  <a:moveTo>
                    <a:pt x="602662" y="279896"/>
                  </a:moveTo>
                  <a:lnTo>
                    <a:pt x="598995" y="234522"/>
                  </a:lnTo>
                  <a:lnTo>
                    <a:pt x="588382" y="191468"/>
                  </a:lnTo>
                  <a:lnTo>
                    <a:pt x="571400" y="151315"/>
                  </a:lnTo>
                  <a:lnTo>
                    <a:pt x="548627" y="114639"/>
                  </a:lnTo>
                  <a:lnTo>
                    <a:pt x="520642" y="82020"/>
                  </a:lnTo>
                  <a:lnTo>
                    <a:pt x="488022" y="54034"/>
                  </a:lnTo>
                  <a:lnTo>
                    <a:pt x="451346" y="31261"/>
                  </a:lnTo>
                  <a:lnTo>
                    <a:pt x="411193" y="14279"/>
                  </a:lnTo>
                  <a:lnTo>
                    <a:pt x="368140" y="3666"/>
                  </a:lnTo>
                  <a:lnTo>
                    <a:pt x="322765" y="0"/>
                  </a:lnTo>
                  <a:lnTo>
                    <a:pt x="316067" y="0"/>
                  </a:lnTo>
                  <a:lnTo>
                    <a:pt x="301331" y="0"/>
                  </a:lnTo>
                  <a:lnTo>
                    <a:pt x="286594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6594" y="559793"/>
                  </a:lnTo>
                  <a:lnTo>
                    <a:pt x="301331" y="559793"/>
                  </a:lnTo>
                  <a:lnTo>
                    <a:pt x="316067" y="559793"/>
                  </a:lnTo>
                  <a:lnTo>
                    <a:pt x="322765" y="559793"/>
                  </a:lnTo>
                  <a:lnTo>
                    <a:pt x="368140" y="556126"/>
                  </a:lnTo>
                  <a:lnTo>
                    <a:pt x="411193" y="545513"/>
                  </a:lnTo>
                  <a:lnTo>
                    <a:pt x="451346" y="528531"/>
                  </a:lnTo>
                  <a:lnTo>
                    <a:pt x="488022" y="505758"/>
                  </a:lnTo>
                  <a:lnTo>
                    <a:pt x="520642" y="477772"/>
                  </a:lnTo>
                  <a:lnTo>
                    <a:pt x="548627" y="445153"/>
                  </a:lnTo>
                  <a:lnTo>
                    <a:pt x="571400" y="408477"/>
                  </a:lnTo>
                  <a:lnTo>
                    <a:pt x="588382" y="368324"/>
                  </a:lnTo>
                  <a:lnTo>
                    <a:pt x="598995" y="325271"/>
                  </a:lnTo>
                  <a:lnTo>
                    <a:pt x="602662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8248985" y="3483381"/>
            <a:ext cx="895350" cy="541020"/>
            <a:chOff x="8248985" y="3483381"/>
            <a:chExt cx="895350" cy="541020"/>
          </a:xfrm>
        </p:grpSpPr>
        <p:sp>
          <p:nvSpPr>
            <p:cNvPr id="13" name="object 13" descr=""/>
            <p:cNvSpPr/>
            <p:nvPr/>
          </p:nvSpPr>
          <p:spPr>
            <a:xfrm>
              <a:off x="8248985" y="3483383"/>
              <a:ext cx="895350" cy="541020"/>
            </a:xfrm>
            <a:custGeom>
              <a:avLst/>
              <a:gdLst/>
              <a:ahLst/>
              <a:cxnLst/>
              <a:rect l="l" t="t" r="r" b="b"/>
              <a:pathLst>
                <a:path w="895350" h="541020">
                  <a:moveTo>
                    <a:pt x="793354" y="243795"/>
                  </a:moveTo>
                  <a:lnTo>
                    <a:pt x="106725" y="243795"/>
                  </a:lnTo>
                  <a:lnTo>
                    <a:pt x="106725" y="151251"/>
                  </a:lnTo>
                  <a:lnTo>
                    <a:pt x="110681" y="128503"/>
                  </a:lnTo>
                  <a:lnTo>
                    <a:pt x="121803" y="109722"/>
                  </a:lnTo>
                  <a:lnTo>
                    <a:pt x="138976" y="96971"/>
                  </a:lnTo>
                  <a:lnTo>
                    <a:pt x="161084" y="92315"/>
                  </a:lnTo>
                  <a:lnTo>
                    <a:pt x="161084" y="57367"/>
                  </a:lnTo>
                  <a:lnTo>
                    <a:pt x="165650" y="35265"/>
                  </a:lnTo>
                  <a:lnTo>
                    <a:pt x="178036" y="17037"/>
                  </a:lnTo>
                  <a:lnTo>
                    <a:pt x="196275" y="4654"/>
                  </a:lnTo>
                  <a:lnTo>
                    <a:pt x="218826" y="0"/>
                  </a:lnTo>
                  <a:lnTo>
                    <a:pt x="681512" y="0"/>
                  </a:lnTo>
                  <a:lnTo>
                    <a:pt x="726629" y="23814"/>
                  </a:lnTo>
                  <a:lnTo>
                    <a:pt x="737906" y="58919"/>
                  </a:lnTo>
                  <a:lnTo>
                    <a:pt x="737906" y="92596"/>
                  </a:lnTo>
                  <a:lnTo>
                    <a:pt x="759829" y="96971"/>
                  </a:lnTo>
                  <a:lnTo>
                    <a:pt x="760146" y="96971"/>
                  </a:lnTo>
                  <a:lnTo>
                    <a:pt x="777810" y="109386"/>
                  </a:lnTo>
                  <a:lnTo>
                    <a:pt x="789258" y="127982"/>
                  </a:lnTo>
                  <a:lnTo>
                    <a:pt x="793354" y="151251"/>
                  </a:lnTo>
                  <a:lnTo>
                    <a:pt x="793354" y="243795"/>
                  </a:lnTo>
                  <a:close/>
                </a:path>
                <a:path w="895350" h="541020">
                  <a:moveTo>
                    <a:pt x="42645" y="302273"/>
                  </a:moveTo>
                  <a:lnTo>
                    <a:pt x="26454" y="298492"/>
                  </a:lnTo>
                  <a:lnTo>
                    <a:pt x="12534" y="289535"/>
                  </a:lnTo>
                  <a:lnTo>
                    <a:pt x="3014" y="276291"/>
                  </a:lnTo>
                  <a:lnTo>
                    <a:pt x="21" y="259649"/>
                  </a:lnTo>
                  <a:lnTo>
                    <a:pt x="125" y="258027"/>
                  </a:lnTo>
                  <a:lnTo>
                    <a:pt x="196" y="257217"/>
                  </a:lnTo>
                  <a:lnTo>
                    <a:pt x="0" y="255314"/>
                  </a:lnTo>
                  <a:lnTo>
                    <a:pt x="26003" y="211224"/>
                  </a:lnTo>
                  <a:lnTo>
                    <a:pt x="42645" y="208215"/>
                  </a:lnTo>
                  <a:lnTo>
                    <a:pt x="57742" y="211417"/>
                  </a:lnTo>
                  <a:lnTo>
                    <a:pt x="70127" y="218819"/>
                  </a:lnTo>
                  <a:lnTo>
                    <a:pt x="79191" y="229814"/>
                  </a:lnTo>
                  <a:lnTo>
                    <a:pt x="84321" y="243795"/>
                  </a:lnTo>
                  <a:lnTo>
                    <a:pt x="893544" y="243795"/>
                  </a:lnTo>
                  <a:lnTo>
                    <a:pt x="894811" y="250840"/>
                  </a:lnTo>
                  <a:lnTo>
                    <a:pt x="894704" y="252459"/>
                  </a:lnTo>
                  <a:lnTo>
                    <a:pt x="894636" y="253270"/>
                  </a:lnTo>
                  <a:lnTo>
                    <a:pt x="894833" y="255173"/>
                  </a:lnTo>
                  <a:lnTo>
                    <a:pt x="894811" y="259649"/>
                  </a:lnTo>
                  <a:lnTo>
                    <a:pt x="893165" y="266696"/>
                  </a:lnTo>
                  <a:lnTo>
                    <a:pt x="84285" y="266696"/>
                  </a:lnTo>
                  <a:lnTo>
                    <a:pt x="79087" y="280630"/>
                  </a:lnTo>
                  <a:lnTo>
                    <a:pt x="69991" y="292211"/>
                  </a:lnTo>
                  <a:lnTo>
                    <a:pt x="57633" y="299929"/>
                  </a:lnTo>
                  <a:lnTo>
                    <a:pt x="42645" y="302273"/>
                  </a:lnTo>
                  <a:close/>
                </a:path>
                <a:path w="895350" h="541020">
                  <a:moveTo>
                    <a:pt x="893544" y="243795"/>
                  </a:moveTo>
                  <a:lnTo>
                    <a:pt x="810547" y="243795"/>
                  </a:lnTo>
                  <a:lnTo>
                    <a:pt x="815781" y="229814"/>
                  </a:lnTo>
                  <a:lnTo>
                    <a:pt x="824844" y="218277"/>
                  </a:lnTo>
                  <a:lnTo>
                    <a:pt x="837213" y="210560"/>
                  </a:lnTo>
                  <a:lnTo>
                    <a:pt x="852221" y="208215"/>
                  </a:lnTo>
                  <a:lnTo>
                    <a:pt x="868393" y="211997"/>
                  </a:lnTo>
                  <a:lnTo>
                    <a:pt x="882302" y="220955"/>
                  </a:lnTo>
                  <a:lnTo>
                    <a:pt x="891818" y="234198"/>
                  </a:lnTo>
                  <a:lnTo>
                    <a:pt x="893544" y="243795"/>
                  </a:lnTo>
                  <a:close/>
                </a:path>
                <a:path w="895350" h="541020">
                  <a:moveTo>
                    <a:pt x="657618" y="540703"/>
                  </a:moveTo>
                  <a:lnTo>
                    <a:pt x="248175" y="540703"/>
                  </a:lnTo>
                  <a:lnTo>
                    <a:pt x="241756" y="540486"/>
                  </a:lnTo>
                  <a:lnTo>
                    <a:pt x="220152" y="534710"/>
                  </a:lnTo>
                  <a:lnTo>
                    <a:pt x="204043" y="521278"/>
                  </a:lnTo>
                  <a:lnTo>
                    <a:pt x="193721" y="502628"/>
                  </a:lnTo>
                  <a:lnTo>
                    <a:pt x="189475" y="481197"/>
                  </a:lnTo>
                  <a:lnTo>
                    <a:pt x="177742" y="472043"/>
                  </a:lnTo>
                  <a:lnTo>
                    <a:pt x="168793" y="460355"/>
                  </a:lnTo>
                  <a:lnTo>
                    <a:pt x="163087" y="446573"/>
                  </a:lnTo>
                  <a:lnTo>
                    <a:pt x="161084" y="431138"/>
                  </a:lnTo>
                  <a:lnTo>
                    <a:pt x="161084" y="405667"/>
                  </a:lnTo>
                  <a:lnTo>
                    <a:pt x="137862" y="400604"/>
                  </a:lnTo>
                  <a:lnTo>
                    <a:pt x="120813" y="386658"/>
                  </a:lnTo>
                  <a:lnTo>
                    <a:pt x="110309" y="366418"/>
                  </a:lnTo>
                  <a:lnTo>
                    <a:pt x="106725" y="342469"/>
                  </a:lnTo>
                  <a:lnTo>
                    <a:pt x="106725" y="266696"/>
                  </a:lnTo>
                  <a:lnTo>
                    <a:pt x="793354" y="266696"/>
                  </a:lnTo>
                  <a:lnTo>
                    <a:pt x="793354" y="343983"/>
                  </a:lnTo>
                  <a:lnTo>
                    <a:pt x="789481" y="368028"/>
                  </a:lnTo>
                  <a:lnTo>
                    <a:pt x="778405" y="387569"/>
                  </a:lnTo>
                  <a:lnTo>
                    <a:pt x="761039" y="400604"/>
                  </a:lnTo>
                  <a:lnTo>
                    <a:pt x="761298" y="400604"/>
                  </a:lnTo>
                  <a:lnTo>
                    <a:pt x="737906" y="405422"/>
                  </a:lnTo>
                  <a:lnTo>
                    <a:pt x="737906" y="432229"/>
                  </a:lnTo>
                  <a:lnTo>
                    <a:pt x="735831" y="445663"/>
                  </a:lnTo>
                  <a:lnTo>
                    <a:pt x="731107" y="458011"/>
                  </a:lnTo>
                  <a:lnTo>
                    <a:pt x="724006" y="468873"/>
                  </a:lnTo>
                  <a:lnTo>
                    <a:pt x="714798" y="477850"/>
                  </a:lnTo>
                  <a:lnTo>
                    <a:pt x="710484" y="501600"/>
                  </a:lnTo>
                  <a:lnTo>
                    <a:pt x="699468" y="521669"/>
                  </a:lnTo>
                  <a:lnTo>
                    <a:pt x="681788" y="535549"/>
                  </a:lnTo>
                  <a:lnTo>
                    <a:pt x="657618" y="540703"/>
                  </a:lnTo>
                  <a:close/>
                </a:path>
                <a:path w="895350" h="541020">
                  <a:moveTo>
                    <a:pt x="852221" y="302273"/>
                  </a:moveTo>
                  <a:lnTo>
                    <a:pt x="837103" y="299072"/>
                  </a:lnTo>
                  <a:lnTo>
                    <a:pt x="824708" y="291670"/>
                  </a:lnTo>
                  <a:lnTo>
                    <a:pt x="815624" y="280630"/>
                  </a:lnTo>
                  <a:lnTo>
                    <a:pt x="810512" y="266696"/>
                  </a:lnTo>
                  <a:lnTo>
                    <a:pt x="893165" y="266696"/>
                  </a:lnTo>
                  <a:lnTo>
                    <a:pt x="891030" y="275835"/>
                  </a:lnTo>
                  <a:lnTo>
                    <a:pt x="882077" y="289746"/>
                  </a:lnTo>
                  <a:lnTo>
                    <a:pt x="868844" y="299265"/>
                  </a:lnTo>
                  <a:lnTo>
                    <a:pt x="852221" y="3022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8249005" y="3483381"/>
              <a:ext cx="895350" cy="539750"/>
            </a:xfrm>
            <a:custGeom>
              <a:avLst/>
              <a:gdLst/>
              <a:ahLst/>
              <a:cxnLst/>
              <a:rect l="l" t="t" r="r" b="b"/>
              <a:pathLst>
                <a:path w="895350" h="539750">
                  <a:moveTo>
                    <a:pt x="120797" y="242569"/>
                  </a:moveTo>
                  <a:lnTo>
                    <a:pt x="106706" y="242569"/>
                  </a:lnTo>
                  <a:lnTo>
                    <a:pt x="106706" y="151129"/>
                  </a:lnTo>
                  <a:lnTo>
                    <a:pt x="110661" y="128269"/>
                  </a:lnTo>
                  <a:lnTo>
                    <a:pt x="121784" y="109219"/>
                  </a:lnTo>
                  <a:lnTo>
                    <a:pt x="138956" y="96519"/>
                  </a:lnTo>
                  <a:lnTo>
                    <a:pt x="161062" y="91439"/>
                  </a:lnTo>
                  <a:lnTo>
                    <a:pt x="161062" y="57149"/>
                  </a:lnTo>
                  <a:lnTo>
                    <a:pt x="165629" y="34289"/>
                  </a:lnTo>
                  <a:lnTo>
                    <a:pt x="178015" y="16509"/>
                  </a:lnTo>
                  <a:lnTo>
                    <a:pt x="196255" y="3809"/>
                  </a:lnTo>
                  <a:lnTo>
                    <a:pt x="218379" y="0"/>
                  </a:lnTo>
                  <a:lnTo>
                    <a:pt x="689245" y="0"/>
                  </a:lnTo>
                  <a:lnTo>
                    <a:pt x="696600" y="1269"/>
                  </a:lnTo>
                  <a:lnTo>
                    <a:pt x="713587" y="10159"/>
                  </a:lnTo>
                  <a:lnTo>
                    <a:pt x="717493" y="13969"/>
                  </a:lnTo>
                  <a:lnTo>
                    <a:pt x="225001" y="13969"/>
                  </a:lnTo>
                  <a:lnTo>
                    <a:pt x="208214" y="15239"/>
                  </a:lnTo>
                  <a:lnTo>
                    <a:pt x="193398" y="22859"/>
                  </a:lnTo>
                  <a:lnTo>
                    <a:pt x="182115" y="33019"/>
                  </a:lnTo>
                  <a:lnTo>
                    <a:pt x="175929" y="48259"/>
                  </a:lnTo>
                  <a:lnTo>
                    <a:pt x="736319" y="48259"/>
                  </a:lnTo>
                  <a:lnTo>
                    <a:pt x="737887" y="58419"/>
                  </a:lnTo>
                  <a:lnTo>
                    <a:pt x="737887" y="62229"/>
                  </a:lnTo>
                  <a:lnTo>
                    <a:pt x="175155" y="62229"/>
                  </a:lnTo>
                  <a:lnTo>
                    <a:pt x="175159" y="105409"/>
                  </a:lnTo>
                  <a:lnTo>
                    <a:pt x="161062" y="105409"/>
                  </a:lnTo>
                  <a:lnTo>
                    <a:pt x="145616" y="109219"/>
                  </a:lnTo>
                  <a:lnTo>
                    <a:pt x="132792" y="116839"/>
                  </a:lnTo>
                  <a:lnTo>
                    <a:pt x="124037" y="129539"/>
                  </a:lnTo>
                  <a:lnTo>
                    <a:pt x="120797" y="146049"/>
                  </a:lnTo>
                  <a:lnTo>
                    <a:pt x="120797" y="242569"/>
                  </a:lnTo>
                  <a:close/>
                </a:path>
                <a:path w="895350" h="539750">
                  <a:moveTo>
                    <a:pt x="736319" y="48259"/>
                  </a:moveTo>
                  <a:lnTo>
                    <a:pt x="723056" y="48259"/>
                  </a:lnTo>
                  <a:lnTo>
                    <a:pt x="712857" y="27939"/>
                  </a:lnTo>
                  <a:lnTo>
                    <a:pt x="693830" y="16509"/>
                  </a:lnTo>
                  <a:lnTo>
                    <a:pt x="670173" y="13969"/>
                  </a:lnTo>
                  <a:lnTo>
                    <a:pt x="717493" y="13969"/>
                  </a:lnTo>
                  <a:lnTo>
                    <a:pt x="726609" y="22859"/>
                  </a:lnTo>
                  <a:lnTo>
                    <a:pt x="734948" y="39369"/>
                  </a:lnTo>
                  <a:lnTo>
                    <a:pt x="736319" y="48259"/>
                  </a:lnTo>
                  <a:close/>
                </a:path>
                <a:path w="895350" h="539750">
                  <a:moveTo>
                    <a:pt x="725565" y="466089"/>
                  </a:moveTo>
                  <a:lnTo>
                    <a:pt x="662064" y="466089"/>
                  </a:lnTo>
                  <a:lnTo>
                    <a:pt x="690906" y="463549"/>
                  </a:lnTo>
                  <a:lnTo>
                    <a:pt x="713611" y="450849"/>
                  </a:lnTo>
                  <a:lnTo>
                    <a:pt x="723796" y="422909"/>
                  </a:lnTo>
                  <a:lnTo>
                    <a:pt x="723796" y="62229"/>
                  </a:lnTo>
                  <a:lnTo>
                    <a:pt x="737887" y="62229"/>
                  </a:lnTo>
                  <a:lnTo>
                    <a:pt x="737887" y="91439"/>
                  </a:lnTo>
                  <a:lnTo>
                    <a:pt x="760252" y="96519"/>
                  </a:lnTo>
                  <a:lnTo>
                    <a:pt x="772529" y="105409"/>
                  </a:lnTo>
                  <a:lnTo>
                    <a:pt x="737887" y="105409"/>
                  </a:lnTo>
                  <a:lnTo>
                    <a:pt x="737887" y="382269"/>
                  </a:lnTo>
                  <a:lnTo>
                    <a:pt x="781154" y="382269"/>
                  </a:lnTo>
                  <a:lnTo>
                    <a:pt x="778385" y="387349"/>
                  </a:lnTo>
                  <a:lnTo>
                    <a:pt x="760922" y="400049"/>
                  </a:lnTo>
                  <a:lnTo>
                    <a:pt x="737887" y="405129"/>
                  </a:lnTo>
                  <a:lnTo>
                    <a:pt x="737887" y="431799"/>
                  </a:lnTo>
                  <a:lnTo>
                    <a:pt x="735812" y="444499"/>
                  </a:lnTo>
                  <a:lnTo>
                    <a:pt x="731088" y="457199"/>
                  </a:lnTo>
                  <a:lnTo>
                    <a:pt x="725565" y="466089"/>
                  </a:lnTo>
                  <a:close/>
                </a:path>
                <a:path w="895350" h="539750">
                  <a:moveTo>
                    <a:pt x="175182" y="382269"/>
                  </a:moveTo>
                  <a:lnTo>
                    <a:pt x="161062" y="382269"/>
                  </a:lnTo>
                  <a:lnTo>
                    <a:pt x="161062" y="105409"/>
                  </a:lnTo>
                  <a:lnTo>
                    <a:pt x="175159" y="105409"/>
                  </a:lnTo>
                  <a:lnTo>
                    <a:pt x="175182" y="382269"/>
                  </a:lnTo>
                  <a:close/>
                </a:path>
                <a:path w="895350" h="539750">
                  <a:moveTo>
                    <a:pt x="781154" y="382269"/>
                  </a:moveTo>
                  <a:lnTo>
                    <a:pt x="737887" y="382269"/>
                  </a:lnTo>
                  <a:lnTo>
                    <a:pt x="753994" y="379729"/>
                  </a:lnTo>
                  <a:lnTo>
                    <a:pt x="767139" y="370839"/>
                  </a:lnTo>
                  <a:lnTo>
                    <a:pt x="775997" y="356869"/>
                  </a:lnTo>
                  <a:lnTo>
                    <a:pt x="779244" y="340359"/>
                  </a:lnTo>
                  <a:lnTo>
                    <a:pt x="779244" y="146049"/>
                  </a:lnTo>
                  <a:lnTo>
                    <a:pt x="775908" y="129539"/>
                  </a:lnTo>
                  <a:lnTo>
                    <a:pt x="766901" y="116839"/>
                  </a:lnTo>
                  <a:lnTo>
                    <a:pt x="753726" y="109219"/>
                  </a:lnTo>
                  <a:lnTo>
                    <a:pt x="737887" y="105409"/>
                  </a:lnTo>
                  <a:lnTo>
                    <a:pt x="772529" y="105409"/>
                  </a:lnTo>
                  <a:lnTo>
                    <a:pt x="777790" y="109219"/>
                  </a:lnTo>
                  <a:lnTo>
                    <a:pt x="789238" y="126999"/>
                  </a:lnTo>
                  <a:lnTo>
                    <a:pt x="793335" y="151129"/>
                  </a:lnTo>
                  <a:lnTo>
                    <a:pt x="793335" y="242569"/>
                  </a:lnTo>
                  <a:lnTo>
                    <a:pt x="827215" y="242569"/>
                  </a:lnTo>
                  <a:lnTo>
                    <a:pt x="823665" y="250189"/>
                  </a:lnTo>
                  <a:lnTo>
                    <a:pt x="831181" y="265429"/>
                  </a:lnTo>
                  <a:lnTo>
                    <a:pt x="793335" y="265429"/>
                  </a:lnTo>
                  <a:lnTo>
                    <a:pt x="793335" y="342899"/>
                  </a:lnTo>
                  <a:lnTo>
                    <a:pt x="789462" y="367029"/>
                  </a:lnTo>
                  <a:lnTo>
                    <a:pt x="781154" y="382269"/>
                  </a:lnTo>
                  <a:close/>
                </a:path>
                <a:path w="895350" h="539750">
                  <a:moveTo>
                    <a:pt x="316665" y="323849"/>
                  </a:moveTo>
                  <a:lnTo>
                    <a:pt x="282310" y="316229"/>
                  </a:lnTo>
                  <a:lnTo>
                    <a:pt x="253377" y="297179"/>
                  </a:lnTo>
                  <a:lnTo>
                    <a:pt x="233666" y="269239"/>
                  </a:lnTo>
                  <a:lnTo>
                    <a:pt x="226974" y="234949"/>
                  </a:lnTo>
                  <a:lnTo>
                    <a:pt x="234552" y="200659"/>
                  </a:lnTo>
                  <a:lnTo>
                    <a:pt x="253628" y="171449"/>
                  </a:lnTo>
                  <a:lnTo>
                    <a:pt x="281799" y="151129"/>
                  </a:lnTo>
                  <a:lnTo>
                    <a:pt x="316665" y="144779"/>
                  </a:lnTo>
                  <a:lnTo>
                    <a:pt x="351514" y="152399"/>
                  </a:lnTo>
                  <a:lnTo>
                    <a:pt x="360895" y="158749"/>
                  </a:lnTo>
                  <a:lnTo>
                    <a:pt x="316665" y="158749"/>
                  </a:lnTo>
                  <a:lnTo>
                    <a:pt x="287691" y="165099"/>
                  </a:lnTo>
                  <a:lnTo>
                    <a:pt x="263302" y="181609"/>
                  </a:lnTo>
                  <a:lnTo>
                    <a:pt x="246695" y="205739"/>
                  </a:lnTo>
                  <a:lnTo>
                    <a:pt x="241065" y="234949"/>
                  </a:lnTo>
                  <a:lnTo>
                    <a:pt x="247447" y="262889"/>
                  </a:lnTo>
                  <a:lnTo>
                    <a:pt x="263514" y="288289"/>
                  </a:lnTo>
                  <a:lnTo>
                    <a:pt x="287255" y="304799"/>
                  </a:lnTo>
                  <a:lnTo>
                    <a:pt x="316665" y="309879"/>
                  </a:lnTo>
                  <a:lnTo>
                    <a:pt x="362070" y="309879"/>
                  </a:lnTo>
                  <a:lnTo>
                    <a:pt x="351510" y="317499"/>
                  </a:lnTo>
                  <a:lnTo>
                    <a:pt x="316665" y="323849"/>
                  </a:lnTo>
                  <a:close/>
                </a:path>
                <a:path w="895350" h="539750">
                  <a:moveTo>
                    <a:pt x="581263" y="323849"/>
                  </a:moveTo>
                  <a:lnTo>
                    <a:pt x="546928" y="316229"/>
                  </a:lnTo>
                  <a:lnTo>
                    <a:pt x="518006" y="297179"/>
                  </a:lnTo>
                  <a:lnTo>
                    <a:pt x="498298" y="269239"/>
                  </a:lnTo>
                  <a:lnTo>
                    <a:pt x="491606" y="234949"/>
                  </a:lnTo>
                  <a:lnTo>
                    <a:pt x="499185" y="200659"/>
                  </a:lnTo>
                  <a:lnTo>
                    <a:pt x="518257" y="171449"/>
                  </a:lnTo>
                  <a:lnTo>
                    <a:pt x="546417" y="151129"/>
                  </a:lnTo>
                  <a:lnTo>
                    <a:pt x="581263" y="144779"/>
                  </a:lnTo>
                  <a:lnTo>
                    <a:pt x="616133" y="152399"/>
                  </a:lnTo>
                  <a:lnTo>
                    <a:pt x="625517" y="158749"/>
                  </a:lnTo>
                  <a:lnTo>
                    <a:pt x="581263" y="158749"/>
                  </a:lnTo>
                  <a:lnTo>
                    <a:pt x="552310" y="165099"/>
                  </a:lnTo>
                  <a:lnTo>
                    <a:pt x="527931" y="181609"/>
                  </a:lnTo>
                  <a:lnTo>
                    <a:pt x="511327" y="205739"/>
                  </a:lnTo>
                  <a:lnTo>
                    <a:pt x="505697" y="234949"/>
                  </a:lnTo>
                  <a:lnTo>
                    <a:pt x="512080" y="262889"/>
                  </a:lnTo>
                  <a:lnTo>
                    <a:pt x="528142" y="288289"/>
                  </a:lnTo>
                  <a:lnTo>
                    <a:pt x="551873" y="304799"/>
                  </a:lnTo>
                  <a:lnTo>
                    <a:pt x="581263" y="309879"/>
                  </a:lnTo>
                  <a:lnTo>
                    <a:pt x="626692" y="309879"/>
                  </a:lnTo>
                  <a:lnTo>
                    <a:pt x="616128" y="317499"/>
                  </a:lnTo>
                  <a:lnTo>
                    <a:pt x="581263" y="323849"/>
                  </a:lnTo>
                  <a:close/>
                </a:path>
                <a:path w="895350" h="539750">
                  <a:moveTo>
                    <a:pt x="362070" y="309879"/>
                  </a:moveTo>
                  <a:lnTo>
                    <a:pt x="316665" y="309879"/>
                  </a:lnTo>
                  <a:lnTo>
                    <a:pt x="346048" y="303529"/>
                  </a:lnTo>
                  <a:lnTo>
                    <a:pt x="369771" y="287019"/>
                  </a:lnTo>
                  <a:lnTo>
                    <a:pt x="385832" y="264159"/>
                  </a:lnTo>
                  <a:lnTo>
                    <a:pt x="392229" y="234949"/>
                  </a:lnTo>
                  <a:lnTo>
                    <a:pt x="385846" y="205739"/>
                  </a:lnTo>
                  <a:lnTo>
                    <a:pt x="369784" y="181609"/>
                  </a:lnTo>
                  <a:lnTo>
                    <a:pt x="346053" y="165099"/>
                  </a:lnTo>
                  <a:lnTo>
                    <a:pt x="316665" y="158749"/>
                  </a:lnTo>
                  <a:lnTo>
                    <a:pt x="360895" y="158749"/>
                  </a:lnTo>
                  <a:lnTo>
                    <a:pt x="379657" y="171449"/>
                  </a:lnTo>
                  <a:lnTo>
                    <a:pt x="398717" y="199389"/>
                  </a:lnTo>
                  <a:lnTo>
                    <a:pt x="406320" y="234949"/>
                  </a:lnTo>
                  <a:lnTo>
                    <a:pt x="398742" y="269239"/>
                  </a:lnTo>
                  <a:lnTo>
                    <a:pt x="379670" y="297179"/>
                  </a:lnTo>
                  <a:lnTo>
                    <a:pt x="362070" y="309879"/>
                  </a:lnTo>
                  <a:close/>
                </a:path>
                <a:path w="895350" h="539750">
                  <a:moveTo>
                    <a:pt x="626692" y="309879"/>
                  </a:moveTo>
                  <a:lnTo>
                    <a:pt x="581263" y="309879"/>
                  </a:lnTo>
                  <a:lnTo>
                    <a:pt x="610666" y="303529"/>
                  </a:lnTo>
                  <a:lnTo>
                    <a:pt x="634399" y="287019"/>
                  </a:lnTo>
                  <a:lnTo>
                    <a:pt x="650463" y="264159"/>
                  </a:lnTo>
                  <a:lnTo>
                    <a:pt x="656860" y="234949"/>
                  </a:lnTo>
                  <a:lnTo>
                    <a:pt x="650478" y="205739"/>
                  </a:lnTo>
                  <a:lnTo>
                    <a:pt x="634412" y="181609"/>
                  </a:lnTo>
                  <a:lnTo>
                    <a:pt x="610671" y="165099"/>
                  </a:lnTo>
                  <a:lnTo>
                    <a:pt x="581263" y="158749"/>
                  </a:lnTo>
                  <a:lnTo>
                    <a:pt x="625517" y="158749"/>
                  </a:lnTo>
                  <a:lnTo>
                    <a:pt x="644285" y="171449"/>
                  </a:lnTo>
                  <a:lnTo>
                    <a:pt x="663349" y="199389"/>
                  </a:lnTo>
                  <a:lnTo>
                    <a:pt x="670952" y="234949"/>
                  </a:lnTo>
                  <a:lnTo>
                    <a:pt x="663374" y="269239"/>
                  </a:lnTo>
                  <a:lnTo>
                    <a:pt x="644299" y="297179"/>
                  </a:lnTo>
                  <a:lnTo>
                    <a:pt x="626692" y="309879"/>
                  </a:lnTo>
                  <a:close/>
                </a:path>
                <a:path w="895350" h="539750">
                  <a:moveTo>
                    <a:pt x="42626" y="302259"/>
                  </a:moveTo>
                  <a:lnTo>
                    <a:pt x="26434" y="298449"/>
                  </a:lnTo>
                  <a:lnTo>
                    <a:pt x="12515" y="288289"/>
                  </a:lnTo>
                  <a:lnTo>
                    <a:pt x="2994" y="275589"/>
                  </a:lnTo>
                  <a:lnTo>
                    <a:pt x="0" y="259079"/>
                  </a:lnTo>
                  <a:lnTo>
                    <a:pt x="0" y="250189"/>
                  </a:lnTo>
                  <a:lnTo>
                    <a:pt x="3781" y="233679"/>
                  </a:lnTo>
                  <a:lnTo>
                    <a:pt x="12739" y="219709"/>
                  </a:lnTo>
                  <a:lnTo>
                    <a:pt x="25983" y="210819"/>
                  </a:lnTo>
                  <a:lnTo>
                    <a:pt x="42626" y="207009"/>
                  </a:lnTo>
                  <a:lnTo>
                    <a:pt x="57723" y="210819"/>
                  </a:lnTo>
                  <a:lnTo>
                    <a:pt x="70108" y="218439"/>
                  </a:lnTo>
                  <a:lnTo>
                    <a:pt x="73507" y="222249"/>
                  </a:lnTo>
                  <a:lnTo>
                    <a:pt x="41128" y="222249"/>
                  </a:lnTo>
                  <a:lnTo>
                    <a:pt x="21893" y="229869"/>
                  </a:lnTo>
                  <a:lnTo>
                    <a:pt x="14091" y="250189"/>
                  </a:lnTo>
                  <a:lnTo>
                    <a:pt x="23557" y="270509"/>
                  </a:lnTo>
                  <a:lnTo>
                    <a:pt x="42608" y="278129"/>
                  </a:lnTo>
                  <a:lnTo>
                    <a:pt x="79540" y="278129"/>
                  </a:lnTo>
                  <a:lnTo>
                    <a:pt x="79067" y="279399"/>
                  </a:lnTo>
                  <a:lnTo>
                    <a:pt x="69971" y="292099"/>
                  </a:lnTo>
                  <a:lnTo>
                    <a:pt x="57612" y="299719"/>
                  </a:lnTo>
                  <a:lnTo>
                    <a:pt x="42626" y="302259"/>
                  </a:lnTo>
                  <a:close/>
                </a:path>
                <a:path w="895350" h="539750">
                  <a:moveTo>
                    <a:pt x="827215" y="242569"/>
                  </a:moveTo>
                  <a:lnTo>
                    <a:pt x="810528" y="242569"/>
                  </a:lnTo>
                  <a:lnTo>
                    <a:pt x="815726" y="228599"/>
                  </a:lnTo>
                  <a:lnTo>
                    <a:pt x="824824" y="217169"/>
                  </a:lnTo>
                  <a:lnTo>
                    <a:pt x="837193" y="209549"/>
                  </a:lnTo>
                  <a:lnTo>
                    <a:pt x="852202" y="207009"/>
                  </a:lnTo>
                  <a:lnTo>
                    <a:pt x="868373" y="210819"/>
                  </a:lnTo>
                  <a:lnTo>
                    <a:pt x="882282" y="219709"/>
                  </a:lnTo>
                  <a:lnTo>
                    <a:pt x="884012" y="222249"/>
                  </a:lnTo>
                  <a:lnTo>
                    <a:pt x="852184" y="222249"/>
                  </a:lnTo>
                  <a:lnTo>
                    <a:pt x="833132" y="229869"/>
                  </a:lnTo>
                  <a:lnTo>
                    <a:pt x="827215" y="242569"/>
                  </a:lnTo>
                  <a:close/>
                </a:path>
                <a:path w="895350" h="539750">
                  <a:moveTo>
                    <a:pt x="79540" y="278129"/>
                  </a:moveTo>
                  <a:lnTo>
                    <a:pt x="42608" y="278129"/>
                  </a:lnTo>
                  <a:lnTo>
                    <a:pt x="61658" y="270509"/>
                  </a:lnTo>
                  <a:lnTo>
                    <a:pt x="71125" y="250189"/>
                  </a:lnTo>
                  <a:lnTo>
                    <a:pt x="61104" y="229869"/>
                  </a:lnTo>
                  <a:lnTo>
                    <a:pt x="41128" y="222249"/>
                  </a:lnTo>
                  <a:lnTo>
                    <a:pt x="73507" y="222249"/>
                  </a:lnTo>
                  <a:lnTo>
                    <a:pt x="79171" y="228599"/>
                  </a:lnTo>
                  <a:lnTo>
                    <a:pt x="84301" y="242569"/>
                  </a:lnTo>
                  <a:lnTo>
                    <a:pt x="120797" y="242569"/>
                  </a:lnTo>
                  <a:lnTo>
                    <a:pt x="120797" y="265429"/>
                  </a:lnTo>
                  <a:lnTo>
                    <a:pt x="84265" y="265429"/>
                  </a:lnTo>
                  <a:lnTo>
                    <a:pt x="79540" y="278129"/>
                  </a:lnTo>
                  <a:close/>
                </a:path>
                <a:path w="895350" h="539750">
                  <a:moveTo>
                    <a:pt x="889383" y="278129"/>
                  </a:moveTo>
                  <a:lnTo>
                    <a:pt x="853662" y="278129"/>
                  </a:lnTo>
                  <a:lnTo>
                    <a:pt x="872898" y="270509"/>
                  </a:lnTo>
                  <a:lnTo>
                    <a:pt x="880701" y="250189"/>
                  </a:lnTo>
                  <a:lnTo>
                    <a:pt x="871235" y="229869"/>
                  </a:lnTo>
                  <a:lnTo>
                    <a:pt x="852184" y="222249"/>
                  </a:lnTo>
                  <a:lnTo>
                    <a:pt x="884012" y="222249"/>
                  </a:lnTo>
                  <a:lnTo>
                    <a:pt x="891798" y="233679"/>
                  </a:lnTo>
                  <a:lnTo>
                    <a:pt x="894792" y="250189"/>
                  </a:lnTo>
                  <a:lnTo>
                    <a:pt x="894792" y="259079"/>
                  </a:lnTo>
                  <a:lnTo>
                    <a:pt x="891011" y="275589"/>
                  </a:lnTo>
                  <a:lnTo>
                    <a:pt x="889383" y="278129"/>
                  </a:lnTo>
                  <a:close/>
                </a:path>
                <a:path w="895350" h="539750">
                  <a:moveTo>
                    <a:pt x="657460" y="539749"/>
                  </a:moveTo>
                  <a:lnTo>
                    <a:pt x="241734" y="539749"/>
                  </a:lnTo>
                  <a:lnTo>
                    <a:pt x="220131" y="534669"/>
                  </a:lnTo>
                  <a:lnTo>
                    <a:pt x="204023" y="520699"/>
                  </a:lnTo>
                  <a:lnTo>
                    <a:pt x="193701" y="501649"/>
                  </a:lnTo>
                  <a:lnTo>
                    <a:pt x="189456" y="480059"/>
                  </a:lnTo>
                  <a:lnTo>
                    <a:pt x="177722" y="471169"/>
                  </a:lnTo>
                  <a:lnTo>
                    <a:pt x="168773" y="459739"/>
                  </a:lnTo>
                  <a:lnTo>
                    <a:pt x="163067" y="445769"/>
                  </a:lnTo>
                  <a:lnTo>
                    <a:pt x="161062" y="430529"/>
                  </a:lnTo>
                  <a:lnTo>
                    <a:pt x="161062" y="405129"/>
                  </a:lnTo>
                  <a:lnTo>
                    <a:pt x="137841" y="400049"/>
                  </a:lnTo>
                  <a:lnTo>
                    <a:pt x="120793" y="386079"/>
                  </a:lnTo>
                  <a:lnTo>
                    <a:pt x="110290" y="365759"/>
                  </a:lnTo>
                  <a:lnTo>
                    <a:pt x="106706" y="341629"/>
                  </a:lnTo>
                  <a:lnTo>
                    <a:pt x="106706" y="265429"/>
                  </a:lnTo>
                  <a:lnTo>
                    <a:pt x="120797" y="265429"/>
                  </a:lnTo>
                  <a:lnTo>
                    <a:pt x="120797" y="341629"/>
                  </a:lnTo>
                  <a:lnTo>
                    <a:pt x="124007" y="358139"/>
                  </a:lnTo>
                  <a:lnTo>
                    <a:pt x="132713" y="370839"/>
                  </a:lnTo>
                  <a:lnTo>
                    <a:pt x="145527" y="378459"/>
                  </a:lnTo>
                  <a:lnTo>
                    <a:pt x="161062" y="382269"/>
                  </a:lnTo>
                  <a:lnTo>
                    <a:pt x="175182" y="382269"/>
                  </a:lnTo>
                  <a:lnTo>
                    <a:pt x="175184" y="406399"/>
                  </a:lnTo>
                  <a:lnTo>
                    <a:pt x="177132" y="429259"/>
                  </a:lnTo>
                  <a:lnTo>
                    <a:pt x="183788" y="448309"/>
                  </a:lnTo>
                  <a:lnTo>
                    <a:pt x="197945" y="461009"/>
                  </a:lnTo>
                  <a:lnTo>
                    <a:pt x="199039" y="461009"/>
                  </a:lnTo>
                  <a:lnTo>
                    <a:pt x="200061" y="462279"/>
                  </a:lnTo>
                  <a:lnTo>
                    <a:pt x="200905" y="462279"/>
                  </a:lnTo>
                  <a:lnTo>
                    <a:pt x="206294" y="464819"/>
                  </a:lnTo>
                  <a:lnTo>
                    <a:pt x="212743" y="466089"/>
                  </a:lnTo>
                  <a:lnTo>
                    <a:pt x="725565" y="466089"/>
                  </a:lnTo>
                  <a:lnTo>
                    <a:pt x="723987" y="468629"/>
                  </a:lnTo>
                  <a:lnTo>
                    <a:pt x="716094" y="476249"/>
                  </a:lnTo>
                  <a:lnTo>
                    <a:pt x="699909" y="476249"/>
                  </a:lnTo>
                  <a:lnTo>
                    <a:pt x="696915" y="477519"/>
                  </a:lnTo>
                  <a:lnTo>
                    <a:pt x="203583" y="477519"/>
                  </a:lnTo>
                  <a:lnTo>
                    <a:pt x="203653" y="478789"/>
                  </a:lnTo>
                  <a:lnTo>
                    <a:pt x="203724" y="480059"/>
                  </a:lnTo>
                  <a:lnTo>
                    <a:pt x="246737" y="516889"/>
                  </a:lnTo>
                  <a:lnTo>
                    <a:pt x="275593" y="518159"/>
                  </a:lnTo>
                  <a:lnTo>
                    <a:pt x="700826" y="518159"/>
                  </a:lnTo>
                  <a:lnTo>
                    <a:pt x="699449" y="520699"/>
                  </a:lnTo>
                  <a:lnTo>
                    <a:pt x="681769" y="534669"/>
                  </a:lnTo>
                  <a:lnTo>
                    <a:pt x="657460" y="539749"/>
                  </a:lnTo>
                  <a:close/>
                </a:path>
                <a:path w="895350" h="539750">
                  <a:moveTo>
                    <a:pt x="852202" y="302259"/>
                  </a:moveTo>
                  <a:lnTo>
                    <a:pt x="837084" y="298449"/>
                  </a:lnTo>
                  <a:lnTo>
                    <a:pt x="824688" y="290829"/>
                  </a:lnTo>
                  <a:lnTo>
                    <a:pt x="815622" y="280669"/>
                  </a:lnTo>
                  <a:lnTo>
                    <a:pt x="810492" y="265429"/>
                  </a:lnTo>
                  <a:lnTo>
                    <a:pt x="831181" y="265429"/>
                  </a:lnTo>
                  <a:lnTo>
                    <a:pt x="833687" y="270509"/>
                  </a:lnTo>
                  <a:lnTo>
                    <a:pt x="853662" y="278129"/>
                  </a:lnTo>
                  <a:lnTo>
                    <a:pt x="889383" y="278129"/>
                  </a:lnTo>
                  <a:lnTo>
                    <a:pt x="882058" y="289559"/>
                  </a:lnTo>
                  <a:lnTo>
                    <a:pt x="868824" y="298449"/>
                  </a:lnTo>
                  <a:lnTo>
                    <a:pt x="852202" y="302259"/>
                  </a:lnTo>
                  <a:close/>
                </a:path>
                <a:path w="895350" h="539750">
                  <a:moveTo>
                    <a:pt x="440426" y="396239"/>
                  </a:moveTo>
                  <a:lnTo>
                    <a:pt x="409980" y="391159"/>
                  </a:lnTo>
                  <a:lnTo>
                    <a:pt x="382787" y="372109"/>
                  </a:lnTo>
                  <a:lnTo>
                    <a:pt x="380892" y="367029"/>
                  </a:lnTo>
                  <a:lnTo>
                    <a:pt x="383162" y="361949"/>
                  </a:lnTo>
                  <a:lnTo>
                    <a:pt x="387737" y="360679"/>
                  </a:lnTo>
                  <a:lnTo>
                    <a:pt x="392758" y="361949"/>
                  </a:lnTo>
                  <a:lnTo>
                    <a:pt x="415259" y="378459"/>
                  </a:lnTo>
                  <a:lnTo>
                    <a:pt x="440452" y="382269"/>
                  </a:lnTo>
                  <a:lnTo>
                    <a:pt x="482085" y="382269"/>
                  </a:lnTo>
                  <a:lnTo>
                    <a:pt x="471222" y="388619"/>
                  </a:lnTo>
                  <a:lnTo>
                    <a:pt x="440426" y="396239"/>
                  </a:lnTo>
                  <a:close/>
                </a:path>
                <a:path w="895350" h="539750">
                  <a:moveTo>
                    <a:pt x="482085" y="382269"/>
                  </a:moveTo>
                  <a:lnTo>
                    <a:pt x="440452" y="382269"/>
                  </a:lnTo>
                  <a:lnTo>
                    <a:pt x="465982" y="375919"/>
                  </a:lnTo>
                  <a:lnTo>
                    <a:pt x="489494" y="361949"/>
                  </a:lnTo>
                  <a:lnTo>
                    <a:pt x="495005" y="360679"/>
                  </a:lnTo>
                  <a:lnTo>
                    <a:pt x="499763" y="363219"/>
                  </a:lnTo>
                  <a:lnTo>
                    <a:pt x="501879" y="367029"/>
                  </a:lnTo>
                  <a:lnTo>
                    <a:pt x="499465" y="372109"/>
                  </a:lnTo>
                  <a:lnTo>
                    <a:pt x="482085" y="382269"/>
                  </a:lnTo>
                  <a:close/>
                </a:path>
                <a:path w="895350" h="539750">
                  <a:moveTo>
                    <a:pt x="700826" y="518159"/>
                  </a:moveTo>
                  <a:lnTo>
                    <a:pt x="275593" y="518159"/>
                  </a:lnTo>
                  <a:lnTo>
                    <a:pt x="303101" y="516889"/>
                  </a:lnTo>
                  <a:lnTo>
                    <a:pt x="653796" y="516889"/>
                  </a:lnTo>
                  <a:lnTo>
                    <a:pt x="672028" y="514349"/>
                  </a:lnTo>
                  <a:lnTo>
                    <a:pt x="685756" y="505459"/>
                  </a:lnTo>
                  <a:lnTo>
                    <a:pt x="695032" y="492759"/>
                  </a:lnTo>
                  <a:lnTo>
                    <a:pt x="699909" y="476249"/>
                  </a:lnTo>
                  <a:lnTo>
                    <a:pt x="716094" y="476249"/>
                  </a:lnTo>
                  <a:lnTo>
                    <a:pt x="714779" y="477519"/>
                  </a:lnTo>
                  <a:lnTo>
                    <a:pt x="710464" y="500379"/>
                  </a:lnTo>
                  <a:lnTo>
                    <a:pt x="700826" y="518159"/>
                  </a:lnTo>
                  <a:close/>
                </a:path>
                <a:path w="895350" h="539750">
                  <a:moveTo>
                    <a:pt x="687437" y="480059"/>
                  </a:moveTo>
                  <a:lnTo>
                    <a:pt x="213600" y="480059"/>
                  </a:lnTo>
                  <a:lnTo>
                    <a:pt x="206930" y="478789"/>
                  </a:lnTo>
                  <a:lnTo>
                    <a:pt x="204709" y="478789"/>
                  </a:lnTo>
                  <a:lnTo>
                    <a:pt x="203583" y="477519"/>
                  </a:lnTo>
                  <a:lnTo>
                    <a:pt x="696915" y="477519"/>
                  </a:lnTo>
                  <a:lnTo>
                    <a:pt x="693922" y="478789"/>
                  </a:lnTo>
                  <a:lnTo>
                    <a:pt x="687437" y="480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5" name="object 1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93881" y="5419725"/>
            <a:ext cx="2743199" cy="274319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94360" y="6075482"/>
            <a:ext cx="4600574" cy="142874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238919" y="5333378"/>
            <a:ext cx="4171949" cy="2828924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40"/>
              <a:t>HARDWARE</a:t>
            </a:r>
            <a:r>
              <a:rPr dirty="0" spc="254"/>
              <a:t> </a:t>
            </a:r>
            <a:r>
              <a:rPr dirty="0" spc="-705"/>
              <a:t>PARTS</a:t>
            </a:r>
          </a:p>
        </p:txBody>
      </p:sp>
      <p:sp>
        <p:nvSpPr>
          <p:cNvPr id="19" name="object 19" descr=""/>
          <p:cNvSpPr txBox="1"/>
          <p:nvPr/>
        </p:nvSpPr>
        <p:spPr>
          <a:xfrm>
            <a:off x="1714408" y="4225925"/>
            <a:ext cx="1828164" cy="8636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 marR="5080" indent="160655">
              <a:lnSpc>
                <a:spcPts val="3000"/>
              </a:lnSpc>
              <a:spcBef>
                <a:spcPts val="700"/>
              </a:spcBef>
            </a:pPr>
            <a:r>
              <a:rPr dirty="0" sz="3000" spc="204" b="1">
                <a:solidFill>
                  <a:srgbClr val="290505"/>
                </a:solidFill>
                <a:latin typeface="Calibri"/>
                <a:cs typeface="Calibri"/>
              </a:rPr>
              <a:t>Arduino </a:t>
            </a:r>
            <a:r>
              <a:rPr dirty="0" sz="3000" spc="110" b="1">
                <a:solidFill>
                  <a:srgbClr val="290505"/>
                </a:solidFill>
                <a:latin typeface="Calibri"/>
                <a:cs typeface="Calibri"/>
              </a:rPr>
              <a:t>Mega2560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137161" y="4225925"/>
            <a:ext cx="3118485" cy="8636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 marR="5080" indent="460375">
              <a:lnSpc>
                <a:spcPts val="3000"/>
              </a:lnSpc>
              <a:spcBef>
                <a:spcPts val="700"/>
              </a:spcBef>
              <a:tabLst>
                <a:tab pos="1174115" algn="l"/>
                <a:tab pos="1215390" algn="l"/>
              </a:tabLst>
            </a:pPr>
            <a:r>
              <a:rPr dirty="0" sz="3000" spc="405" b="1">
                <a:solidFill>
                  <a:srgbClr val="290505"/>
                </a:solidFill>
                <a:latin typeface="Calibri"/>
                <a:cs typeface="Calibri"/>
              </a:rPr>
              <a:t>DC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20" b="1">
                <a:solidFill>
                  <a:srgbClr val="290505"/>
                </a:solidFill>
                <a:latin typeface="Calibri"/>
                <a:cs typeface="Calibri"/>
              </a:rPr>
              <a:t>MOTOR </a:t>
            </a:r>
            <a:r>
              <a:rPr dirty="0" sz="3000" spc="315" b="1">
                <a:solidFill>
                  <a:srgbClr val="290505"/>
                </a:solidFill>
                <a:latin typeface="Calibri"/>
                <a:cs typeface="Calibri"/>
              </a:rPr>
              <a:t>WITH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	</a:t>
            </a:r>
            <a:r>
              <a:rPr dirty="0" sz="3000" spc="355" b="1">
                <a:solidFill>
                  <a:srgbClr val="290505"/>
                </a:solidFill>
                <a:latin typeface="Calibri"/>
                <a:cs typeface="Calibri"/>
              </a:rPr>
              <a:t>GEARBOX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3046967" y="4225925"/>
            <a:ext cx="21971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3105" algn="l"/>
              </a:tabLst>
            </a:pPr>
            <a:r>
              <a:rPr dirty="0" sz="3000" spc="405" b="1">
                <a:solidFill>
                  <a:srgbClr val="290505"/>
                </a:solidFill>
                <a:latin typeface="Calibri"/>
                <a:cs typeface="Calibri"/>
              </a:rPr>
              <a:t>DC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20" b="1">
                <a:solidFill>
                  <a:srgbClr val="290505"/>
                </a:solidFill>
                <a:latin typeface="Calibri"/>
                <a:cs typeface="Calibri"/>
              </a:rPr>
              <a:t>MOTOR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720173"/>
            <a:ext cx="18288000" cy="9306560"/>
            <a:chOff x="0" y="720173"/>
            <a:chExt cx="18288000" cy="9306560"/>
          </a:xfrm>
        </p:grpSpPr>
        <p:sp>
          <p:nvSpPr>
            <p:cNvPr id="3" name="object 3" descr=""/>
            <p:cNvSpPr/>
            <p:nvPr/>
          </p:nvSpPr>
          <p:spPr>
            <a:xfrm>
              <a:off x="0" y="2477636"/>
              <a:ext cx="18288000" cy="7548880"/>
            </a:xfrm>
            <a:custGeom>
              <a:avLst/>
              <a:gdLst/>
              <a:ahLst/>
              <a:cxnLst/>
              <a:rect l="l" t="t" r="r" b="b"/>
              <a:pathLst>
                <a:path w="18288000" h="7548880">
                  <a:moveTo>
                    <a:pt x="18288000" y="7548694"/>
                  </a:moveTo>
                  <a:lnTo>
                    <a:pt x="0" y="7548694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7548694"/>
                  </a:lnTo>
                  <a:close/>
                </a:path>
              </a:pathLst>
            </a:custGeom>
            <a:solidFill>
              <a:srgbClr val="01B575">
                <a:alpha val="14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9702" y="720173"/>
              <a:ext cx="5278299" cy="574744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81380" y="8712014"/>
              <a:ext cx="334266" cy="243537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6555273" y="8554241"/>
              <a:ext cx="563880" cy="560070"/>
            </a:xfrm>
            <a:custGeom>
              <a:avLst/>
              <a:gdLst/>
              <a:ahLst/>
              <a:cxnLst/>
              <a:rect l="l" t="t" r="r" b="b"/>
              <a:pathLst>
                <a:path w="563880" h="560070">
                  <a:moveTo>
                    <a:pt x="563254" y="279896"/>
                  </a:moveTo>
                  <a:lnTo>
                    <a:pt x="559587" y="234522"/>
                  </a:lnTo>
                  <a:lnTo>
                    <a:pt x="548974" y="191468"/>
                  </a:lnTo>
                  <a:lnTo>
                    <a:pt x="531992" y="151315"/>
                  </a:lnTo>
                  <a:lnTo>
                    <a:pt x="509219" y="114639"/>
                  </a:lnTo>
                  <a:lnTo>
                    <a:pt x="481234" y="82020"/>
                  </a:lnTo>
                  <a:lnTo>
                    <a:pt x="448614" y="54034"/>
                  </a:lnTo>
                  <a:lnTo>
                    <a:pt x="411938" y="31261"/>
                  </a:lnTo>
                  <a:lnTo>
                    <a:pt x="371785" y="14279"/>
                  </a:lnTo>
                  <a:lnTo>
                    <a:pt x="328732" y="3666"/>
                  </a:lnTo>
                  <a:lnTo>
                    <a:pt x="283357" y="0"/>
                  </a:lnTo>
                  <a:lnTo>
                    <a:pt x="279896" y="0"/>
                  </a:lnTo>
                  <a:lnTo>
                    <a:pt x="234522" y="3666"/>
                  </a:lnTo>
                  <a:lnTo>
                    <a:pt x="191468" y="14279"/>
                  </a:lnTo>
                  <a:lnTo>
                    <a:pt x="151315" y="31261"/>
                  </a:lnTo>
                  <a:lnTo>
                    <a:pt x="114639" y="54034"/>
                  </a:lnTo>
                  <a:lnTo>
                    <a:pt x="82020" y="82020"/>
                  </a:lnTo>
                  <a:lnTo>
                    <a:pt x="54034" y="114639"/>
                  </a:lnTo>
                  <a:lnTo>
                    <a:pt x="31261" y="151315"/>
                  </a:lnTo>
                  <a:lnTo>
                    <a:pt x="14279" y="191468"/>
                  </a:lnTo>
                  <a:lnTo>
                    <a:pt x="3666" y="234522"/>
                  </a:lnTo>
                  <a:lnTo>
                    <a:pt x="0" y="279896"/>
                  </a:lnTo>
                  <a:lnTo>
                    <a:pt x="3666" y="325271"/>
                  </a:lnTo>
                  <a:lnTo>
                    <a:pt x="14279" y="368324"/>
                  </a:lnTo>
                  <a:lnTo>
                    <a:pt x="31261" y="408477"/>
                  </a:lnTo>
                  <a:lnTo>
                    <a:pt x="54034" y="445153"/>
                  </a:lnTo>
                  <a:lnTo>
                    <a:pt x="82020" y="477772"/>
                  </a:lnTo>
                  <a:lnTo>
                    <a:pt x="114639" y="505758"/>
                  </a:lnTo>
                  <a:lnTo>
                    <a:pt x="151315" y="528531"/>
                  </a:lnTo>
                  <a:lnTo>
                    <a:pt x="191468" y="545513"/>
                  </a:lnTo>
                  <a:lnTo>
                    <a:pt x="234522" y="556126"/>
                  </a:lnTo>
                  <a:lnTo>
                    <a:pt x="279896" y="559793"/>
                  </a:lnTo>
                  <a:lnTo>
                    <a:pt x="283357" y="559793"/>
                  </a:lnTo>
                  <a:lnTo>
                    <a:pt x="328732" y="556126"/>
                  </a:lnTo>
                  <a:lnTo>
                    <a:pt x="371785" y="545513"/>
                  </a:lnTo>
                  <a:lnTo>
                    <a:pt x="411938" y="528531"/>
                  </a:lnTo>
                  <a:lnTo>
                    <a:pt x="448614" y="505758"/>
                  </a:lnTo>
                  <a:lnTo>
                    <a:pt x="481234" y="477772"/>
                  </a:lnTo>
                  <a:lnTo>
                    <a:pt x="509219" y="445153"/>
                  </a:lnTo>
                  <a:lnTo>
                    <a:pt x="531992" y="408477"/>
                  </a:lnTo>
                  <a:lnTo>
                    <a:pt x="548974" y="368324"/>
                  </a:lnTo>
                  <a:lnTo>
                    <a:pt x="559587" y="325271"/>
                  </a:lnTo>
                  <a:lnTo>
                    <a:pt x="563254" y="279896"/>
                  </a:lnTo>
                  <a:close/>
                </a:path>
              </a:pathLst>
            </a:custGeom>
            <a:ln w="20733">
              <a:solidFill>
                <a:srgbClr val="01B57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5137" y="3549762"/>
              <a:ext cx="4781549" cy="31908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68673" y="3549762"/>
              <a:ext cx="4924424" cy="32003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51363" y="7725046"/>
              <a:ext cx="3219449" cy="18478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94469" y="7715521"/>
              <a:ext cx="3181349" cy="185737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40"/>
              <a:t>HARDWARE</a:t>
            </a:r>
            <a:r>
              <a:rPr dirty="0" spc="254"/>
              <a:t> </a:t>
            </a:r>
            <a:r>
              <a:rPr dirty="0" spc="-705"/>
              <a:t>PARTS</a:t>
            </a:r>
          </a:p>
        </p:txBody>
      </p:sp>
      <p:sp>
        <p:nvSpPr>
          <p:cNvPr id="12" name="object 12" descr=""/>
          <p:cNvSpPr txBox="1"/>
          <p:nvPr/>
        </p:nvSpPr>
        <p:spPr>
          <a:xfrm>
            <a:off x="477230" y="2755066"/>
            <a:ext cx="468947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41755" algn="l"/>
                <a:tab pos="2961005" algn="l"/>
              </a:tabLst>
            </a:pPr>
            <a:r>
              <a:rPr dirty="0" sz="3000" spc="275" b="1">
                <a:solidFill>
                  <a:srgbClr val="290505"/>
                </a:solidFill>
                <a:latin typeface="Calibri"/>
                <a:cs typeface="Calibri"/>
              </a:rPr>
              <a:t>L298N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20" b="1">
                <a:solidFill>
                  <a:srgbClr val="290505"/>
                </a:solidFill>
                <a:latin typeface="Calibri"/>
                <a:cs typeface="Calibri"/>
              </a:rPr>
              <a:t>MOTOR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80" b="1">
                <a:solidFill>
                  <a:srgbClr val="290505"/>
                </a:solidFill>
                <a:latin typeface="Calibri"/>
                <a:cs typeface="Calibri"/>
              </a:rPr>
              <a:t>DRIVERS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326617" y="2743668"/>
            <a:ext cx="1635125" cy="49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100" spc="225" b="1">
                <a:solidFill>
                  <a:srgbClr val="290505"/>
                </a:solidFill>
                <a:latin typeface="Calibri"/>
                <a:cs typeface="Calibri"/>
              </a:rPr>
              <a:t>ESP8266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299760" y="6931296"/>
            <a:ext cx="254698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3105" algn="l"/>
              </a:tabLst>
            </a:pPr>
            <a:r>
              <a:rPr dirty="0" sz="3000" spc="405" b="1">
                <a:solidFill>
                  <a:srgbClr val="290505"/>
                </a:solidFill>
                <a:latin typeface="Calibri"/>
                <a:cs typeface="Calibri"/>
              </a:rPr>
              <a:t>DC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195" b="1">
                <a:solidFill>
                  <a:srgbClr val="290505"/>
                </a:solidFill>
                <a:latin typeface="Calibri"/>
                <a:cs typeface="Calibri"/>
              </a:rPr>
              <a:t>Converter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091104" y="6931296"/>
            <a:ext cx="293116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47165" algn="l"/>
              </a:tabLst>
            </a:pPr>
            <a:r>
              <a:rPr dirty="0" sz="3000" spc="330" b="1">
                <a:solidFill>
                  <a:srgbClr val="290505"/>
                </a:solidFill>
                <a:latin typeface="Calibri"/>
                <a:cs typeface="Calibri"/>
              </a:rPr>
              <a:t>SERVO</a:t>
            </a:r>
            <a:r>
              <a:rPr dirty="0" sz="3000" b="1">
                <a:solidFill>
                  <a:srgbClr val="290505"/>
                </a:solidFill>
                <a:latin typeface="Calibri"/>
                <a:cs typeface="Calibri"/>
              </a:rPr>
              <a:t>	</a:t>
            </a:r>
            <a:r>
              <a:rPr dirty="0" sz="3000" spc="320" b="1">
                <a:solidFill>
                  <a:srgbClr val="290505"/>
                </a:solidFill>
                <a:latin typeface="Calibri"/>
                <a:cs typeface="Calibri"/>
              </a:rPr>
              <a:t>MOTOR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فاطمة الزهراء صعيدي</dc:creator>
  <cp:keywords>DAGPu-cJqt0,BAFRo3jUg2E</cp:keywords>
  <dc:title>Green and Orange Vibrant Animated AI and Machine Learning Presentation</dc:title>
  <dcterms:created xsi:type="dcterms:W3CDTF">2025-05-24T15:35:23Z</dcterms:created>
  <dcterms:modified xsi:type="dcterms:W3CDTF">2025-05-24T15:35:23Z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2024-09-08T00:00:00Z</vt:filetime>
  </property>
  <property fmtid="{D5CDD505-2E9C-101B-9397-08002B2CF9AE}" pid="3" name="Creator">
    <vt:lpwstr>Canva</vt:lpwstr>
  </property>
  <property fmtid="{D5CDD505-2E9C-101B-9397-08002B2CF9AE}" pid="4" name="LastSaved">
    <vt:filetime>2025-05-24T00:00:00Z</vt:filetime>
  </property>
  <property fmtid="{D5CDD505-2E9C-101B-9397-08002B2CF9AE}" pid="5" name="Producer">
    <vt:lpwstr>Canva</vt:lpwstr>
  </property>
</Properties>
</file>