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</p:sldMasterIdLst>
  <p:notesMasterIdLst>
    <p:notesMasterId r:id="rId30"/>
  </p:notesMasterIdLst>
  <p:handoutMasterIdLst>
    <p:handoutMasterId r:id="rId31"/>
  </p:handoutMasterIdLst>
  <p:sldIdLst>
    <p:sldId id="410" r:id="rId5"/>
    <p:sldId id="391" r:id="rId6"/>
    <p:sldId id="383" r:id="rId7"/>
    <p:sldId id="428" r:id="rId8"/>
    <p:sldId id="431" r:id="rId9"/>
    <p:sldId id="426" r:id="rId10"/>
    <p:sldId id="411" r:id="rId11"/>
    <p:sldId id="408" r:id="rId12"/>
    <p:sldId id="412" r:id="rId13"/>
    <p:sldId id="413" r:id="rId14"/>
    <p:sldId id="424" r:id="rId15"/>
    <p:sldId id="423" r:id="rId16"/>
    <p:sldId id="414" r:id="rId17"/>
    <p:sldId id="415" r:id="rId18"/>
    <p:sldId id="418" r:id="rId19"/>
    <p:sldId id="416" r:id="rId20"/>
    <p:sldId id="419" r:id="rId21"/>
    <p:sldId id="421" r:id="rId22"/>
    <p:sldId id="420" r:id="rId23"/>
    <p:sldId id="422" r:id="rId24"/>
    <p:sldId id="427" r:id="rId25"/>
    <p:sldId id="397" r:id="rId26"/>
    <p:sldId id="407" r:id="rId27"/>
    <p:sldId id="404" r:id="rId28"/>
    <p:sldId id="43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CC35EA-0DE0-44B2-87A0-3867B9906A2B}" v="244" dt="2024-06-30T13:02:52.421"/>
  </p1510:revLst>
</p1510:revInfo>
</file>

<file path=ppt/tableStyles.xml><?xml version="1.0" encoding="utf-8"?>
<a:tblStyleLst xmlns:a="http://schemas.openxmlformats.org/drawingml/2006/main" def="{8A107856-5554-42FB-B03E-39F5DBC370B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327" autoAdjust="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mmad Moghrabi" userId="802980526e83edd0" providerId="LiveId" clId="{1ECC35EA-0DE0-44B2-87A0-3867B9906A2B}"/>
    <pc:docChg chg="undo custSel addSld delSld modSld sldOrd">
      <pc:chgData name="Mohammad Moghrabi" userId="802980526e83edd0" providerId="LiveId" clId="{1ECC35EA-0DE0-44B2-87A0-3867B9906A2B}" dt="2024-07-01T17:59:39.166" v="1181" actId="20577"/>
      <pc:docMkLst>
        <pc:docMk/>
      </pc:docMkLst>
      <pc:sldChg chg="modSp mod">
        <pc:chgData name="Mohammad Moghrabi" userId="802980526e83edd0" providerId="LiveId" clId="{1ECC35EA-0DE0-44B2-87A0-3867B9906A2B}" dt="2024-06-29T17:14:25.228" v="161" actId="20577"/>
        <pc:sldMkLst>
          <pc:docMk/>
          <pc:sldMk cId="2039059756" sldId="397"/>
        </pc:sldMkLst>
        <pc:spChg chg="mod">
          <ac:chgData name="Mohammad Moghrabi" userId="802980526e83edd0" providerId="LiveId" clId="{1ECC35EA-0DE0-44B2-87A0-3867B9906A2B}" dt="2024-06-29T17:14:25.228" v="161" actId="20577"/>
          <ac:spMkLst>
            <pc:docMk/>
            <pc:sldMk cId="2039059756" sldId="397"/>
            <ac:spMk id="3" creationId="{591442CD-A26D-1761-8CE7-8BC3075BB4ED}"/>
          </ac:spMkLst>
        </pc:spChg>
        <pc:spChg chg="mod">
          <ac:chgData name="Mohammad Moghrabi" userId="802980526e83edd0" providerId="LiveId" clId="{1ECC35EA-0DE0-44B2-87A0-3867B9906A2B}" dt="2024-06-29T17:14:22.663" v="160" actId="14100"/>
          <ac:spMkLst>
            <pc:docMk/>
            <pc:sldMk cId="2039059756" sldId="397"/>
            <ac:spMk id="9" creationId="{5AB6D40A-2A0A-AF3D-8CF7-3ECD37765637}"/>
          </ac:spMkLst>
        </pc:spChg>
      </pc:sldChg>
      <pc:sldChg chg="modSp mod">
        <pc:chgData name="Mohammad Moghrabi" userId="802980526e83edd0" providerId="LiveId" clId="{1ECC35EA-0DE0-44B2-87A0-3867B9906A2B}" dt="2024-06-30T12:57:59.815" v="1008" actId="14100"/>
        <pc:sldMkLst>
          <pc:docMk/>
          <pc:sldMk cId="4261132419" sldId="398"/>
        </pc:sldMkLst>
        <pc:spChg chg="mod">
          <ac:chgData name="Mohammad Moghrabi" userId="802980526e83edd0" providerId="LiveId" clId="{1ECC35EA-0DE0-44B2-87A0-3867B9906A2B}" dt="2024-06-30T12:57:59.815" v="1008" actId="14100"/>
          <ac:spMkLst>
            <pc:docMk/>
            <pc:sldMk cId="4261132419" sldId="398"/>
            <ac:spMk id="3" creationId="{8BE734F0-2DDD-AF70-F13D-F9E4C1929411}"/>
          </ac:spMkLst>
        </pc:spChg>
      </pc:sldChg>
      <pc:sldChg chg="modSp mod">
        <pc:chgData name="Mohammad Moghrabi" userId="802980526e83edd0" providerId="LiveId" clId="{1ECC35EA-0DE0-44B2-87A0-3867B9906A2B}" dt="2024-07-01T17:59:39.166" v="1181" actId="20577"/>
        <pc:sldMkLst>
          <pc:docMk/>
          <pc:sldMk cId="1850768898" sldId="404"/>
        </pc:sldMkLst>
        <pc:spChg chg="mod">
          <ac:chgData name="Mohammad Moghrabi" userId="802980526e83edd0" providerId="LiveId" clId="{1ECC35EA-0DE0-44B2-87A0-3867B9906A2B}" dt="2024-06-29T17:38:42.012" v="260" actId="20577"/>
          <ac:spMkLst>
            <pc:docMk/>
            <pc:sldMk cId="1850768898" sldId="404"/>
            <ac:spMk id="2" creationId="{F0759DC4-8B30-98A0-5BAB-C78BA4A4AD55}"/>
          </ac:spMkLst>
        </pc:spChg>
        <pc:spChg chg="mod">
          <ac:chgData name="Mohammad Moghrabi" userId="802980526e83edd0" providerId="LiveId" clId="{1ECC35EA-0DE0-44B2-87A0-3867B9906A2B}" dt="2024-07-01T17:59:39.166" v="1181" actId="20577"/>
          <ac:spMkLst>
            <pc:docMk/>
            <pc:sldMk cId="1850768898" sldId="404"/>
            <ac:spMk id="3" creationId="{4096FB3A-B62C-3DAB-4FD1-B4EBDD650AEF}"/>
          </ac:spMkLst>
        </pc:spChg>
        <pc:spChg chg="mod">
          <ac:chgData name="Mohammad Moghrabi" userId="802980526e83edd0" providerId="LiveId" clId="{1ECC35EA-0DE0-44B2-87A0-3867B9906A2B}" dt="2024-06-29T17:38:52.386" v="286" actId="20577"/>
          <ac:spMkLst>
            <pc:docMk/>
            <pc:sldMk cId="1850768898" sldId="404"/>
            <ac:spMk id="4" creationId="{43E198AA-251D-4446-30C4-8F2FA7F6A72C}"/>
          </ac:spMkLst>
        </pc:spChg>
      </pc:sldChg>
      <pc:sldChg chg="modSp del mod">
        <pc:chgData name="Mohammad Moghrabi" userId="802980526e83edd0" providerId="LiveId" clId="{1ECC35EA-0DE0-44B2-87A0-3867B9906A2B}" dt="2024-06-30T12:57:48.664" v="1004" actId="2696"/>
        <pc:sldMkLst>
          <pc:docMk/>
          <pc:sldMk cId="4127695141" sldId="405"/>
        </pc:sldMkLst>
        <pc:spChg chg="mod">
          <ac:chgData name="Mohammad Moghrabi" userId="802980526e83edd0" providerId="LiveId" clId="{1ECC35EA-0DE0-44B2-87A0-3867B9906A2B}" dt="2024-06-30T12:57:43.423" v="1003" actId="21"/>
          <ac:spMkLst>
            <pc:docMk/>
            <pc:sldMk cId="4127695141" sldId="405"/>
            <ac:spMk id="3" creationId="{D3D6A19E-1317-BBA2-AC42-C6352AD8AEC0}"/>
          </ac:spMkLst>
        </pc:spChg>
      </pc:sldChg>
      <pc:sldChg chg="modSp mod">
        <pc:chgData name="Mohammad Moghrabi" userId="802980526e83edd0" providerId="LiveId" clId="{1ECC35EA-0DE0-44B2-87A0-3867B9906A2B}" dt="2024-06-29T17:38:28.831" v="248" actId="20577"/>
        <pc:sldMkLst>
          <pc:docMk/>
          <pc:sldMk cId="3088225330" sldId="407"/>
        </pc:sldMkLst>
        <pc:spChg chg="mod">
          <ac:chgData name="Mohammad Moghrabi" userId="802980526e83edd0" providerId="LiveId" clId="{1ECC35EA-0DE0-44B2-87A0-3867B9906A2B}" dt="2024-06-29T17:23:32.983" v="238" actId="14100"/>
          <ac:spMkLst>
            <pc:docMk/>
            <pc:sldMk cId="3088225330" sldId="407"/>
            <ac:spMk id="2" creationId="{60BD29B5-1B58-809F-FEA7-B82105E94664}"/>
          </ac:spMkLst>
        </pc:spChg>
        <pc:spChg chg="mod">
          <ac:chgData name="Mohammad Moghrabi" userId="802980526e83edd0" providerId="LiveId" clId="{1ECC35EA-0DE0-44B2-87A0-3867B9906A2B}" dt="2024-06-29T17:37:05.317" v="242" actId="1076"/>
          <ac:spMkLst>
            <pc:docMk/>
            <pc:sldMk cId="3088225330" sldId="407"/>
            <ac:spMk id="3" creationId="{8B599B60-BF79-A832-6AD4-6C6FC6CE4317}"/>
          </ac:spMkLst>
        </pc:spChg>
        <pc:spChg chg="mod">
          <ac:chgData name="Mohammad Moghrabi" userId="802980526e83edd0" providerId="LiveId" clId="{1ECC35EA-0DE0-44B2-87A0-3867B9906A2B}" dt="2024-06-29T17:38:28.831" v="248" actId="20577"/>
          <ac:spMkLst>
            <pc:docMk/>
            <pc:sldMk cId="3088225330" sldId="407"/>
            <ac:spMk id="4" creationId="{07C3632C-2D2E-7026-33B8-EE42DA4BDB5C}"/>
          </ac:spMkLst>
        </pc:spChg>
      </pc:sldChg>
      <pc:sldChg chg="addSp delSp modSp">
        <pc:chgData name="Mohammad Moghrabi" userId="802980526e83edd0" providerId="LiveId" clId="{1ECC35EA-0DE0-44B2-87A0-3867B9906A2B}" dt="2024-06-30T12:59:28.779" v="1009" actId="208"/>
        <pc:sldMkLst>
          <pc:docMk/>
          <pc:sldMk cId="888484295" sldId="408"/>
        </pc:sldMkLst>
        <pc:spChg chg="del">
          <ac:chgData name="Mohammad Moghrabi" userId="802980526e83edd0" providerId="LiveId" clId="{1ECC35EA-0DE0-44B2-87A0-3867B9906A2B}" dt="2024-06-29T18:22:27.392" v="367"/>
          <ac:spMkLst>
            <pc:docMk/>
            <pc:sldMk cId="888484295" sldId="408"/>
            <ac:spMk id="3" creationId="{DB097449-5B72-ADA0-3B2D-1CBC160D6B90}"/>
          </ac:spMkLst>
        </pc:spChg>
        <pc:picChg chg="add mod">
          <ac:chgData name="Mohammad Moghrabi" userId="802980526e83edd0" providerId="LiveId" clId="{1ECC35EA-0DE0-44B2-87A0-3867B9906A2B}" dt="2024-06-30T12:59:28.779" v="1009" actId="208"/>
          <ac:picMkLst>
            <pc:docMk/>
            <pc:sldMk cId="888484295" sldId="408"/>
            <ac:picMk id="1026" creationId="{B1A341D7-0FD1-50EB-BC89-04E21D58959C}"/>
          </ac:picMkLst>
        </pc:picChg>
      </pc:sldChg>
      <pc:sldChg chg="addSp delSp modSp mod">
        <pc:chgData name="Mohammad Moghrabi" userId="802980526e83edd0" providerId="LiveId" clId="{1ECC35EA-0DE0-44B2-87A0-3867B9906A2B}" dt="2024-06-30T10:26:04.293" v="661" actId="208"/>
        <pc:sldMkLst>
          <pc:docMk/>
          <pc:sldMk cId="291207240" sldId="412"/>
        </pc:sldMkLst>
        <pc:spChg chg="add del mod">
          <ac:chgData name="Mohammad Moghrabi" userId="802980526e83edd0" providerId="LiveId" clId="{1ECC35EA-0DE0-44B2-87A0-3867B9906A2B}" dt="2024-06-29T18:24:03.285" v="384"/>
          <ac:spMkLst>
            <pc:docMk/>
            <pc:sldMk cId="291207240" sldId="412"/>
            <ac:spMk id="3" creationId="{DB097449-5B72-ADA0-3B2D-1CBC160D6B90}"/>
          </ac:spMkLst>
        </pc:spChg>
        <pc:spChg chg="add del">
          <ac:chgData name="Mohammad Moghrabi" userId="802980526e83edd0" providerId="LiveId" clId="{1ECC35EA-0DE0-44B2-87A0-3867B9906A2B}" dt="2024-06-29T18:24:26.750" v="390"/>
          <ac:spMkLst>
            <pc:docMk/>
            <pc:sldMk cId="291207240" sldId="412"/>
            <ac:spMk id="4" creationId="{41FC7B50-71A6-D8BE-C032-5EB4CF5706D5}"/>
          </ac:spMkLst>
        </pc:spChg>
        <pc:picChg chg="add mod">
          <ac:chgData name="Mohammad Moghrabi" userId="802980526e83edd0" providerId="LiveId" clId="{1ECC35EA-0DE0-44B2-87A0-3867B9906A2B}" dt="2024-06-29T18:23:47.253" v="377"/>
          <ac:picMkLst>
            <pc:docMk/>
            <pc:sldMk cId="291207240" sldId="412"/>
            <ac:picMk id="2050" creationId="{A5791968-616C-8BFE-DA36-65EF2AB0FFB0}"/>
          </ac:picMkLst>
        </pc:picChg>
        <pc:picChg chg="add mod">
          <ac:chgData name="Mohammad Moghrabi" userId="802980526e83edd0" providerId="LiveId" clId="{1ECC35EA-0DE0-44B2-87A0-3867B9906A2B}" dt="2024-06-29T18:24:00.561" v="382"/>
          <ac:picMkLst>
            <pc:docMk/>
            <pc:sldMk cId="291207240" sldId="412"/>
            <ac:picMk id="2052" creationId="{A664096B-BB8E-514F-4756-83B5D5E307FB}"/>
          </ac:picMkLst>
        </pc:picChg>
        <pc:picChg chg="add mod">
          <ac:chgData name="Mohammad Moghrabi" userId="802980526e83edd0" providerId="LiveId" clId="{1ECC35EA-0DE0-44B2-87A0-3867B9906A2B}" dt="2024-06-30T10:25:56.230" v="659" actId="208"/>
          <ac:picMkLst>
            <pc:docMk/>
            <pc:sldMk cId="291207240" sldId="412"/>
            <ac:picMk id="2054" creationId="{E93EBF73-7FD4-8628-5AD8-89897186A583}"/>
          </ac:picMkLst>
        </pc:picChg>
        <pc:picChg chg="add mod">
          <ac:chgData name="Mohammad Moghrabi" userId="802980526e83edd0" providerId="LiveId" clId="{1ECC35EA-0DE0-44B2-87A0-3867B9906A2B}" dt="2024-06-29T18:24:26.750" v="390"/>
          <ac:picMkLst>
            <pc:docMk/>
            <pc:sldMk cId="291207240" sldId="412"/>
            <ac:picMk id="2056" creationId="{555A6CB0-FD44-12F0-B001-17729D890C8C}"/>
          </ac:picMkLst>
        </pc:picChg>
        <pc:picChg chg="add">
          <ac:chgData name="Mohammad Moghrabi" userId="802980526e83edd0" providerId="LiveId" clId="{1ECC35EA-0DE0-44B2-87A0-3867B9906A2B}" dt="2024-06-29T18:24:30.340" v="391"/>
          <ac:picMkLst>
            <pc:docMk/>
            <pc:sldMk cId="291207240" sldId="412"/>
            <ac:picMk id="2058" creationId="{0527829C-768F-51D7-7584-0E8816324DC8}"/>
          </ac:picMkLst>
        </pc:picChg>
        <pc:picChg chg="add mod">
          <ac:chgData name="Mohammad Moghrabi" userId="802980526e83edd0" providerId="LiveId" clId="{1ECC35EA-0DE0-44B2-87A0-3867B9906A2B}" dt="2024-06-30T10:26:00.220" v="660" actId="208"/>
          <ac:picMkLst>
            <pc:docMk/>
            <pc:sldMk cId="291207240" sldId="412"/>
            <ac:picMk id="2060" creationId="{5E38BAB7-8D45-1F38-A7EC-F1A8CF2901D3}"/>
          </ac:picMkLst>
        </pc:picChg>
        <pc:picChg chg="add mod">
          <ac:chgData name="Mohammad Moghrabi" userId="802980526e83edd0" providerId="LiveId" clId="{1ECC35EA-0DE0-44B2-87A0-3867B9906A2B}" dt="2024-06-30T10:26:04.293" v="661" actId="208"/>
          <ac:picMkLst>
            <pc:docMk/>
            <pc:sldMk cId="291207240" sldId="412"/>
            <ac:picMk id="2062" creationId="{EAA217AB-8C55-9888-FA60-4718E4E15E31}"/>
          </ac:picMkLst>
        </pc:picChg>
      </pc:sldChg>
      <pc:sldChg chg="addSp delSp modSp add mod">
        <pc:chgData name="Mohammad Moghrabi" userId="802980526e83edd0" providerId="LiveId" clId="{1ECC35EA-0DE0-44B2-87A0-3867B9906A2B}" dt="2024-06-30T10:27:02.030" v="664" actId="208"/>
        <pc:sldMkLst>
          <pc:docMk/>
          <pc:sldMk cId="3516959425" sldId="413"/>
        </pc:sldMkLst>
        <pc:spChg chg="mod">
          <ac:chgData name="Mohammad Moghrabi" userId="802980526e83edd0" providerId="LiveId" clId="{1ECC35EA-0DE0-44B2-87A0-3867B9906A2B}" dt="2024-06-29T16:49:24.833" v="9" actId="20577"/>
          <ac:spMkLst>
            <pc:docMk/>
            <pc:sldMk cId="3516959425" sldId="413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30T10:26:52.221" v="662" actId="208"/>
          <ac:picMkLst>
            <pc:docMk/>
            <pc:sldMk cId="3516959425" sldId="413"/>
            <ac:picMk id="3074" creationId="{DE5B9E64-B2BE-6F77-31B7-FDD08A660EBB}"/>
          </ac:picMkLst>
        </pc:picChg>
        <pc:picChg chg="add mod">
          <ac:chgData name="Mohammad Moghrabi" userId="802980526e83edd0" providerId="LiveId" clId="{1ECC35EA-0DE0-44B2-87A0-3867B9906A2B}" dt="2024-06-30T10:26:58.112" v="663" actId="208"/>
          <ac:picMkLst>
            <pc:docMk/>
            <pc:sldMk cId="3516959425" sldId="413"/>
            <ac:picMk id="3076" creationId="{F4A3DD3E-F2A3-F469-3809-42FCF948EA2B}"/>
          </ac:picMkLst>
        </pc:picChg>
        <pc:picChg chg="add mod">
          <ac:chgData name="Mohammad Moghrabi" userId="802980526e83edd0" providerId="LiveId" clId="{1ECC35EA-0DE0-44B2-87A0-3867B9906A2B}" dt="2024-06-30T10:27:02.030" v="664" actId="208"/>
          <ac:picMkLst>
            <pc:docMk/>
            <pc:sldMk cId="3516959425" sldId="413"/>
            <ac:picMk id="3078" creationId="{B60649A6-3941-1E97-554A-8EF8081604A6}"/>
          </ac:picMkLst>
        </pc:picChg>
        <pc:picChg chg="add del mod">
          <ac:chgData name="Mohammad Moghrabi" userId="802980526e83edd0" providerId="LiveId" clId="{1ECC35EA-0DE0-44B2-87A0-3867B9906A2B}" dt="2024-06-29T18:29:47.032" v="450" actId="478"/>
          <ac:picMkLst>
            <pc:docMk/>
            <pc:sldMk cId="3516959425" sldId="413"/>
            <ac:picMk id="3080" creationId="{831E31C6-DAC4-E628-8C0C-2D1B2647A5F3}"/>
          </ac:picMkLst>
        </pc:picChg>
        <pc:picChg chg="add del mod">
          <ac:chgData name="Mohammad Moghrabi" userId="802980526e83edd0" providerId="LiveId" clId="{1ECC35EA-0DE0-44B2-87A0-3867B9906A2B}" dt="2024-06-29T18:29:41.107" v="449" actId="478"/>
          <ac:picMkLst>
            <pc:docMk/>
            <pc:sldMk cId="3516959425" sldId="413"/>
            <ac:picMk id="3082" creationId="{3495DDD5-5DD7-A8B2-D489-CBA72A5F4F73}"/>
          </ac:picMkLst>
        </pc:picChg>
      </pc:sldChg>
      <pc:sldChg chg="addSp modSp add mod">
        <pc:chgData name="Mohammad Moghrabi" userId="802980526e83edd0" providerId="LiveId" clId="{1ECC35EA-0DE0-44B2-87A0-3867B9906A2B}" dt="2024-06-29T18:32:34.665" v="471" actId="208"/>
        <pc:sldMkLst>
          <pc:docMk/>
          <pc:sldMk cId="2948082409" sldId="414"/>
        </pc:sldMkLst>
        <pc:spChg chg="mod">
          <ac:chgData name="Mohammad Moghrabi" userId="802980526e83edd0" providerId="LiveId" clId="{1ECC35EA-0DE0-44B2-87A0-3867B9906A2B}" dt="2024-06-29T16:49:56.961" v="28" actId="313"/>
          <ac:spMkLst>
            <pc:docMk/>
            <pc:sldMk cId="2948082409" sldId="414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32:34.665" v="471" actId="208"/>
          <ac:picMkLst>
            <pc:docMk/>
            <pc:sldMk cId="2948082409" sldId="414"/>
            <ac:picMk id="4098" creationId="{E85EFEDF-275C-F39C-AD1F-39A7BDCDF199}"/>
          </ac:picMkLst>
        </pc:picChg>
        <pc:picChg chg="add mod">
          <ac:chgData name="Mohammad Moghrabi" userId="802980526e83edd0" providerId="LiveId" clId="{1ECC35EA-0DE0-44B2-87A0-3867B9906A2B}" dt="2024-06-29T18:32:31.115" v="470" actId="208"/>
          <ac:picMkLst>
            <pc:docMk/>
            <pc:sldMk cId="2948082409" sldId="414"/>
            <ac:picMk id="4100" creationId="{22723D2A-721D-DFA9-9FFE-4244FA063EE7}"/>
          </ac:picMkLst>
        </pc:picChg>
      </pc:sldChg>
      <pc:sldChg chg="addSp modSp add mod">
        <pc:chgData name="Mohammad Moghrabi" userId="802980526e83edd0" providerId="LiveId" clId="{1ECC35EA-0DE0-44B2-87A0-3867B9906A2B}" dt="2024-06-29T18:38:39.942" v="535" actId="1076"/>
        <pc:sldMkLst>
          <pc:docMk/>
          <pc:sldMk cId="3309216892" sldId="415"/>
        </pc:sldMkLst>
        <pc:spChg chg="mod">
          <ac:chgData name="Mohammad Moghrabi" userId="802980526e83edd0" providerId="LiveId" clId="{1ECC35EA-0DE0-44B2-87A0-3867B9906A2B}" dt="2024-06-29T18:33:02.863" v="504" actId="20577"/>
          <ac:spMkLst>
            <pc:docMk/>
            <pc:sldMk cId="3309216892" sldId="415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38:11.782" v="529" actId="1076"/>
          <ac:picMkLst>
            <pc:docMk/>
            <pc:sldMk cId="3309216892" sldId="415"/>
            <ac:picMk id="5122" creationId="{048CAA61-8BDA-96F6-E442-DE1A7475FCA4}"/>
          </ac:picMkLst>
        </pc:picChg>
        <pc:picChg chg="add mod">
          <ac:chgData name="Mohammad Moghrabi" userId="802980526e83edd0" providerId="LiveId" clId="{1ECC35EA-0DE0-44B2-87A0-3867B9906A2B}" dt="2024-06-29T18:38:21.274" v="532" actId="1076"/>
          <ac:picMkLst>
            <pc:docMk/>
            <pc:sldMk cId="3309216892" sldId="415"/>
            <ac:picMk id="5124" creationId="{BE5A0467-58BC-D6D4-9AA7-303BB72D27E3}"/>
          </ac:picMkLst>
        </pc:picChg>
        <pc:picChg chg="add mod">
          <ac:chgData name="Mohammad Moghrabi" userId="802980526e83edd0" providerId="LiveId" clId="{1ECC35EA-0DE0-44B2-87A0-3867B9906A2B}" dt="2024-06-29T18:38:39.942" v="535" actId="1076"/>
          <ac:picMkLst>
            <pc:docMk/>
            <pc:sldMk cId="3309216892" sldId="415"/>
            <ac:picMk id="5126" creationId="{DDC8803C-6C1B-DF1C-A16A-ED09A6FAA545}"/>
          </ac:picMkLst>
        </pc:picChg>
        <pc:picChg chg="add mod">
          <ac:chgData name="Mohammad Moghrabi" userId="802980526e83edd0" providerId="LiveId" clId="{1ECC35EA-0DE0-44B2-87A0-3867B9906A2B}" dt="2024-06-29T18:38:16.369" v="531" actId="1076"/>
          <ac:picMkLst>
            <pc:docMk/>
            <pc:sldMk cId="3309216892" sldId="415"/>
            <ac:picMk id="5128" creationId="{32D6AF51-F52A-DADD-3ED7-4061705A4442}"/>
          </ac:picMkLst>
        </pc:picChg>
      </pc:sldChg>
      <pc:sldChg chg="addSp modSp add mod">
        <pc:chgData name="Mohammad Moghrabi" userId="802980526e83edd0" providerId="LiveId" clId="{1ECC35EA-0DE0-44B2-87A0-3867B9906A2B}" dt="2024-06-29T18:42:49.007" v="558" actId="1076"/>
        <pc:sldMkLst>
          <pc:docMk/>
          <pc:sldMk cId="1996203680" sldId="416"/>
        </pc:sldMkLst>
        <pc:spChg chg="mod">
          <ac:chgData name="Mohammad Moghrabi" userId="802980526e83edd0" providerId="LiveId" clId="{1ECC35EA-0DE0-44B2-87A0-3867B9906A2B}" dt="2024-06-29T16:52:00.494" v="39" actId="20577"/>
          <ac:spMkLst>
            <pc:docMk/>
            <pc:sldMk cId="1996203680" sldId="416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42:47.101" v="557" actId="1076"/>
          <ac:picMkLst>
            <pc:docMk/>
            <pc:sldMk cId="1996203680" sldId="416"/>
            <ac:picMk id="7170" creationId="{CB5BD8CF-D6BC-11DC-31C9-3A61C3E23250}"/>
          </ac:picMkLst>
        </pc:picChg>
        <pc:picChg chg="add mod">
          <ac:chgData name="Mohammad Moghrabi" userId="802980526e83edd0" providerId="LiveId" clId="{1ECC35EA-0DE0-44B2-87A0-3867B9906A2B}" dt="2024-06-29T18:42:49.007" v="558" actId="1076"/>
          <ac:picMkLst>
            <pc:docMk/>
            <pc:sldMk cId="1996203680" sldId="416"/>
            <ac:picMk id="7172" creationId="{E2E0064D-1F1F-508E-10DF-2F9767E470E4}"/>
          </ac:picMkLst>
        </pc:picChg>
      </pc:sldChg>
      <pc:sldChg chg="modSp add del mod">
        <pc:chgData name="Mohammad Moghrabi" userId="802980526e83edd0" providerId="LiveId" clId="{1ECC35EA-0DE0-44B2-87A0-3867B9906A2B}" dt="2024-06-29T18:49:57.700" v="647" actId="47"/>
        <pc:sldMkLst>
          <pc:docMk/>
          <pc:sldMk cId="2450116168" sldId="417"/>
        </pc:sldMkLst>
        <pc:spChg chg="mod">
          <ac:chgData name="Mohammad Moghrabi" userId="802980526e83edd0" providerId="LiveId" clId="{1ECC35EA-0DE0-44B2-87A0-3867B9906A2B}" dt="2024-06-29T16:53:09.798" v="58" actId="20577"/>
          <ac:spMkLst>
            <pc:docMk/>
            <pc:sldMk cId="2450116168" sldId="417"/>
            <ac:spMk id="2" creationId="{805346ED-721D-85EE-2F1B-A31D0912DE29}"/>
          </ac:spMkLst>
        </pc:spChg>
      </pc:sldChg>
      <pc:sldChg chg="addSp modSp add mod ord">
        <pc:chgData name="Mohammad Moghrabi" userId="802980526e83edd0" providerId="LiveId" clId="{1ECC35EA-0DE0-44B2-87A0-3867B9906A2B}" dt="2024-06-29T18:39:38.621" v="541" actId="208"/>
        <pc:sldMkLst>
          <pc:docMk/>
          <pc:sldMk cId="2959709403" sldId="418"/>
        </pc:sldMkLst>
        <pc:spChg chg="mod">
          <ac:chgData name="Mohammad Moghrabi" userId="802980526e83edd0" providerId="LiveId" clId="{1ECC35EA-0DE0-44B2-87A0-3867B9906A2B}" dt="2024-06-29T16:55:21.939" v="69" actId="20577"/>
          <ac:spMkLst>
            <pc:docMk/>
            <pc:sldMk cId="2959709403" sldId="418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39:38.621" v="541" actId="208"/>
          <ac:picMkLst>
            <pc:docMk/>
            <pc:sldMk cId="2959709403" sldId="418"/>
            <ac:picMk id="6146" creationId="{B2557D23-DB5A-C379-D9F7-888F278600A7}"/>
          </ac:picMkLst>
        </pc:picChg>
      </pc:sldChg>
      <pc:sldChg chg="addSp modSp add mod ord">
        <pc:chgData name="Mohammad Moghrabi" userId="802980526e83edd0" providerId="LiveId" clId="{1ECC35EA-0DE0-44B2-87A0-3867B9906A2B}" dt="2024-06-29T18:45:11.747" v="583" actId="1076"/>
        <pc:sldMkLst>
          <pc:docMk/>
          <pc:sldMk cId="2915881981" sldId="419"/>
        </pc:sldMkLst>
        <pc:spChg chg="mod">
          <ac:chgData name="Mohammad Moghrabi" userId="802980526e83edd0" providerId="LiveId" clId="{1ECC35EA-0DE0-44B2-87A0-3867B9906A2B}" dt="2024-06-29T16:55:46.098" v="81" actId="20577"/>
          <ac:spMkLst>
            <pc:docMk/>
            <pc:sldMk cId="2915881981" sldId="419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45:11.747" v="583" actId="1076"/>
          <ac:picMkLst>
            <pc:docMk/>
            <pc:sldMk cId="2915881981" sldId="419"/>
            <ac:picMk id="9218" creationId="{8B6665F2-A3ED-47B4-942F-01FE1763D88E}"/>
          </ac:picMkLst>
        </pc:picChg>
        <pc:picChg chg="add mod">
          <ac:chgData name="Mohammad Moghrabi" userId="802980526e83edd0" providerId="LiveId" clId="{1ECC35EA-0DE0-44B2-87A0-3867B9906A2B}" dt="2024-06-29T18:45:08.727" v="582" actId="1076"/>
          <ac:picMkLst>
            <pc:docMk/>
            <pc:sldMk cId="2915881981" sldId="419"/>
            <ac:picMk id="9220" creationId="{B1E1A0A2-2B45-082A-1B80-79A1CE33AE43}"/>
          </ac:picMkLst>
        </pc:picChg>
      </pc:sldChg>
      <pc:sldChg chg="addSp modSp add mod ord">
        <pc:chgData name="Mohammad Moghrabi" userId="802980526e83edd0" providerId="LiveId" clId="{1ECC35EA-0DE0-44B2-87A0-3867B9906A2B}" dt="2024-06-29T18:48:15.933" v="623" actId="20577"/>
        <pc:sldMkLst>
          <pc:docMk/>
          <pc:sldMk cId="1501969061" sldId="420"/>
        </pc:sldMkLst>
        <pc:spChg chg="mod">
          <ac:chgData name="Mohammad Moghrabi" userId="802980526e83edd0" providerId="LiveId" clId="{1ECC35EA-0DE0-44B2-87A0-3867B9906A2B}" dt="2024-06-29T18:48:15.933" v="623" actId="20577"/>
          <ac:spMkLst>
            <pc:docMk/>
            <pc:sldMk cId="1501969061" sldId="420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48:04.604" v="614" actId="1038"/>
          <ac:picMkLst>
            <pc:docMk/>
            <pc:sldMk cId="1501969061" sldId="420"/>
            <ac:picMk id="10242" creationId="{E68FBCFA-152A-ADA8-54B6-84E1C4C25617}"/>
          </ac:picMkLst>
        </pc:picChg>
        <pc:picChg chg="add mod">
          <ac:chgData name="Mohammad Moghrabi" userId="802980526e83edd0" providerId="LiveId" clId="{1ECC35EA-0DE0-44B2-87A0-3867B9906A2B}" dt="2024-06-29T18:47:56.741" v="598" actId="1076"/>
          <ac:picMkLst>
            <pc:docMk/>
            <pc:sldMk cId="1501969061" sldId="420"/>
            <ac:picMk id="10244" creationId="{4CD277FD-8FC1-24D3-63E5-2C48CEF2D89D}"/>
          </ac:picMkLst>
        </pc:picChg>
      </pc:sldChg>
      <pc:sldChg chg="addSp modSp add mod">
        <pc:chgData name="Mohammad Moghrabi" userId="802980526e83edd0" providerId="LiveId" clId="{1ECC35EA-0DE0-44B2-87A0-3867B9906A2B}" dt="2024-06-29T18:43:22.854" v="564" actId="208"/>
        <pc:sldMkLst>
          <pc:docMk/>
          <pc:sldMk cId="3625234670" sldId="421"/>
        </pc:sldMkLst>
        <pc:spChg chg="mod">
          <ac:chgData name="Mohammad Moghrabi" userId="802980526e83edd0" providerId="LiveId" clId="{1ECC35EA-0DE0-44B2-87A0-3867B9906A2B}" dt="2024-06-29T16:59:22.023" v="100" actId="20577"/>
          <ac:spMkLst>
            <pc:docMk/>
            <pc:sldMk cId="3625234670" sldId="421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43:22.854" v="564" actId="208"/>
          <ac:picMkLst>
            <pc:docMk/>
            <pc:sldMk cId="3625234670" sldId="421"/>
            <ac:picMk id="8194" creationId="{A0C8973B-25AF-4D37-BBF1-C513AE725F35}"/>
          </ac:picMkLst>
        </pc:picChg>
      </pc:sldChg>
      <pc:sldChg chg="addSp modSp add mod ord">
        <pc:chgData name="Mohammad Moghrabi" userId="802980526e83edd0" providerId="LiveId" clId="{1ECC35EA-0DE0-44B2-87A0-3867B9906A2B}" dt="2024-06-29T18:49:45.004" v="646" actId="14100"/>
        <pc:sldMkLst>
          <pc:docMk/>
          <pc:sldMk cId="3441425505" sldId="422"/>
        </pc:sldMkLst>
        <pc:spChg chg="mod">
          <ac:chgData name="Mohammad Moghrabi" userId="802980526e83edd0" providerId="LiveId" clId="{1ECC35EA-0DE0-44B2-87A0-3867B9906A2B}" dt="2024-06-29T17:00:30.070" v="130" actId="20577"/>
          <ac:spMkLst>
            <pc:docMk/>
            <pc:sldMk cId="3441425505" sldId="422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29T18:49:39.265" v="645" actId="1038"/>
          <ac:picMkLst>
            <pc:docMk/>
            <pc:sldMk cId="3441425505" sldId="422"/>
            <ac:picMk id="11266" creationId="{9CD2853B-60A6-42DE-5525-A5E934E4B797}"/>
          </ac:picMkLst>
        </pc:picChg>
        <pc:picChg chg="add mod">
          <ac:chgData name="Mohammad Moghrabi" userId="802980526e83edd0" providerId="LiveId" clId="{1ECC35EA-0DE0-44B2-87A0-3867B9906A2B}" dt="2024-06-29T18:49:45.004" v="646" actId="14100"/>
          <ac:picMkLst>
            <pc:docMk/>
            <pc:sldMk cId="3441425505" sldId="422"/>
            <ac:picMk id="11268" creationId="{1D397500-F2C8-3AC2-D0BF-0520E4A4760F}"/>
          </ac:picMkLst>
        </pc:picChg>
      </pc:sldChg>
      <pc:sldChg chg="modSp add mod ord">
        <pc:chgData name="Mohammad Moghrabi" userId="802980526e83edd0" providerId="LiveId" clId="{1ECC35EA-0DE0-44B2-87A0-3867B9906A2B}" dt="2024-06-29T17:02:11.610" v="137" actId="20577"/>
        <pc:sldMkLst>
          <pc:docMk/>
          <pc:sldMk cId="338535245" sldId="423"/>
        </pc:sldMkLst>
        <pc:spChg chg="mod">
          <ac:chgData name="Mohammad Moghrabi" userId="802980526e83edd0" providerId="LiveId" clId="{1ECC35EA-0DE0-44B2-87A0-3867B9906A2B}" dt="2024-06-29T17:02:11.610" v="137" actId="20577"/>
          <ac:spMkLst>
            <pc:docMk/>
            <pc:sldMk cId="338535245" sldId="423"/>
            <ac:spMk id="9" creationId="{5AB6D40A-2A0A-AF3D-8CF7-3ECD37765637}"/>
          </ac:spMkLst>
        </pc:spChg>
      </pc:sldChg>
      <pc:sldChg chg="delSp modSp add">
        <pc:chgData name="Mohammad Moghrabi" userId="802980526e83edd0" providerId="LiveId" clId="{1ECC35EA-0DE0-44B2-87A0-3867B9906A2B}" dt="2024-06-29T18:29:30.462" v="448" actId="1076"/>
        <pc:sldMkLst>
          <pc:docMk/>
          <pc:sldMk cId="1743689336" sldId="424"/>
        </pc:sldMkLst>
        <pc:picChg chg="del">
          <ac:chgData name="Mohammad Moghrabi" userId="802980526e83edd0" providerId="LiveId" clId="{1ECC35EA-0DE0-44B2-87A0-3867B9906A2B}" dt="2024-06-29T18:29:04.743" v="441" actId="478"/>
          <ac:picMkLst>
            <pc:docMk/>
            <pc:sldMk cId="1743689336" sldId="424"/>
            <ac:picMk id="3074" creationId="{DE5B9E64-B2BE-6F77-31B7-FDD08A660EBB}"/>
          </ac:picMkLst>
        </pc:picChg>
        <pc:picChg chg="del">
          <ac:chgData name="Mohammad Moghrabi" userId="802980526e83edd0" providerId="LiveId" clId="{1ECC35EA-0DE0-44B2-87A0-3867B9906A2B}" dt="2024-06-29T18:29:11.270" v="442" actId="478"/>
          <ac:picMkLst>
            <pc:docMk/>
            <pc:sldMk cId="1743689336" sldId="424"/>
            <ac:picMk id="3076" creationId="{F4A3DD3E-F2A3-F469-3809-42FCF948EA2B}"/>
          </ac:picMkLst>
        </pc:picChg>
        <pc:picChg chg="del">
          <ac:chgData name="Mohammad Moghrabi" userId="802980526e83edd0" providerId="LiveId" clId="{1ECC35EA-0DE0-44B2-87A0-3867B9906A2B}" dt="2024-06-29T18:29:13.380" v="443" actId="478"/>
          <ac:picMkLst>
            <pc:docMk/>
            <pc:sldMk cId="1743689336" sldId="424"/>
            <ac:picMk id="3078" creationId="{B60649A6-3941-1E97-554A-8EF8081604A6}"/>
          </ac:picMkLst>
        </pc:picChg>
        <pc:picChg chg="mod">
          <ac:chgData name="Mohammad Moghrabi" userId="802980526e83edd0" providerId="LiveId" clId="{1ECC35EA-0DE0-44B2-87A0-3867B9906A2B}" dt="2024-06-29T18:29:27.580" v="447" actId="1076"/>
          <ac:picMkLst>
            <pc:docMk/>
            <pc:sldMk cId="1743689336" sldId="424"/>
            <ac:picMk id="3080" creationId="{831E31C6-DAC4-E628-8C0C-2D1B2647A5F3}"/>
          </ac:picMkLst>
        </pc:picChg>
        <pc:picChg chg="mod">
          <ac:chgData name="Mohammad Moghrabi" userId="802980526e83edd0" providerId="LiveId" clId="{1ECC35EA-0DE0-44B2-87A0-3867B9906A2B}" dt="2024-06-29T18:29:30.462" v="448" actId="1076"/>
          <ac:picMkLst>
            <pc:docMk/>
            <pc:sldMk cId="1743689336" sldId="424"/>
            <ac:picMk id="3082" creationId="{3495DDD5-5DD7-A8B2-D489-CBA72A5F4F73}"/>
          </ac:picMkLst>
        </pc:picChg>
      </pc:sldChg>
      <pc:sldChg chg="modSp add del mod ord">
        <pc:chgData name="Mohammad Moghrabi" userId="802980526e83edd0" providerId="LiveId" clId="{1ECC35EA-0DE0-44B2-87A0-3867B9906A2B}" dt="2024-06-30T10:50:27.898" v="1002" actId="2696"/>
        <pc:sldMkLst>
          <pc:docMk/>
          <pc:sldMk cId="3261209690" sldId="425"/>
        </pc:sldMkLst>
        <pc:spChg chg="mod">
          <ac:chgData name="Mohammad Moghrabi" userId="802980526e83edd0" providerId="LiveId" clId="{1ECC35EA-0DE0-44B2-87A0-3867B9906A2B}" dt="2024-06-30T10:27:51.618" v="683" actId="20577"/>
          <ac:spMkLst>
            <pc:docMk/>
            <pc:sldMk cId="3261209690" sldId="425"/>
            <ac:spMk id="9" creationId="{5AB6D40A-2A0A-AF3D-8CF7-3ECD37765637}"/>
          </ac:spMkLst>
        </pc:spChg>
      </pc:sldChg>
      <pc:sldChg chg="modSp add mod ord">
        <pc:chgData name="Mohammad Moghrabi" userId="802980526e83edd0" providerId="LiveId" clId="{1ECC35EA-0DE0-44B2-87A0-3867B9906A2B}" dt="2024-07-01T17:57:44.293" v="1116" actId="20577"/>
        <pc:sldMkLst>
          <pc:docMk/>
          <pc:sldMk cId="1735852841" sldId="426"/>
        </pc:sldMkLst>
        <pc:spChg chg="mod">
          <ac:chgData name="Mohammad Moghrabi" userId="802980526e83edd0" providerId="LiveId" clId="{1ECC35EA-0DE0-44B2-87A0-3867B9906A2B}" dt="2024-06-30T10:50:22.991" v="1001" actId="20577"/>
          <ac:spMkLst>
            <pc:docMk/>
            <pc:sldMk cId="1735852841" sldId="426"/>
            <ac:spMk id="2" creationId="{F0759DC4-8B30-98A0-5BAB-C78BA4A4AD55}"/>
          </ac:spMkLst>
        </pc:spChg>
        <pc:spChg chg="mod">
          <ac:chgData name="Mohammad Moghrabi" userId="802980526e83edd0" providerId="LiveId" clId="{1ECC35EA-0DE0-44B2-87A0-3867B9906A2B}" dt="2024-06-30T13:08:28.556" v="1102" actId="20577"/>
          <ac:spMkLst>
            <pc:docMk/>
            <pc:sldMk cId="1735852841" sldId="426"/>
            <ac:spMk id="3" creationId="{4096FB3A-B62C-3DAB-4FD1-B4EBDD650AEF}"/>
          </ac:spMkLst>
        </pc:spChg>
        <pc:spChg chg="mod">
          <ac:chgData name="Mohammad Moghrabi" userId="802980526e83edd0" providerId="LiveId" clId="{1ECC35EA-0DE0-44B2-87A0-3867B9906A2B}" dt="2024-07-01T17:57:44.293" v="1116" actId="20577"/>
          <ac:spMkLst>
            <pc:docMk/>
            <pc:sldMk cId="1735852841" sldId="426"/>
            <ac:spMk id="4" creationId="{43E198AA-251D-4446-30C4-8F2FA7F6A72C}"/>
          </ac:spMkLst>
        </pc:spChg>
      </pc:sldChg>
      <pc:sldChg chg="addSp delSp modSp add mod">
        <pc:chgData name="Mohammad Moghrabi" userId="802980526e83edd0" providerId="LiveId" clId="{1ECC35EA-0DE0-44B2-87A0-3867B9906A2B}" dt="2024-06-30T13:03:10.809" v="1034" actId="20577"/>
        <pc:sldMkLst>
          <pc:docMk/>
          <pc:sldMk cId="3478448517" sldId="427"/>
        </pc:sldMkLst>
        <pc:spChg chg="mod">
          <ac:chgData name="Mohammad Moghrabi" userId="802980526e83edd0" providerId="LiveId" clId="{1ECC35EA-0DE0-44B2-87A0-3867B9906A2B}" dt="2024-06-30T13:03:10.809" v="1034" actId="20577"/>
          <ac:spMkLst>
            <pc:docMk/>
            <pc:sldMk cId="3478448517" sldId="427"/>
            <ac:spMk id="2" creationId="{805346ED-721D-85EE-2F1B-A31D0912DE29}"/>
          </ac:spMkLst>
        </pc:spChg>
        <pc:picChg chg="add mod">
          <ac:chgData name="Mohammad Moghrabi" userId="802980526e83edd0" providerId="LiveId" clId="{1ECC35EA-0DE0-44B2-87A0-3867B9906A2B}" dt="2024-06-30T13:02:52.421" v="1019" actId="208"/>
          <ac:picMkLst>
            <pc:docMk/>
            <pc:sldMk cId="3478448517" sldId="427"/>
            <ac:picMk id="1026" creationId="{5C578360-EB65-DB23-AF71-93F5ECD46A1D}"/>
          </ac:picMkLst>
        </pc:picChg>
        <pc:picChg chg="del">
          <ac:chgData name="Mohammad Moghrabi" userId="802980526e83edd0" providerId="LiveId" clId="{1ECC35EA-0DE0-44B2-87A0-3867B9906A2B}" dt="2024-06-30T13:02:24.098" v="1011" actId="478"/>
          <ac:picMkLst>
            <pc:docMk/>
            <pc:sldMk cId="3478448517" sldId="427"/>
            <ac:picMk id="11266" creationId="{9CD2853B-60A6-42DE-5525-A5E934E4B797}"/>
          </ac:picMkLst>
        </pc:picChg>
        <pc:picChg chg="del">
          <ac:chgData name="Mohammad Moghrabi" userId="802980526e83edd0" providerId="LiveId" clId="{1ECC35EA-0DE0-44B2-87A0-3867B9906A2B}" dt="2024-06-30T13:02:24.775" v="1012" actId="478"/>
          <ac:picMkLst>
            <pc:docMk/>
            <pc:sldMk cId="3478448517" sldId="427"/>
            <ac:picMk id="11268" creationId="{1D397500-F2C8-3AC2-D0BF-0520E4A4760F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F6756E-81DA-9FAC-70D8-556F658BDD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EDD12-BCD5-485B-BCBC-34BB01D7923C}" type="datetimeFigureOut">
              <a:rPr lang="en-US" smtClean="0"/>
              <a:t>7/2/2024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1D415-D05A-7067-CCD3-457153D96CD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230DF-5933-439D-898F-38E9AC9BA6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97095E3-54D2-CFD2-4F49-7536FC8641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8" name="Header Placeholder 7">
            <a:extLst>
              <a:ext uri="{FF2B5EF4-FFF2-40B4-BE49-F238E27FC236}">
                <a16:creationId xmlns:a16="http://schemas.microsoft.com/office/drawing/2014/main" id="{521EE01A-C0B5-5ECF-96DD-768F86AA15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2:45:45.05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6327 80 24575,'-56'64'0,"13"-27"0,-1-2 0,-2-1 0,-2-3 0,-78 38 0,22-18-435,-175 59-1,-307 60 436,182-71 0,264-69-290,-218 36-920,206-44 1216,-139 15-713,46 4 517,42-4 2307,183-33-1758,-1 1 0,-37 14 1,-16 4-293,28-7-67,44-15 0,0 0 0,0 0 0,0 0 0,0 1 0,0-1 0,0 1 0,0-1 0,0 1 0,1 0 0,-1 0 0,0-1 0,1 1 0,0 0 0,-1 0 0,1 1 0,0-1 0,-1 3 0,2-5 0,0 1 0,0 0 0,0 0 0,0 0 0,1 0 0,-1 0 0,0-1 0,0 1 0,0 0 0,1 0 0,-1 0 0,1-1 0,-1 1 0,0 0 0,1-1 0,0 1 0,-1 0 0,1-1 0,-1 1 0,1 0 0,0-1 0,-1 1 0,1-1 0,0 1 0,-1-1 0,1 0 0,0 1 0,0-1 0,0 0 0,-1 1 0,1-1 0,1 0 0,31 7 0,-31-6 0,14 1 0,0-1 0,1-1 0,-1 0 0,0-2 0,0 1 0,21-6 0,93-33 0,-47 13 0,141-41-639,430-108 396,-321 94-934,-97 20 1229,-67 32-385,242-14 0,-370 41 325,-15 0 166,-16 2 36,0-1 0,0 2 0,0-1 0,0 1 0,1 1 0,-1-1 0,18 5-1,-28-5-176,1 1-1,-1-1 0,0 0 1,1 0-1,-1 0 0,1 1 1,-1-1-1,0 0 0,1 1 0,-1-1 1,0 0-1,1 0 0,-1 1 1,0-1-1,1 1 0,-1-1 1,0 0-1,0 1 0,1-1 0,-1 1 1,0-1-1,0 0 0,0 1 1,0-1-1,0 1 0,0-1 1,0 1-1,0-1 0,0 1 0,0-1 1,0 1-1,0-1 0,0 0 1,0 1-1,0-1 0,0 1 1,0-1-1,0 1 0,-1-1 0,1 1 1,0-1-1,0 0 0,-1 1 1,1-1-1,0 0 0,0 1 0,-1-1 1,1 0-1,0 1 0,-1-1 1,1 0-1,-1 0 0,1 1 1,0-1-1,-1 0 0,-22 16 43,4-9-59,0-2 0,-23 5 0,-13 3 0,-94 27-845,-1-8 0,-2-5 0,-1-8 0,-258 1 0,-251-22-1415,-86 0 1940,247 2 6651,499 0-6299,-1 0 1,0 0 0,0 0 0,0 0-1,0-1 1,1 1 0,-1-1 0,0 0-1,0 0 1,-2-1 0,5 2-29,-1 0-1,1-1 1,0 1-1,0 0 1,-1 0-1,1-1 1,0 1-1,0 0 1,0 0 0,-1-1-1,1 1 1,0 0-1,0 0 1,0-1-1,0 1 1,0 0-1,0-1 1,0 1 0,0 0-1,0-1 1,0 1-1,0 0 1,0-1-1,0 1 1,0 0-1,0 0 1,0-1 0,0 1-1,0 0 1,0-1-1,0 1 1,0 0-1,1-1 1,15-15-11,22-7-217,1 2 1,0 2-1,2 1 0,58-17 0,-5 1-2,120-48-1621,323-77-1,8 48 451,-85 18 1100,-322 66 390,0 5 0,1 7 0,161 3 0,-191 15 2644,-109-3-2715,1 0 0,-1 0 1,1 0-1,-1 0 0,1 0 0,-1 0 0,1 0 0,-1 0 0,1 0 0,-1 0 0,1 0 0,-1 0 0,0 1 0,1-1 0,-1 0 0,1 0 0,-1 1 0,1-1 0,-1 0 0,0 1 1,1-1-1,-1 0 0,0 1 0,1-1 0,-1 1 0,-6 8 763,-25 8 208,-26 4-1178,-1-2 1,-117 23 0,79-22-300,89-18 468,-518 113-3509,-8-36 621,155-36 1624,66-7-1,-662 39-380,205-20 745,587-39 983,-484 52 438,505-52 1878,-243-5 0,397-11-2264,-27-2 1778,27-3-892,17-6-569,19-6-272,1 1 0,54-21 0,72-17 458,-124 44-594,333-81-2126,8 27-603,-83 16 1527,911-148-4855,10 71 5604,374 51 1212,-1104 69 762,-163 6 4572,-267 0-4469,-79 6 1732,-86 38-3420,-21 7-621,-276 69-1,-102-26-3037,168-67 1782,-594-26 0,312-16 4523,610 15-2437,-28 0 1105,43-1-1092,-1-1 0,1 1 0,-1 0 0,1-1 0,-1 1 0,1-1 0,-1 1 0,1-1 0,0 0 0,-1 0 0,1-1 0,-4-1 0,6 2-133,0 1 0,0 0 0,0 0 0,0-1 0,0 1 0,0 0 0,0 0 0,0-1 0,0 1 0,0 0 0,0 0 0,0 0 0,0-1 0,0 1 0,1 0 0,-1 0 0,0-1 0,0 1 0,0 0 0,0 0 0,0 0 0,0 0 0,1-1 0,-1 1 0,0 0 0,0 0 0,0 0 0,1 0 0,-1-1 0,0 1 1,0 0-1,0 0 0,1 0 0,-1 0 0,0 0 0,0 0 0,0 0 0,1 0 0,-1 0 0,0 0 0,0 0 0,1 0 0,-1 0 0,0 0 0,16-4 271,-16 4-295,112-20-258,198-11 1,122 24-5149,-293 7 3861,-139 0 1515,1332 3-3849,5 52 1212,-1180-43 2638,1262 83 0,87 43 628,-1471-133-244,22 2 1134,94 25-1,-148-31-1295,1 0-1,0 0 0,-1 0 0,1 1 0,-1 0 0,1-1 1,-1 1-1,0 1 0,1-1 0,3 4 0,-7-5-50,1 0-1,0 0 1,-1 0-1,1 0 1,-1 0-1,0 0 1,1 1-1,-1-1 1,0 0-1,1 0 1,-1 0-1,0 0 0,0 1 1,0-1-1,0 0 1,0 0-1,-1 0 1,1 0-1,0 1 1,0-1-1,-1 0 1,1 0-1,-1 0 1,1 0-1,-1 0 1,1 0-1,-1 0 0,0 0 1,0 0-1,1 0 1,-1 0-1,0 0 1,0-1-1,0 1 1,-2 1-1,-62 53 3295,-45 19-3902,81-56-15,-96 56-1301,-3-6 0,-3-5 0,-3-6 0,-252 71 0,94-56-895,-389 42 0,-313-45 1637,-6-70 948,479-4 418,369 6 98,-141-3 3361,284 2-3136,-1-1 0,1 1 1,0-2-1,0 1 0,-11-4 1,20 5-614,0 0 0,0 0-1,1 0 1,-1 0 0,0 0 0,0 0 0,1 0 0,-1-1 0,0 1 0,0 0 0,0 0-1,1 0 1,-1 0 0,0 0 0,0 0 0,0 0 0,1 0 0,-1 0 0,0-1 0,0 1-1,0 0 1,0 0 0,0 0 0,1 0 0,-1-1 0,0 1 0,0 0 0,0 0 0,0 0 0,0-1-1,0 1 1,0 0 0,0 0 0,0 0 0,0-1 0,0 1 0,1 0 0,-1 0 0,0-1-1,0 1 1,-1 0 0,1 0 0,0 0 0,0-1 0,0 1 0,0 0 0,0 0 0,0 0-1,0-1 1,0 1 0,0 0 0,0 0 0,0 0 0,-1-1 0,1 1 0,0 0 0,0 0-1,0 0 1,0 0 0,-1 0 0,1-1 0,0 1 0,0 0 0,0 0 0,0 0 0,-1 0-1,24-8 920,-20 7-552,87-22-863,162-22 0,100 14-1619,-229 21 1808,725-8-1455,-654 18 1526,-182 1 49,27-2 1351,-38 1-1096,1 0-1,0 0 1,0 0 0,0 0-1,0-1 1,-1 1-1,1-1 1,0 1-1,0-1 1,-1 0 0,1 0-1,0 0 1,-1 0-1,3-2 1,-4 3-88,0 0-1,0-1 1,0 1-1,0 0 1,-1-1 0,1 1-1,0 0 1,0-1-1,0 1 1,0 0 0,-1-1-1,1 1 1,0 0-1,0 0 1,-1-1 0,1 1-1,0 0 1,0 0-1,-1 0 1,1 0 0,0-1-1,-1 1 1,1 0-1,0 0 1,-1 0 0,1 0-1,0 0 1,-1 0 0,1 0-1,0 0 1,-1 0-1,1 0 1,-1 0 0,-15-4 212,-62-3 87,-150 7 0,173 1-485,-286 22-4099,36-2 532,-262-3 608,-375 18 109,8 39 2516,384 9 5292,549-84-4823,-9 1 630,0 1 1,0 0-1,0 1 1,-9 4 0,19-7-573,0 0 0,0 0 0,0 0 0,-1 0 0,1 0 0,0 0 0,0 0 0,0 0 0,0 0 0,0 0 0,-1 0 0,1 0 0,0 0 0,0 0 0,0 0 0,0 0 0,0 0 0,-1 1 0,1-1 0,0 0 0,0 0 0,0 0 0,0 0 0,0 0 0,0 0 0,0 0 0,0 1 0,-1-1 0,1 0 0,0 0 0,0 0 0,0 0 0,0 0 0,0 1 0,0-1 0,0 0 0,0 0 0,0 0 0,0 0 0,0 0 0,0 1 0,0-1 0,0 0 0,0 0 0,0 0 0,0 0 0,0 0 0,0 1 0,0-1 0,0 0 0,1 0 0,-1 0 0,0 0 0,0 0 0,0 1 1,0-1-1,0 0 0,0 0 0,14 4 1412,18 0 555,289-16-3168,0-24-2089,116-9 366,-70 31 1775,128-7-606,846-86 1677,-1333 107-42,17-2 1548,1 0 0,42-11 0,-61 9 736,-11 2-926,-14 0-776,-1 1-5509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2:45:51.09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4898 0 24575,'-21'1'0,"0"1"0,0 0 0,0 2 0,-38 11 0,-79 37 0,-3 1 0,-12-5-224,16-4-325,-165 31 0,34-49 549,71-11 0,104-2 0,0 3 0,-116 36 0,-107 24-213,72-20 69,-101 53-1093,213-58-85,-366 150 579,-378 161-1823,691-293 2329,-144 46 1402,322-112-747,-36 7 826,40-9-1102,1-1 0,-1 0 0,1 1-1,-1-1 1,1-1 0,-1 1 0,0 0 0,1-1 0,-1 1 0,1-1-1,-1 0 1,1 0 0,-5-2 0,7 3-91,-1-1 0,0 1 1,1-1-1,-1 0 0,0 1 0,1-1 0,-1 0 1,1 0-1,-1 1 0,1-1 0,-1 0 0,1 0 1,0 0-1,-1 0 0,1 0 0,0 0 0,0 0 0,-1 1 1,1-1-1,0 0 0,0 0 0,0 0 0,0 0 1,0 0-1,1 0 0,-1 0 0,0 0 0,0 0 1,1 0-1,-1 0 0,0 1 0,1-1 0,-1 0 1,1 0-1,0-1 0,21-27 913,424-344-877,-407 343-120,214-151-491,-161 118 495,121-64 29,-66 43 0,-65 33-102,-9 3-282,2 4 0,138-59 0,-189 95-5890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2:45:57.14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3675 3318 24575,'-17'-1'0,"0"-2"0,1 0 0,-1-1 0,1 0 0,0-2 0,0 0 0,-17-8 0,-46-17 0,-41-2-375,-151-21 0,121 30 375,-205-25 0,51 3 0,285 43 0,-9-3 83,-35-13-1,42 11 64,0 2 1,-1 0-1,-26-2 0,6 4-146,1-2 0,0-2 0,0-1 0,1-2 0,-75-32 0,112 42 0,1 0 0,-1 0 0,1-1 0,-1 1 0,1-1 0,0 1 0,-1-1 0,1 0 0,0 0 0,0 0 0,0 0 0,0-1 0,1 1 0,-1 0 0,1-1 0,-1 1 0,1-1 0,0 1 0,0-1 0,-1-3 0,2 3 0,0 0 0,0 0 0,0 0 0,1 0 0,-1 0 0,1 0 0,-1 0 0,1 0 0,0 0 0,1 1 0,-1-1 0,0 0 0,1 1 0,-1-1 0,1 1 0,0-1 0,0 1 0,0 0 0,3-3 0,20-19 0,2 1 0,0 2 0,1 1 0,1 1 0,1 1 0,33-14 0,-43 21-50,0-1 0,-1 0 0,0-2-1,-1 0 1,26-27 0,72-91-1506,-93 103 1273,61-74-1147,86-140 1,-131 184 1279,2 3 0,90-96 0,118-85 2993,-65 66-237,-176 164-2606,137-125 0,-127 117 0,1 1 0,1 1 0,0 1 0,1 1 0,0 1 0,30-10 0,-41 17 0,1 0 0,-1 1 0,0 0 0,1 1 0,11 0 0,-20 1 0,0 0 0,1 0 0,-1 1 0,0-1 0,0 0 0,0 1 0,1 0 0,-1-1 0,0 1 0,0 0 0,0 0 0,0 0 0,2 2 0,-3-2 0,0 0 0,0 0 0,-1 1 0,1-1 0,0 0 0,0 0 0,-1 0 0,1 1 0,-1-1 0,1 0 0,-1 1 0,0-1 0,1 1 0,-1-1 0,0 0 0,0 1 0,0-1 0,0 1 0,0-1 0,0 0 0,-1 1 0,1-1 0,-1 2 0,-6 19-203,-1-1 0,-1 0 0,-1 0-1,-1-1 1,-24 34 0,0 2-38,-4 9 169,-2-3 0,-74 85-1,-9 7 73,8-9 0,-4 6-334,-56 60-236,74-107 487,-6-4 0,-197 142 1,273-221 266,-1-1 0,-1-2 0,-38 15 0,54-25 71,-1-2 1,1 0 0,-1-2 0,-1 0 0,1 0-1,-1-2 1,-36 0 0,54-2-255,0 0 1,0 0-1,-1-1 1,1 1-1,0 0 0,0-1 1,0 0-1,0 1 1,0-1-1,0 0 0,0 0 1,1 0-1,-1 0 1,0 0-1,0 0 0,1-1 1,-1 1-1,0 0 1,1-1-1,0 0 0,-1 1 1,1-1-1,0 0 1,0 1-1,0-1 0,0 0 1,0 0-1,0 0 1,0 0-1,1 0 0,-1 0 1,1 0-1,0 0 1,-1 0-1,1-1 0,0-3 1,1-6-4,0-1 1,1 0-1,1 1 1,7-25 0,-7 29 3,10-43-249,3 1-1,2 1 1,3 0-1,27-48 1,186-253-293,-171 268 71,4 2 0,79-72 0,-66 77 469,187-170 0,17 19 0,-239 194 0,186-125 0,-178 125 0,1 2 0,87-33 0,-46 31 0,120-25 0,103-1 0,180 16-900,4 43-533,-222 2 1104,-90-2-364,333 45-1,-458-35 694,0 3 0,-1 3 0,118 49 0,-128-43 498,-22-11 436,-1 2 1,1 2-1,-2 0 1,-1 2-1,0 1 0,27 24 1,-19-9-865,-2 2 1,52 66-1,-76-86-71,0 0-1,-1 0 1,-1 1-1,0 1 1,-2-1-1,0 2 0,0-1 1,-2 1-1,-1-1 1,3 21-1,-6-33 2,-1 1 0,0-1 0,-1 0 0,1 0 0,-1 1 0,0-1 0,-1 0 0,0 0 0,0 0 0,0 0 0,0-1 0,-5 8 0,-4 4 0,0-1 0,-21 23 0,0 0 0,2-2 0,-2-2 0,-63 56 0,-85 47 0,158-124 0,-1-1 0,0-1 0,-1-1 0,0-1 0,-27 8 0,-130 26 0,141-36 0,-13 2-92,-1-3 0,-59 0-1,-113-9-358,90 0 332,52 2 64,-405-21-1391,425 13 1263,-501-77-295,-767-147-4765,1121 194 6070,-209-66 1,395 96-4,0-1 0,1-2 0,0 0 0,0-1 0,-28-20 0,49 30-755,0 0 0,0 0 0,0-1 0,0 1 1,0-1-1,1 0 0,-1 0 0,1 0 0,-1 0 0,1 0 0,0-1 0,0 1 0,1 0 0,-1-1 1,1 0-1,0 1 0,0-1 0,0 0 0,0 0 0,0 1 0,1-1 0,0 0 0,0 0 0,0-6 1,2 4-75,-1 0 0,1 0 0,0 0 0,0 0 0,0 1 0,1-1 0,0 1 0,0-1 0,1 1 0,-1 0 0,1 0 0,0 1 0,1-1 0,7-6 0,24-19-304,1 1-1,2 2 1,0 2 0,2 1-1,0 2 1,68-25-1,75-7-390,-118 38 595,-1-3-1,-1-4 1,80-38-1,322-206-999,-160 82 860,-88 56 256,-49 35-49,-42 26 460,-77 40 639,1 2 0,0 2-1,59-18 1,-50 22-1061,-26 8 0,-1 1 0,52-9 0,-5 8 0,0 4 0,83 1 0,-322 9-1393,1 6-1,-197 37 1,-245 49-1063,27-20 1469,-115 20-315,523-71 1449,-1-6 0,-250-8 0,-191-11 8337,713-4-8515,0-4 0,111-25 0,-213 35 26,339-56-678,3 31-730,-49 13 1413,-10 0 0,637 12-802,-903 0 1061,-1 0 1,1 1 0,-1 1-1,1 1 1,-1 1-1,35 12 1,-54-16-225,1 0-1,-1 1 1,1 0 0,-1-1-1,1 1 1,-1 0 0,0 0-1,1 0 1,-1 0 0,0 0 0,0 0-1,0 0 1,1 0 0,-1 0-1,0 0 1,-1 1 0,1-1-1,0 0 1,0 1 0,0-1-1,-1 1 1,1-1 0,0 4 0,-1-3-17,0 0 0,-1 0 1,1 0-1,-1-1 0,1 1 1,-1 0-1,0 0 0,0 0 1,0-1-1,0 1 0,0 0 1,0-1-1,0 1 1,0 0-1,-1-1 0,-1 2 1,-6 5-12,-1 0-1,0 0 1,-1-1 0,-20 10 0,-5-2-131,0-1 0,-1-3 0,-1 0 0,0-3 0,-45 5 0,-32 8-71,5-3-1113,-191 7 0,93-12-66,-1437 42-2739,847-98 3376,549 19 1083,-144-11 4317,317 33-496,468-13-3564,-216 0-1291,206-27 509,145-32-787,122 38 579,-563 35 1324,85 3 346,-170-2-1283,1 0 0,-1 0 0,1 1 0,-1-1 0,1 0 0,-1 0 0,1 1 0,-1-1 0,1 1 0,-1-1 0,0 1 0,1 0 0,-1-1 0,0 1 0,0 0 0,2 1 0,-2-1 0,-1-1 0,0 1 0,0 0 0,0-1 0,0 1 0,0-1 0,0 1 0,0-1 0,0 1 0,0-1 0,0 1 0,0 0 0,0-1 0,0 1 0,-1-1 0,1 1 0,0-1 0,0 1 0,-1-1 0,1 1 0,0-1 0,0 1 0,-1-1 0,1 0 0,-1 1 0,1-1 0,0 1 0,-1-1 0,-6 6 0,0-1 0,0 0 0,0 0 0,-10 5 0,-25 12-129,-1-3-1,0-1 0,-1-2 1,-1-2-1,-1-2 0,0-2 1,0-2-1,-86 4 1,-231 11 129,226-5-1183,-348 41 359,-1-33 248,473-26 605,9-1 29,-1 1 0,0 0 0,0 0 0,1 0 0,-1 0 0,0 1 0,0 0 0,1 0 0,-1 0 1,1 1-1,-1-1 0,1 1 0,-8 4 0,11-5-15,0-1 0,1 1 0,-1 0 0,1-1 0,-1 1 1,1-1-1,-1 1 0,1 0 0,0 0 0,-1-1 0,1 1 0,0 0 0,-1-1 0,1 1 1,0 0-1,0 0 0,0 0 0,0-1 0,0 1 0,0 0 0,0 0 0,0-1 0,0 1 1,0 0-1,0 0 0,0 0 0,1-1 0,-1 1 0,0 0 0,0 0 0,1-1 0,-1 1 1,1 0-1,-1-1 0,0 1 0,1 0 0,0-1 0,-1 1 0,1-1 0,-1 1 0,1-1 1,0 1-1,-1-1 0,1 1 0,0-1 0,3 3 72,0-1-1,-1 1 1,1-1-1,0 0 1,0 0 0,8 2-1,-1-2-93,0 0-1,0-1 1,1-1-1,-1 1 1,0-2-1,22-3 1,69-19-147,-33 5-573,478-63 545,-337 54 147,267-20-149,-414 40 118,-41 3 40,1 2 0,36 0 0,-58 2 7,0 0-1,0 0 0,0 0 0,0 0 1,0 0-1,0 0 0,1 0 1,-1 0-1,0 1 0,0-1 0,0 1 1,0-1-1,0 0 0,0 1 1,0 0-1,0-1 0,0 1 0,0-1 1,1 2-1,-2-1 7,0-1-1,0 1 1,0 0 0,0-1 0,0 1 0,0-1-1,-1 1 1,1 0 0,0-1 0,0 1-1,0-1 1,0 1 0,-1-1 0,1 1 0,0-1-1,-1 1 1,1-1 0,0 1 0,-1-1-1,1 1 1,-1-1 0,1 0 0,0 1-1,-2 0 1,-37 24 569,-76 43-551,-25 13-33,119-71 0,0-1 0,-1-1 0,0-1 0,0-1 0,-24 4 0,-141 27 0,123-21 0,-1-4 0,-119 8 0,120-22 0,43 0 0,1 2 0,-1 0 0,1 1 0,-27 5 0,46-6 0,0 0 0,0 0 0,0 0 0,0 0 0,0 0 0,0 1 0,0-1 0,0 0 0,0 1 0,0-1 0,0 1 0,0-1 0,0 1 0,0 0 0,0-1 0,1 1 0,-1 0 0,-1 0 0,15 6 0,35-2 0,339-5 0,-301-7-176,0-4 1,0-4-1,98-30 0,-89 13 176,39-9 0,-73 30 400,-35 7-248,51-15-1,-76 19-151,-1 0 0,1 0 0,0 0 0,0 0 0,-1-1 0,1 1 0,0 0 0,-1 0 0,1-1 0,-1 1 0,1 0 0,0-1 0,-1 1 0,1-1 0,-1 1 0,1-1 0,-1 1 0,1-1 0,-1 1 0,1-1 0,-1 1 0,1-1 0,-1 0 0,1 0 0,-14-5 0,-30 1 0,43 5 0,-492-4 0,257 7 0,42-3 0,303-6-380,127-21 0,-103 9 419,-100 13-43,52-12 1,-104 15 708,-17 3-689,5 3-15,0 3 0,0 0 1,1 1-1,0 2 0,-48 23 0,77-30-1,6-1 0,11-1 0,68 2 0,-1-5 0,1-3 0,121-23 0,92-41 0,-235 49 0,-51 15 0,0 0 0,1 2 0,13-4 0,-25 7 0,0 1 0,0-1 0,0 0 0,0 0 0,0 1 0,0-1 0,0 0 0,0 1 0,0-1 0,0 1 0,0 0 0,-1-1 0,1 1 0,0 0 0,0-1 0,0 1 0,-1 0 0,1 0 0,0 0 0,-1 0 0,1 0 0,16 14 0,-8-12 0,0-1 0,1 0 0,-1-1 0,0 0 0,12-1 0,-13 0 0,-1 0 0,1 1 0,0 0 0,0 0 0,-1 0 0,1 1 0,8 3 0,-16-5 0,0 0 0,0 0 0,0 0 0,1 0 0,-1 0 0,0 0 0,0 0 0,0 0 0,0 0 0,0 0 0,1 0 0,-1 0 0,0 0 0,0 1 0,0-1 0,0 0 0,0 0 0,0 0 0,1 0 0,-1 0 0,0 0 0,0 0 0,0 0 0,0 0 0,0 1 0,0-1 0,0 0 0,0 0 0,0 0 0,0 0 0,1 0 0,-1 1 0,0-1 0,0 0 0,0 0 0,0 0 0,0 0 0,0 0 0,0 1 0,0-1 0,0 0 0,0 0 0,0 0 0,0 0 0,0 0 0,0 1 0,0-1 0,-1 0 0,1 0 0,0 0 0,0 0 0,0 0 0,0 0 0,0 1 0,0-1 0,-12 4 0,-16 0 0,6-4 0,0-1 0,0-1 0,-32-8 0,26 5 0,-41-3 0,33 8 0,28 0 0,25 0 0,85-1 0,75 3 0,-171-1 0,-1 0 0,0 0 0,0 0 0,0 0 0,1 1 0,-2 0 0,1 0 0,0 0 0,0 0 0,0 1 0,6 5 0,-10-7 0,1 0 0,-1 1 0,1-1 0,-1 0 0,0 1 0,0 0 0,1-1 0,-1 1 0,0 0 0,0-1 0,-1 1 0,1 0 0,0 0 0,-1 0 0,1 0 0,-1 0 0,1 0 0,-1 0 0,0 0 0,0 0 0,0 0 0,0 0 0,0 0 0,0 0 0,-1 0 0,1 0 0,-1 0 0,1-1 0,-1 1 0,0 0 0,0 0 0,0 0 0,-1 2 0,-30 38 0,-4 5 0,34-44 0,0 1 0,0-1 0,0 1 0,1 0 0,-1-1 0,1 1 0,0 0 0,0 0 0,0 0 0,1 0 0,-1 4 0,1-6 0,0-1 0,0 0 0,1 0 0,-1 1 0,0-1 0,1 0 0,-1 0 0,0 1 0,1-1 0,-1 0 0,1 0 0,0 0 0,-1 0 0,1 0 0,0 0 0,0 0 0,0 0 0,0 0 0,0 0 0,0 0 0,0-1 0,1 2 0,1 0 0,0-1 0,1 0 0,-1 1 0,0-1 0,0 0 0,1-1 0,-1 1 0,5 0 0,3-1 0,0 0 0,0 0 0,0-1 0,16-4 0,-15 2 0,-1 0 0,1-1 0,16-8 0,-24 10 0,0 0 0,0-1 0,-1 1 0,1 0 0,-1-1 0,1 0 0,-1 0 0,0 0 0,0 0 0,0-1 0,-1 1 0,1-1 0,2-4 0,-5 7 0,1 0 0,-1 0 0,0 0 0,0 0 0,0 0 0,1 0 0,-1 0 0,0 0 0,0 0 0,0 0 0,-1 0 0,1 0 0,0 0 0,0 0 0,0 0 0,-1 0 0,1 0 0,-1 0 0,1 0 0,-1 0 0,1 0 0,-1 0 0,1 0 0,-1 1 0,0-1 0,1 0 0,-1 0 0,0 1 0,0-1 0,0 0 0,1 1 0,-1-1 0,0 1 0,0-1 0,0 1 0,0 0 0,0-1 0,0 1 0,0 0 0,0 0 0,0-1 0,0 1 0,-2 0 0,-47-6 0,48 6 0,-11 0-341,1 0 0,-1-1-1,-22-5 1,18 1-6485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2:46:07.27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1419 3 24575,'-30'-1'0,"20"0"0,0 1 0,0 0 0,0 0 0,0 1 0,0 0 0,0 1 0,0 0 0,1 0 0,-16 7 0,3 0 0,-2 0 0,0-1 0,-38 8 0,-25 7 0,82-21 0,-24 8 0,0 0 0,0-2 0,-1-1 0,0-1 0,-53 3 0,-125 4 0,-46-4 0,76-7 0,81 11 0,14 0 0,617-76 0,-482 53 0,-23 5 0,0-1 0,0-1 0,-1-1 0,28-12 0,-56 20 0,0 0 0,0 0 0,1 0 0,-1 0 0,0 0 0,0 0 0,0 0 0,1 0 0,-1 0 0,0 0 0,0 0 0,0 0 0,0 0 0,1-1 0,-1 1 0,0 0 0,0 0 0,0 0 0,0 0 0,1 0 0,-1 0 0,0 0 0,0 0 0,0 0 0,0-1 0,0 1 0,0 0 0,1 0 0,-1 0 0,0 0 0,0 0 0,0-1 0,0 1 0,0 0 0,0 0 0,0 0 0,0 0 0,0-1 0,0 1 0,0 0 0,0 0 0,0 0 0,0-1 0,0 1 0,0 0 0,0 0 0,0 0 0,0 0 0,0-1 0,0 1 0,0 0 0,0 0 0,0 0 0,0 0 0,0-1 0,0 1 0,-1 0 0,1 0 0,0 0 0,0 0 0,0 0 0,0-1 0,-18-3 0,-23 2 0,-281 4-1365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2:46:12.58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6118 597 24575,'-34'-1'0,"1"-1"0,-54-11 0,23 4 0,0 4 0,0 2 0,-67 7 0,10-2 0,-621-2 0,759 2 0,0 0 0,-1 1 0,1 0 0,31 12 0,-26-7 0,40 7 0,-2-9 5,0-3-1,71-5 1,-27 0-183,90 3-1406,200-3 703,-313-5 858,97-22 1,-70 10 9,-7 1 396,-42 7 314,1 1 1,100-1-1,-116 12-626,-1-1 0,74-12-1,-189 36-70,-83 32 0,118-41 0,0-3 0,-1-1 0,-58 9 0,48-11 0,-69 23 0,48-12-480,-2-3-1,-135 16 1,174-29 404,-408 48-31,90-30-182,-4-23-194,119-1 340,-56 2 2682,333-1-2539,0-2 0,0-1 0,-1-2 0,55-16 0,-66 16 0,0 1 0,1 1 0,44 0 0,-43 4 0,0-2 0,-1-2 0,36-7 0,-2-7 0,104-22 0,-87 28 0,139-3 0,-128 11 7,131-22 1,-63 5-115,123-4-354,-445 60 1014,-128-14-1359,-8-23-612,92-1 866,-1484 3 3328,1652-4-2776,37 4 0,0 0 0,-1 0 0,1 0 0,0-1 0,0 1 0,-1 0 0,1 0 0,0 0 0,0 0 0,-1 0 0,1 0 0,0-1 0,0 1 0,-1 0 0,1 0 0,0 0 0,0-1 0,0 1 0,0 0 0,-1 0 0,1 0 0,0-1 0,0 1 0,0 0 0,0-1 0,0 1 0,0 0 0,0 0 0,-1-1 0,1 1 0,0 0 0,0 0 0,0-1 0,0 1 0,0-1 0,17-11 0,6 3 0,0 1 0,0 1 0,1 1 0,0 1 0,29-2 0,37-8 0,-21 2 0,97-4 0,-55 8 0,362-2-492,-298 13 220,805-2 1036,-977 0-764,43-3 0,-44 2 0,0 1 0,0 0 0,0-1 0,0 1 0,0-1 0,0 1 0,0-1 0,-1 0 0,1 0 0,0 0 0,-1 0 0,1 0 0,0 0 0,-1-1 0,1 1 0,-1 0 0,0-1 0,1 1 0,-1-1 0,2-2 0,-3 3 0,0 0 0,0 1 0,0-1 0,0 0 0,-1 0 0,1 1 0,0-1 0,0 0 0,0 0 0,0 1 0,-1-1 0,1 0 0,0 0 0,-1 1 0,1-1 0,-1 0 0,1 1 0,-1-1 0,1 1 0,-1-1 0,1 1 0,-1-1 0,1 1 0,-1-1 0,0 1 0,1-1 0,-1 1 0,0 0 0,1-1 0,-1 1 0,0 0 0,0 0 0,1-1 0,-1 1 0,0 0 0,0 0 0,1 0 0,-2 0 0,-33-6 0,34 6 0,-229-2 0,113 4 0,84 0 0,-56 9 0,53-5 0,-40 2 0,45-6 0,-40 8 0,40-4 0,-42 1 0,6-6 0,76-1 0,378-2 0,-180-19 0,-171 17 0,93-21 0,-91 16 0,0 2 0,71-5 0,48-1 0,21 0 0,-158 13 0,43 0 0,-57 1 0,-37-1 0,-648 0 0,644 1 0,-57 11 0,-16 1 0,-404-10-513,266-5 342,-346 2 855,566 1-684,0 1 0,-30 8 0,28-5 0,-44 3 0,-93 5 0,-16 0 0,-464-13 0,302-1 0,295 3 0,-51 9 0,51-4 0,-57 0 0,-51-7-141,-536-17-1308,398 5 1113,177 1 1236,-40-3 126,49 15-1026,-150-6 0,226 2 0,1-2 0,-1 0 0,1-3 0,1 0 0,0-2 0,-30-14 0,-7-7 0,66 27 0,8 2 0,13 0 0,71 3 0,-44 1 0,1-2 0,-1-3 0,84-14 0,124-42 0,56 0 0,-140 33 0,137-16 0,-115 19 0,-75 6 0,-4-1 0,184-4 0,1667 23 0,-1934 1 0,-1 1 0,39 9 0,-20-3 0,-44-9 0,0 1 0,0 0 0,0 0 0,0 1 0,0-1 0,-1 1 0,1 0 0,8 5 0,-13-7 0,0 0 0,0 1 0,0-1 0,0 0 0,0 0 0,0 1 0,0-1 0,0 0 0,0 0 0,0 0 0,0 1 0,0-1 0,0 0 0,0 0 0,0 1 0,0-1 0,0 0 0,0 0 0,0 1 0,0-1 0,0 0 0,-1 0 0,1 0 0,0 1 0,0-1 0,0 0 0,0 0 0,0 0 0,-1 0 0,1 1 0,0-1 0,0 0 0,0 0 0,-1 0 0,1 0 0,0 0 0,0 0 0,0 0 0,-1 0 0,1 1 0,0-1 0,0 0 0,-1 0 0,1 0 0,0 0 0,0 0 0,-1 0 0,1 0 0,0 0 0,0 0 0,0 0 0,-1-1 0,1 1 0,0 0 0,-1 0 0,-15 2 0,-258 1 0,140-6 0,406 2-200,365 3-479,-194 50-693,-281-28 1076,37 9 296,105 13 0,207 1-540,-366-35 1109,209 7 1847,6-20-2314,-354 1-102,-1 0 0,1 0 0,-1 0 0,1-1 0,-1 0 0,1 0 0,-1-1 0,0 0 0,0 1 0,0-2 0,0 1 0,0-1 0,0 1 0,0-1 0,-1 0 0,1-1 0,-1 1 0,0-1 0,0 0 0,0 0 0,-1 0 0,0-1 0,1 1 0,-1-1 0,-1 0 0,4-8 0,-3 8 0,0 0 0,0 0 0,0 1 0,0-1 0,1 1 0,-1 0 0,1 0 0,0 0 0,1 0 0,-1 0 0,1 1 0,-1 0 0,10-5 0,8-2 0,0 1 0,25-7 0,12-5 0,136-46 0,-27 10 0,-65 16-1365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3:22:43.68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1063 158 24575,'339'0'0,"-320"-1"0,0-1 0,-1-1 0,19-4 0,-17 2 0,0 1 0,28-1 0,-21 3 0,40-9 0,21-1 0,-63 9 0,36-7 0,-38 5 0,0 1 0,26-1 0,582 4 0,-303 3 0,528-2 0,-840 1 0,0 1 0,1 0 0,17 6 0,39 4 0,-47-9 0,47 12 0,-42-8 0,-21-4 0,0 0 0,-1 1 0,1 0 0,11 7 0,-13-6 0,1-1 0,0 0 0,-1 0 0,1-1 0,16 4 0,23-3 0,0-1 0,70-5 0,-21-1 0,603 3 0,-674 1 0,0 2 0,30 6 0,-29-4 0,45 3 0,291-8 0,-334-2 0,-1-1 0,-1-1 0,47-14 0,-45 11 0,0 0 0,0 2 0,37-2 0,-43 7 0,-1 1 0,1 0 0,28 7 0,-51-7 0,1-1 0,0 0 0,-1 0 0,1 1 0,-1-1 0,1 0 0,0 0 0,-1 0 0,1 1 0,-1-1 0,1 0 0,0 0 0,-1 0 0,1 0 0,0 0 0,-1 0 0,1-1 0,-1 1 0,1 0 0,0 0 0,-1 0 0,1-1 0,-1 1 0,1 0 0,0 0 0,-1-1 0,1 1 0,-1-1 0,1 1 0,-1 0 0,1-1 0,-1 1 0,0-1 0,1 1 0,0-2 0,-2 1 0,1 0 0,0 0 0,-1 0 0,1 0 0,-1 0 0,1 0 0,-1 1 0,1-1 0,-1 0 0,0 0 0,0 0 0,1 1 0,-1-1 0,0 0 0,0 1 0,0-1 0,0 1 0,1-1 0,-1 1 0,0-1 0,0 1 0,-2-1 0,-22-8 0,0 1 0,0 2 0,-1 0 0,0 2 0,-49-3 0,-268 6 0,167 3 0,151-4 0,-1 0 0,-29-7 0,27 3 0,-46-2 0,13 7 0,14 1 0,-1-2 0,-55-10 0,43 5 0,-1 1 0,-120 7 0,69 1 0,-536-2 0,628-1 0,1-1 0,-35-8 0,33 5 0,0 2 0,-25-2 0,-5 4 0,6 0 0,0-1 0,-48-9 0,33 3 0,0 3 0,-122 5 0,70 3 0,-557-3 0,708 10 0,-5 0 0,26-4 0,1-3 0,78-4 0,-33-2 0,438 3 0,-522 2 0,1 0 0,30 7 0,30 4 0,-79-13 0,2 0 0,1 0 0,-1 1 0,1 0 0,9 3 0,-15-4 0,-1 1 0,1-1 0,0 0 0,-1 0 0,1 1 0,-1-1 0,1 0 0,0 1 0,-1-1 0,1 1 0,-1-1 0,0 1 0,1-1 0,-1 1 0,1-1 0,-1 1 0,0-1 0,1 1 0,-1-1 0,0 1 0,1 1 0,-1-1 0,0 0 0,0 0 0,-1 0 0,1 0 0,0 0 0,0 0 0,-1 0 0,1 0 0,-1 0 0,1 0 0,-1 0 0,1 0 0,-1 0 0,1-1 0,-1 1 0,0 0 0,0 0 0,-1 1 0,-162 170 0,159-166 0,0-1 0,-1 0 0,0 0 0,0-1 0,-1 0 0,1 0 0,-1 0 0,0-1 0,0 0 0,0 0 0,0-1 0,0 0 0,-1 0 0,1-1 0,-1 0 0,1 0 0,-1 0 0,-14-2 0,-1017-2 0,1013 4 0,1 2 0,-31 6 0,28-4 0,-44 3 0,-509-6 0,281-5 0,191 5 0,-119-4 0,148-10 0,52 6 0,-46-2 0,-386 7 218,221 3-1801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3:23:15.91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1T23:23:30.98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7A52F-9D89-7442-A8E9-48D1527B5F6B}" type="datetimeFigureOut">
              <a:rPr lang="en-US" smtClean="0"/>
              <a:t>7/2/2024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C7E07-3C67-C64C-8DA0-0404F63039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453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528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BC04D-2568-C19F-6211-ABA7996CB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BD96A4-D432-FA69-5E46-4DF91D77CA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639921-CFBB-DE6F-31EB-81B758CA02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3E3F8-8185-F97B-2F08-1F44FCE2A5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468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956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8893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284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65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4142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945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690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55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2765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045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BC04D-2568-C19F-6211-ABA7996CB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BD96A4-D432-FA69-5E46-4DF91D77CA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639921-CFBB-DE6F-31EB-81B758CA02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3E3F8-8185-F97B-2F08-1F44FCE2A5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7777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1604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96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416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275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782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BC04D-2568-C19F-6211-ABA7996CB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BD96A4-D432-FA69-5E46-4DF91D77CA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639921-CFBB-DE6F-31EB-81B758CA02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3E3F8-8185-F97B-2F08-1F44FCE2A5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449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183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111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280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32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Tab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555767-B3D8-BD57-1D42-7F6E1E6689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BC972B6D-098C-52F6-E990-52623B368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F0D3EE3-9A8C-531D-1EEE-1AFAB9F3B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A2BE192C-1768-890B-EC1B-5ED6E1F82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1409" y="4661717"/>
            <a:ext cx="7936230" cy="138076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670935" y="631317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03885" y="584005"/>
            <a:ext cx="2825115" cy="3999060"/>
          </a:xfrm>
        </p:spPr>
        <p:txBody>
          <a:bodyPr lIns="0" tIns="27432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457200" indent="0">
              <a:spcBef>
                <a:spcPts val="1800"/>
              </a:spcBef>
              <a:buNone/>
              <a:defRPr sz="2000"/>
            </a:lvl2pPr>
            <a:lvl3pPr marL="914400" indent="0">
              <a:spcBef>
                <a:spcPts val="1800"/>
              </a:spcBef>
              <a:buNone/>
              <a:defRPr sz="2000"/>
            </a:lvl3pPr>
            <a:lvl4pPr marL="1371600" indent="0">
              <a:spcBef>
                <a:spcPts val="1800"/>
              </a:spcBef>
              <a:buNone/>
              <a:defRPr sz="2000"/>
            </a:lvl4pPr>
            <a:lvl5pPr marL="1828800" indent="0">
              <a:spcBef>
                <a:spcPts val="1800"/>
              </a:spcBef>
              <a:buNone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70934" y="584005"/>
            <a:ext cx="7926705" cy="3999060"/>
          </a:xfrm>
        </p:spPr>
        <p:txBody>
          <a:bodyPr lIns="0">
            <a:normAutofit/>
          </a:bodyPr>
          <a:lstStyle>
            <a:lvl1pPr marL="0" indent="0">
              <a:spcBef>
                <a:spcPts val="1800"/>
              </a:spcBef>
              <a:buNone/>
              <a:defRPr sz="20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4329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97D5AF2-684A-4A8D-3D82-B57D7AC44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8CF5F650-F8F0-F4FE-44DA-1F14ADE4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18870924-E47D-404F-59B5-BD1C58F7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0806A65-E4FC-2F52-65B3-CC181E62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98408"/>
            <a:ext cx="10972800" cy="157431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95523" y="2676525"/>
            <a:ext cx="5746750" cy="3597470"/>
          </a:xfrm>
        </p:spPr>
        <p:txBody>
          <a:bodyPr lIns="0">
            <a:normAutofit/>
          </a:bodyPr>
          <a:lstStyle>
            <a:lvl1pPr marL="0" indent="0">
              <a:spcBef>
                <a:spcPts val="1800"/>
              </a:spcBef>
              <a:buNone/>
              <a:defRPr sz="20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620000" y="2676525"/>
            <a:ext cx="3947160" cy="3597470"/>
          </a:xfrm>
        </p:spPr>
        <p:txBody>
          <a:bodyPr lIns="0">
            <a:normAutofit/>
          </a:bodyPr>
          <a:lstStyle>
            <a:lvl1pPr marL="342900" indent="-342900">
              <a:spcBef>
                <a:spcPts val="1800"/>
              </a:spcBef>
              <a:buFont typeface="Arial" panose="020B0604020202020204" pitchFamily="34" charset="0"/>
              <a:buChar char="•"/>
              <a:defRPr sz="2000"/>
            </a:lvl1pPr>
            <a:lvl2pPr>
              <a:spcBef>
                <a:spcPts val="18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9744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202400"/>
            <a:ext cx="10972800" cy="157032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594360" y="2628629"/>
            <a:ext cx="10972800" cy="363674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ar-SA"/>
              <a:t>انقر فوق الأيقونة لإضافة جدول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10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360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flipH="1" flipV="1">
            <a:off x="6092752" y="0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360" y="454955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8B149C6-5AAC-B8E5-5411-EA38821F6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27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7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186153BD-9D2B-47EB-3553-1D3F6663B2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94359" y="2281918"/>
            <a:ext cx="6787747" cy="3708517"/>
          </a:xfrm>
        </p:spPr>
        <p:txBody>
          <a:bodyPr lIns="0" tIns="228600" rIns="0" bIns="0">
            <a:normAutofit/>
          </a:bodyPr>
          <a:lstStyle>
            <a:lvl1pPr marL="283464" indent="-283464">
              <a:lnSpc>
                <a:spcPct val="80000"/>
              </a:lnSpc>
              <a:spcBef>
                <a:spcPts val="2200"/>
              </a:spcBef>
              <a:buFont typeface="Arial" panose="020B0604020202020204" pitchFamily="34" charset="0"/>
              <a:buChar char="•"/>
              <a:defRPr lang="en-US" sz="2400" b="1" i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indent="-283464">
              <a:spcBef>
                <a:spcPts val="6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D80CCC8F-9CF1-9621-04EB-DFA68FEE42D2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42" name="Date Placeholder 41">
            <a:extLst>
              <a:ext uri="{FF2B5EF4-FFF2-40B4-BE49-F238E27FC236}">
                <a16:creationId xmlns:a16="http://schemas.microsoft.com/office/drawing/2014/main" id="{29CE2856-DB8F-5603-C085-74C70560FAC8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79826C1-7A52-DA25-F422-EE62DED7D1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0552" cy="0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808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79D0555-EBDC-B53A-212D-A5921795F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80543"/>
          </a:xfrm>
          <a:custGeom>
            <a:avLst/>
            <a:gdLst>
              <a:gd name="connsiteX0" fmla="*/ 6309360 w 12192000"/>
              <a:gd name="connsiteY0" fmla="*/ 3951843 h 6880543"/>
              <a:gd name="connsiteX1" fmla="*/ 6309360 w 12192000"/>
              <a:gd name="connsiteY1" fmla="*/ 4052427 h 6880543"/>
              <a:gd name="connsiteX2" fmla="*/ 8442960 w 12192000"/>
              <a:gd name="connsiteY2" fmla="*/ 4052427 h 6880543"/>
              <a:gd name="connsiteX3" fmla="*/ 8442960 w 12192000"/>
              <a:gd name="connsiteY3" fmla="*/ 3951843 h 6880543"/>
              <a:gd name="connsiteX4" fmla="*/ 0 w 12192000"/>
              <a:gd name="connsiteY4" fmla="*/ 0 h 6880543"/>
              <a:gd name="connsiteX5" fmla="*/ 12192000 w 12192000"/>
              <a:gd name="connsiteY5" fmla="*/ 0 h 6880543"/>
              <a:gd name="connsiteX6" fmla="*/ 12192000 w 12192000"/>
              <a:gd name="connsiteY6" fmla="*/ 6880543 h 6880543"/>
              <a:gd name="connsiteX7" fmla="*/ 0 w 12192000"/>
              <a:gd name="connsiteY7" fmla="*/ 6880543 h 6880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80543">
                <a:moveTo>
                  <a:pt x="6309360" y="3951843"/>
                </a:moveTo>
                <a:lnTo>
                  <a:pt x="6309360" y="4052427"/>
                </a:lnTo>
                <a:lnTo>
                  <a:pt x="8442960" y="4052427"/>
                </a:lnTo>
                <a:lnTo>
                  <a:pt x="8442960" y="395184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80543"/>
                </a:lnTo>
                <a:lnTo>
                  <a:pt x="0" y="6880543"/>
                </a:lnTo>
                <a:close/>
              </a:path>
            </a:pathLst>
          </a:custGeom>
        </p:spPr>
        <p:txBody>
          <a:bodyPr wrap="square" tIns="182880">
            <a:no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9" y="444933"/>
            <a:ext cx="5477479" cy="329184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60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6BA398-1ED2-1FCA-63B9-8915A8C7A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309360" y="3951843"/>
            <a:ext cx="2133600" cy="1005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169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99835" y="43052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9973BC6-F6E5-0B3B-C8AB-0AC4020D4E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-11113"/>
            <a:ext cx="5791200" cy="6880226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9835" y="456860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169ED6-4B82-6844-119F-AC15CDF2D3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914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7F1500-1A16-D1EF-4F0C-030852B29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D07A0BE-3890-193E-9439-F294E61A7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C05217ED-C258-E6CE-BA7F-28A6EA41B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id="{F3E11A1F-14DD-BA35-D7D7-4D4ADEAA3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21">
              <a:extLst>
                <a:ext uri="{FF2B5EF4-FFF2-40B4-BE49-F238E27FC236}">
                  <a16:creationId xmlns:a16="http://schemas.microsoft.com/office/drawing/2014/main" id="{F14541B0-973F-7E21-1019-D2FB83C8C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02875"/>
            <a:ext cx="10873740" cy="168020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F6FE0DC0-B0D7-F4D6-8038-177AD7A8C21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57600" y="2282008"/>
            <a:ext cx="7810500" cy="3699328"/>
          </a:xfrm>
        </p:spPr>
        <p:txBody>
          <a:bodyPr lIns="0" tIns="228600" rIns="0" bIns="0">
            <a:normAutofit/>
          </a:bodyPr>
          <a:lstStyle>
            <a:lvl1pPr marL="283464" indent="-283464">
              <a:spcBef>
                <a:spcPts val="1800"/>
              </a:spcBef>
              <a:buFont typeface="Arial" panose="020B0604020202020204" pitchFamily="34" charset="0"/>
              <a:buChar char="•"/>
              <a:defRPr sz="2000"/>
            </a:lvl1pPr>
            <a:lvl2pPr indent="-283464">
              <a:spcBef>
                <a:spcPts val="18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D58739-4346-5104-B1AC-89ED035912A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72B8D-F380-9F1A-C8E6-BDD2352B1763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2964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09905" y="454955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97D5AF2-684A-4A8D-3D82-B57D7AC44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8CF5F650-F8F0-F4FE-44DA-1F14ADE4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18870924-E47D-404F-59B5-BD1C58F7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0806A65-E4FC-2F52-65B3-CC181E62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F14DA3C5-63E4-BAFB-1D68-47F71EEEE53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94360" y="2676525"/>
            <a:ext cx="4490827" cy="3597470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9436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BD11386D-847E-8CF5-E56A-42E80A65A08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881898" y="2676525"/>
            <a:ext cx="4490827" cy="3597470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4864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056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42E558A9-6DD6-E21D-3A8F-6707E1DD1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12" name="AutoShape 24">
              <a:extLst>
                <a:ext uri="{FF2B5EF4-FFF2-40B4-BE49-F238E27FC236}">
                  <a16:creationId xmlns:a16="http://schemas.microsoft.com/office/drawing/2014/main" id="{3FC994E4-318C-1E66-B4E4-8F8FD08E0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17C00E6B-F625-6D6C-8364-9DD9F3C36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6197B87-4F65-7981-9463-84830CD36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86AA517C-7217-D864-B7E7-40984A288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524013C6-491C-CAA2-5BD6-7C7359671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18885" y="3499667"/>
            <a:ext cx="4939666" cy="254281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47460" y="631317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03885" y="457201"/>
            <a:ext cx="5198269" cy="2305050"/>
          </a:xfrm>
        </p:spPr>
        <p:txBody>
          <a:bodyPr lIns="0" tIns="274320">
            <a:normAutofit/>
          </a:bodyPr>
          <a:lstStyle>
            <a:lvl1pPr marL="457200" indent="-457200">
              <a:spcBef>
                <a:spcPts val="1800"/>
              </a:spcBef>
              <a:buFont typeface="+mj-lt"/>
              <a:buAutoNum type="arabicPeriod"/>
              <a:defRPr sz="2000"/>
            </a:lvl1pPr>
            <a:lvl2pPr marL="914400" indent="-457200">
              <a:spcBef>
                <a:spcPts val="1800"/>
              </a:spcBef>
              <a:buFont typeface="+mj-lt"/>
              <a:buAutoNum type="alphaLcPeriod"/>
              <a:defRPr sz="2000"/>
            </a:lvl2pPr>
            <a:lvl3pPr marL="1371600" indent="-457200">
              <a:spcBef>
                <a:spcPts val="1800"/>
              </a:spcBef>
              <a:buFont typeface="+mj-lt"/>
              <a:buAutoNum type="arabicParenR"/>
              <a:defRPr sz="2000"/>
            </a:lvl3pPr>
            <a:lvl4pPr marL="1371600" indent="0">
              <a:spcBef>
                <a:spcPts val="1800"/>
              </a:spcBef>
              <a:buFont typeface="+mj-lt"/>
              <a:buNone/>
              <a:defRPr sz="2000"/>
            </a:lvl4pPr>
            <a:lvl5pPr marL="2286000" indent="-457200">
              <a:spcBef>
                <a:spcPts val="1800"/>
              </a:spcBef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3AC171DA-232D-44C1-6B93-40BACB298F4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94360" y="2810595"/>
            <a:ext cx="5198269" cy="3319513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4864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4606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1EF4505D-6803-3813-7738-04996342781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94360" y="3279579"/>
            <a:ext cx="5044440" cy="2994415"/>
          </a:xfrm>
        </p:spPr>
        <p:txBody>
          <a:bodyPr lIns="0" tIns="22860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indent="-283464">
              <a:spcBef>
                <a:spcPts val="18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997459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658637A-5D36-6127-19BC-C203E23FA4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0"/>
            <a:ext cx="6118225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9319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36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EF47083A-6D76-4B4D-87CA-E08E212F7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4360" y="6332220"/>
            <a:ext cx="52324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 i="0">
                <a:solidFill>
                  <a:schemeClr val="bg1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698" r:id="rId2"/>
    <p:sldLayoutId id="2147483710" r:id="rId3"/>
    <p:sldLayoutId id="2147483700" r:id="rId4"/>
    <p:sldLayoutId id="2147483701" r:id="rId5"/>
    <p:sldLayoutId id="2147483659" r:id="rId6"/>
    <p:sldLayoutId id="2147483709" r:id="rId7"/>
    <p:sldLayoutId id="2147483708" r:id="rId8"/>
    <p:sldLayoutId id="2147483707" r:id="rId9"/>
    <p:sldLayoutId id="2147483706" r:id="rId10"/>
    <p:sldLayoutId id="2147483705" r:id="rId11"/>
    <p:sldLayoutId id="2147483704" r:id="rId12"/>
    <p:sldLayoutId id="2147483703" r:id="rId13"/>
  </p:sldLayoutIdLst>
  <p:hf sldNum="0" hdr="0" ftr="0" dt="0"/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283464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83464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83464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83464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83464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customXml" Target="../ink/ink7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3.xml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1D9D6-2977-ABCD-FDF8-51AFA5064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</p:spPr>
        <p:txBody>
          <a:bodyPr/>
          <a:lstStyle/>
          <a:p>
            <a:r>
              <a:rPr lang="en-US" dirty="0" err="1"/>
              <a:t>BookWise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304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Admin room management pages: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97449-5B72-ADA0-3B2D-1CBC160D6B9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E5B9E64-B2BE-6F77-31B7-FDD08A660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76" y="3306726"/>
            <a:ext cx="4579912" cy="233706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F4A3DD3E-F2A3-F469-3809-42FCF948E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608" y="1772725"/>
            <a:ext cx="4665629" cy="233706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B60649A6-3941-1E97-554A-8EF808160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537" y="4448258"/>
            <a:ext cx="4671700" cy="233706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959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Admin Room Management Pages: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97449-5B72-ADA0-3B2D-1CBC160D6B9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id="{831E31C6-DAC4-E628-8C0C-2D1B2647A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" y="3040207"/>
            <a:ext cx="4679812" cy="234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3495DDD5-5DD7-A8B2-D489-CBA72A5F4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72" y="3040206"/>
            <a:ext cx="4579912" cy="234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689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633A5-8BE3-D44D-57F3-2EF161376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AB6D40A-2A0A-AF3D-8CF7-3ECD377656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57396" y="411479"/>
            <a:ext cx="7438908" cy="3291840"/>
          </a:xfrm>
        </p:spPr>
        <p:txBody>
          <a:bodyPr/>
          <a:lstStyle/>
          <a:p>
            <a:r>
              <a:rPr lang="en-US" dirty="0"/>
              <a:t>User UI Pages.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1442CD-A26D-1761-8CE7-8BC3075BB4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09905" y="4549552"/>
            <a:ext cx="5486400" cy="164592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35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User Registration Pages: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97449-5B72-ADA0-3B2D-1CBC160D6B9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85EFEDF-275C-F39C-AD1F-39A7BDCDF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589" y="1798478"/>
            <a:ext cx="1985953" cy="4942003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22723D2A-721D-DFA9-9FFE-4244FA063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594" y="1772725"/>
            <a:ext cx="1985953" cy="496775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082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User Forget Password Pages: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97449-5B72-ADA0-3B2D-1CBC160D6B9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48CAA61-8BDA-96F6-E442-DE1A7475F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088" y="1772725"/>
            <a:ext cx="2032933" cy="50852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BE5A0467-58BC-D6D4-9AA7-303BB72D2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147" y="1772725"/>
            <a:ext cx="2070602" cy="50852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DDC8803C-6C1B-DF1C-A16A-ED09A6FAA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9222" y="2985795"/>
            <a:ext cx="2922778" cy="261101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32D6AF51-F52A-DADD-3ED7-4061705A4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324" y="1748666"/>
            <a:ext cx="2022339" cy="50852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216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Guest page: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97449-5B72-ADA0-3B2D-1CBC160D6B9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2557D23-DB5A-C379-D9F7-888F27860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057" y="128807"/>
            <a:ext cx="2789885" cy="660038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709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User Home Page: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97449-5B72-ADA0-3B2D-1CBC160D6B9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CB5BD8CF-D6BC-11DC-31C9-3A61C3E23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187" y="399195"/>
            <a:ext cx="2552125" cy="645880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E2E0064D-1F1F-508E-10DF-2F9767E47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131" y="399195"/>
            <a:ext cx="2605949" cy="645880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2036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Search Page: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97449-5B72-ADA0-3B2D-1CBC160D6B9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8B6665F2-A3ED-47B4-942F-01FE1763D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017" y="445473"/>
            <a:ext cx="2711965" cy="6412528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B1E1A0A2-2B45-082A-1B80-79A1CE33A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000" y="445473"/>
            <a:ext cx="2756496" cy="641252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881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User Profile Page: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97449-5B72-ADA0-3B2D-1CBC160D6B9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A0C8973B-25AF-4D37-BBF1-C513AE725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525" y="278129"/>
            <a:ext cx="2651748" cy="657987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234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Booking: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97449-5B72-ADA0-3B2D-1CBC160D6B9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E68FBCFA-152A-ADA8-54B6-84E1C4C25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77" y="507831"/>
            <a:ext cx="2588575" cy="635016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4CD277FD-8FC1-24D3-63E5-2C48CEF2D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953" y="507830"/>
            <a:ext cx="2537128" cy="635016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969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5D3755-C3E2-975E-DE68-CDECC4B52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02875"/>
            <a:ext cx="10873740" cy="1680205"/>
          </a:xfrm>
        </p:spPr>
        <p:txBody>
          <a:bodyPr/>
          <a:lstStyle/>
          <a:p>
            <a:r>
              <a:rPr lang="en-US" dirty="0"/>
              <a:t>Project Idea.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70BD87D-F7DA-961B-4024-A354DC87D16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265714" y="3307616"/>
            <a:ext cx="8202386" cy="2085486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/>
              <a:t>Origins of the idea.</a:t>
            </a:r>
          </a:p>
          <a:p>
            <a:pPr algn="l" rtl="0"/>
            <a:r>
              <a:rPr lang="en-US" sz="4000" dirty="0"/>
              <a:t>Planning the idea’s implementation.</a:t>
            </a:r>
          </a:p>
          <a:p>
            <a:pPr algn="l" rtl="0"/>
            <a:endParaRPr lang="en-US" sz="4000" dirty="0"/>
          </a:p>
          <a:p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8CEA4F-D72A-C069-6A51-328B103CA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7E473402-19FD-A5B0-5CB6-E5F3926D3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79D1CAD-2EA2-9376-7B64-0C3AC590F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B16F8906-918C-BE0B-A4AB-6A1D48150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03120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Payment Page: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97449-5B72-ADA0-3B2D-1CBC160D6B9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9CD2853B-60A6-42DE-5525-A5E934E4B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155" y="544064"/>
            <a:ext cx="2525574" cy="631393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1D397500-F2C8-3AC2-D0BF-0520E4A47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611" y="544064"/>
            <a:ext cx="2541652" cy="631393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425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Invoice Email: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C578360-EB65-DB23-AF71-93F5ECD46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043" y="2019063"/>
            <a:ext cx="6209913" cy="4560808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48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633A5-8BE3-D44D-57F3-2EF161376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AB6D40A-2A0A-AF3D-8CF7-3ECD377656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48269" y="411479"/>
            <a:ext cx="8148035" cy="3291840"/>
          </a:xfrm>
        </p:spPr>
        <p:txBody>
          <a:bodyPr/>
          <a:lstStyle/>
          <a:p>
            <a:r>
              <a:rPr lang="en-US" dirty="0"/>
              <a:t>Project constraints: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1442CD-A26D-1761-8CE7-8BC3075BB4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09905" y="4549552"/>
            <a:ext cx="5486400" cy="164592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0597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D29B5-1B58-809F-FEA7-B82105E94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8885" y="3499667"/>
            <a:ext cx="5670952" cy="2542810"/>
          </a:xfrm>
        </p:spPr>
        <p:txBody>
          <a:bodyPr/>
          <a:lstStyle/>
          <a:p>
            <a:r>
              <a:rPr lang="en-US" dirty="0"/>
              <a:t>Project constraints: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C3632C-2D2E-7026-33B8-EE42DA4BDB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120616" y="1417188"/>
            <a:ext cx="5198269" cy="3629803"/>
          </a:xfrm>
        </p:spPr>
        <p:txBody>
          <a:bodyPr/>
          <a:lstStyle/>
          <a:p>
            <a:pPr algn="l" rtl="0"/>
            <a:r>
              <a:rPr lang="en-US" sz="2800" dirty="0"/>
              <a:t>Technological Limitations: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800" dirty="0"/>
              <a:t>Square payment.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800" dirty="0"/>
              <a:t>Mobile application.</a:t>
            </a:r>
          </a:p>
          <a:p>
            <a:pPr algn="l" rtl="0">
              <a:buAutoNum type="arabicPeriod" startAt="2"/>
            </a:pPr>
            <a:r>
              <a:rPr lang="en-US" sz="2800" dirty="0"/>
              <a:t>Time Constraints.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99B60-BF79-A832-6AD4-6C6FC6CE431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09168" y="6495199"/>
            <a:ext cx="5198269" cy="331951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1" name="حبر 10">
                <a:extLst>
                  <a:ext uri="{FF2B5EF4-FFF2-40B4-BE49-F238E27FC236}">
                    <a16:creationId xmlns:a16="http://schemas.microsoft.com/office/drawing/2014/main" id="{AF0AB207-1A23-5194-A1B7-AA246DF82126}"/>
                  </a:ext>
                </a:extLst>
              </p14:cNvPr>
              <p14:cNvContentPartPr/>
              <p14:nvPr/>
            </p14:nvContentPartPr>
            <p14:xfrm>
              <a:off x="4786288" y="5317692"/>
              <a:ext cx="2234880" cy="123120"/>
            </p14:xfrm>
          </p:contentPart>
        </mc:Choice>
        <mc:Fallback>
          <p:pic>
            <p:nvPicPr>
              <p:cNvPr id="11" name="حبر 10">
                <a:extLst>
                  <a:ext uri="{FF2B5EF4-FFF2-40B4-BE49-F238E27FC236}">
                    <a16:creationId xmlns:a16="http://schemas.microsoft.com/office/drawing/2014/main" id="{AF0AB207-1A23-5194-A1B7-AA246DF8212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23288" y="5254692"/>
                <a:ext cx="2360520" cy="24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2" name="حبر 11">
                <a:extLst>
                  <a:ext uri="{FF2B5EF4-FFF2-40B4-BE49-F238E27FC236}">
                    <a16:creationId xmlns:a16="http://schemas.microsoft.com/office/drawing/2014/main" id="{6C1252A9-E541-0E32-BE30-D3272C8E9C83}"/>
                  </a:ext>
                </a:extLst>
              </p14:cNvPr>
              <p14:cNvContentPartPr/>
              <p14:nvPr/>
            </p14:nvContentPartPr>
            <p14:xfrm>
              <a:off x="6214048" y="3377454"/>
              <a:ext cx="360" cy="360"/>
            </p14:xfrm>
          </p:contentPart>
        </mc:Choice>
        <mc:Fallback>
          <p:pic>
            <p:nvPicPr>
              <p:cNvPr id="12" name="حبر 11">
                <a:extLst>
                  <a:ext uri="{FF2B5EF4-FFF2-40B4-BE49-F238E27FC236}">
                    <a16:creationId xmlns:a16="http://schemas.microsoft.com/office/drawing/2014/main" id="{6C1252A9-E541-0E32-BE30-D3272C8E9C8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51408" y="3314814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3" name="حبر 12">
                <a:extLst>
                  <a:ext uri="{FF2B5EF4-FFF2-40B4-BE49-F238E27FC236}">
                    <a16:creationId xmlns:a16="http://schemas.microsoft.com/office/drawing/2014/main" id="{F1CE2862-4CFA-6B88-692A-7F19165A414F}"/>
                  </a:ext>
                </a:extLst>
              </p14:cNvPr>
              <p14:cNvContentPartPr/>
              <p14:nvPr/>
            </p14:nvContentPartPr>
            <p14:xfrm>
              <a:off x="13202728" y="764934"/>
              <a:ext cx="360" cy="360"/>
            </p14:xfrm>
          </p:contentPart>
        </mc:Choice>
        <mc:Fallback>
          <p:pic>
            <p:nvPicPr>
              <p:cNvPr id="13" name="حبر 12">
                <a:extLst>
                  <a:ext uri="{FF2B5EF4-FFF2-40B4-BE49-F238E27FC236}">
                    <a16:creationId xmlns:a16="http://schemas.microsoft.com/office/drawing/2014/main" id="{F1CE2862-4CFA-6B88-692A-7F19165A414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40088" y="701934"/>
                <a:ext cx="126000" cy="12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8225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59DC4-8B30-98A0-5BAB-C78BA4A4A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98408"/>
            <a:ext cx="10972800" cy="1574317"/>
          </a:xfrm>
        </p:spPr>
        <p:txBody>
          <a:bodyPr/>
          <a:lstStyle/>
          <a:p>
            <a:r>
              <a:rPr lang="en-US" dirty="0"/>
              <a:t>Future Work: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6FB3A-B62C-3DAB-4FD1-B4EBDD650A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5523" y="2676525"/>
            <a:ext cx="5746750" cy="3597470"/>
          </a:xfrm>
        </p:spPr>
        <p:txBody>
          <a:bodyPr/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800" dirty="0"/>
              <a:t>Fixing the inefficiency in the project:</a:t>
            </a:r>
          </a:p>
          <a:p>
            <a:pPr algn="l" rtl="0"/>
            <a:r>
              <a:rPr lang="en-US" sz="2800" dirty="0"/>
              <a:t>     Payment feature.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800" dirty="0"/>
              <a:t>Working with all time zones.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800" dirty="0"/>
              <a:t>Recommendation system.</a:t>
            </a:r>
          </a:p>
          <a:p>
            <a:pPr algn="l" rt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E198AA-251D-4446-30C4-8F2FA7F6A72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620000" y="2676525"/>
            <a:ext cx="3947160" cy="359747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7688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7126872-0B9B-444D-BEEA-32DA150CE4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ar-IL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B5653A60-5DB4-515E-ACB1-B5D927D35780}"/>
              </a:ext>
            </a:extLst>
          </p:cNvPr>
          <p:cNvSpPr txBox="1"/>
          <p:nvPr/>
        </p:nvSpPr>
        <p:spPr>
          <a:xfrm>
            <a:off x="6309904" y="4133461"/>
            <a:ext cx="4310743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>
                <a:solidFill>
                  <a:schemeClr val="bg1"/>
                </a:solidFill>
              </a:rPr>
              <a:t>Made by: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bg1"/>
                </a:solidFill>
              </a:rPr>
              <a:t>Mohammad Isa Moghrabi.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bg1"/>
                </a:solidFill>
              </a:rPr>
              <a:t>Mohammad Hamed Najjar.</a:t>
            </a:r>
          </a:p>
          <a:p>
            <a:pPr algn="l" rtl="0"/>
            <a:r>
              <a:rPr lang="en-US" sz="2000" dirty="0">
                <a:solidFill>
                  <a:schemeClr val="bg1"/>
                </a:solidFill>
              </a:rPr>
              <a:t>Supervised by: 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bg1"/>
                </a:solidFill>
              </a:rPr>
              <a:t>Suleiman Naeem Abu </a:t>
            </a:r>
            <a:r>
              <a:rPr lang="en-US" sz="1800" b="0" dirty="0" err="1">
                <a:solidFill>
                  <a:schemeClr val="bg1"/>
                </a:solidFill>
              </a:rPr>
              <a:t>Kharmeh</a:t>
            </a:r>
            <a:r>
              <a:rPr lang="en-US" sz="1800" b="0" dirty="0">
                <a:solidFill>
                  <a:schemeClr val="bg1"/>
                </a:solidFill>
              </a:rPr>
              <a:t>.</a:t>
            </a:r>
          </a:p>
          <a:p>
            <a:endParaRPr lang="ar-IL" dirty="0"/>
          </a:p>
        </p:txBody>
      </p:sp>
    </p:spTree>
    <p:extLst>
      <p:ext uri="{BB962C8B-B14F-4D97-AF65-F5344CB8AC3E}">
        <p14:creationId xmlns:p14="http://schemas.microsoft.com/office/powerpoint/2010/main" val="819744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0BF65-C84B-45C3-72CA-AFDA68851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</p:spPr>
        <p:txBody>
          <a:bodyPr/>
          <a:lstStyle/>
          <a:p>
            <a:r>
              <a:rPr lang="en-US" b="0" dirty="0"/>
              <a:t>Development Process: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EBC2C-6DD7-5003-38EB-40753046FE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3957" y="2738456"/>
            <a:ext cx="6788150" cy="3709987"/>
          </a:xfrm>
        </p:spPr>
        <p:txBody>
          <a:bodyPr tIns="457200">
            <a:normAutofit/>
          </a:bodyPr>
          <a:lstStyle/>
          <a:p>
            <a:pPr algn="l" rtl="0"/>
            <a:r>
              <a:rPr lang="en-US" sz="3200" b="0" dirty="0">
                <a:solidFill>
                  <a:schemeClr val="bg1"/>
                </a:solidFill>
              </a:rPr>
              <a:t>Collecting data.</a:t>
            </a:r>
          </a:p>
          <a:p>
            <a:pPr algn="l" rtl="0"/>
            <a:r>
              <a:rPr lang="en-US" sz="3200" b="0" dirty="0">
                <a:solidFill>
                  <a:schemeClr val="bg1"/>
                </a:solidFill>
              </a:rPr>
              <a:t>Designing the database.</a:t>
            </a:r>
          </a:p>
          <a:p>
            <a:pPr algn="l" rtl="0"/>
            <a:r>
              <a:rPr lang="en-US" sz="3200" b="0" dirty="0">
                <a:solidFill>
                  <a:schemeClr val="bg1"/>
                </a:solidFill>
              </a:rPr>
              <a:t>UI decision making.</a:t>
            </a:r>
          </a:p>
        </p:txBody>
      </p:sp>
    </p:spTree>
    <p:extLst>
      <p:ext uri="{BB962C8B-B14F-4D97-AF65-F5344CB8AC3E}">
        <p14:creationId xmlns:p14="http://schemas.microsoft.com/office/powerpoint/2010/main" val="3346685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0BF65-C84B-45C3-72CA-AFDA68851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905071"/>
            <a:ext cx="7280677" cy="635414"/>
          </a:xfrm>
        </p:spPr>
        <p:txBody>
          <a:bodyPr/>
          <a:lstStyle/>
          <a:p>
            <a:r>
              <a:rPr lang="en-US" b="0" dirty="0"/>
              <a:t>Frontend Development Tools:</a:t>
            </a:r>
          </a:p>
        </p:txBody>
      </p:sp>
      <p:pic>
        <p:nvPicPr>
          <p:cNvPr id="3074" name="Picture 2" descr="JavaScript&quot; Icon - Download for free – Iconduck">
            <a:extLst>
              <a:ext uri="{FF2B5EF4-FFF2-40B4-BE49-F238E27FC236}">
                <a16:creationId xmlns:a16="http://schemas.microsoft.com/office/drawing/2014/main" id="{F0CE9D1B-5737-0BAA-0F1F-6CAF445CE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845" y="2305866"/>
            <a:ext cx="1457131" cy="145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3D031DA2-CAC4-7757-DF02-C8877F57E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71" y="2346507"/>
            <a:ext cx="1630169" cy="141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dk react native&quot; Icon - Download for free – Iconduck">
            <a:extLst>
              <a:ext uri="{FF2B5EF4-FFF2-40B4-BE49-F238E27FC236}">
                <a16:creationId xmlns:a16="http://schemas.microsoft.com/office/drawing/2014/main" id="{F04717BC-38F6-B206-E797-6F964401A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853" y="2346507"/>
            <a:ext cx="1801252" cy="172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material ui&quot; Icon - Download for free – Iconduck">
            <a:extLst>
              <a:ext uri="{FF2B5EF4-FFF2-40B4-BE49-F238E27FC236}">
                <a16:creationId xmlns:a16="http://schemas.microsoft.com/office/drawing/2014/main" id="{90379EE9-C14D-AF05-7AD4-4334742A0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60" y="4666502"/>
            <a:ext cx="1415594" cy="115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Expo - Apps on Google Play">
            <a:extLst>
              <a:ext uri="{FF2B5EF4-FFF2-40B4-BE49-F238E27FC236}">
                <a16:creationId xmlns:a16="http://schemas.microsoft.com/office/drawing/2014/main" id="{66C065F7-82BE-BFCE-67AE-171CFB93E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641" y="4211833"/>
            <a:ext cx="1923230" cy="192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2D76D4CE-BD68-8831-6B4B-7695D421B246}"/>
              </a:ext>
            </a:extLst>
          </p:cNvPr>
          <p:cNvSpPr txBox="1"/>
          <p:nvPr/>
        </p:nvSpPr>
        <p:spPr>
          <a:xfrm>
            <a:off x="728322" y="5828983"/>
            <a:ext cx="114766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0" i="0" dirty="0">
                <a:solidFill>
                  <a:schemeClr val="bg1"/>
                </a:solidFill>
                <a:effectLst/>
                <a:latin typeface="gg sans"/>
              </a:rPr>
              <a:t>Material-UI </a:t>
            </a: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783B82B3-146C-D64C-4168-F5A1C7A6ACF5}"/>
              </a:ext>
            </a:extLst>
          </p:cNvPr>
          <p:cNvSpPr txBox="1"/>
          <p:nvPr/>
        </p:nvSpPr>
        <p:spPr>
          <a:xfrm>
            <a:off x="913535" y="3813537"/>
            <a:ext cx="7772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React</a:t>
            </a: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2E3F7BBC-A677-E52C-170B-87B531DF09DC}"/>
              </a:ext>
            </a:extLst>
          </p:cNvPr>
          <p:cNvSpPr txBox="1"/>
          <p:nvPr/>
        </p:nvSpPr>
        <p:spPr>
          <a:xfrm>
            <a:off x="5615474" y="3760222"/>
            <a:ext cx="11958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JavaScript</a:t>
            </a:r>
            <a:endParaRPr lang="ar-IL" dirty="0">
              <a:solidFill>
                <a:schemeClr val="bg1"/>
              </a:solidFill>
            </a:endParaRP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147607C1-5103-0798-BFC3-92BAB6978504}"/>
              </a:ext>
            </a:extLst>
          </p:cNvPr>
          <p:cNvSpPr txBox="1"/>
          <p:nvPr/>
        </p:nvSpPr>
        <p:spPr>
          <a:xfrm>
            <a:off x="3275320" y="5879210"/>
            <a:ext cx="11958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Expo Go</a:t>
            </a:r>
            <a:endParaRPr lang="ar-IL" dirty="0">
              <a:solidFill>
                <a:schemeClr val="bg1"/>
              </a:solidFill>
            </a:endParaRPr>
          </a:p>
        </p:txBody>
      </p:sp>
      <p:pic>
        <p:nvPicPr>
          <p:cNvPr id="3088" name="Picture 16" descr="Axios Icon | Simpleicons Brands Iconpack | Simpleicons Team">
            <a:extLst>
              <a:ext uri="{FF2B5EF4-FFF2-40B4-BE49-F238E27FC236}">
                <a16:creationId xmlns:a16="http://schemas.microsoft.com/office/drawing/2014/main" id="{96F90901-0F1A-161E-44BF-DD8589F6D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845" y="4406817"/>
            <a:ext cx="1457131" cy="145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id="{677E592B-A9FF-87F5-1EBE-1654F938C172}"/>
              </a:ext>
            </a:extLst>
          </p:cNvPr>
          <p:cNvSpPr txBox="1"/>
          <p:nvPr/>
        </p:nvSpPr>
        <p:spPr>
          <a:xfrm>
            <a:off x="5841063" y="5846775"/>
            <a:ext cx="7446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Axios</a:t>
            </a:r>
            <a:endParaRPr lang="ar-I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490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حبر 4">
                <a:extLst>
                  <a:ext uri="{FF2B5EF4-FFF2-40B4-BE49-F238E27FC236}">
                    <a16:creationId xmlns:a16="http://schemas.microsoft.com/office/drawing/2014/main" id="{871F4CEF-C5F4-86AE-45B3-00B531D8E768}"/>
                  </a:ext>
                </a:extLst>
              </p14:cNvPr>
              <p14:cNvContentPartPr/>
              <p14:nvPr/>
            </p14:nvContentPartPr>
            <p14:xfrm>
              <a:off x="6605368" y="3722209"/>
              <a:ext cx="3623040" cy="561240"/>
            </p14:xfrm>
          </p:contentPart>
        </mc:Choice>
        <mc:Fallback>
          <p:pic>
            <p:nvPicPr>
              <p:cNvPr id="5" name="حبر 4">
                <a:extLst>
                  <a:ext uri="{FF2B5EF4-FFF2-40B4-BE49-F238E27FC236}">
                    <a16:creationId xmlns:a16="http://schemas.microsoft.com/office/drawing/2014/main" id="{871F4CEF-C5F4-86AE-45B3-00B531D8E76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99248" y="3716089"/>
                <a:ext cx="3635280" cy="57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حبر 5">
                <a:extLst>
                  <a:ext uri="{FF2B5EF4-FFF2-40B4-BE49-F238E27FC236}">
                    <a16:creationId xmlns:a16="http://schemas.microsoft.com/office/drawing/2014/main" id="{5E4E7CFA-2133-60EA-6F8E-FF84E1BB8921}"/>
                  </a:ext>
                </a:extLst>
              </p14:cNvPr>
              <p14:cNvContentPartPr/>
              <p14:nvPr/>
            </p14:nvContentPartPr>
            <p14:xfrm>
              <a:off x="9041488" y="2957929"/>
              <a:ext cx="1763640" cy="529920"/>
            </p14:xfrm>
          </p:contentPart>
        </mc:Choice>
        <mc:Fallback>
          <p:pic>
            <p:nvPicPr>
              <p:cNvPr id="6" name="حبر 5">
                <a:extLst>
                  <a:ext uri="{FF2B5EF4-FFF2-40B4-BE49-F238E27FC236}">
                    <a16:creationId xmlns:a16="http://schemas.microsoft.com/office/drawing/2014/main" id="{5E4E7CFA-2133-60EA-6F8E-FF84E1BB892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035368" y="2951809"/>
                <a:ext cx="1775880" cy="54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حبر 6">
                <a:extLst>
                  <a:ext uri="{FF2B5EF4-FFF2-40B4-BE49-F238E27FC236}">
                    <a16:creationId xmlns:a16="http://schemas.microsoft.com/office/drawing/2014/main" id="{B6735007-19C9-3D38-55BB-EC921BE71DD5}"/>
                  </a:ext>
                </a:extLst>
              </p14:cNvPr>
              <p14:cNvContentPartPr/>
              <p14:nvPr/>
            </p14:nvContentPartPr>
            <p14:xfrm>
              <a:off x="7083808" y="3741289"/>
              <a:ext cx="2555280" cy="1194840"/>
            </p14:xfrm>
          </p:contentPart>
        </mc:Choice>
        <mc:Fallback>
          <p:pic>
            <p:nvPicPr>
              <p:cNvPr id="7" name="حبر 6">
                <a:extLst>
                  <a:ext uri="{FF2B5EF4-FFF2-40B4-BE49-F238E27FC236}">
                    <a16:creationId xmlns:a16="http://schemas.microsoft.com/office/drawing/2014/main" id="{B6735007-19C9-3D38-55BB-EC921BE71DD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77688" y="3735169"/>
                <a:ext cx="2567520" cy="120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8" name="حبر 7">
                <a:extLst>
                  <a:ext uri="{FF2B5EF4-FFF2-40B4-BE49-F238E27FC236}">
                    <a16:creationId xmlns:a16="http://schemas.microsoft.com/office/drawing/2014/main" id="{7631C8FD-996E-9FA1-28CF-98F7E6345CB9}"/>
                  </a:ext>
                </a:extLst>
              </p14:cNvPr>
              <p14:cNvContentPartPr/>
              <p14:nvPr/>
            </p14:nvContentPartPr>
            <p14:xfrm>
              <a:off x="7942768" y="4020649"/>
              <a:ext cx="510840" cy="66600"/>
            </p14:xfrm>
          </p:contentPart>
        </mc:Choice>
        <mc:Fallback>
          <p:pic>
            <p:nvPicPr>
              <p:cNvPr id="8" name="حبر 7">
                <a:extLst>
                  <a:ext uri="{FF2B5EF4-FFF2-40B4-BE49-F238E27FC236}">
                    <a16:creationId xmlns:a16="http://schemas.microsoft.com/office/drawing/2014/main" id="{7631C8FD-996E-9FA1-28CF-98F7E6345CB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80128" y="3958009"/>
                <a:ext cx="636480" cy="19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حبر 8">
                <a:extLst>
                  <a:ext uri="{FF2B5EF4-FFF2-40B4-BE49-F238E27FC236}">
                    <a16:creationId xmlns:a16="http://schemas.microsoft.com/office/drawing/2014/main" id="{E4E4167A-B963-8570-419C-7C687BDF3A2F}"/>
                  </a:ext>
                </a:extLst>
              </p14:cNvPr>
              <p14:cNvContentPartPr/>
              <p14:nvPr/>
            </p14:nvContentPartPr>
            <p14:xfrm>
              <a:off x="6074008" y="3797449"/>
              <a:ext cx="2921040" cy="300240"/>
            </p14:xfrm>
          </p:contentPart>
        </mc:Choice>
        <mc:Fallback>
          <p:pic>
            <p:nvPicPr>
              <p:cNvPr id="9" name="حبر 8">
                <a:extLst>
                  <a:ext uri="{FF2B5EF4-FFF2-40B4-BE49-F238E27FC236}">
                    <a16:creationId xmlns:a16="http://schemas.microsoft.com/office/drawing/2014/main" id="{E4E4167A-B963-8570-419C-7C687BDF3A2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011368" y="3734809"/>
                <a:ext cx="3046680" cy="425880"/>
              </a:xfrm>
              <a:prstGeom prst="rect">
                <a:avLst/>
              </a:prstGeom>
            </p:spPr>
          </p:pic>
        </mc:Fallback>
      </mc:AlternateContent>
      <p:pic>
        <p:nvPicPr>
          <p:cNvPr id="15" name="صورة 14" descr="صورة تحتوي على لقطة شاشة, نص&#10;&#10;تم إنشاء الوصف تلقائياً">
            <a:extLst>
              <a:ext uri="{FF2B5EF4-FFF2-40B4-BE49-F238E27FC236}">
                <a16:creationId xmlns:a16="http://schemas.microsoft.com/office/drawing/2014/main" id="{336939C6-CD7F-D9E2-65E8-821BD20F15D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161925"/>
            <a:ext cx="11239500" cy="6534150"/>
          </a:xfrm>
          <a:prstGeom prst="rect">
            <a:avLst/>
          </a:prstGeom>
        </p:spPr>
      </p:pic>
      <p:sp>
        <p:nvSpPr>
          <p:cNvPr id="16" name="مربع نص 15">
            <a:extLst>
              <a:ext uri="{FF2B5EF4-FFF2-40B4-BE49-F238E27FC236}">
                <a16:creationId xmlns:a16="http://schemas.microsoft.com/office/drawing/2014/main" id="{AD0AA36C-81C6-67CF-9FAA-1F6984149317}"/>
              </a:ext>
            </a:extLst>
          </p:cNvPr>
          <p:cNvSpPr txBox="1"/>
          <p:nvPr/>
        </p:nvSpPr>
        <p:spPr>
          <a:xfrm>
            <a:off x="3620276" y="161925"/>
            <a:ext cx="422676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Application Flow</a:t>
            </a:r>
            <a:endParaRPr lang="ar-IL" sz="4400" b="1" dirty="0">
              <a:solidFill>
                <a:schemeClr val="bg1"/>
              </a:solidFill>
            </a:endParaRPr>
          </a:p>
        </p:txBody>
      </p:sp>
      <p:pic>
        <p:nvPicPr>
          <p:cNvPr id="18" name="صورة 17">
            <a:extLst>
              <a:ext uri="{FF2B5EF4-FFF2-40B4-BE49-F238E27FC236}">
                <a16:creationId xmlns:a16="http://schemas.microsoft.com/office/drawing/2014/main" id="{7EE40C44-39E1-98CA-38D9-5B0E91A77C8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20276" y="957558"/>
            <a:ext cx="2324424" cy="23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181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59DC4-8B30-98A0-5BAB-C78BA4A4A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98408"/>
            <a:ext cx="10972800" cy="1574317"/>
          </a:xfrm>
        </p:spPr>
        <p:txBody>
          <a:bodyPr/>
          <a:lstStyle/>
          <a:p>
            <a:r>
              <a:rPr lang="en-US" dirty="0"/>
              <a:t>Backend Development Tools:</a:t>
            </a:r>
          </a:p>
        </p:txBody>
      </p:sp>
      <p:pic>
        <p:nvPicPr>
          <p:cNvPr id="1052" name="Picture 28" descr="What the heck are JWT and OAuth 2.0? | #CrystalizeMyLearning (July 2022)">
            <a:extLst>
              <a:ext uri="{FF2B5EF4-FFF2-40B4-BE49-F238E27FC236}">
                <a16:creationId xmlns:a16="http://schemas.microsoft.com/office/drawing/2014/main" id="{7A3169BA-FB7A-ACA0-ADED-08F7C88A9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8090" y="4547684"/>
            <a:ext cx="1317715" cy="131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XUnit Test Fixture &amp; Context Lifetime">
            <a:extLst>
              <a:ext uri="{FF2B5EF4-FFF2-40B4-BE49-F238E27FC236}">
                <a16:creationId xmlns:a16="http://schemas.microsoft.com/office/drawing/2014/main" id="{713906E2-2FED-4122-40B3-049610448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47" y="2375511"/>
            <a:ext cx="2795232" cy="943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C78E3553-38AB-6CF5-D4DE-01F88E803189}"/>
              </a:ext>
            </a:extLst>
          </p:cNvPr>
          <p:cNvSpPr txBox="1"/>
          <p:nvPr/>
        </p:nvSpPr>
        <p:spPr>
          <a:xfrm>
            <a:off x="925937" y="3133856"/>
            <a:ext cx="14074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Unit Testing</a:t>
            </a:r>
            <a:endParaRPr lang="ar-IL" dirty="0">
              <a:solidFill>
                <a:schemeClr val="bg1"/>
              </a:solidFill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E8EA0C80-5950-1DBB-F39F-4558931C45B3}"/>
              </a:ext>
            </a:extLst>
          </p:cNvPr>
          <p:cNvSpPr txBox="1"/>
          <p:nvPr/>
        </p:nvSpPr>
        <p:spPr>
          <a:xfrm>
            <a:off x="9700303" y="5861843"/>
            <a:ext cx="192601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JWT Bearer Token</a:t>
            </a:r>
            <a:endParaRPr lang="ar-IL" dirty="0">
              <a:solidFill>
                <a:schemeClr val="bg1"/>
              </a:solidFill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725A3A35-3BF1-2345-F2E8-32774F15AA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9191" y="2228414"/>
            <a:ext cx="6269200" cy="3636985"/>
          </a:xfrm>
          <a:prstGeom prst="rect">
            <a:avLst/>
          </a:prstGeom>
        </p:spPr>
      </p:pic>
      <p:sp>
        <p:nvSpPr>
          <p:cNvPr id="12" name="مربع نص 11">
            <a:extLst>
              <a:ext uri="{FF2B5EF4-FFF2-40B4-BE49-F238E27FC236}">
                <a16:creationId xmlns:a16="http://schemas.microsoft.com/office/drawing/2014/main" id="{9E0BAAC9-1B43-91DF-077E-F0642011B248}"/>
              </a:ext>
            </a:extLst>
          </p:cNvPr>
          <p:cNvSpPr txBox="1"/>
          <p:nvPr/>
        </p:nvSpPr>
        <p:spPr>
          <a:xfrm>
            <a:off x="5237897" y="5865399"/>
            <a:ext cx="22517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Backend Architecture</a:t>
            </a:r>
            <a:endParaRPr lang="ar-I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52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633A5-8BE3-D44D-57F3-2EF161376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AB6D40A-2A0A-AF3D-8CF7-3ECD377656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57396" y="411479"/>
            <a:ext cx="7438908" cy="3291840"/>
          </a:xfrm>
        </p:spPr>
        <p:txBody>
          <a:bodyPr/>
          <a:lstStyle/>
          <a:p>
            <a:r>
              <a:rPr lang="en-US" dirty="0"/>
              <a:t>Admin UI Pages.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1442CD-A26D-1761-8CE7-8BC3075BB4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09905" y="4549552"/>
            <a:ext cx="5486400" cy="164592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018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Admin login Page: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A341D7-0FD1-50EB-BC89-04E21D58959C}"/>
              </a:ext>
            </a:extLst>
          </p:cNvPr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2676525"/>
            <a:ext cx="6434234" cy="3684043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484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</p:spPr>
        <p:txBody>
          <a:bodyPr/>
          <a:lstStyle/>
          <a:p>
            <a:r>
              <a:rPr lang="en-US" dirty="0"/>
              <a:t>Admin Hotel Management Pages: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C7B50-71A6-D8BE-C032-5EB4CF5706D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881898" y="2676525"/>
            <a:ext cx="4490827" cy="3597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E93EBF73-7FD4-8628-5AD8-89897186A583}"/>
              </a:ext>
            </a:extLst>
          </p:cNvPr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" y="2975679"/>
            <a:ext cx="4491038" cy="261471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5E38BAB7-8D45-1F38-A7EC-F1A8CF290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328" y="1899112"/>
            <a:ext cx="4705350" cy="2383922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EAA217AB-8C55-9888-FA60-4718E4E15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328" y="4450737"/>
            <a:ext cx="4705350" cy="2322654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0724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78853419_Win32_SL_V5" id="{958D2C9E-948D-4354-BF9D-DF8AE3C2B240}" vid="{22D4A967-05D2-4D72-8594-54CFF34148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DB9E12-8AC3-4138-BF4D-720A5525AB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F4B194E-8B30-4377-8C59-ECFB902D2A26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C21FFAC0-05A2-416A-B06C-C248395482CF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{5F04FBA7-4EE1-4794-8920-7932E8AA5250}tf78853419_win32</Template>
  <TotalTime>714</TotalTime>
  <Words>194</Words>
  <Application>Microsoft Office PowerPoint</Application>
  <PresentationFormat>شاشة عريضة</PresentationFormat>
  <Paragraphs>74</Paragraphs>
  <Slides>25</Slides>
  <Notes>23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31" baseType="lpstr">
      <vt:lpstr>Arial</vt:lpstr>
      <vt:lpstr>Calibri</vt:lpstr>
      <vt:lpstr>Franklin Gothic Book</vt:lpstr>
      <vt:lpstr>Franklin Gothic Demi</vt:lpstr>
      <vt:lpstr>gg sans</vt:lpstr>
      <vt:lpstr>Custom</vt:lpstr>
      <vt:lpstr>BookWise</vt:lpstr>
      <vt:lpstr>Project Idea.</vt:lpstr>
      <vt:lpstr>Development Process:</vt:lpstr>
      <vt:lpstr>Frontend Development Tools:</vt:lpstr>
      <vt:lpstr>عرض تقديمي في PowerPoint</vt:lpstr>
      <vt:lpstr>Backend Development Tools:</vt:lpstr>
      <vt:lpstr>Admin UI Pages.</vt:lpstr>
      <vt:lpstr>Admin login Page:</vt:lpstr>
      <vt:lpstr>Admin Hotel Management Pages:</vt:lpstr>
      <vt:lpstr>Admin room management pages:</vt:lpstr>
      <vt:lpstr>Admin Room Management Pages:</vt:lpstr>
      <vt:lpstr>User UI Pages.</vt:lpstr>
      <vt:lpstr>User Registration Pages:</vt:lpstr>
      <vt:lpstr>User Forget Password Pages:</vt:lpstr>
      <vt:lpstr>Guest page:</vt:lpstr>
      <vt:lpstr>User Home Page:</vt:lpstr>
      <vt:lpstr>Search Page:</vt:lpstr>
      <vt:lpstr>User Profile Page:</vt:lpstr>
      <vt:lpstr>Booking:</vt:lpstr>
      <vt:lpstr>Payment Page:</vt:lpstr>
      <vt:lpstr>Invoice Email:</vt:lpstr>
      <vt:lpstr>Project constraints:</vt:lpstr>
      <vt:lpstr>Project constraints:</vt:lpstr>
      <vt:lpstr>Future Work: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Mohammad Moghrabi</dc:creator>
  <cp:lastModifiedBy>Mohammad Moghrabi</cp:lastModifiedBy>
  <cp:revision>27</cp:revision>
  <dcterms:created xsi:type="dcterms:W3CDTF">2024-06-29T12:21:41Z</dcterms:created>
  <dcterms:modified xsi:type="dcterms:W3CDTF">2024-07-01T23:28:35Z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