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ebp" ContentType="image/webp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4.jpg" ContentType="image/jpe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29.jpg" ContentType="image/jpe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66"/>
  </p:notesMasterIdLst>
  <p:sldIdLst>
    <p:sldId id="256" r:id="rId2"/>
    <p:sldId id="283" r:id="rId3"/>
    <p:sldId id="259" r:id="rId4"/>
    <p:sldId id="258" r:id="rId5"/>
    <p:sldId id="295" r:id="rId6"/>
    <p:sldId id="260" r:id="rId7"/>
    <p:sldId id="296" r:id="rId8"/>
    <p:sldId id="371" r:id="rId9"/>
    <p:sldId id="297" r:id="rId10"/>
    <p:sldId id="264" r:id="rId11"/>
    <p:sldId id="292" r:id="rId12"/>
    <p:sldId id="309" r:id="rId13"/>
    <p:sldId id="285" r:id="rId14"/>
    <p:sldId id="290" r:id="rId15"/>
    <p:sldId id="293" r:id="rId16"/>
    <p:sldId id="310" r:id="rId17"/>
    <p:sldId id="286" r:id="rId18"/>
    <p:sldId id="288" r:id="rId19"/>
    <p:sldId id="311" r:id="rId20"/>
    <p:sldId id="287" r:id="rId21"/>
    <p:sldId id="282" r:id="rId22"/>
    <p:sldId id="289" r:id="rId23"/>
    <p:sldId id="284" r:id="rId24"/>
    <p:sldId id="312" r:id="rId25"/>
    <p:sldId id="299" r:id="rId26"/>
    <p:sldId id="298" r:id="rId27"/>
    <p:sldId id="313" r:id="rId28"/>
    <p:sldId id="340" r:id="rId29"/>
    <p:sldId id="341" r:id="rId30"/>
    <p:sldId id="306" r:id="rId31"/>
    <p:sldId id="326" r:id="rId32"/>
    <p:sldId id="330" r:id="rId33"/>
    <p:sldId id="331" r:id="rId34"/>
    <p:sldId id="332" r:id="rId35"/>
    <p:sldId id="333" r:id="rId36"/>
    <p:sldId id="334" r:id="rId37"/>
    <p:sldId id="335" r:id="rId38"/>
    <p:sldId id="342" r:id="rId39"/>
    <p:sldId id="369" r:id="rId40"/>
    <p:sldId id="364" r:id="rId41"/>
    <p:sldId id="372" r:id="rId42"/>
    <p:sldId id="363" r:id="rId43"/>
    <p:sldId id="360" r:id="rId44"/>
    <p:sldId id="352" r:id="rId45"/>
    <p:sldId id="354" r:id="rId46"/>
    <p:sldId id="365" r:id="rId47"/>
    <p:sldId id="366" r:id="rId48"/>
    <p:sldId id="373" r:id="rId49"/>
    <p:sldId id="374" r:id="rId50"/>
    <p:sldId id="375" r:id="rId51"/>
    <p:sldId id="376" r:id="rId52"/>
    <p:sldId id="343" r:id="rId53"/>
    <p:sldId id="344" r:id="rId54"/>
    <p:sldId id="345" r:id="rId55"/>
    <p:sldId id="346" r:id="rId56"/>
    <p:sldId id="347" r:id="rId57"/>
    <p:sldId id="348" r:id="rId58"/>
    <p:sldId id="350" r:id="rId59"/>
    <p:sldId id="349" r:id="rId60"/>
    <p:sldId id="367" r:id="rId61"/>
    <p:sldId id="368" r:id="rId62"/>
    <p:sldId id="377" r:id="rId63"/>
    <p:sldId id="378" r:id="rId64"/>
    <p:sldId id="370" r:id="rId65"/>
  </p:sldIdLst>
  <p:sldSz cx="12192000" cy="6858000"/>
  <p:notesSz cx="6858000" cy="9144000"/>
  <p:defaultTextStyle>
    <a:defPPr>
      <a:defRPr lang="ar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6D6C"/>
    <a:srgbClr val="DD6C6C"/>
    <a:srgbClr val="636466"/>
    <a:srgbClr val="01FF3F"/>
    <a:srgbClr val="00FF01"/>
    <a:srgbClr val="6DDD00"/>
    <a:srgbClr val="DD6D01"/>
    <a:srgbClr val="C6C7CB"/>
    <a:srgbClr val="72001A"/>
    <a:srgbClr val="807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971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spPr>
            <a:solidFill>
              <a:srgbClr val="E9D2A8"/>
            </a:solidFill>
          </c:spPr>
          <c:dPt>
            <c:idx val="0"/>
            <c:bubble3D val="0"/>
            <c:spPr>
              <a:solidFill>
                <a:srgbClr val="E9D2A8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9D3-4D05-90C1-0B142D19FC09}"/>
              </c:ext>
            </c:extLst>
          </c:dPt>
          <c:dPt>
            <c:idx val="1"/>
            <c:bubble3D val="0"/>
            <c:spPr>
              <a:solidFill>
                <a:srgbClr val="E9D2A8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9D3-4D05-90C1-0B142D19FC0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ورقة1!$A$2:$A$3</c:f>
              <c:strCache>
                <c:ptCount val="2"/>
                <c:pt idx="0">
                  <c:v>التربة الطفيلية</c:v>
                </c:pt>
                <c:pt idx="1">
                  <c:v>19-21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9D3-4D05-90C1-0B142D19FC0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1" vertOverflow="ellipsis" vert="horz" wrap="square" anchor="ctr" anchorCtr="1"/>
          <a:lstStyle/>
          <a:p>
            <a:pPr rtl="1"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delete val="1"/>
      </c:legendEntry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spPr>
            <a:solidFill>
              <a:srgbClr val="95B286"/>
            </a:solidFill>
          </c:spPr>
          <c:dPt>
            <c:idx val="0"/>
            <c:bubble3D val="0"/>
            <c:spPr>
              <a:solidFill>
                <a:srgbClr val="95B28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162-43FA-B454-C9A3ACFD4B67}"/>
              </c:ext>
            </c:extLst>
          </c:dPt>
          <c:dPt>
            <c:idx val="1"/>
            <c:bubble3D val="0"/>
            <c:spPr>
              <a:solidFill>
                <a:srgbClr val="95B28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162-43FA-B454-C9A3ACFD4B6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ورقة1!$A$2:$A$3</c:f>
              <c:strCache>
                <c:ptCount val="2"/>
                <c:pt idx="0">
                  <c:v>أراضي منخفضة القيمة الزراعية </c:v>
                </c:pt>
                <c:pt idx="1">
                  <c:v>19-21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62-43FA-B454-C9A3ACFD4B6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1"/>
        <c:delete val="1"/>
      </c:legendEntry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spPr>
            <a:solidFill>
              <a:srgbClr val="DEDACE"/>
            </a:solidFill>
          </c:spPr>
          <c:dPt>
            <c:idx val="0"/>
            <c:bubble3D val="0"/>
            <c:spPr>
              <a:solidFill>
                <a:srgbClr val="DEDACE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1B7-4C12-80FD-83E42197C116}"/>
              </c:ext>
            </c:extLst>
          </c:dPt>
          <c:dPt>
            <c:idx val="1"/>
            <c:bubble3D val="0"/>
            <c:spPr>
              <a:solidFill>
                <a:srgbClr val="DEDACE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1B7-4C12-80FD-83E42197C11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ورقة1!$A$2:$A$3</c:f>
              <c:strCache>
                <c:ptCount val="2"/>
                <c:pt idx="0">
                  <c:v>منطقة عشب طبيعي </c:v>
                </c:pt>
                <c:pt idx="1">
                  <c:v>19-21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B7-4C12-80FD-83E42197C116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1"/>
        <c:delete val="1"/>
      </c:legendEntry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spPr>
            <a:solidFill>
              <a:srgbClr val="45537A"/>
            </a:solidFill>
          </c:spPr>
          <c:dPt>
            <c:idx val="0"/>
            <c:bubble3D val="0"/>
            <c:spPr>
              <a:solidFill>
                <a:srgbClr val="45537A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CF5-4F2B-8996-96DDAB911926}"/>
              </c:ext>
            </c:extLst>
          </c:dPt>
          <c:dPt>
            <c:idx val="1"/>
            <c:bubble3D val="0"/>
            <c:spPr>
              <a:solidFill>
                <a:srgbClr val="45537A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CF5-4F2B-8996-96DDAB9119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ورقة1!$A$2:$A$3</c:f>
              <c:strCache>
                <c:ptCount val="2"/>
                <c:pt idx="0">
                  <c:v>عالية الحساسية</c:v>
                </c:pt>
                <c:pt idx="1">
                  <c:v>19-21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CF5-4F2B-8996-96DDAB911926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1"/>
        <c:delete val="1"/>
      </c:legendEntry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spPr>
            <a:solidFill>
              <a:srgbClr val="E4C288"/>
            </a:solidFill>
          </c:spPr>
          <c:dPt>
            <c:idx val="0"/>
            <c:bubble3D val="0"/>
            <c:spPr>
              <a:solidFill>
                <a:srgbClr val="E4C288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82A-4E45-8B79-8A1CC991BC0F}"/>
              </c:ext>
            </c:extLst>
          </c:dPt>
          <c:dPt>
            <c:idx val="1"/>
            <c:bubble3D val="0"/>
            <c:spPr>
              <a:solidFill>
                <a:srgbClr val="CC6B38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82A-4E45-8B79-8A1CC991BC0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ورقة1!$A$2:$A$3</c:f>
              <c:strCache>
                <c:ptCount val="2"/>
                <c:pt idx="0">
                  <c:v>17-19</c:v>
                </c:pt>
                <c:pt idx="1">
                  <c:v>19-21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82A-4E45-8B79-8A1CC991BC0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C140BC-5765-4B24-93F6-2837A0E373C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L"/>
        </a:p>
      </dgm:t>
    </dgm:pt>
    <dgm:pt modelId="{AA06E141-CD66-4788-8F7F-311FD1E02BB6}">
      <dgm:prSet phldrT="[نص]" custT="1"/>
      <dgm:spPr/>
      <dgm:t>
        <a:bodyPr/>
        <a:lstStyle/>
        <a:p>
          <a:pPr rtl="1"/>
          <a:r>
            <a:rPr lang="ar-SA" sz="2400" dirty="0"/>
            <a:t>مباني عامة </a:t>
          </a:r>
          <a:endParaRPr lang="ar-IL" sz="2400" dirty="0"/>
        </a:p>
      </dgm:t>
    </dgm:pt>
    <dgm:pt modelId="{3FB982D5-F3DD-4B11-8ECC-8DBF301370BF}" type="parTrans" cxnId="{0D220C5E-CF21-48E3-B034-23B4C75FEF6E}">
      <dgm:prSet/>
      <dgm:spPr/>
      <dgm:t>
        <a:bodyPr/>
        <a:lstStyle/>
        <a:p>
          <a:pPr rtl="1"/>
          <a:endParaRPr lang="ar-IL"/>
        </a:p>
      </dgm:t>
    </dgm:pt>
    <dgm:pt modelId="{258BD399-FBED-4296-BBC4-A13C91177577}" type="sibTrans" cxnId="{0D220C5E-CF21-48E3-B034-23B4C75FEF6E}">
      <dgm:prSet/>
      <dgm:spPr/>
      <dgm:t>
        <a:bodyPr/>
        <a:lstStyle/>
        <a:p>
          <a:pPr rtl="1"/>
          <a:endParaRPr lang="ar-IL"/>
        </a:p>
      </dgm:t>
    </dgm:pt>
    <dgm:pt modelId="{A5ED8D38-F244-45BC-AB0D-C2377E74E870}">
      <dgm:prSet phldrT="[نص]" custT="1"/>
      <dgm:spPr/>
      <dgm:t>
        <a:bodyPr/>
        <a:lstStyle/>
        <a:p>
          <a:pPr rtl="1"/>
          <a:r>
            <a:rPr lang="ar-SA" sz="2400" dirty="0"/>
            <a:t>حدائق ومناطق خضراء </a:t>
          </a:r>
          <a:endParaRPr lang="ar-IL" sz="2400" dirty="0"/>
        </a:p>
      </dgm:t>
    </dgm:pt>
    <dgm:pt modelId="{B7B64752-99FD-4EC6-92C2-4618E2E4DB63}" type="parTrans" cxnId="{E94EB0CA-FDD6-4CB2-8F53-1DCEE2A5BE19}">
      <dgm:prSet/>
      <dgm:spPr/>
      <dgm:t>
        <a:bodyPr/>
        <a:lstStyle/>
        <a:p>
          <a:pPr rtl="1"/>
          <a:endParaRPr lang="ar-IL"/>
        </a:p>
      </dgm:t>
    </dgm:pt>
    <dgm:pt modelId="{065A08FF-FA9A-426F-9F6B-534AD75F9DF1}" type="sibTrans" cxnId="{E94EB0CA-FDD6-4CB2-8F53-1DCEE2A5BE19}">
      <dgm:prSet/>
      <dgm:spPr/>
      <dgm:t>
        <a:bodyPr/>
        <a:lstStyle/>
        <a:p>
          <a:pPr rtl="1"/>
          <a:endParaRPr lang="ar-IL"/>
        </a:p>
      </dgm:t>
    </dgm:pt>
    <dgm:pt modelId="{1ECED478-43B9-4DEB-93F9-D47C91E010DA}">
      <dgm:prSet phldrT="[نص]" custT="1"/>
      <dgm:spPr/>
      <dgm:t>
        <a:bodyPr/>
        <a:lstStyle/>
        <a:p>
          <a:pPr rtl="1"/>
          <a:r>
            <a:rPr lang="ar-SA" sz="2400" dirty="0"/>
            <a:t>شوارع </a:t>
          </a:r>
        </a:p>
      </dgm:t>
    </dgm:pt>
    <dgm:pt modelId="{C1D5C827-8B02-4FD0-AF5C-94A8127FF050}" type="parTrans" cxnId="{A66DE65B-03D1-4824-907E-4FFA04EA299D}">
      <dgm:prSet/>
      <dgm:spPr/>
      <dgm:t>
        <a:bodyPr/>
        <a:lstStyle/>
        <a:p>
          <a:pPr rtl="1"/>
          <a:endParaRPr lang="ar-IL"/>
        </a:p>
      </dgm:t>
    </dgm:pt>
    <dgm:pt modelId="{45B5A1D8-ABBE-4556-B534-54BD02CBEA11}" type="sibTrans" cxnId="{A66DE65B-03D1-4824-907E-4FFA04EA299D}">
      <dgm:prSet/>
      <dgm:spPr/>
      <dgm:t>
        <a:bodyPr/>
        <a:lstStyle/>
        <a:p>
          <a:pPr rtl="1"/>
          <a:endParaRPr lang="ar-IL"/>
        </a:p>
      </dgm:t>
    </dgm:pt>
    <dgm:pt modelId="{92741260-BD57-43E1-A89F-7674972E8C4D}">
      <dgm:prSet phldrT="[نص]" custT="1"/>
      <dgm:spPr/>
      <dgm:t>
        <a:bodyPr/>
        <a:lstStyle/>
        <a:p>
          <a:pPr rtl="1"/>
          <a:r>
            <a:rPr lang="ar-SA" sz="2400" dirty="0"/>
            <a:t>تجارية </a:t>
          </a:r>
          <a:endParaRPr lang="ar-IL" sz="2400" dirty="0"/>
        </a:p>
      </dgm:t>
    </dgm:pt>
    <dgm:pt modelId="{F904FF5C-738E-404B-B6E6-6F60D8902976}" type="parTrans" cxnId="{1B19DCA2-F14C-4788-9A8A-6408F24C564F}">
      <dgm:prSet/>
      <dgm:spPr/>
      <dgm:t>
        <a:bodyPr/>
        <a:lstStyle/>
        <a:p>
          <a:pPr rtl="1"/>
          <a:endParaRPr lang="ar-IL"/>
        </a:p>
      </dgm:t>
    </dgm:pt>
    <dgm:pt modelId="{648DC596-A321-4742-9CC4-C0AB85A9B77A}" type="sibTrans" cxnId="{1B19DCA2-F14C-4788-9A8A-6408F24C564F}">
      <dgm:prSet/>
      <dgm:spPr/>
      <dgm:t>
        <a:bodyPr/>
        <a:lstStyle/>
        <a:p>
          <a:pPr rtl="1"/>
          <a:endParaRPr lang="ar-IL"/>
        </a:p>
      </dgm:t>
    </dgm:pt>
    <dgm:pt modelId="{8141613A-CB73-4A84-945F-4CC8E968F185}">
      <dgm:prSet phldrT="[نص]" custT="1"/>
      <dgm:spPr/>
      <dgm:t>
        <a:bodyPr/>
        <a:lstStyle/>
        <a:p>
          <a:pPr rtl="1"/>
          <a:r>
            <a:rPr lang="ar-SA" sz="1800" b="1" dirty="0"/>
            <a:t>إدارية </a:t>
          </a:r>
          <a:endParaRPr lang="ar-IL" sz="1800" b="1" dirty="0"/>
        </a:p>
      </dgm:t>
    </dgm:pt>
    <dgm:pt modelId="{BE534EA2-BAE9-4A29-9461-DE227AA84804}" type="parTrans" cxnId="{C94C5B8D-4D27-4BD4-961E-C68E51851612}">
      <dgm:prSet/>
      <dgm:spPr/>
      <dgm:t>
        <a:bodyPr/>
        <a:lstStyle/>
        <a:p>
          <a:pPr rtl="1"/>
          <a:endParaRPr lang="ar-IL"/>
        </a:p>
      </dgm:t>
    </dgm:pt>
    <dgm:pt modelId="{6C0BD0C2-A9DA-4AF6-9571-C808ADDD3E59}" type="sibTrans" cxnId="{C94C5B8D-4D27-4BD4-961E-C68E51851612}">
      <dgm:prSet/>
      <dgm:spPr/>
      <dgm:t>
        <a:bodyPr/>
        <a:lstStyle/>
        <a:p>
          <a:pPr rtl="1"/>
          <a:endParaRPr lang="ar-IL"/>
        </a:p>
      </dgm:t>
    </dgm:pt>
    <dgm:pt modelId="{DFF5F6A4-BB28-4AEC-A488-8B8E97A627C3}">
      <dgm:prSet phldrT="[نص]" custT="1"/>
      <dgm:spPr/>
      <dgm:t>
        <a:bodyPr/>
        <a:lstStyle/>
        <a:p>
          <a:pPr rtl="1"/>
          <a:r>
            <a:rPr lang="ar-SA" sz="2400" dirty="0"/>
            <a:t>سكن</a:t>
          </a:r>
          <a:r>
            <a:rPr lang="ar-SA" sz="2400" baseline="0" dirty="0"/>
            <a:t> </a:t>
          </a:r>
          <a:endParaRPr lang="ar-IL" sz="2400" dirty="0"/>
        </a:p>
      </dgm:t>
    </dgm:pt>
    <dgm:pt modelId="{86F0D423-A3FE-48CF-83B8-06056A9CD606}" type="parTrans" cxnId="{60188DAC-003E-48F4-86D4-9D10C9B930E7}">
      <dgm:prSet/>
      <dgm:spPr/>
      <dgm:t>
        <a:bodyPr/>
        <a:lstStyle/>
        <a:p>
          <a:pPr rtl="1"/>
          <a:endParaRPr lang="ar-IL"/>
        </a:p>
      </dgm:t>
    </dgm:pt>
    <dgm:pt modelId="{1CD65835-14CF-43A7-AA59-14E65A95E258}" type="sibTrans" cxnId="{60188DAC-003E-48F4-86D4-9D10C9B930E7}">
      <dgm:prSet/>
      <dgm:spPr/>
      <dgm:t>
        <a:bodyPr/>
        <a:lstStyle/>
        <a:p>
          <a:pPr rtl="1"/>
          <a:endParaRPr lang="ar-IL"/>
        </a:p>
      </dgm:t>
    </dgm:pt>
    <dgm:pt modelId="{85880D65-4064-445D-AB77-755E1C571D1C}">
      <dgm:prSet phldrT="[نص]" custT="1"/>
      <dgm:spPr/>
      <dgm:t>
        <a:bodyPr/>
        <a:lstStyle/>
        <a:p>
          <a:pPr rtl="1"/>
          <a:r>
            <a:rPr lang="ar-SA" sz="2400" dirty="0"/>
            <a:t>منطقة تعليم تقنية </a:t>
          </a:r>
          <a:endParaRPr lang="ar-IL" sz="2400" dirty="0"/>
        </a:p>
      </dgm:t>
    </dgm:pt>
    <dgm:pt modelId="{4C2934AE-38E4-4093-B302-E130F0E30BF4}" type="parTrans" cxnId="{D7962660-FBB2-4252-A8AA-5B5221CDEB84}">
      <dgm:prSet/>
      <dgm:spPr/>
      <dgm:t>
        <a:bodyPr/>
        <a:lstStyle/>
        <a:p>
          <a:pPr rtl="1"/>
          <a:endParaRPr lang="ar-IL"/>
        </a:p>
      </dgm:t>
    </dgm:pt>
    <dgm:pt modelId="{01549BDD-D5AE-4DC9-9E53-590E5744CD7F}" type="sibTrans" cxnId="{D7962660-FBB2-4252-A8AA-5B5221CDEB84}">
      <dgm:prSet/>
      <dgm:spPr/>
      <dgm:t>
        <a:bodyPr/>
        <a:lstStyle/>
        <a:p>
          <a:pPr rtl="1"/>
          <a:endParaRPr lang="ar-IL"/>
        </a:p>
      </dgm:t>
    </dgm:pt>
    <dgm:pt modelId="{5887EEE6-0E95-449E-9689-54373219F462}">
      <dgm:prSet phldrT="[نص]" custT="1"/>
      <dgm:spPr/>
      <dgm:t>
        <a:bodyPr/>
        <a:lstStyle/>
        <a:p>
          <a:pPr rtl="1"/>
          <a:r>
            <a:rPr lang="ar-SA" sz="2400" dirty="0"/>
            <a:t>شركات تكنولوجية </a:t>
          </a:r>
          <a:endParaRPr lang="ar-IL" sz="2400" dirty="0"/>
        </a:p>
      </dgm:t>
    </dgm:pt>
    <dgm:pt modelId="{78F24397-29C2-46DE-B7F4-11F89678F953}" type="parTrans" cxnId="{A669E6D1-9CE5-496D-90EE-11B18FA29D7F}">
      <dgm:prSet/>
      <dgm:spPr/>
      <dgm:t>
        <a:bodyPr/>
        <a:lstStyle/>
        <a:p>
          <a:pPr rtl="1"/>
          <a:endParaRPr lang="ar-IL"/>
        </a:p>
      </dgm:t>
    </dgm:pt>
    <dgm:pt modelId="{D40FAFC2-764D-40D7-8C5A-0B2295715C42}" type="sibTrans" cxnId="{A669E6D1-9CE5-496D-90EE-11B18FA29D7F}">
      <dgm:prSet/>
      <dgm:spPr/>
      <dgm:t>
        <a:bodyPr/>
        <a:lstStyle/>
        <a:p>
          <a:pPr rtl="1"/>
          <a:endParaRPr lang="ar-IL"/>
        </a:p>
      </dgm:t>
    </dgm:pt>
    <dgm:pt modelId="{8715B325-C671-4641-AFAC-F52E6DA46B52}">
      <dgm:prSet phldrT="[نص]" custT="1"/>
      <dgm:spPr/>
      <dgm:t>
        <a:bodyPr/>
        <a:lstStyle/>
        <a:p>
          <a:pPr rtl="1"/>
          <a:r>
            <a:rPr lang="ar-SA" sz="2400" dirty="0"/>
            <a:t>منطقة ترفيهه </a:t>
          </a:r>
          <a:endParaRPr lang="ar-IL" sz="2400" dirty="0"/>
        </a:p>
      </dgm:t>
    </dgm:pt>
    <dgm:pt modelId="{599CD1CE-0D2C-4282-A22C-2D14BCF9129C}" type="parTrans" cxnId="{C91E79B3-AE29-4D01-974C-C9C0EAFF035D}">
      <dgm:prSet/>
      <dgm:spPr/>
      <dgm:t>
        <a:bodyPr/>
        <a:lstStyle/>
        <a:p>
          <a:pPr rtl="1"/>
          <a:endParaRPr lang="ar-IL"/>
        </a:p>
      </dgm:t>
    </dgm:pt>
    <dgm:pt modelId="{8A268A89-11AF-457D-810D-E10958269B58}" type="sibTrans" cxnId="{C91E79B3-AE29-4D01-974C-C9C0EAFF035D}">
      <dgm:prSet/>
      <dgm:spPr/>
      <dgm:t>
        <a:bodyPr/>
        <a:lstStyle/>
        <a:p>
          <a:pPr rtl="1"/>
          <a:endParaRPr lang="ar-IL"/>
        </a:p>
      </dgm:t>
    </dgm:pt>
    <dgm:pt modelId="{86CA25D4-20BD-40D3-8911-1D1370267F13}" type="pres">
      <dgm:prSet presAssocID="{72C140BC-5765-4B24-93F6-2837A0E373C7}" presName="Name0" presStyleCnt="0">
        <dgm:presLayoutVars>
          <dgm:dir/>
          <dgm:resizeHandles/>
        </dgm:presLayoutVars>
      </dgm:prSet>
      <dgm:spPr/>
    </dgm:pt>
    <dgm:pt modelId="{A2A7F8B7-BF7E-457E-9DD3-387AE7C9909E}" type="pres">
      <dgm:prSet presAssocID="{AA06E141-CD66-4788-8F7F-311FD1E02BB6}" presName="compNode" presStyleCnt="0"/>
      <dgm:spPr/>
    </dgm:pt>
    <dgm:pt modelId="{5F91B252-0B9C-42D3-B276-65F5EB01EFA0}" type="pres">
      <dgm:prSet presAssocID="{AA06E141-CD66-4788-8F7F-311FD1E02BB6}" presName="dummyConnPt" presStyleCnt="0"/>
      <dgm:spPr/>
    </dgm:pt>
    <dgm:pt modelId="{48E4F5F8-DE64-4500-B9A6-ED6033A9BA8B}" type="pres">
      <dgm:prSet presAssocID="{AA06E141-CD66-4788-8F7F-311FD1E02BB6}" presName="node" presStyleLbl="node1" presStyleIdx="0" presStyleCnt="9">
        <dgm:presLayoutVars>
          <dgm:bulletEnabled val="1"/>
        </dgm:presLayoutVars>
      </dgm:prSet>
      <dgm:spPr/>
    </dgm:pt>
    <dgm:pt modelId="{E203F214-17DF-4E82-B596-968EB6902A24}" type="pres">
      <dgm:prSet presAssocID="{258BD399-FBED-4296-BBC4-A13C91177577}" presName="sibTrans" presStyleLbl="bgSibTrans2D1" presStyleIdx="0" presStyleCnt="8"/>
      <dgm:spPr/>
    </dgm:pt>
    <dgm:pt modelId="{803220EE-3EFB-4EB0-AD8C-2F676F036C3B}" type="pres">
      <dgm:prSet presAssocID="{A5ED8D38-F244-45BC-AB0D-C2377E74E870}" presName="compNode" presStyleCnt="0"/>
      <dgm:spPr/>
    </dgm:pt>
    <dgm:pt modelId="{064272C0-4B29-4BFD-936F-6336EF10F933}" type="pres">
      <dgm:prSet presAssocID="{A5ED8D38-F244-45BC-AB0D-C2377E74E870}" presName="dummyConnPt" presStyleCnt="0"/>
      <dgm:spPr/>
    </dgm:pt>
    <dgm:pt modelId="{F6EAB7F7-ABB8-4BBE-9949-7F752C032EED}" type="pres">
      <dgm:prSet presAssocID="{A5ED8D38-F244-45BC-AB0D-C2377E74E870}" presName="node" presStyleLbl="node1" presStyleIdx="1" presStyleCnt="9">
        <dgm:presLayoutVars>
          <dgm:bulletEnabled val="1"/>
        </dgm:presLayoutVars>
      </dgm:prSet>
      <dgm:spPr/>
    </dgm:pt>
    <dgm:pt modelId="{64AA4844-A300-4BE7-A58C-C596948B7F1A}" type="pres">
      <dgm:prSet presAssocID="{065A08FF-FA9A-426F-9F6B-534AD75F9DF1}" presName="sibTrans" presStyleLbl="bgSibTrans2D1" presStyleIdx="1" presStyleCnt="8"/>
      <dgm:spPr/>
    </dgm:pt>
    <dgm:pt modelId="{E819223E-FBEC-4B00-B69C-311A9042A297}" type="pres">
      <dgm:prSet presAssocID="{1ECED478-43B9-4DEB-93F9-D47C91E010DA}" presName="compNode" presStyleCnt="0"/>
      <dgm:spPr/>
    </dgm:pt>
    <dgm:pt modelId="{029DB660-93CE-421D-97A8-B4C32A27E7BE}" type="pres">
      <dgm:prSet presAssocID="{1ECED478-43B9-4DEB-93F9-D47C91E010DA}" presName="dummyConnPt" presStyleCnt="0"/>
      <dgm:spPr/>
    </dgm:pt>
    <dgm:pt modelId="{71977D1E-2BD2-4874-A3DC-B100EAAF1BB6}" type="pres">
      <dgm:prSet presAssocID="{1ECED478-43B9-4DEB-93F9-D47C91E010DA}" presName="node" presStyleLbl="node1" presStyleIdx="2" presStyleCnt="9">
        <dgm:presLayoutVars>
          <dgm:bulletEnabled val="1"/>
        </dgm:presLayoutVars>
      </dgm:prSet>
      <dgm:spPr/>
    </dgm:pt>
    <dgm:pt modelId="{4F6C414B-8A27-4688-8906-05A17445FA2B}" type="pres">
      <dgm:prSet presAssocID="{45B5A1D8-ABBE-4556-B534-54BD02CBEA11}" presName="sibTrans" presStyleLbl="bgSibTrans2D1" presStyleIdx="2" presStyleCnt="8"/>
      <dgm:spPr/>
    </dgm:pt>
    <dgm:pt modelId="{C4100B56-1D25-4E45-8D64-FF0FD26A754C}" type="pres">
      <dgm:prSet presAssocID="{92741260-BD57-43E1-A89F-7674972E8C4D}" presName="compNode" presStyleCnt="0"/>
      <dgm:spPr/>
    </dgm:pt>
    <dgm:pt modelId="{CB27FADE-3EAC-4B92-A7BF-CB0D1CBA32CE}" type="pres">
      <dgm:prSet presAssocID="{92741260-BD57-43E1-A89F-7674972E8C4D}" presName="dummyConnPt" presStyleCnt="0"/>
      <dgm:spPr/>
    </dgm:pt>
    <dgm:pt modelId="{E41F3455-8DED-4968-8429-78B9AE09CA62}" type="pres">
      <dgm:prSet presAssocID="{92741260-BD57-43E1-A89F-7674972E8C4D}" presName="node" presStyleLbl="node1" presStyleIdx="3" presStyleCnt="9">
        <dgm:presLayoutVars>
          <dgm:bulletEnabled val="1"/>
        </dgm:presLayoutVars>
      </dgm:prSet>
      <dgm:spPr/>
    </dgm:pt>
    <dgm:pt modelId="{5A0E1033-6F86-4384-8228-C4159C8854F4}" type="pres">
      <dgm:prSet presAssocID="{648DC596-A321-4742-9CC4-C0AB85A9B77A}" presName="sibTrans" presStyleLbl="bgSibTrans2D1" presStyleIdx="3" presStyleCnt="8"/>
      <dgm:spPr/>
    </dgm:pt>
    <dgm:pt modelId="{8BD60A81-54D7-487A-8C57-6F58F5A4CF20}" type="pres">
      <dgm:prSet presAssocID="{8141613A-CB73-4A84-945F-4CC8E968F185}" presName="compNode" presStyleCnt="0"/>
      <dgm:spPr/>
    </dgm:pt>
    <dgm:pt modelId="{2DD570A8-48ED-4DFE-9D13-87A4CBF8DD07}" type="pres">
      <dgm:prSet presAssocID="{8141613A-CB73-4A84-945F-4CC8E968F185}" presName="dummyConnPt" presStyleCnt="0"/>
      <dgm:spPr/>
    </dgm:pt>
    <dgm:pt modelId="{48EA6099-8338-488E-90FB-055518D9711D}" type="pres">
      <dgm:prSet presAssocID="{8141613A-CB73-4A84-945F-4CC8E968F185}" presName="node" presStyleLbl="node1" presStyleIdx="4" presStyleCnt="9">
        <dgm:presLayoutVars>
          <dgm:bulletEnabled val="1"/>
        </dgm:presLayoutVars>
      </dgm:prSet>
      <dgm:spPr/>
    </dgm:pt>
    <dgm:pt modelId="{769C8403-3A87-4924-9100-033D07C4EA36}" type="pres">
      <dgm:prSet presAssocID="{6C0BD0C2-A9DA-4AF6-9571-C808ADDD3E59}" presName="sibTrans" presStyleLbl="bgSibTrans2D1" presStyleIdx="4" presStyleCnt="8"/>
      <dgm:spPr/>
    </dgm:pt>
    <dgm:pt modelId="{DC2AC4B0-5EB8-446E-8582-97F9E1E819C7}" type="pres">
      <dgm:prSet presAssocID="{DFF5F6A4-BB28-4AEC-A488-8B8E97A627C3}" presName="compNode" presStyleCnt="0"/>
      <dgm:spPr/>
    </dgm:pt>
    <dgm:pt modelId="{0BA0B753-DD5C-4848-90ED-BBB8F775A418}" type="pres">
      <dgm:prSet presAssocID="{DFF5F6A4-BB28-4AEC-A488-8B8E97A627C3}" presName="dummyConnPt" presStyleCnt="0"/>
      <dgm:spPr/>
    </dgm:pt>
    <dgm:pt modelId="{8CBC8C82-AFF8-4675-A94C-87BEC23D10BE}" type="pres">
      <dgm:prSet presAssocID="{DFF5F6A4-BB28-4AEC-A488-8B8E97A627C3}" presName="node" presStyleLbl="node1" presStyleIdx="5" presStyleCnt="9">
        <dgm:presLayoutVars>
          <dgm:bulletEnabled val="1"/>
        </dgm:presLayoutVars>
      </dgm:prSet>
      <dgm:spPr/>
    </dgm:pt>
    <dgm:pt modelId="{71101EA2-BCD4-4C25-89F6-97FCB3D3B22A}" type="pres">
      <dgm:prSet presAssocID="{1CD65835-14CF-43A7-AA59-14E65A95E258}" presName="sibTrans" presStyleLbl="bgSibTrans2D1" presStyleIdx="5" presStyleCnt="8"/>
      <dgm:spPr/>
    </dgm:pt>
    <dgm:pt modelId="{8ADC77A6-17FF-401C-8466-C0EC521A4363}" type="pres">
      <dgm:prSet presAssocID="{85880D65-4064-445D-AB77-755E1C571D1C}" presName="compNode" presStyleCnt="0"/>
      <dgm:spPr/>
    </dgm:pt>
    <dgm:pt modelId="{CA0D6D59-12CF-4218-AC88-5032B8248F8E}" type="pres">
      <dgm:prSet presAssocID="{85880D65-4064-445D-AB77-755E1C571D1C}" presName="dummyConnPt" presStyleCnt="0"/>
      <dgm:spPr/>
    </dgm:pt>
    <dgm:pt modelId="{51171949-3A67-441C-AA1F-7F7B72463545}" type="pres">
      <dgm:prSet presAssocID="{85880D65-4064-445D-AB77-755E1C571D1C}" presName="node" presStyleLbl="node1" presStyleIdx="6" presStyleCnt="9">
        <dgm:presLayoutVars>
          <dgm:bulletEnabled val="1"/>
        </dgm:presLayoutVars>
      </dgm:prSet>
      <dgm:spPr/>
    </dgm:pt>
    <dgm:pt modelId="{71CC4CC6-6861-4795-8474-EAF90A451938}" type="pres">
      <dgm:prSet presAssocID="{01549BDD-D5AE-4DC9-9E53-590E5744CD7F}" presName="sibTrans" presStyleLbl="bgSibTrans2D1" presStyleIdx="6" presStyleCnt="8"/>
      <dgm:spPr/>
    </dgm:pt>
    <dgm:pt modelId="{14596035-4C9A-41A7-BB0E-5568B592446A}" type="pres">
      <dgm:prSet presAssocID="{5887EEE6-0E95-449E-9689-54373219F462}" presName="compNode" presStyleCnt="0"/>
      <dgm:spPr/>
    </dgm:pt>
    <dgm:pt modelId="{8D568B5D-2945-463D-9767-605E7EFDD934}" type="pres">
      <dgm:prSet presAssocID="{5887EEE6-0E95-449E-9689-54373219F462}" presName="dummyConnPt" presStyleCnt="0"/>
      <dgm:spPr/>
    </dgm:pt>
    <dgm:pt modelId="{022B6FA7-CCC7-4757-A54C-9F913C8B2884}" type="pres">
      <dgm:prSet presAssocID="{5887EEE6-0E95-449E-9689-54373219F462}" presName="node" presStyleLbl="node1" presStyleIdx="7" presStyleCnt="9">
        <dgm:presLayoutVars>
          <dgm:bulletEnabled val="1"/>
        </dgm:presLayoutVars>
      </dgm:prSet>
      <dgm:spPr/>
    </dgm:pt>
    <dgm:pt modelId="{7E1950C3-8BD2-456E-9ED9-846E7265080B}" type="pres">
      <dgm:prSet presAssocID="{D40FAFC2-764D-40D7-8C5A-0B2295715C42}" presName="sibTrans" presStyleLbl="bgSibTrans2D1" presStyleIdx="7" presStyleCnt="8"/>
      <dgm:spPr/>
    </dgm:pt>
    <dgm:pt modelId="{13FFEAF1-4149-4F3F-9F30-2FBC3C6B16A2}" type="pres">
      <dgm:prSet presAssocID="{8715B325-C671-4641-AFAC-F52E6DA46B52}" presName="compNode" presStyleCnt="0"/>
      <dgm:spPr/>
    </dgm:pt>
    <dgm:pt modelId="{0DD76652-02AE-47D4-8D95-4E92C145D1D3}" type="pres">
      <dgm:prSet presAssocID="{8715B325-C671-4641-AFAC-F52E6DA46B52}" presName="dummyConnPt" presStyleCnt="0"/>
      <dgm:spPr/>
    </dgm:pt>
    <dgm:pt modelId="{D81FED26-0850-467C-A196-4791BB64558C}" type="pres">
      <dgm:prSet presAssocID="{8715B325-C671-4641-AFAC-F52E6DA46B52}" presName="node" presStyleLbl="node1" presStyleIdx="8" presStyleCnt="9">
        <dgm:presLayoutVars>
          <dgm:bulletEnabled val="1"/>
        </dgm:presLayoutVars>
      </dgm:prSet>
      <dgm:spPr/>
    </dgm:pt>
  </dgm:ptLst>
  <dgm:cxnLst>
    <dgm:cxn modelId="{41BE4F15-D973-4C79-9FF8-7705DE24CD52}" type="presOf" srcId="{1ECED478-43B9-4DEB-93F9-D47C91E010DA}" destId="{71977D1E-2BD2-4874-A3DC-B100EAAF1BB6}" srcOrd="0" destOrd="0" presId="urn:microsoft.com/office/officeart/2005/8/layout/bProcess4"/>
    <dgm:cxn modelId="{A66DE65B-03D1-4824-907E-4FFA04EA299D}" srcId="{72C140BC-5765-4B24-93F6-2837A0E373C7}" destId="{1ECED478-43B9-4DEB-93F9-D47C91E010DA}" srcOrd="2" destOrd="0" parTransId="{C1D5C827-8B02-4FD0-AF5C-94A8127FF050}" sibTransId="{45B5A1D8-ABBE-4556-B534-54BD02CBEA11}"/>
    <dgm:cxn modelId="{8217BA5D-2B1E-4612-AE4E-AB1202AE8F49}" type="presOf" srcId="{AA06E141-CD66-4788-8F7F-311FD1E02BB6}" destId="{48E4F5F8-DE64-4500-B9A6-ED6033A9BA8B}" srcOrd="0" destOrd="0" presId="urn:microsoft.com/office/officeart/2005/8/layout/bProcess4"/>
    <dgm:cxn modelId="{0D220C5E-CF21-48E3-B034-23B4C75FEF6E}" srcId="{72C140BC-5765-4B24-93F6-2837A0E373C7}" destId="{AA06E141-CD66-4788-8F7F-311FD1E02BB6}" srcOrd="0" destOrd="0" parTransId="{3FB982D5-F3DD-4B11-8ECC-8DBF301370BF}" sibTransId="{258BD399-FBED-4296-BBC4-A13C91177577}"/>
    <dgm:cxn modelId="{D7962660-FBB2-4252-A8AA-5B5221CDEB84}" srcId="{72C140BC-5765-4B24-93F6-2837A0E373C7}" destId="{85880D65-4064-445D-AB77-755E1C571D1C}" srcOrd="6" destOrd="0" parTransId="{4C2934AE-38E4-4093-B302-E130F0E30BF4}" sibTransId="{01549BDD-D5AE-4DC9-9E53-590E5744CD7F}"/>
    <dgm:cxn modelId="{FFAB6141-1682-4C2C-BD54-CCAECE6EDE3C}" type="presOf" srcId="{85880D65-4064-445D-AB77-755E1C571D1C}" destId="{51171949-3A67-441C-AA1F-7F7B72463545}" srcOrd="0" destOrd="0" presId="urn:microsoft.com/office/officeart/2005/8/layout/bProcess4"/>
    <dgm:cxn modelId="{C0FDE068-EF59-40E1-AFF8-C161DC28D330}" type="presOf" srcId="{8715B325-C671-4641-AFAC-F52E6DA46B52}" destId="{D81FED26-0850-467C-A196-4791BB64558C}" srcOrd="0" destOrd="0" presId="urn:microsoft.com/office/officeart/2005/8/layout/bProcess4"/>
    <dgm:cxn modelId="{675D0D69-4C1B-4838-9610-3AA8922AA293}" type="presOf" srcId="{D40FAFC2-764D-40D7-8C5A-0B2295715C42}" destId="{7E1950C3-8BD2-456E-9ED9-846E7265080B}" srcOrd="0" destOrd="0" presId="urn:microsoft.com/office/officeart/2005/8/layout/bProcess4"/>
    <dgm:cxn modelId="{2201F452-7E8A-4AD8-BFF8-BBDFE1013531}" type="presOf" srcId="{6C0BD0C2-A9DA-4AF6-9571-C808ADDD3E59}" destId="{769C8403-3A87-4924-9100-033D07C4EA36}" srcOrd="0" destOrd="0" presId="urn:microsoft.com/office/officeart/2005/8/layout/bProcess4"/>
    <dgm:cxn modelId="{BE011158-3C93-4654-8812-72F33E0BED51}" type="presOf" srcId="{01549BDD-D5AE-4DC9-9E53-590E5744CD7F}" destId="{71CC4CC6-6861-4795-8474-EAF90A451938}" srcOrd="0" destOrd="0" presId="urn:microsoft.com/office/officeart/2005/8/layout/bProcess4"/>
    <dgm:cxn modelId="{C94C5B8D-4D27-4BD4-961E-C68E51851612}" srcId="{72C140BC-5765-4B24-93F6-2837A0E373C7}" destId="{8141613A-CB73-4A84-945F-4CC8E968F185}" srcOrd="4" destOrd="0" parTransId="{BE534EA2-BAE9-4A29-9461-DE227AA84804}" sibTransId="{6C0BD0C2-A9DA-4AF6-9571-C808ADDD3E59}"/>
    <dgm:cxn modelId="{FA01D894-43B3-4762-A4CD-4748253D68A6}" type="presOf" srcId="{72C140BC-5765-4B24-93F6-2837A0E373C7}" destId="{86CA25D4-20BD-40D3-8911-1D1370267F13}" srcOrd="0" destOrd="0" presId="urn:microsoft.com/office/officeart/2005/8/layout/bProcess4"/>
    <dgm:cxn modelId="{C243C99B-729A-46EE-9E59-5D0529F16319}" type="presOf" srcId="{DFF5F6A4-BB28-4AEC-A488-8B8E97A627C3}" destId="{8CBC8C82-AFF8-4675-A94C-87BEC23D10BE}" srcOrd="0" destOrd="0" presId="urn:microsoft.com/office/officeart/2005/8/layout/bProcess4"/>
    <dgm:cxn modelId="{C81D749C-567D-4869-8211-474E8A9ED216}" type="presOf" srcId="{A5ED8D38-F244-45BC-AB0D-C2377E74E870}" destId="{F6EAB7F7-ABB8-4BBE-9949-7F752C032EED}" srcOrd="0" destOrd="0" presId="urn:microsoft.com/office/officeart/2005/8/layout/bProcess4"/>
    <dgm:cxn modelId="{1B19DCA2-F14C-4788-9A8A-6408F24C564F}" srcId="{72C140BC-5765-4B24-93F6-2837A0E373C7}" destId="{92741260-BD57-43E1-A89F-7674972E8C4D}" srcOrd="3" destOrd="0" parTransId="{F904FF5C-738E-404B-B6E6-6F60D8902976}" sibTransId="{648DC596-A321-4742-9CC4-C0AB85A9B77A}"/>
    <dgm:cxn modelId="{60188DAC-003E-48F4-86D4-9D10C9B930E7}" srcId="{72C140BC-5765-4B24-93F6-2837A0E373C7}" destId="{DFF5F6A4-BB28-4AEC-A488-8B8E97A627C3}" srcOrd="5" destOrd="0" parTransId="{86F0D423-A3FE-48CF-83B8-06056A9CD606}" sibTransId="{1CD65835-14CF-43A7-AA59-14E65A95E258}"/>
    <dgm:cxn modelId="{ED5468B2-89AD-4761-94E9-97A918F1BB7A}" type="presOf" srcId="{8141613A-CB73-4A84-945F-4CC8E968F185}" destId="{48EA6099-8338-488E-90FB-055518D9711D}" srcOrd="0" destOrd="0" presId="urn:microsoft.com/office/officeart/2005/8/layout/bProcess4"/>
    <dgm:cxn modelId="{C91E79B3-AE29-4D01-974C-C9C0EAFF035D}" srcId="{72C140BC-5765-4B24-93F6-2837A0E373C7}" destId="{8715B325-C671-4641-AFAC-F52E6DA46B52}" srcOrd="8" destOrd="0" parTransId="{599CD1CE-0D2C-4282-A22C-2D14BCF9129C}" sibTransId="{8A268A89-11AF-457D-810D-E10958269B58}"/>
    <dgm:cxn modelId="{AC1F98B6-C290-4812-B78A-78A789CF646A}" type="presOf" srcId="{648DC596-A321-4742-9CC4-C0AB85A9B77A}" destId="{5A0E1033-6F86-4384-8228-C4159C8854F4}" srcOrd="0" destOrd="0" presId="urn:microsoft.com/office/officeart/2005/8/layout/bProcess4"/>
    <dgm:cxn modelId="{EBB9DBC6-304D-4ECE-90CA-095387F77AE4}" type="presOf" srcId="{1CD65835-14CF-43A7-AA59-14E65A95E258}" destId="{71101EA2-BCD4-4C25-89F6-97FCB3D3B22A}" srcOrd="0" destOrd="0" presId="urn:microsoft.com/office/officeart/2005/8/layout/bProcess4"/>
    <dgm:cxn modelId="{E94EB0CA-FDD6-4CB2-8F53-1DCEE2A5BE19}" srcId="{72C140BC-5765-4B24-93F6-2837A0E373C7}" destId="{A5ED8D38-F244-45BC-AB0D-C2377E74E870}" srcOrd="1" destOrd="0" parTransId="{B7B64752-99FD-4EC6-92C2-4618E2E4DB63}" sibTransId="{065A08FF-FA9A-426F-9F6B-534AD75F9DF1}"/>
    <dgm:cxn modelId="{188701CE-939E-4E7C-8D7A-2EBCBDD3D402}" type="presOf" srcId="{5887EEE6-0E95-449E-9689-54373219F462}" destId="{022B6FA7-CCC7-4757-A54C-9F913C8B2884}" srcOrd="0" destOrd="0" presId="urn:microsoft.com/office/officeart/2005/8/layout/bProcess4"/>
    <dgm:cxn modelId="{A669E6D1-9CE5-496D-90EE-11B18FA29D7F}" srcId="{72C140BC-5765-4B24-93F6-2837A0E373C7}" destId="{5887EEE6-0E95-449E-9689-54373219F462}" srcOrd="7" destOrd="0" parTransId="{78F24397-29C2-46DE-B7F4-11F89678F953}" sibTransId="{D40FAFC2-764D-40D7-8C5A-0B2295715C42}"/>
    <dgm:cxn modelId="{D99FE7D1-374A-42E8-8606-A8C7CE02D48C}" type="presOf" srcId="{258BD399-FBED-4296-BBC4-A13C91177577}" destId="{E203F214-17DF-4E82-B596-968EB6902A24}" srcOrd="0" destOrd="0" presId="urn:microsoft.com/office/officeart/2005/8/layout/bProcess4"/>
    <dgm:cxn modelId="{E9392ADA-3B2B-44B0-9A16-4D4B83E82FF6}" type="presOf" srcId="{065A08FF-FA9A-426F-9F6B-534AD75F9DF1}" destId="{64AA4844-A300-4BE7-A58C-C596948B7F1A}" srcOrd="0" destOrd="0" presId="urn:microsoft.com/office/officeart/2005/8/layout/bProcess4"/>
    <dgm:cxn modelId="{2BDB64E4-E961-44FD-9570-5E21C6B58190}" type="presOf" srcId="{92741260-BD57-43E1-A89F-7674972E8C4D}" destId="{E41F3455-8DED-4968-8429-78B9AE09CA62}" srcOrd="0" destOrd="0" presId="urn:microsoft.com/office/officeart/2005/8/layout/bProcess4"/>
    <dgm:cxn modelId="{80A82CF0-04C4-4194-9498-51C3B22005C0}" type="presOf" srcId="{45B5A1D8-ABBE-4556-B534-54BD02CBEA11}" destId="{4F6C414B-8A27-4688-8906-05A17445FA2B}" srcOrd="0" destOrd="0" presId="urn:microsoft.com/office/officeart/2005/8/layout/bProcess4"/>
    <dgm:cxn modelId="{3913EC5B-CAA3-4AC4-8977-9A036D2343E1}" type="presParOf" srcId="{86CA25D4-20BD-40D3-8911-1D1370267F13}" destId="{A2A7F8B7-BF7E-457E-9DD3-387AE7C9909E}" srcOrd="0" destOrd="0" presId="urn:microsoft.com/office/officeart/2005/8/layout/bProcess4"/>
    <dgm:cxn modelId="{8B8B1DF3-5056-4897-96B4-CD37CED389CE}" type="presParOf" srcId="{A2A7F8B7-BF7E-457E-9DD3-387AE7C9909E}" destId="{5F91B252-0B9C-42D3-B276-65F5EB01EFA0}" srcOrd="0" destOrd="0" presId="urn:microsoft.com/office/officeart/2005/8/layout/bProcess4"/>
    <dgm:cxn modelId="{9DEFFAC3-2666-4EFC-907B-2A49540104C1}" type="presParOf" srcId="{A2A7F8B7-BF7E-457E-9DD3-387AE7C9909E}" destId="{48E4F5F8-DE64-4500-B9A6-ED6033A9BA8B}" srcOrd="1" destOrd="0" presId="urn:microsoft.com/office/officeart/2005/8/layout/bProcess4"/>
    <dgm:cxn modelId="{1C381FEB-0B42-4C71-A0A5-83819E5ACBD8}" type="presParOf" srcId="{86CA25D4-20BD-40D3-8911-1D1370267F13}" destId="{E203F214-17DF-4E82-B596-968EB6902A24}" srcOrd="1" destOrd="0" presId="urn:microsoft.com/office/officeart/2005/8/layout/bProcess4"/>
    <dgm:cxn modelId="{104EEA17-8CA9-4A7A-81DF-F242F5E9B556}" type="presParOf" srcId="{86CA25D4-20BD-40D3-8911-1D1370267F13}" destId="{803220EE-3EFB-4EB0-AD8C-2F676F036C3B}" srcOrd="2" destOrd="0" presId="urn:microsoft.com/office/officeart/2005/8/layout/bProcess4"/>
    <dgm:cxn modelId="{27073308-AF8A-45D5-AE7C-5790CD6472D6}" type="presParOf" srcId="{803220EE-3EFB-4EB0-AD8C-2F676F036C3B}" destId="{064272C0-4B29-4BFD-936F-6336EF10F933}" srcOrd="0" destOrd="0" presId="urn:microsoft.com/office/officeart/2005/8/layout/bProcess4"/>
    <dgm:cxn modelId="{2AAB23BE-EC33-43AC-81B0-67D6BD8344ED}" type="presParOf" srcId="{803220EE-3EFB-4EB0-AD8C-2F676F036C3B}" destId="{F6EAB7F7-ABB8-4BBE-9949-7F752C032EED}" srcOrd="1" destOrd="0" presId="urn:microsoft.com/office/officeart/2005/8/layout/bProcess4"/>
    <dgm:cxn modelId="{84821422-4034-48AD-AFD7-76EB6DC268B2}" type="presParOf" srcId="{86CA25D4-20BD-40D3-8911-1D1370267F13}" destId="{64AA4844-A300-4BE7-A58C-C596948B7F1A}" srcOrd="3" destOrd="0" presId="urn:microsoft.com/office/officeart/2005/8/layout/bProcess4"/>
    <dgm:cxn modelId="{8B6E9DFA-FFA7-4ED3-83CB-DF6DA90E506D}" type="presParOf" srcId="{86CA25D4-20BD-40D3-8911-1D1370267F13}" destId="{E819223E-FBEC-4B00-B69C-311A9042A297}" srcOrd="4" destOrd="0" presId="urn:microsoft.com/office/officeart/2005/8/layout/bProcess4"/>
    <dgm:cxn modelId="{B129C16C-E00C-4397-BB0D-F25FE9CBD197}" type="presParOf" srcId="{E819223E-FBEC-4B00-B69C-311A9042A297}" destId="{029DB660-93CE-421D-97A8-B4C32A27E7BE}" srcOrd="0" destOrd="0" presId="urn:microsoft.com/office/officeart/2005/8/layout/bProcess4"/>
    <dgm:cxn modelId="{F59167FF-BCBD-4881-877C-003FFF41E9A3}" type="presParOf" srcId="{E819223E-FBEC-4B00-B69C-311A9042A297}" destId="{71977D1E-2BD2-4874-A3DC-B100EAAF1BB6}" srcOrd="1" destOrd="0" presId="urn:microsoft.com/office/officeart/2005/8/layout/bProcess4"/>
    <dgm:cxn modelId="{F58A785E-18A0-4E56-A61D-B2219F8272AF}" type="presParOf" srcId="{86CA25D4-20BD-40D3-8911-1D1370267F13}" destId="{4F6C414B-8A27-4688-8906-05A17445FA2B}" srcOrd="5" destOrd="0" presId="urn:microsoft.com/office/officeart/2005/8/layout/bProcess4"/>
    <dgm:cxn modelId="{C0F39753-3D55-4479-82F3-6C64E7CC3C10}" type="presParOf" srcId="{86CA25D4-20BD-40D3-8911-1D1370267F13}" destId="{C4100B56-1D25-4E45-8D64-FF0FD26A754C}" srcOrd="6" destOrd="0" presId="urn:microsoft.com/office/officeart/2005/8/layout/bProcess4"/>
    <dgm:cxn modelId="{78BB5F6E-6B21-4619-87A7-44BC7E1549B3}" type="presParOf" srcId="{C4100B56-1D25-4E45-8D64-FF0FD26A754C}" destId="{CB27FADE-3EAC-4B92-A7BF-CB0D1CBA32CE}" srcOrd="0" destOrd="0" presId="urn:microsoft.com/office/officeart/2005/8/layout/bProcess4"/>
    <dgm:cxn modelId="{549BAE3A-B3AF-4B3B-97C4-5865658953CA}" type="presParOf" srcId="{C4100B56-1D25-4E45-8D64-FF0FD26A754C}" destId="{E41F3455-8DED-4968-8429-78B9AE09CA62}" srcOrd="1" destOrd="0" presId="urn:microsoft.com/office/officeart/2005/8/layout/bProcess4"/>
    <dgm:cxn modelId="{3C56A3AF-BD3C-4973-99DE-E3F2FE833DE9}" type="presParOf" srcId="{86CA25D4-20BD-40D3-8911-1D1370267F13}" destId="{5A0E1033-6F86-4384-8228-C4159C8854F4}" srcOrd="7" destOrd="0" presId="urn:microsoft.com/office/officeart/2005/8/layout/bProcess4"/>
    <dgm:cxn modelId="{7B6DE55D-9046-4513-B012-EC720A770C0C}" type="presParOf" srcId="{86CA25D4-20BD-40D3-8911-1D1370267F13}" destId="{8BD60A81-54D7-487A-8C57-6F58F5A4CF20}" srcOrd="8" destOrd="0" presId="urn:microsoft.com/office/officeart/2005/8/layout/bProcess4"/>
    <dgm:cxn modelId="{209381EF-CBFF-4470-9243-B499EE922480}" type="presParOf" srcId="{8BD60A81-54D7-487A-8C57-6F58F5A4CF20}" destId="{2DD570A8-48ED-4DFE-9D13-87A4CBF8DD07}" srcOrd="0" destOrd="0" presId="urn:microsoft.com/office/officeart/2005/8/layout/bProcess4"/>
    <dgm:cxn modelId="{E13643C4-4CED-4F82-9603-26C542E165F7}" type="presParOf" srcId="{8BD60A81-54D7-487A-8C57-6F58F5A4CF20}" destId="{48EA6099-8338-488E-90FB-055518D9711D}" srcOrd="1" destOrd="0" presId="urn:microsoft.com/office/officeart/2005/8/layout/bProcess4"/>
    <dgm:cxn modelId="{FACFDE51-E527-4CC4-8D66-1E7B39854673}" type="presParOf" srcId="{86CA25D4-20BD-40D3-8911-1D1370267F13}" destId="{769C8403-3A87-4924-9100-033D07C4EA36}" srcOrd="9" destOrd="0" presId="urn:microsoft.com/office/officeart/2005/8/layout/bProcess4"/>
    <dgm:cxn modelId="{FE04BB8A-9DF7-4608-92E2-BF2F9DD2EA2C}" type="presParOf" srcId="{86CA25D4-20BD-40D3-8911-1D1370267F13}" destId="{DC2AC4B0-5EB8-446E-8582-97F9E1E819C7}" srcOrd="10" destOrd="0" presId="urn:microsoft.com/office/officeart/2005/8/layout/bProcess4"/>
    <dgm:cxn modelId="{A70A5651-1E4A-49B5-AA9D-768A832EA0DA}" type="presParOf" srcId="{DC2AC4B0-5EB8-446E-8582-97F9E1E819C7}" destId="{0BA0B753-DD5C-4848-90ED-BBB8F775A418}" srcOrd="0" destOrd="0" presId="urn:microsoft.com/office/officeart/2005/8/layout/bProcess4"/>
    <dgm:cxn modelId="{08E83118-FA96-46C9-AA52-044CCE35AC04}" type="presParOf" srcId="{DC2AC4B0-5EB8-446E-8582-97F9E1E819C7}" destId="{8CBC8C82-AFF8-4675-A94C-87BEC23D10BE}" srcOrd="1" destOrd="0" presId="urn:microsoft.com/office/officeart/2005/8/layout/bProcess4"/>
    <dgm:cxn modelId="{094C7CC0-9BFE-4099-A266-BC2438DE889F}" type="presParOf" srcId="{86CA25D4-20BD-40D3-8911-1D1370267F13}" destId="{71101EA2-BCD4-4C25-89F6-97FCB3D3B22A}" srcOrd="11" destOrd="0" presId="urn:microsoft.com/office/officeart/2005/8/layout/bProcess4"/>
    <dgm:cxn modelId="{EF38B5D9-83DB-4DD0-BB2B-F069C97E27E7}" type="presParOf" srcId="{86CA25D4-20BD-40D3-8911-1D1370267F13}" destId="{8ADC77A6-17FF-401C-8466-C0EC521A4363}" srcOrd="12" destOrd="0" presId="urn:microsoft.com/office/officeart/2005/8/layout/bProcess4"/>
    <dgm:cxn modelId="{8F391F40-E77E-435B-A3C3-8EBAE88EE439}" type="presParOf" srcId="{8ADC77A6-17FF-401C-8466-C0EC521A4363}" destId="{CA0D6D59-12CF-4218-AC88-5032B8248F8E}" srcOrd="0" destOrd="0" presId="urn:microsoft.com/office/officeart/2005/8/layout/bProcess4"/>
    <dgm:cxn modelId="{41754A1C-AF2E-486A-AF59-C830432EDB1B}" type="presParOf" srcId="{8ADC77A6-17FF-401C-8466-C0EC521A4363}" destId="{51171949-3A67-441C-AA1F-7F7B72463545}" srcOrd="1" destOrd="0" presId="urn:microsoft.com/office/officeart/2005/8/layout/bProcess4"/>
    <dgm:cxn modelId="{F1F2E796-DA22-4B54-9E31-CD9FB447930E}" type="presParOf" srcId="{86CA25D4-20BD-40D3-8911-1D1370267F13}" destId="{71CC4CC6-6861-4795-8474-EAF90A451938}" srcOrd="13" destOrd="0" presId="urn:microsoft.com/office/officeart/2005/8/layout/bProcess4"/>
    <dgm:cxn modelId="{94D34C1D-44DF-4E94-ADB5-D3400E949787}" type="presParOf" srcId="{86CA25D4-20BD-40D3-8911-1D1370267F13}" destId="{14596035-4C9A-41A7-BB0E-5568B592446A}" srcOrd="14" destOrd="0" presId="urn:microsoft.com/office/officeart/2005/8/layout/bProcess4"/>
    <dgm:cxn modelId="{CEF9BE9E-3A88-4B23-A017-DC7E12BE9D45}" type="presParOf" srcId="{14596035-4C9A-41A7-BB0E-5568B592446A}" destId="{8D568B5D-2945-463D-9767-605E7EFDD934}" srcOrd="0" destOrd="0" presId="urn:microsoft.com/office/officeart/2005/8/layout/bProcess4"/>
    <dgm:cxn modelId="{B850665F-C482-497B-B3A9-507BDA1040D4}" type="presParOf" srcId="{14596035-4C9A-41A7-BB0E-5568B592446A}" destId="{022B6FA7-CCC7-4757-A54C-9F913C8B2884}" srcOrd="1" destOrd="0" presId="urn:microsoft.com/office/officeart/2005/8/layout/bProcess4"/>
    <dgm:cxn modelId="{C08FEC22-FEF2-4EE9-B688-5D5EE0C0D8C4}" type="presParOf" srcId="{86CA25D4-20BD-40D3-8911-1D1370267F13}" destId="{7E1950C3-8BD2-456E-9ED9-846E7265080B}" srcOrd="15" destOrd="0" presId="urn:microsoft.com/office/officeart/2005/8/layout/bProcess4"/>
    <dgm:cxn modelId="{08241E6C-72FA-4F06-874A-9676833E9E1F}" type="presParOf" srcId="{86CA25D4-20BD-40D3-8911-1D1370267F13}" destId="{13FFEAF1-4149-4F3F-9F30-2FBC3C6B16A2}" srcOrd="16" destOrd="0" presId="urn:microsoft.com/office/officeart/2005/8/layout/bProcess4"/>
    <dgm:cxn modelId="{41B7F1CB-3786-46FA-9CF6-E7CB31B8DCB1}" type="presParOf" srcId="{13FFEAF1-4149-4F3F-9F30-2FBC3C6B16A2}" destId="{0DD76652-02AE-47D4-8D95-4E92C145D1D3}" srcOrd="0" destOrd="0" presId="urn:microsoft.com/office/officeart/2005/8/layout/bProcess4"/>
    <dgm:cxn modelId="{5E01B6F2-AE15-4610-8FE7-DFC20A26D0F8}" type="presParOf" srcId="{13FFEAF1-4149-4F3F-9F30-2FBC3C6B16A2}" destId="{D81FED26-0850-467C-A196-4791BB64558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3F214-17DF-4E82-B596-968EB6902A24}">
      <dsp:nvSpPr>
        <dsp:cNvPr id="0" name=""/>
        <dsp:cNvSpPr/>
      </dsp:nvSpPr>
      <dsp:spPr>
        <a:xfrm rot="5400000">
          <a:off x="-311103" y="1342476"/>
          <a:ext cx="1380222" cy="16680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4F5F8-DE64-4500-B9A6-ED6033A9BA8B}">
      <dsp:nvSpPr>
        <dsp:cNvPr id="0" name=""/>
        <dsp:cNvSpPr/>
      </dsp:nvSpPr>
      <dsp:spPr>
        <a:xfrm>
          <a:off x="3415" y="457199"/>
          <a:ext cx="1853398" cy="111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/>
            <a:t>مباني عامة </a:t>
          </a:r>
          <a:endParaRPr lang="ar-IL" sz="2400" kern="1200" dirty="0"/>
        </a:p>
      </dsp:txBody>
      <dsp:txXfrm>
        <a:off x="35985" y="489769"/>
        <a:ext cx="1788258" cy="1046898"/>
      </dsp:txXfrm>
    </dsp:sp>
    <dsp:sp modelId="{64AA4844-A300-4BE7-A58C-C596948B7F1A}">
      <dsp:nvSpPr>
        <dsp:cNvPr id="0" name=""/>
        <dsp:cNvSpPr/>
      </dsp:nvSpPr>
      <dsp:spPr>
        <a:xfrm rot="5400000">
          <a:off x="-311103" y="2732525"/>
          <a:ext cx="1380222" cy="16680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EAB7F7-ABB8-4BBE-9949-7F752C032EED}">
      <dsp:nvSpPr>
        <dsp:cNvPr id="0" name=""/>
        <dsp:cNvSpPr/>
      </dsp:nvSpPr>
      <dsp:spPr>
        <a:xfrm>
          <a:off x="3415" y="1847248"/>
          <a:ext cx="1853398" cy="111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/>
            <a:t>حدائق ومناطق خضراء </a:t>
          </a:r>
          <a:endParaRPr lang="ar-IL" sz="2400" kern="1200" dirty="0"/>
        </a:p>
      </dsp:txBody>
      <dsp:txXfrm>
        <a:off x="35985" y="1879818"/>
        <a:ext cx="1788258" cy="1046898"/>
      </dsp:txXfrm>
    </dsp:sp>
    <dsp:sp modelId="{4F6C414B-8A27-4688-8906-05A17445FA2B}">
      <dsp:nvSpPr>
        <dsp:cNvPr id="0" name=""/>
        <dsp:cNvSpPr/>
      </dsp:nvSpPr>
      <dsp:spPr>
        <a:xfrm>
          <a:off x="383920" y="3427549"/>
          <a:ext cx="2455193" cy="16680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977D1E-2BD2-4874-A3DC-B100EAAF1BB6}">
      <dsp:nvSpPr>
        <dsp:cNvPr id="0" name=""/>
        <dsp:cNvSpPr/>
      </dsp:nvSpPr>
      <dsp:spPr>
        <a:xfrm>
          <a:off x="3415" y="3237296"/>
          <a:ext cx="1853398" cy="111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/>
            <a:t>شوارع </a:t>
          </a:r>
        </a:p>
      </dsp:txBody>
      <dsp:txXfrm>
        <a:off x="35985" y="3269866"/>
        <a:ext cx="1788258" cy="1046898"/>
      </dsp:txXfrm>
    </dsp:sp>
    <dsp:sp modelId="{5A0E1033-6F86-4384-8228-C4159C8854F4}">
      <dsp:nvSpPr>
        <dsp:cNvPr id="0" name=""/>
        <dsp:cNvSpPr/>
      </dsp:nvSpPr>
      <dsp:spPr>
        <a:xfrm rot="16200000">
          <a:off x="2153915" y="2732525"/>
          <a:ext cx="1380222" cy="16680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F3455-8DED-4968-8429-78B9AE09CA62}">
      <dsp:nvSpPr>
        <dsp:cNvPr id="0" name=""/>
        <dsp:cNvSpPr/>
      </dsp:nvSpPr>
      <dsp:spPr>
        <a:xfrm>
          <a:off x="2468434" y="3237296"/>
          <a:ext cx="1853398" cy="111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/>
            <a:t>تجارية </a:t>
          </a:r>
          <a:endParaRPr lang="ar-IL" sz="2400" kern="1200" dirty="0"/>
        </a:p>
      </dsp:txBody>
      <dsp:txXfrm>
        <a:off x="2501004" y="3269866"/>
        <a:ext cx="1788258" cy="1046898"/>
      </dsp:txXfrm>
    </dsp:sp>
    <dsp:sp modelId="{769C8403-3A87-4924-9100-033D07C4EA36}">
      <dsp:nvSpPr>
        <dsp:cNvPr id="0" name=""/>
        <dsp:cNvSpPr/>
      </dsp:nvSpPr>
      <dsp:spPr>
        <a:xfrm rot="16200000">
          <a:off x="2153915" y="1342476"/>
          <a:ext cx="1380222" cy="16680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A6099-8338-488E-90FB-055518D9711D}">
      <dsp:nvSpPr>
        <dsp:cNvPr id="0" name=""/>
        <dsp:cNvSpPr/>
      </dsp:nvSpPr>
      <dsp:spPr>
        <a:xfrm>
          <a:off x="2468434" y="1847248"/>
          <a:ext cx="1853398" cy="111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b="1" kern="1200" dirty="0"/>
            <a:t>إدارية </a:t>
          </a:r>
          <a:endParaRPr lang="ar-IL" sz="1800" b="1" kern="1200" dirty="0"/>
        </a:p>
      </dsp:txBody>
      <dsp:txXfrm>
        <a:off x="2501004" y="1879818"/>
        <a:ext cx="1788258" cy="1046898"/>
      </dsp:txXfrm>
    </dsp:sp>
    <dsp:sp modelId="{71101EA2-BCD4-4C25-89F6-97FCB3D3B22A}">
      <dsp:nvSpPr>
        <dsp:cNvPr id="0" name=""/>
        <dsp:cNvSpPr/>
      </dsp:nvSpPr>
      <dsp:spPr>
        <a:xfrm>
          <a:off x="2848940" y="647452"/>
          <a:ext cx="2455193" cy="16680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BC8C82-AFF8-4675-A94C-87BEC23D10BE}">
      <dsp:nvSpPr>
        <dsp:cNvPr id="0" name=""/>
        <dsp:cNvSpPr/>
      </dsp:nvSpPr>
      <dsp:spPr>
        <a:xfrm>
          <a:off x="2468434" y="457199"/>
          <a:ext cx="1853398" cy="111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/>
            <a:t>سكن</a:t>
          </a:r>
          <a:r>
            <a:rPr lang="ar-SA" sz="2400" kern="1200" baseline="0" dirty="0"/>
            <a:t> </a:t>
          </a:r>
          <a:endParaRPr lang="ar-IL" sz="2400" kern="1200" dirty="0"/>
        </a:p>
      </dsp:txBody>
      <dsp:txXfrm>
        <a:off x="2501004" y="489769"/>
        <a:ext cx="1788258" cy="1046898"/>
      </dsp:txXfrm>
    </dsp:sp>
    <dsp:sp modelId="{71CC4CC6-6861-4795-8474-EAF90A451938}">
      <dsp:nvSpPr>
        <dsp:cNvPr id="0" name=""/>
        <dsp:cNvSpPr/>
      </dsp:nvSpPr>
      <dsp:spPr>
        <a:xfrm rot="5400000">
          <a:off x="4618935" y="1342476"/>
          <a:ext cx="1380222" cy="16680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71949-3A67-441C-AA1F-7F7B72463545}">
      <dsp:nvSpPr>
        <dsp:cNvPr id="0" name=""/>
        <dsp:cNvSpPr/>
      </dsp:nvSpPr>
      <dsp:spPr>
        <a:xfrm>
          <a:off x="4933453" y="457199"/>
          <a:ext cx="1853398" cy="111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/>
            <a:t>منطقة تعليم تقنية </a:t>
          </a:r>
          <a:endParaRPr lang="ar-IL" sz="2400" kern="1200" dirty="0"/>
        </a:p>
      </dsp:txBody>
      <dsp:txXfrm>
        <a:off x="4966023" y="489769"/>
        <a:ext cx="1788258" cy="1046898"/>
      </dsp:txXfrm>
    </dsp:sp>
    <dsp:sp modelId="{7E1950C3-8BD2-456E-9ED9-846E7265080B}">
      <dsp:nvSpPr>
        <dsp:cNvPr id="0" name=""/>
        <dsp:cNvSpPr/>
      </dsp:nvSpPr>
      <dsp:spPr>
        <a:xfrm rot="5400000">
          <a:off x="4618935" y="2732525"/>
          <a:ext cx="1380222" cy="16680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2B6FA7-CCC7-4757-A54C-9F913C8B2884}">
      <dsp:nvSpPr>
        <dsp:cNvPr id="0" name=""/>
        <dsp:cNvSpPr/>
      </dsp:nvSpPr>
      <dsp:spPr>
        <a:xfrm>
          <a:off x="4933453" y="1847248"/>
          <a:ext cx="1853398" cy="111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/>
            <a:t>شركات تكنولوجية </a:t>
          </a:r>
          <a:endParaRPr lang="ar-IL" sz="2400" kern="1200" dirty="0"/>
        </a:p>
      </dsp:txBody>
      <dsp:txXfrm>
        <a:off x="4966023" y="1879818"/>
        <a:ext cx="1788258" cy="1046898"/>
      </dsp:txXfrm>
    </dsp:sp>
    <dsp:sp modelId="{D81FED26-0850-467C-A196-4791BB64558C}">
      <dsp:nvSpPr>
        <dsp:cNvPr id="0" name=""/>
        <dsp:cNvSpPr/>
      </dsp:nvSpPr>
      <dsp:spPr>
        <a:xfrm>
          <a:off x="4933453" y="3237296"/>
          <a:ext cx="1853398" cy="1112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/>
            <a:t>منطقة ترفيهه </a:t>
          </a:r>
          <a:endParaRPr lang="ar-IL" sz="2400" kern="1200" dirty="0"/>
        </a:p>
      </dsp:txBody>
      <dsp:txXfrm>
        <a:off x="4966023" y="3269866"/>
        <a:ext cx="1788258" cy="10468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L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3BC381B-35BB-452A-9AC0-D266569CCEF1}" type="datetimeFigureOut">
              <a:rPr lang="ar-IL" smtClean="0"/>
              <a:t>07/11/2023</a:t>
            </a:fld>
            <a:endParaRPr lang="ar-IL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L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E12DE55-21A4-45B2-918E-A23B03985C3A}" type="slidenum">
              <a:rPr lang="ar-IL" smtClean="0"/>
              <a:t>‹#›</a:t>
            </a:fld>
            <a:endParaRPr lang="ar-IL"/>
          </a:p>
        </p:txBody>
      </p:sp>
    </p:spTree>
    <p:extLst>
      <p:ext uri="{BB962C8B-B14F-4D97-AF65-F5344CB8AC3E}">
        <p14:creationId xmlns:p14="http://schemas.microsoft.com/office/powerpoint/2010/main" val="2380487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9997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1702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e49b49e95e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e49b49e95e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3874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122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4917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7010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solidFill>
          <a:schemeClr val="accen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6781800" y="-50800"/>
            <a:ext cx="5486400" cy="6959600"/>
          </a:xfrm>
          <a:custGeom>
            <a:avLst/>
            <a:gdLst/>
            <a:ahLst/>
            <a:cxnLst/>
            <a:rect l="l" t="t" r="r" b="b"/>
            <a:pathLst>
              <a:path w="164592" h="208788" extrusionOk="0">
                <a:moveTo>
                  <a:pt x="0" y="1524"/>
                </a:moveTo>
                <a:lnTo>
                  <a:pt x="107442" y="208788"/>
                </a:lnTo>
                <a:lnTo>
                  <a:pt x="164592" y="208788"/>
                </a:lnTo>
                <a:lnTo>
                  <a:pt x="164592" y="0"/>
                </a:lnTo>
                <a:close/>
              </a:path>
            </a:pathLst>
          </a:custGeom>
          <a:solidFill>
            <a:srgbClr val="FFFFFF">
              <a:alpha val="17690"/>
            </a:srgbClr>
          </a:solidFill>
          <a:ln>
            <a:noFill/>
          </a:ln>
        </p:spPr>
      </p:sp>
      <p:sp>
        <p:nvSpPr>
          <p:cNvPr id="17" name="Google Shape;17;p3"/>
          <p:cNvSpPr/>
          <p:nvPr/>
        </p:nvSpPr>
        <p:spPr>
          <a:xfrm flipH="1">
            <a:off x="-558600" y="5859200"/>
            <a:ext cx="10896400" cy="998800"/>
          </a:xfrm>
          <a:prstGeom prst="parallelogram">
            <a:avLst>
              <a:gd name="adj" fmla="val 515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</a:endParaRPr>
          </a:p>
        </p:txBody>
      </p:sp>
      <p:sp>
        <p:nvSpPr>
          <p:cNvPr id="18" name="Google Shape;18;p3"/>
          <p:cNvSpPr/>
          <p:nvPr/>
        </p:nvSpPr>
        <p:spPr>
          <a:xfrm flipH="1">
            <a:off x="1371300" y="5555200"/>
            <a:ext cx="11159600" cy="304000"/>
          </a:xfrm>
          <a:prstGeom prst="parallelogram">
            <a:avLst>
              <a:gd name="adj" fmla="val 51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" name="Google Shape;19;p3"/>
          <p:cNvSpPr txBox="1">
            <a:spLocks noGrp="1"/>
          </p:cNvSpPr>
          <p:nvPr>
            <p:ph type="ctrTitle"/>
          </p:nvPr>
        </p:nvSpPr>
        <p:spPr>
          <a:xfrm>
            <a:off x="1371300" y="3127133"/>
            <a:ext cx="69600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1371300" y="4599533"/>
            <a:ext cx="6960000" cy="7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3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3964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 sz="706"/>
          </a:p>
        </p:txBody>
      </p:sp>
      <p:sp>
        <p:nvSpPr>
          <p:cNvPr id="17" name="bg object 17"/>
          <p:cNvSpPr/>
          <p:nvPr/>
        </p:nvSpPr>
        <p:spPr>
          <a:xfrm>
            <a:off x="9201539" y="4127315"/>
            <a:ext cx="2990850" cy="2730924"/>
          </a:xfrm>
          <a:custGeom>
            <a:avLst/>
            <a:gdLst/>
            <a:ahLst/>
            <a:cxnLst/>
            <a:rect l="l" t="t" r="r" b="b"/>
            <a:pathLst>
              <a:path w="4486275" h="4096384">
                <a:moveTo>
                  <a:pt x="0" y="4096029"/>
                </a:moveTo>
                <a:lnTo>
                  <a:pt x="4485692" y="4096029"/>
                </a:lnTo>
                <a:lnTo>
                  <a:pt x="4485692" y="0"/>
                </a:lnTo>
                <a:lnTo>
                  <a:pt x="0" y="0"/>
                </a:lnTo>
                <a:lnTo>
                  <a:pt x="0" y="4096029"/>
                </a:lnTo>
                <a:close/>
              </a:path>
            </a:pathLst>
          </a:custGeom>
          <a:solidFill>
            <a:srgbClr val="413D42"/>
          </a:solidFill>
        </p:spPr>
        <p:txBody>
          <a:bodyPr wrap="square" lIns="0" tIns="0" rIns="0" bIns="0" rtlCol="0"/>
          <a:lstStyle/>
          <a:p>
            <a:endParaRPr sz="706"/>
          </a:p>
        </p:txBody>
      </p:sp>
      <p:sp>
        <p:nvSpPr>
          <p:cNvPr id="18" name="bg object 18"/>
          <p:cNvSpPr/>
          <p:nvPr/>
        </p:nvSpPr>
        <p:spPr>
          <a:xfrm>
            <a:off x="9201539" y="1"/>
            <a:ext cx="2990850" cy="4047490"/>
          </a:xfrm>
          <a:custGeom>
            <a:avLst/>
            <a:gdLst/>
            <a:ahLst/>
            <a:cxnLst/>
            <a:rect l="l" t="t" r="r" b="b"/>
            <a:pathLst>
              <a:path w="4486275" h="6071235">
                <a:moveTo>
                  <a:pt x="0" y="6071083"/>
                </a:moveTo>
                <a:lnTo>
                  <a:pt x="4485692" y="6071083"/>
                </a:lnTo>
                <a:lnTo>
                  <a:pt x="4485692" y="0"/>
                </a:lnTo>
                <a:lnTo>
                  <a:pt x="0" y="0"/>
                </a:lnTo>
                <a:lnTo>
                  <a:pt x="0" y="6071083"/>
                </a:lnTo>
                <a:close/>
              </a:path>
            </a:pathLst>
          </a:custGeom>
          <a:solidFill>
            <a:srgbClr val="413D42"/>
          </a:solidFill>
        </p:spPr>
        <p:txBody>
          <a:bodyPr wrap="square" lIns="0" tIns="0" rIns="0" bIns="0" rtlCol="0"/>
          <a:lstStyle/>
          <a:p>
            <a:endParaRPr sz="706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8553" y="197038"/>
            <a:ext cx="2365586" cy="261610"/>
          </a:xfrm>
        </p:spPr>
        <p:txBody>
          <a:bodyPr lIns="0" tIns="0" rIns="0" bIns="0"/>
          <a:lstStyle>
            <a:lvl1pPr>
              <a:defRPr sz="1700" b="0" i="0">
                <a:solidFill>
                  <a:srgbClr val="FAFAFA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0384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8599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22222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1371300" y="0"/>
            <a:ext cx="6984800" cy="536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660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>
            <a:off x="-58733" y="-50799"/>
            <a:ext cx="5519733" cy="6923500"/>
          </a:xfrm>
          <a:custGeom>
            <a:avLst/>
            <a:gdLst/>
            <a:ahLst/>
            <a:cxnLst/>
            <a:rect l="l" t="t" r="r" b="b"/>
            <a:pathLst>
              <a:path w="165592" h="207705" extrusionOk="0">
                <a:moveTo>
                  <a:pt x="165592" y="207264"/>
                </a:moveTo>
                <a:lnTo>
                  <a:pt x="58150" y="0"/>
                </a:lnTo>
                <a:lnTo>
                  <a:pt x="0" y="643"/>
                </a:lnTo>
                <a:lnTo>
                  <a:pt x="881" y="20770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23" name="Google Shape;23;p4"/>
          <p:cNvSpPr/>
          <p:nvPr/>
        </p:nvSpPr>
        <p:spPr>
          <a:xfrm flipH="1">
            <a:off x="-863467" y="-19667"/>
            <a:ext cx="3309200" cy="998800"/>
          </a:xfrm>
          <a:prstGeom prst="parallelogram">
            <a:avLst>
              <a:gd name="adj" fmla="val 51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1320500" y="1362600"/>
            <a:ext cx="9790800" cy="449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609585" rtl="0">
              <a:spcBef>
                <a:spcPts val="800"/>
              </a:spcBef>
              <a:spcAft>
                <a:spcPts val="0"/>
              </a:spcAft>
              <a:buSzPts val="3600"/>
              <a:buChar char="▸"/>
              <a:defRPr sz="4800" i="1"/>
            </a:lvl1pPr>
            <a:lvl2pPr marL="1219170" lvl="1" indent="-609585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4800" i="1"/>
            </a:lvl2pPr>
            <a:lvl3pPr marL="1828754" lvl="2" indent="-609585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4800" i="1"/>
            </a:lvl3pPr>
            <a:lvl4pPr marL="2438339" lvl="3" indent="-609585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4800" i="1"/>
            </a:lvl4pPr>
            <a:lvl5pPr marL="3047924" lvl="4" indent="-609585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4800" i="1"/>
            </a:lvl5pPr>
            <a:lvl6pPr marL="3657509" lvl="5" indent="-609585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4800" i="1"/>
            </a:lvl6pPr>
            <a:lvl7pPr marL="4267093" lvl="6" indent="-609585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4800" i="1"/>
            </a:lvl7pPr>
            <a:lvl8pPr marL="4876678" lvl="7" indent="-609585" rtl="0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4800" i="1"/>
            </a:lvl8pPr>
            <a:lvl9pPr marL="5486263" lvl="8" indent="-609585">
              <a:spcBef>
                <a:spcPts val="0"/>
              </a:spcBef>
              <a:spcAft>
                <a:spcPts val="0"/>
              </a:spcAft>
              <a:buSzPts val="3600"/>
              <a:buChar char="▹"/>
              <a:defRPr sz="4800" i="1"/>
            </a:lvl9pPr>
          </a:lstStyle>
          <a:p>
            <a:endParaRPr/>
          </a:p>
        </p:txBody>
      </p:sp>
      <p:sp>
        <p:nvSpPr>
          <p:cNvPr id="25" name="Google Shape;25;p4"/>
          <p:cNvSpPr txBox="1"/>
          <p:nvPr/>
        </p:nvSpPr>
        <p:spPr>
          <a:xfrm>
            <a:off x="-161533" y="-362467"/>
            <a:ext cx="2607600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200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6" name="Google Shape;26;p4"/>
          <p:cNvSpPr/>
          <p:nvPr/>
        </p:nvSpPr>
        <p:spPr>
          <a:xfrm flipH="1">
            <a:off x="1921263" y="-19667"/>
            <a:ext cx="994400" cy="998800"/>
          </a:xfrm>
          <a:prstGeom prst="parallelogram">
            <a:avLst>
              <a:gd name="adj" fmla="val 515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" name="Google Shape;27;p4"/>
          <p:cNvSpPr/>
          <p:nvPr/>
        </p:nvSpPr>
        <p:spPr>
          <a:xfrm flipH="1">
            <a:off x="9276399" y="5859533"/>
            <a:ext cx="3525200" cy="998800"/>
          </a:xfrm>
          <a:prstGeom prst="parallelogram">
            <a:avLst>
              <a:gd name="adj" fmla="val 515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" name="Google Shape;28;p4"/>
          <p:cNvSpPr txBox="1"/>
          <p:nvPr/>
        </p:nvSpPr>
        <p:spPr>
          <a:xfrm>
            <a:off x="9276633" y="5516733"/>
            <a:ext cx="2915200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”</a:t>
            </a:r>
            <a:endParaRPr sz="2000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29" name="Google Shape;29;p4"/>
          <p:cNvSpPr/>
          <p:nvPr/>
        </p:nvSpPr>
        <p:spPr>
          <a:xfrm flipH="1">
            <a:off x="8835396" y="5859533"/>
            <a:ext cx="994400" cy="998800"/>
          </a:xfrm>
          <a:prstGeom prst="parallelogram">
            <a:avLst>
              <a:gd name="adj" fmla="val 51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78907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5"/>
          <p:cNvGrpSpPr/>
          <p:nvPr/>
        </p:nvGrpSpPr>
        <p:grpSpPr>
          <a:xfrm>
            <a:off x="-1204715" y="-50800"/>
            <a:ext cx="14032473" cy="6952867"/>
            <a:chOff x="-903537" y="-38100"/>
            <a:chExt cx="10524355" cy="5214650"/>
          </a:xfrm>
        </p:grpSpPr>
        <p:sp>
          <p:nvSpPr>
            <p:cNvPr id="32" name="Google Shape;32;p5"/>
            <p:cNvSpPr/>
            <p:nvPr/>
          </p:nvSpPr>
          <p:spPr>
            <a:xfrm>
              <a:off x="-55075" y="-38100"/>
              <a:ext cx="3312625" cy="5214650"/>
            </a:xfrm>
            <a:custGeom>
              <a:avLst/>
              <a:gdLst/>
              <a:ahLst/>
              <a:cxnLst/>
              <a:rect l="l" t="t" r="r" b="b"/>
              <a:pathLst>
                <a:path w="132505" h="208586" extrusionOk="0">
                  <a:moveTo>
                    <a:pt x="132505" y="207264"/>
                  </a:moveTo>
                  <a:lnTo>
                    <a:pt x="25063" y="0"/>
                  </a:lnTo>
                  <a:lnTo>
                    <a:pt x="0" y="202"/>
                  </a:lnTo>
                  <a:lnTo>
                    <a:pt x="1322" y="20858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>
            <a:xfrm flipH="1">
              <a:off x="-903537" y="-17561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5"/>
            <p:cNvSpPr/>
            <p:nvPr/>
          </p:nvSpPr>
          <p:spPr>
            <a:xfrm flipH="1">
              <a:off x="472134" y="-9525"/>
              <a:ext cx="518400" cy="749100"/>
            </a:xfrm>
            <a:prstGeom prst="parallelogram">
              <a:avLst>
                <a:gd name="adj" fmla="val 750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5"/>
            <p:cNvSpPr/>
            <p:nvPr/>
          </p:nvSpPr>
          <p:spPr>
            <a:xfrm flipH="1">
              <a:off x="742953" y="272850"/>
              <a:ext cx="75057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36;p5"/>
            <p:cNvSpPr/>
            <p:nvPr/>
          </p:nvSpPr>
          <p:spPr>
            <a:xfrm flipH="1">
              <a:off x="7861618" y="272850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37;p5"/>
            <p:cNvSpPr/>
            <p:nvPr/>
          </p:nvSpPr>
          <p:spPr>
            <a:xfrm flipH="1">
              <a:off x="990375" y="4925850"/>
              <a:ext cx="8369700" cy="2280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1473200" y="368100"/>
            <a:ext cx="8966000" cy="9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1473200" y="1703500"/>
            <a:ext cx="10109200" cy="486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58786">
              <a:spcBef>
                <a:spcPts val="800"/>
              </a:spcBef>
              <a:spcAft>
                <a:spcPts val="0"/>
              </a:spcAft>
              <a:buSzPts val="3000"/>
              <a:buChar char="▸"/>
              <a:defRPr/>
            </a:lvl1pPr>
            <a:lvl2pPr marL="1219170" lvl="1" indent="-507987">
              <a:spcBef>
                <a:spcPts val="0"/>
              </a:spcBef>
              <a:spcAft>
                <a:spcPts val="0"/>
              </a:spcAft>
              <a:buSzPts val="2400"/>
              <a:buChar char="▹"/>
              <a:defRPr/>
            </a:lvl2pPr>
            <a:lvl3pPr marL="1828754" lvl="2" indent="-507987">
              <a:spcBef>
                <a:spcPts val="0"/>
              </a:spcBef>
              <a:spcAft>
                <a:spcPts val="0"/>
              </a:spcAft>
              <a:buSzPts val="2400"/>
              <a:buChar char="▹"/>
              <a:defRPr/>
            </a:lvl3pPr>
            <a:lvl4pPr marL="2438339" lvl="3" indent="-457189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4pPr>
            <a:lvl5pPr marL="3047924" lvl="4" indent="-457189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5pPr>
            <a:lvl6pPr marL="3657509" lvl="5" indent="-457189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6pPr>
            <a:lvl7pPr marL="4267093" lvl="6" indent="-457189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7pPr>
            <a:lvl8pPr marL="4876678" lvl="7" indent="-457189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8pPr>
            <a:lvl9pPr marL="5486263" lvl="8" indent="-457189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793200" cy="9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 rtl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936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6"/>
          <p:cNvGrpSpPr/>
          <p:nvPr/>
        </p:nvGrpSpPr>
        <p:grpSpPr>
          <a:xfrm>
            <a:off x="-1204715" y="-50800"/>
            <a:ext cx="14032473" cy="6952867"/>
            <a:chOff x="-903537" y="-38100"/>
            <a:chExt cx="10524355" cy="5214650"/>
          </a:xfrm>
        </p:grpSpPr>
        <p:sp>
          <p:nvSpPr>
            <p:cNvPr id="43" name="Google Shape;43;p6"/>
            <p:cNvSpPr/>
            <p:nvPr/>
          </p:nvSpPr>
          <p:spPr>
            <a:xfrm>
              <a:off x="-55075" y="-38100"/>
              <a:ext cx="3312625" cy="5214650"/>
            </a:xfrm>
            <a:custGeom>
              <a:avLst/>
              <a:gdLst/>
              <a:ahLst/>
              <a:cxnLst/>
              <a:rect l="l" t="t" r="r" b="b"/>
              <a:pathLst>
                <a:path w="132505" h="208586" extrusionOk="0">
                  <a:moveTo>
                    <a:pt x="132505" y="207264"/>
                  </a:moveTo>
                  <a:lnTo>
                    <a:pt x="25063" y="0"/>
                  </a:lnTo>
                  <a:lnTo>
                    <a:pt x="0" y="202"/>
                  </a:lnTo>
                  <a:lnTo>
                    <a:pt x="1322" y="20858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44" name="Google Shape;44;p6"/>
            <p:cNvSpPr/>
            <p:nvPr/>
          </p:nvSpPr>
          <p:spPr>
            <a:xfrm flipH="1">
              <a:off x="-903537" y="-17561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6"/>
            <p:cNvSpPr/>
            <p:nvPr/>
          </p:nvSpPr>
          <p:spPr>
            <a:xfrm flipH="1">
              <a:off x="472134" y="-9525"/>
              <a:ext cx="518400" cy="749100"/>
            </a:xfrm>
            <a:prstGeom prst="parallelogram">
              <a:avLst>
                <a:gd name="adj" fmla="val 750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" name="Google Shape;46;p6"/>
            <p:cNvSpPr/>
            <p:nvPr/>
          </p:nvSpPr>
          <p:spPr>
            <a:xfrm flipH="1">
              <a:off x="742953" y="272850"/>
              <a:ext cx="75057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" name="Google Shape;47;p6"/>
            <p:cNvSpPr/>
            <p:nvPr/>
          </p:nvSpPr>
          <p:spPr>
            <a:xfrm flipH="1">
              <a:off x="7861618" y="272850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" name="Google Shape;48;p6"/>
            <p:cNvSpPr/>
            <p:nvPr/>
          </p:nvSpPr>
          <p:spPr>
            <a:xfrm flipH="1">
              <a:off x="990375" y="4925850"/>
              <a:ext cx="8369700" cy="2280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9" name="Google Shape;49;p6"/>
          <p:cNvSpPr txBox="1">
            <a:spLocks noGrp="1"/>
          </p:cNvSpPr>
          <p:nvPr>
            <p:ph type="title"/>
          </p:nvPr>
        </p:nvSpPr>
        <p:spPr>
          <a:xfrm>
            <a:off x="1468515" y="363800"/>
            <a:ext cx="10099200" cy="9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 b="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 b="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 b="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 b="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 b="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 b="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 b="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 b="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 b="0"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1468500" y="1748733"/>
            <a:ext cx="4909200" cy="47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24920">
              <a:spcBef>
                <a:spcPts val="800"/>
              </a:spcBef>
              <a:spcAft>
                <a:spcPts val="0"/>
              </a:spcAft>
              <a:buSzPts val="2600"/>
              <a:buChar char="▸"/>
              <a:defRPr sz="3467"/>
            </a:lvl1pPr>
            <a:lvl2pPr marL="1219170" lvl="1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2pPr>
            <a:lvl3pPr marL="1828754" lvl="2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3pPr>
            <a:lvl4pPr marL="2438339" lvl="3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4pPr>
            <a:lvl5pPr marL="3047924" lvl="4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5pPr>
            <a:lvl6pPr marL="3657509" lvl="5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6pPr>
            <a:lvl7pPr marL="4267093" lvl="6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7pPr>
            <a:lvl8pPr marL="4876678" lvl="7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8pPr>
            <a:lvl9pPr marL="5486263" lvl="8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2"/>
          </p:nvPr>
        </p:nvSpPr>
        <p:spPr>
          <a:xfrm>
            <a:off x="6673265" y="1748733"/>
            <a:ext cx="4909200" cy="47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24920">
              <a:spcBef>
                <a:spcPts val="800"/>
              </a:spcBef>
              <a:spcAft>
                <a:spcPts val="0"/>
              </a:spcAft>
              <a:buSzPts val="2600"/>
              <a:buChar char="▸"/>
              <a:defRPr sz="3467"/>
            </a:lvl1pPr>
            <a:lvl2pPr marL="1219170" lvl="1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2pPr>
            <a:lvl3pPr marL="1828754" lvl="2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3pPr>
            <a:lvl4pPr marL="2438339" lvl="3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4pPr>
            <a:lvl5pPr marL="3047924" lvl="4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5pPr>
            <a:lvl6pPr marL="3657509" lvl="5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6pPr>
            <a:lvl7pPr marL="4267093" lvl="6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7pPr>
            <a:lvl8pPr marL="4876678" lvl="7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8pPr>
            <a:lvl9pPr marL="5486263" lvl="8" indent="-524920">
              <a:spcBef>
                <a:spcPts val="0"/>
              </a:spcBef>
              <a:spcAft>
                <a:spcPts val="0"/>
              </a:spcAft>
              <a:buSzPts val="2600"/>
              <a:buChar char="▹"/>
              <a:defRPr sz="3467"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793200" cy="9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 rtl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2500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7"/>
          <p:cNvGrpSpPr/>
          <p:nvPr/>
        </p:nvGrpSpPr>
        <p:grpSpPr>
          <a:xfrm>
            <a:off x="-1204715" y="-50800"/>
            <a:ext cx="14032473" cy="6952867"/>
            <a:chOff x="-903537" y="-38100"/>
            <a:chExt cx="10524355" cy="5214650"/>
          </a:xfrm>
        </p:grpSpPr>
        <p:sp>
          <p:nvSpPr>
            <p:cNvPr id="55" name="Google Shape;55;p7"/>
            <p:cNvSpPr/>
            <p:nvPr/>
          </p:nvSpPr>
          <p:spPr>
            <a:xfrm>
              <a:off x="-55075" y="-38100"/>
              <a:ext cx="3312625" cy="5214650"/>
            </a:xfrm>
            <a:custGeom>
              <a:avLst/>
              <a:gdLst/>
              <a:ahLst/>
              <a:cxnLst/>
              <a:rect l="l" t="t" r="r" b="b"/>
              <a:pathLst>
                <a:path w="132505" h="208586" extrusionOk="0">
                  <a:moveTo>
                    <a:pt x="132505" y="207264"/>
                  </a:moveTo>
                  <a:lnTo>
                    <a:pt x="25063" y="0"/>
                  </a:lnTo>
                  <a:lnTo>
                    <a:pt x="0" y="202"/>
                  </a:lnTo>
                  <a:lnTo>
                    <a:pt x="1322" y="20858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56" name="Google Shape;56;p7"/>
            <p:cNvSpPr/>
            <p:nvPr/>
          </p:nvSpPr>
          <p:spPr>
            <a:xfrm flipH="1">
              <a:off x="-903537" y="-17561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" name="Google Shape;57;p7"/>
            <p:cNvSpPr/>
            <p:nvPr/>
          </p:nvSpPr>
          <p:spPr>
            <a:xfrm flipH="1">
              <a:off x="472134" y="-9525"/>
              <a:ext cx="518400" cy="749100"/>
            </a:xfrm>
            <a:prstGeom prst="parallelogram">
              <a:avLst>
                <a:gd name="adj" fmla="val 750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" name="Google Shape;58;p7"/>
            <p:cNvSpPr/>
            <p:nvPr/>
          </p:nvSpPr>
          <p:spPr>
            <a:xfrm flipH="1">
              <a:off x="742953" y="272850"/>
              <a:ext cx="75057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" name="Google Shape;59;p7"/>
            <p:cNvSpPr/>
            <p:nvPr/>
          </p:nvSpPr>
          <p:spPr>
            <a:xfrm flipH="1">
              <a:off x="7861618" y="272850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" name="Google Shape;60;p7"/>
            <p:cNvSpPr/>
            <p:nvPr/>
          </p:nvSpPr>
          <p:spPr>
            <a:xfrm flipH="1">
              <a:off x="990375" y="4925850"/>
              <a:ext cx="8369700" cy="2280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1473200" y="368100"/>
            <a:ext cx="8966000" cy="9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"/>
          </p:nvPr>
        </p:nvSpPr>
        <p:spPr>
          <a:xfrm>
            <a:off x="1473200" y="1632467"/>
            <a:ext cx="3230800" cy="473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 rtl="0">
              <a:spcBef>
                <a:spcPts val="800"/>
              </a:spcBef>
              <a:spcAft>
                <a:spcPts val="0"/>
              </a:spcAft>
              <a:buSzPts val="2000"/>
              <a:buChar char="▸"/>
              <a:defRPr sz="2667"/>
            </a:lvl1pPr>
            <a:lvl2pPr marL="1219170" lvl="1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2pPr>
            <a:lvl3pPr marL="1828754" lvl="2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3pPr>
            <a:lvl4pPr marL="2438339" lvl="3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4pPr>
            <a:lvl5pPr marL="3047924" lvl="4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5pPr>
            <a:lvl6pPr marL="3657509" lvl="5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6pPr>
            <a:lvl7pPr marL="4267093" lvl="6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7pPr>
            <a:lvl8pPr marL="4876678" lvl="7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8pPr>
            <a:lvl9pPr marL="5486263" lvl="8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2"/>
          </p:nvPr>
        </p:nvSpPr>
        <p:spPr>
          <a:xfrm>
            <a:off x="4869585" y="1632467"/>
            <a:ext cx="3230800" cy="473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 rtl="0">
              <a:spcBef>
                <a:spcPts val="800"/>
              </a:spcBef>
              <a:spcAft>
                <a:spcPts val="0"/>
              </a:spcAft>
              <a:buSzPts val="2000"/>
              <a:buChar char="▸"/>
              <a:defRPr sz="2667"/>
            </a:lvl1pPr>
            <a:lvl2pPr marL="1219170" lvl="1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2pPr>
            <a:lvl3pPr marL="1828754" lvl="2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3pPr>
            <a:lvl4pPr marL="2438339" lvl="3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4pPr>
            <a:lvl5pPr marL="3047924" lvl="4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5pPr>
            <a:lvl6pPr marL="3657509" lvl="5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6pPr>
            <a:lvl7pPr marL="4267093" lvl="6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7pPr>
            <a:lvl8pPr marL="4876678" lvl="7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8pPr>
            <a:lvl9pPr marL="5486263" lvl="8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body" idx="3"/>
          </p:nvPr>
        </p:nvSpPr>
        <p:spPr>
          <a:xfrm>
            <a:off x="8265971" y="1632467"/>
            <a:ext cx="3230800" cy="473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 rtl="0">
              <a:spcBef>
                <a:spcPts val="800"/>
              </a:spcBef>
              <a:spcAft>
                <a:spcPts val="0"/>
              </a:spcAft>
              <a:buSzPts val="2000"/>
              <a:buChar char="▸"/>
              <a:defRPr sz="2667"/>
            </a:lvl1pPr>
            <a:lvl2pPr marL="1219170" lvl="1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2pPr>
            <a:lvl3pPr marL="1828754" lvl="2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3pPr>
            <a:lvl4pPr marL="2438339" lvl="3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4pPr>
            <a:lvl5pPr marL="3047924" lvl="4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5pPr>
            <a:lvl6pPr marL="3657509" lvl="5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6pPr>
            <a:lvl7pPr marL="4267093" lvl="6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7pPr>
            <a:lvl8pPr marL="4876678" lvl="7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8pPr>
            <a:lvl9pPr marL="5486263" lvl="8" indent="-474121" rtl="0">
              <a:spcBef>
                <a:spcPts val="0"/>
              </a:spcBef>
              <a:spcAft>
                <a:spcPts val="0"/>
              </a:spcAft>
              <a:buSzPts val="2000"/>
              <a:buChar char="▹"/>
              <a:defRPr sz="2667"/>
            </a:lvl9pPr>
          </a:lstStyle>
          <a:p>
            <a:endParaRPr/>
          </a:p>
        </p:txBody>
      </p:sp>
      <p:sp>
        <p:nvSpPr>
          <p:cNvPr id="65" name="Google Shape;65;p7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793200" cy="9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 rtl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62183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8"/>
          <p:cNvGrpSpPr/>
          <p:nvPr/>
        </p:nvGrpSpPr>
        <p:grpSpPr>
          <a:xfrm>
            <a:off x="-1204715" y="-50800"/>
            <a:ext cx="14032473" cy="6952867"/>
            <a:chOff x="-903537" y="-38100"/>
            <a:chExt cx="10524355" cy="5214650"/>
          </a:xfrm>
        </p:grpSpPr>
        <p:sp>
          <p:nvSpPr>
            <p:cNvPr id="68" name="Google Shape;68;p8"/>
            <p:cNvSpPr/>
            <p:nvPr/>
          </p:nvSpPr>
          <p:spPr>
            <a:xfrm>
              <a:off x="-55075" y="-38100"/>
              <a:ext cx="3312625" cy="5214650"/>
            </a:xfrm>
            <a:custGeom>
              <a:avLst/>
              <a:gdLst/>
              <a:ahLst/>
              <a:cxnLst/>
              <a:rect l="l" t="t" r="r" b="b"/>
              <a:pathLst>
                <a:path w="132505" h="208586" extrusionOk="0">
                  <a:moveTo>
                    <a:pt x="132505" y="207264"/>
                  </a:moveTo>
                  <a:lnTo>
                    <a:pt x="25063" y="0"/>
                  </a:lnTo>
                  <a:lnTo>
                    <a:pt x="0" y="202"/>
                  </a:lnTo>
                  <a:lnTo>
                    <a:pt x="1322" y="20858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69" name="Google Shape;69;p8"/>
            <p:cNvSpPr/>
            <p:nvPr/>
          </p:nvSpPr>
          <p:spPr>
            <a:xfrm flipH="1">
              <a:off x="-903537" y="-17561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" name="Google Shape;70;p8"/>
            <p:cNvSpPr/>
            <p:nvPr/>
          </p:nvSpPr>
          <p:spPr>
            <a:xfrm flipH="1">
              <a:off x="472134" y="-9525"/>
              <a:ext cx="518400" cy="749100"/>
            </a:xfrm>
            <a:prstGeom prst="parallelogram">
              <a:avLst>
                <a:gd name="adj" fmla="val 750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8"/>
            <p:cNvSpPr/>
            <p:nvPr/>
          </p:nvSpPr>
          <p:spPr>
            <a:xfrm flipH="1">
              <a:off x="742953" y="272850"/>
              <a:ext cx="75057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" name="Google Shape;72;p8"/>
            <p:cNvSpPr/>
            <p:nvPr/>
          </p:nvSpPr>
          <p:spPr>
            <a:xfrm flipH="1">
              <a:off x="7861618" y="272850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" name="Google Shape;73;p8"/>
            <p:cNvSpPr/>
            <p:nvPr/>
          </p:nvSpPr>
          <p:spPr>
            <a:xfrm flipH="1">
              <a:off x="990375" y="4925850"/>
              <a:ext cx="8369700" cy="2280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4" name="Google Shape;74;p8"/>
          <p:cNvSpPr txBox="1">
            <a:spLocks noGrp="1"/>
          </p:cNvSpPr>
          <p:nvPr>
            <p:ph type="title"/>
          </p:nvPr>
        </p:nvSpPr>
        <p:spPr>
          <a:xfrm>
            <a:off x="1473200" y="368100"/>
            <a:ext cx="8966000" cy="9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793200" cy="9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 rtl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6638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/>
          <p:nvPr/>
        </p:nvSpPr>
        <p:spPr>
          <a:xfrm>
            <a:off x="-73433" y="-50800"/>
            <a:ext cx="4416833" cy="6952867"/>
          </a:xfrm>
          <a:custGeom>
            <a:avLst/>
            <a:gdLst/>
            <a:ahLst/>
            <a:cxnLst/>
            <a:rect l="l" t="t" r="r" b="b"/>
            <a:pathLst>
              <a:path w="132505" h="208586" extrusionOk="0">
                <a:moveTo>
                  <a:pt x="132505" y="207264"/>
                </a:moveTo>
                <a:lnTo>
                  <a:pt x="25063" y="0"/>
                </a:lnTo>
                <a:lnTo>
                  <a:pt x="0" y="202"/>
                </a:lnTo>
                <a:lnTo>
                  <a:pt x="1322" y="208586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87" name="Google Shape;87;p10"/>
          <p:cNvSpPr/>
          <p:nvPr/>
        </p:nvSpPr>
        <p:spPr>
          <a:xfrm flipH="1">
            <a:off x="990604" y="5875067"/>
            <a:ext cx="10007600" cy="998800"/>
          </a:xfrm>
          <a:prstGeom prst="parallelogram">
            <a:avLst>
              <a:gd name="adj" fmla="val 51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8" name="Google Shape;88;p10"/>
          <p:cNvSpPr/>
          <p:nvPr/>
        </p:nvSpPr>
        <p:spPr>
          <a:xfrm flipH="1">
            <a:off x="10482157" y="5875067"/>
            <a:ext cx="2345600" cy="998800"/>
          </a:xfrm>
          <a:prstGeom prst="parallelogram">
            <a:avLst>
              <a:gd name="adj" fmla="val 515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" name="Google Shape;89;p10"/>
          <p:cNvSpPr/>
          <p:nvPr/>
        </p:nvSpPr>
        <p:spPr>
          <a:xfrm flipH="1">
            <a:off x="-1204716" y="-23415"/>
            <a:ext cx="2345600" cy="998800"/>
          </a:xfrm>
          <a:prstGeom prst="parallelogram">
            <a:avLst>
              <a:gd name="adj" fmla="val 51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" name="Google Shape;90;p10"/>
          <p:cNvSpPr/>
          <p:nvPr/>
        </p:nvSpPr>
        <p:spPr>
          <a:xfrm flipH="1">
            <a:off x="629512" y="-12700"/>
            <a:ext cx="691200" cy="998800"/>
          </a:xfrm>
          <a:prstGeom prst="parallelogram">
            <a:avLst>
              <a:gd name="adj" fmla="val 7500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1" name="Google Shape;91;p10"/>
          <p:cNvSpPr txBox="1">
            <a:spLocks noGrp="1"/>
          </p:cNvSpPr>
          <p:nvPr>
            <p:ph type="body" idx="1"/>
          </p:nvPr>
        </p:nvSpPr>
        <p:spPr>
          <a:xfrm>
            <a:off x="1498600" y="5875067"/>
            <a:ext cx="8983200" cy="9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>
                <a:solidFill>
                  <a:srgbClr val="FFFFFF"/>
                </a:solidFill>
              </a:defRPr>
            </a:lvl1pPr>
          </a:lstStyle>
          <a:p>
            <a:endParaRPr/>
          </a:p>
        </p:txBody>
      </p:sp>
      <p:sp>
        <p:nvSpPr>
          <p:cNvPr id="92" name="Google Shape;92;p10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793200" cy="9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 rtl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322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"/>
          <p:cNvSpPr/>
          <p:nvPr/>
        </p:nvSpPr>
        <p:spPr>
          <a:xfrm>
            <a:off x="-73433" y="-50800"/>
            <a:ext cx="4416833" cy="6952867"/>
          </a:xfrm>
          <a:custGeom>
            <a:avLst/>
            <a:gdLst/>
            <a:ahLst/>
            <a:cxnLst/>
            <a:rect l="l" t="t" r="r" b="b"/>
            <a:pathLst>
              <a:path w="132505" h="208586" extrusionOk="0">
                <a:moveTo>
                  <a:pt x="132505" y="207264"/>
                </a:moveTo>
                <a:lnTo>
                  <a:pt x="25063" y="0"/>
                </a:lnTo>
                <a:lnTo>
                  <a:pt x="0" y="202"/>
                </a:lnTo>
                <a:lnTo>
                  <a:pt x="1322" y="208586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95" name="Google Shape;95;p11"/>
          <p:cNvSpPr/>
          <p:nvPr/>
        </p:nvSpPr>
        <p:spPr>
          <a:xfrm flipH="1">
            <a:off x="-1204716" y="-23415"/>
            <a:ext cx="2345600" cy="998800"/>
          </a:xfrm>
          <a:prstGeom prst="parallelogram">
            <a:avLst>
              <a:gd name="adj" fmla="val 51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6" name="Google Shape;96;p11"/>
          <p:cNvSpPr/>
          <p:nvPr/>
        </p:nvSpPr>
        <p:spPr>
          <a:xfrm flipH="1">
            <a:off x="629512" y="-12700"/>
            <a:ext cx="691200" cy="998800"/>
          </a:xfrm>
          <a:prstGeom prst="parallelogram">
            <a:avLst>
              <a:gd name="adj" fmla="val 7500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7" name="Google Shape;97;p11"/>
          <p:cNvSpPr/>
          <p:nvPr/>
        </p:nvSpPr>
        <p:spPr>
          <a:xfrm flipH="1">
            <a:off x="1320500" y="6567800"/>
            <a:ext cx="11159600" cy="304000"/>
          </a:xfrm>
          <a:prstGeom prst="parallelogram">
            <a:avLst>
              <a:gd name="adj" fmla="val 515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8" name="Google Shape;98;p11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793200" cy="9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 rtl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8945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inverted">
  <p:cSld name="Blank inverted">
    <p:bg>
      <p:bgPr>
        <a:solidFill>
          <a:schemeClr val="dk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"/>
          <p:cNvSpPr/>
          <p:nvPr/>
        </p:nvSpPr>
        <p:spPr>
          <a:xfrm>
            <a:off x="-73433" y="-50800"/>
            <a:ext cx="4416833" cy="6952867"/>
          </a:xfrm>
          <a:custGeom>
            <a:avLst/>
            <a:gdLst/>
            <a:ahLst/>
            <a:cxnLst/>
            <a:rect l="l" t="t" r="r" b="b"/>
            <a:pathLst>
              <a:path w="132505" h="208586" extrusionOk="0">
                <a:moveTo>
                  <a:pt x="132505" y="207264"/>
                </a:moveTo>
                <a:lnTo>
                  <a:pt x="25063" y="0"/>
                </a:lnTo>
                <a:lnTo>
                  <a:pt x="0" y="202"/>
                </a:lnTo>
                <a:lnTo>
                  <a:pt x="1322" y="2085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01" name="Google Shape;101;p12"/>
          <p:cNvSpPr/>
          <p:nvPr/>
        </p:nvSpPr>
        <p:spPr>
          <a:xfrm flipH="1">
            <a:off x="-1204716" y="-23415"/>
            <a:ext cx="2345600" cy="998800"/>
          </a:xfrm>
          <a:prstGeom prst="parallelogram">
            <a:avLst>
              <a:gd name="adj" fmla="val 515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" name="Google Shape;102;p12"/>
          <p:cNvSpPr/>
          <p:nvPr/>
        </p:nvSpPr>
        <p:spPr>
          <a:xfrm flipH="1">
            <a:off x="629512" y="-12700"/>
            <a:ext cx="691200" cy="998800"/>
          </a:xfrm>
          <a:prstGeom prst="parallelogram">
            <a:avLst>
              <a:gd name="adj" fmla="val 7500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3" name="Google Shape;103;p12"/>
          <p:cNvSpPr/>
          <p:nvPr/>
        </p:nvSpPr>
        <p:spPr>
          <a:xfrm flipH="1">
            <a:off x="1320500" y="6567800"/>
            <a:ext cx="11159600" cy="304000"/>
          </a:xfrm>
          <a:prstGeom prst="parallelogram">
            <a:avLst>
              <a:gd name="adj" fmla="val 515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4" name="Google Shape;104;p12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793200" cy="9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37799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473200" y="368100"/>
            <a:ext cx="8966000" cy="9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473200" y="1600200"/>
            <a:ext cx="10109200" cy="4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Roboto"/>
              <a:buChar char="▸"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Char char="▹"/>
              <a:defRPr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"/>
              <a:buChar char="▹"/>
              <a:defRPr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793200" cy="9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733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buNone/>
              <a:defRPr sz="1733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buNone/>
              <a:defRPr sz="1733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buNone/>
              <a:defRPr sz="1733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buNone/>
              <a:defRPr sz="1733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buNone/>
              <a:defRPr sz="1733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buNone/>
              <a:defRPr sz="1733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buNone/>
              <a:defRPr sz="1733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buNone/>
              <a:defRPr sz="1733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rtl="0"/>
            <a:fld id="{00000000-1234-1234-1234-123412341234}" type="slidenum">
              <a:rPr lang="en" smtClean="0"/>
              <a:pPr rtl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5860388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9" r:id="rId7"/>
    <p:sldLayoutId id="2147483670" r:id="rId8"/>
    <p:sldLayoutId id="2147483671" r:id="rId9"/>
    <p:sldLayoutId id="2147483672" r:id="rId10"/>
    <p:sldLayoutId id="2147483674" r:id="rId11"/>
    <p:sldLayoutId id="2147483695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eb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1.xml"/><Relationship Id="rId4" Type="http://schemas.openxmlformats.org/officeDocument/2006/relationships/image" Target="../media/image3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Relationship Id="rId6" Type="http://schemas.openxmlformats.org/officeDocument/2006/relationships/chart" Target="../charts/chart3.xml"/><Relationship Id="rId5" Type="http://schemas.openxmlformats.org/officeDocument/2006/relationships/image" Target="../media/image32.emf"/><Relationship Id="rId4" Type="http://schemas.openxmlformats.org/officeDocument/2006/relationships/image" Target="../media/image29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4.xml"/><Relationship Id="rId4" Type="http://schemas.openxmlformats.org/officeDocument/2006/relationships/image" Target="../media/image32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1.xml"/><Relationship Id="rId6" Type="http://schemas.openxmlformats.org/officeDocument/2006/relationships/chart" Target="../charts/chart6.xml"/><Relationship Id="rId5" Type="http://schemas.openxmlformats.org/officeDocument/2006/relationships/image" Target="../media/image32.emf"/><Relationship Id="rId4" Type="http://schemas.openxmlformats.org/officeDocument/2006/relationships/image" Target="../media/image29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image" Target="../media/image32.e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jpg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8.emf"/><Relationship Id="rId4" Type="http://schemas.openxmlformats.org/officeDocument/2006/relationships/image" Target="../media/image29.jp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46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32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5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emf"/><Relationship Id="rId5" Type="http://schemas.openxmlformats.org/officeDocument/2006/relationships/image" Target="../media/image29.jpg"/><Relationship Id="rId4" Type="http://schemas.openxmlformats.org/officeDocument/2006/relationships/image" Target="../media/image55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jp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7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2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>
            <a:extLst>
              <a:ext uri="{FF2B5EF4-FFF2-40B4-BE49-F238E27FC236}">
                <a16:creationId xmlns:a16="http://schemas.microsoft.com/office/drawing/2014/main" id="{170A927D-C7A0-888A-AE1E-D49EBF944B36}"/>
              </a:ext>
            </a:extLst>
          </p:cNvPr>
          <p:cNvSpPr txBox="1"/>
          <p:nvPr/>
        </p:nvSpPr>
        <p:spPr>
          <a:xfrm>
            <a:off x="3750732" y="0"/>
            <a:ext cx="4690533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1219170"/>
            <a:r>
              <a:rPr lang="ar-SA" sz="24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جامعة النجاح الوطنية </a:t>
            </a:r>
          </a:p>
          <a:p>
            <a:pPr algn="ctr" defTabSz="1625519" rtl="0">
              <a:buClr>
                <a:srgbClr val="000000"/>
              </a:buClr>
            </a:pPr>
            <a:r>
              <a:rPr lang="ar-SA" sz="2400" b="1" kern="0" dirty="0">
                <a:solidFill>
                  <a:prstClr val="black"/>
                </a:solidFill>
                <a:latin typeface="Arial"/>
                <a:cs typeface="Arial"/>
                <a:sym typeface="Arial"/>
              </a:rPr>
              <a:t>قسم هندسة التخطيط و تكنولوجيا المدن </a:t>
            </a:r>
          </a:p>
          <a:p>
            <a:pPr algn="ctr" defTabSz="1219170"/>
            <a:r>
              <a:rPr lang="ar-SA" sz="24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مشروع التخرج </a:t>
            </a:r>
            <a:endParaRPr lang="ar-IL" sz="24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6" name="object 6">
            <a:extLst>
              <a:ext uri="{FF2B5EF4-FFF2-40B4-BE49-F238E27FC236}">
                <a16:creationId xmlns:a16="http://schemas.microsoft.com/office/drawing/2014/main" id="{6BC28B45-965C-89E7-2315-A61B4EAE77F4}"/>
              </a:ext>
            </a:extLst>
          </p:cNvPr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1"/>
            <a:ext cx="817783" cy="1231108"/>
          </a:xfrm>
          <a:prstGeom prst="rect">
            <a:avLst/>
          </a:prstGeom>
        </p:spPr>
      </p:pic>
      <p:pic>
        <p:nvPicPr>
          <p:cNvPr id="7" name="object 7">
            <a:extLst>
              <a:ext uri="{FF2B5EF4-FFF2-40B4-BE49-F238E27FC236}">
                <a16:creationId xmlns:a16="http://schemas.microsoft.com/office/drawing/2014/main" id="{4C4CDF9B-3ADA-F301-DAC2-052527B8D70C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979106" y="0"/>
            <a:ext cx="1212895" cy="1231107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B7EC36F7-D8B6-79D0-73AC-42939A93A3E9}"/>
              </a:ext>
            </a:extLst>
          </p:cNvPr>
          <p:cNvSpPr txBox="1"/>
          <p:nvPr/>
        </p:nvSpPr>
        <p:spPr>
          <a:xfrm>
            <a:off x="3420533" y="3013501"/>
            <a:ext cx="535093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1219170"/>
            <a:r>
              <a:rPr lang="ar-SA" sz="48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تخطيط مدينة تكنولوجية </a:t>
            </a:r>
            <a:endParaRPr lang="ar-IL" sz="4800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B30B36EB-C3BB-2F1C-F375-F1AE1286066D}"/>
              </a:ext>
            </a:extLst>
          </p:cNvPr>
          <p:cNvSpPr txBox="1"/>
          <p:nvPr/>
        </p:nvSpPr>
        <p:spPr>
          <a:xfrm>
            <a:off x="6976533" y="5858933"/>
            <a:ext cx="5215467" cy="7487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1219170"/>
            <a:r>
              <a:rPr lang="ar-SA" sz="2133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إعداد:- سلسبيل هيدموس </a:t>
            </a:r>
          </a:p>
          <a:p>
            <a:pPr defTabSz="1219170"/>
            <a:r>
              <a:rPr lang="ar-SA" sz="2133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بإشراف :- د. زهراء زواوي , د. علي عبد الحميد </a:t>
            </a:r>
            <a:endParaRPr lang="ar-IL" sz="2133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2B892CEE-443E-867C-A049-A395B06D24FF}"/>
              </a:ext>
            </a:extLst>
          </p:cNvPr>
          <p:cNvSpPr/>
          <p:nvPr/>
        </p:nvSpPr>
        <p:spPr>
          <a:xfrm>
            <a:off x="1378857" y="1378858"/>
            <a:ext cx="2815767" cy="5152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EB973D54-5865-EC66-B1F3-37DAFE564F4D}"/>
              </a:ext>
            </a:extLst>
          </p:cNvPr>
          <p:cNvSpPr txBox="1"/>
          <p:nvPr/>
        </p:nvSpPr>
        <p:spPr>
          <a:xfrm>
            <a:off x="2700867" y="617379"/>
            <a:ext cx="679026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8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8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8BA1FD77-9CC4-F424-28AE-2C2AD86478AE}"/>
              </a:ext>
            </a:extLst>
          </p:cNvPr>
          <p:cNvSpPr/>
          <p:nvPr/>
        </p:nvSpPr>
        <p:spPr>
          <a:xfrm>
            <a:off x="6872515" y="2021688"/>
            <a:ext cx="3309257" cy="39608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id="{3A9A8E18-000B-F262-0CDC-61A0C4173DAF}"/>
              </a:ext>
            </a:extLst>
          </p:cNvPr>
          <p:cNvSpPr/>
          <p:nvPr/>
        </p:nvSpPr>
        <p:spPr>
          <a:xfrm>
            <a:off x="2010229" y="2021688"/>
            <a:ext cx="3309257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cxnSp>
        <p:nvCxnSpPr>
          <p:cNvPr id="20" name="رابط مستقيم 19">
            <a:extLst>
              <a:ext uri="{FF2B5EF4-FFF2-40B4-BE49-F238E27FC236}">
                <a16:creationId xmlns:a16="http://schemas.microsoft.com/office/drawing/2014/main" id="{C34F0C9A-2A1B-4A8F-DC1E-65018192396A}"/>
              </a:ext>
            </a:extLst>
          </p:cNvPr>
          <p:cNvCxnSpPr>
            <a:stCxn id="2" idx="2"/>
          </p:cNvCxnSpPr>
          <p:nvPr/>
        </p:nvCxnSpPr>
        <p:spPr>
          <a:xfrm flipH="1">
            <a:off x="6096000" y="1140599"/>
            <a:ext cx="1" cy="6924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موصل: على شكل مرفق 23">
            <a:extLst>
              <a:ext uri="{FF2B5EF4-FFF2-40B4-BE49-F238E27FC236}">
                <a16:creationId xmlns:a16="http://schemas.microsoft.com/office/drawing/2014/main" id="{68C869D8-5BDD-CA73-A418-6ACD0C4F29C4}"/>
              </a:ext>
            </a:extLst>
          </p:cNvPr>
          <p:cNvCxnSpPr>
            <a:cxnSpLocks/>
          </p:cNvCxnSpPr>
          <p:nvPr/>
        </p:nvCxnSpPr>
        <p:spPr>
          <a:xfrm>
            <a:off x="6096000" y="1833002"/>
            <a:ext cx="3904343" cy="584775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موصل: على شكل مرفق 25">
            <a:extLst>
              <a:ext uri="{FF2B5EF4-FFF2-40B4-BE49-F238E27FC236}">
                <a16:creationId xmlns:a16="http://schemas.microsoft.com/office/drawing/2014/main" id="{AE50C25A-A955-E63C-DBAE-39DA4E86E5FE}"/>
              </a:ext>
            </a:extLst>
          </p:cNvPr>
          <p:cNvCxnSpPr>
            <a:cxnSpLocks/>
          </p:cNvCxnSpPr>
          <p:nvPr/>
        </p:nvCxnSpPr>
        <p:spPr>
          <a:xfrm rot="10800000" flipV="1">
            <a:off x="2223710" y="1833002"/>
            <a:ext cx="3824514" cy="584775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مستطيل 29">
            <a:extLst>
              <a:ext uri="{FF2B5EF4-FFF2-40B4-BE49-F238E27FC236}">
                <a16:creationId xmlns:a16="http://schemas.microsoft.com/office/drawing/2014/main" id="{01B66855-38D5-7E35-6B3C-782B3A556EA5}"/>
              </a:ext>
            </a:extLst>
          </p:cNvPr>
          <p:cNvSpPr/>
          <p:nvPr/>
        </p:nvSpPr>
        <p:spPr>
          <a:xfrm>
            <a:off x="6897310" y="2021688"/>
            <a:ext cx="4614634" cy="58477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/>
              <a:t>معايير اختيار المدينة بشكل عام  </a:t>
            </a:r>
            <a:endParaRPr lang="ar-IL" sz="2000" b="1" dirty="0"/>
          </a:p>
        </p:txBody>
      </p:sp>
      <p:sp>
        <p:nvSpPr>
          <p:cNvPr id="31" name="مستطيل 30">
            <a:extLst>
              <a:ext uri="{FF2B5EF4-FFF2-40B4-BE49-F238E27FC236}">
                <a16:creationId xmlns:a16="http://schemas.microsoft.com/office/drawing/2014/main" id="{6A2C6CC1-3FEF-FBAA-F841-0279C04A5400}"/>
              </a:ext>
            </a:extLst>
          </p:cNvPr>
          <p:cNvSpPr/>
          <p:nvPr/>
        </p:nvSpPr>
        <p:spPr>
          <a:xfrm>
            <a:off x="2010228" y="2021686"/>
            <a:ext cx="3532115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/>
              <a:t>معايير تكنولوجية </a:t>
            </a:r>
            <a:endParaRPr lang="ar-IL" sz="2000" b="1" dirty="0"/>
          </a:p>
        </p:txBody>
      </p:sp>
      <p:sp>
        <p:nvSpPr>
          <p:cNvPr id="32" name="مربع نص 31">
            <a:extLst>
              <a:ext uri="{FF2B5EF4-FFF2-40B4-BE49-F238E27FC236}">
                <a16:creationId xmlns:a16="http://schemas.microsoft.com/office/drawing/2014/main" id="{DA55BB40-0073-39C1-35B2-F04DFCC340EB}"/>
              </a:ext>
            </a:extLst>
          </p:cNvPr>
          <p:cNvSpPr txBox="1"/>
          <p:nvPr/>
        </p:nvSpPr>
        <p:spPr>
          <a:xfrm>
            <a:off x="6872515" y="2606912"/>
            <a:ext cx="4614634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/>
              <a:t>البعد عن  المحميات الطبيعية بمقدار 1000م وأكثر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/>
              <a:t>البعد عن حرم الطريق 100م واكثر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/>
              <a:t>البعد عن مكبات النفايات بمقدار 5000م وأكثر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/>
              <a:t>البعد عن التجمعات السكانية بمقدار 500م واكثر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/>
              <a:t>البعد عن المناطق الاثرية بمقدار 700م واكثر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/>
              <a:t>البعد عن الابار بمقدار 1000م واكثر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>
                <a:effectLst/>
                <a:ea typeface="Calibri" panose="020F0502020204030204" pitchFamily="34" charset="0"/>
                <a:cs typeface="Simplified Arabic" panose="02020603050405020304" pitchFamily="18" charset="-78"/>
              </a:rPr>
              <a:t>ان يكون تصنيف القيمة الزراعية في المنطقة منخفضة او ذات قيمة متوسطة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/>
              <a:t>ان تكون التربة صالحة للبناء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>
                <a:effectLst/>
                <a:ea typeface="Calibri" panose="020F0502020204030204" pitchFamily="34" charset="0"/>
                <a:cs typeface="Simplified Arabic" panose="02020603050405020304" pitchFamily="18" charset="-78"/>
              </a:rPr>
              <a:t>ان يكون ميلان الأرض مناسب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>
                <a:effectLst/>
                <a:ea typeface="Calibri" panose="020F0502020204030204" pitchFamily="34" charset="0"/>
                <a:cs typeface="Simplified Arabic" panose="02020603050405020304" pitchFamily="18" charset="-78"/>
              </a:rPr>
              <a:t>يفضل ان تكون القيمة الزلزالية للمنطقة 2ِ</a:t>
            </a:r>
            <a:r>
              <a:rPr lang="en-US" b="1" dirty="0">
                <a:effectLst/>
                <a:ea typeface="Calibri" panose="020F0502020204030204" pitchFamily="34" charset="0"/>
              </a:rPr>
              <a:t>a</a:t>
            </a:r>
            <a:r>
              <a:rPr lang="ar-SA" b="1" dirty="0">
                <a:effectLst/>
                <a:ea typeface="Calibri" panose="020F0502020204030204" pitchFamily="34" charset="0"/>
              </a:rPr>
              <a:t>او 2</a:t>
            </a:r>
            <a:r>
              <a:rPr lang="en-US" b="1" dirty="0">
                <a:effectLst/>
                <a:ea typeface="Calibri" panose="020F0502020204030204" pitchFamily="34" charset="0"/>
              </a:rPr>
              <a:t>b</a:t>
            </a:r>
            <a:r>
              <a:rPr lang="ar-SA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IL" dirty="0"/>
          </a:p>
        </p:txBody>
      </p:sp>
      <p:sp>
        <p:nvSpPr>
          <p:cNvPr id="35" name="مربع نص 34">
            <a:extLst>
              <a:ext uri="{FF2B5EF4-FFF2-40B4-BE49-F238E27FC236}">
                <a16:creationId xmlns:a16="http://schemas.microsoft.com/office/drawing/2014/main" id="{397BF5BE-6288-E565-56A5-50B5A01AC2D0}"/>
              </a:ext>
            </a:extLst>
          </p:cNvPr>
          <p:cNvSpPr txBox="1"/>
          <p:nvPr/>
        </p:nvSpPr>
        <p:spPr>
          <a:xfrm>
            <a:off x="2010226" y="2606461"/>
            <a:ext cx="350731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/>
              <a:t>البعد عن الجامعات بمقدار 1000 م واكثر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b="1" dirty="0"/>
              <a:t>القرب من المنشئات في المجال التكنولوجي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E5106831-40DC-CD7B-73F7-70F836186C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848182" cy="6857999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49A7D676-CF51-46F6-8127-CC19259A0D31}"/>
              </a:ext>
            </a:extLst>
          </p:cNvPr>
          <p:cNvSpPr txBox="1"/>
          <p:nvPr/>
        </p:nvSpPr>
        <p:spPr>
          <a:xfrm>
            <a:off x="9735457" y="641205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التضاريس </a:t>
            </a:r>
            <a:endParaRPr lang="ar-IL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جدول 6">
            <a:extLst>
              <a:ext uri="{FF2B5EF4-FFF2-40B4-BE49-F238E27FC236}">
                <a16:creationId xmlns:a16="http://schemas.microsoft.com/office/drawing/2014/main" id="{CDE67F40-62D0-3A2E-AE8D-47D99E0CE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87193"/>
              </p:ext>
            </p:extLst>
          </p:nvPr>
        </p:nvGraphicFramePr>
        <p:xfrm>
          <a:off x="5668033" y="3389085"/>
          <a:ext cx="5631542" cy="222068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576072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2055470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المسافة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الوزن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0-5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5-10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10-15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15-20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20-30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679882999"/>
                  </a:ext>
                </a:extLst>
              </a:tr>
            </a:tbl>
          </a:graphicData>
        </a:graphic>
      </p:graphicFrame>
      <p:graphicFrame>
        <p:nvGraphicFramePr>
          <p:cNvPr id="7" name="جدول 6">
            <a:extLst>
              <a:ext uri="{FF2B5EF4-FFF2-40B4-BE49-F238E27FC236}">
                <a16:creationId xmlns:a16="http://schemas.microsoft.com/office/drawing/2014/main" id="{4DC3358C-B8F9-E21D-E24F-54F2420D4E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844244"/>
              </p:ext>
            </p:extLst>
          </p:nvPr>
        </p:nvGraphicFramePr>
        <p:xfrm>
          <a:off x="4862285" y="1640377"/>
          <a:ext cx="7213600" cy="119863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87134">
                  <a:extLst>
                    <a:ext uri="{9D8B030D-6E8A-4147-A177-3AD203B41FA5}">
                      <a16:colId xmlns:a16="http://schemas.microsoft.com/office/drawing/2014/main" val="3961962919"/>
                    </a:ext>
                  </a:extLst>
                </a:gridCol>
                <a:gridCol w="1575840">
                  <a:extLst>
                    <a:ext uri="{9D8B030D-6E8A-4147-A177-3AD203B41FA5}">
                      <a16:colId xmlns:a16="http://schemas.microsoft.com/office/drawing/2014/main" val="673773621"/>
                    </a:ext>
                  </a:extLst>
                </a:gridCol>
                <a:gridCol w="1575840">
                  <a:extLst>
                    <a:ext uri="{9D8B030D-6E8A-4147-A177-3AD203B41FA5}">
                      <a16:colId xmlns:a16="http://schemas.microsoft.com/office/drawing/2014/main" val="1989983804"/>
                    </a:ext>
                  </a:extLst>
                </a:gridCol>
                <a:gridCol w="1474786">
                  <a:extLst>
                    <a:ext uri="{9D8B030D-6E8A-4147-A177-3AD203B41FA5}">
                      <a16:colId xmlns:a16="http://schemas.microsoft.com/office/drawing/2014/main" val="222654024"/>
                    </a:ext>
                  </a:extLst>
                </a:gridCol>
              </a:tblGrid>
              <a:tr h="71489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</a:rPr>
                        <a:t>المعيار 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</a:rPr>
                        <a:t>اللير المستخدم لتمثيل المعيار 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>
                          <a:effectLst/>
                        </a:rPr>
                        <a:t>المصدر </a:t>
                      </a:r>
                      <a:endParaRPr lang="en-US" sz="14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</a:rPr>
                        <a:t>وزن المعيار حسب الأهمية 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extLst>
                  <a:ext uri="{0D108BD9-81ED-4DB2-BD59-A6C34878D82A}">
                    <a16:rowId xmlns:a16="http://schemas.microsoft.com/office/drawing/2014/main" val="1337022777"/>
                  </a:ext>
                </a:extLst>
              </a:tr>
              <a:tr h="48373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</a:rPr>
                        <a:t>ان يكون ميلان الأرض مناسب  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contour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aseline="0">
                          <a:effectLst/>
                        </a:rPr>
                        <a:t>Geomolg</a:t>
                      </a:r>
                      <a:endParaRPr lang="en-US" sz="14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7%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extLst>
                  <a:ext uri="{0D108BD9-81ED-4DB2-BD59-A6C34878D82A}">
                    <a16:rowId xmlns:a16="http://schemas.microsoft.com/office/drawing/2014/main" val="3601013620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EE82A3BB-E77C-31B3-3993-5D68593DBE03}"/>
              </a:ext>
            </a:extLst>
          </p:cNvPr>
          <p:cNvSpPr txBox="1"/>
          <p:nvPr/>
        </p:nvSpPr>
        <p:spPr>
          <a:xfrm>
            <a:off x="3842660" y="527801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B8EB686E-FA0C-A22E-960A-31001BA5A237}"/>
              </a:ext>
            </a:extLst>
          </p:cNvPr>
          <p:cNvSpPr/>
          <p:nvPr/>
        </p:nvSpPr>
        <p:spPr>
          <a:xfrm>
            <a:off x="3073400" y="4833256"/>
            <a:ext cx="1266371" cy="1567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00FD2CE7-C291-F945-E968-223139A4FC05}"/>
              </a:ext>
            </a:extLst>
          </p:cNvPr>
          <p:cNvSpPr txBox="1"/>
          <p:nvPr/>
        </p:nvSpPr>
        <p:spPr>
          <a:xfrm>
            <a:off x="3002280" y="4764676"/>
            <a:ext cx="1337491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dirty="0"/>
              <a:t>-687- -499</a:t>
            </a:r>
            <a:endParaRPr lang="ar-IL" sz="1000" dirty="0"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0950ABA1-98B5-9A13-E93B-92F794CC2B65}"/>
              </a:ext>
            </a:extLst>
          </p:cNvPr>
          <p:cNvSpPr txBox="1"/>
          <p:nvPr/>
        </p:nvSpPr>
        <p:spPr>
          <a:xfrm>
            <a:off x="3023434" y="4957048"/>
            <a:ext cx="1337491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dirty="0"/>
              <a:t>-499- - 311</a:t>
            </a:r>
            <a:endParaRPr lang="ar-IL" sz="1000" dirty="0"/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F0F5B548-77C7-CAD4-F536-FE5605B4A102}"/>
              </a:ext>
            </a:extLst>
          </p:cNvPr>
          <p:cNvSpPr txBox="1"/>
          <p:nvPr/>
        </p:nvSpPr>
        <p:spPr>
          <a:xfrm>
            <a:off x="3002279" y="5134305"/>
            <a:ext cx="1337491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dirty="0"/>
              <a:t>-311 - - 123 </a:t>
            </a:r>
            <a:endParaRPr lang="ar-IL" sz="1000" dirty="0"/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3DD77D6F-26FB-B78A-DEA1-2C0E8426DCD2}"/>
              </a:ext>
            </a:extLst>
          </p:cNvPr>
          <p:cNvSpPr txBox="1"/>
          <p:nvPr/>
        </p:nvSpPr>
        <p:spPr>
          <a:xfrm>
            <a:off x="3002279" y="5315832"/>
            <a:ext cx="1337491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dirty="0"/>
              <a:t>-123 – 64 </a:t>
            </a:r>
            <a:endParaRPr lang="ar-IL" sz="1000" dirty="0"/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6B8C9AEC-13C4-BD18-601F-8DC586DBB5FE}"/>
              </a:ext>
            </a:extLst>
          </p:cNvPr>
          <p:cNvSpPr txBox="1"/>
          <p:nvPr/>
        </p:nvSpPr>
        <p:spPr>
          <a:xfrm>
            <a:off x="3002278" y="5514643"/>
            <a:ext cx="1337491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dirty="0"/>
              <a:t>64 - 253</a:t>
            </a:r>
            <a:endParaRPr lang="ar-IL" sz="1000" dirty="0"/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8E0DF0A7-235E-7805-EB61-AD2DA4FBE0DE}"/>
              </a:ext>
            </a:extLst>
          </p:cNvPr>
          <p:cNvSpPr txBox="1"/>
          <p:nvPr/>
        </p:nvSpPr>
        <p:spPr>
          <a:xfrm>
            <a:off x="3009333" y="5691757"/>
            <a:ext cx="1337491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dirty="0"/>
              <a:t>253 - 441</a:t>
            </a:r>
            <a:endParaRPr lang="ar-IL" sz="1000" dirty="0"/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ED00405A-FA4B-2DB6-E45C-306D5FFA54BD}"/>
              </a:ext>
            </a:extLst>
          </p:cNvPr>
          <p:cNvSpPr txBox="1"/>
          <p:nvPr/>
        </p:nvSpPr>
        <p:spPr>
          <a:xfrm>
            <a:off x="3009332" y="5877032"/>
            <a:ext cx="1337491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dirty="0"/>
              <a:t>441 – 629 </a:t>
            </a:r>
            <a:endParaRPr lang="ar-IL" sz="1000" dirty="0"/>
          </a:p>
        </p:txBody>
      </p: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3D8F4AF8-5DBD-574D-A6FA-2CEC75C3C55D}"/>
              </a:ext>
            </a:extLst>
          </p:cNvPr>
          <p:cNvSpPr txBox="1"/>
          <p:nvPr/>
        </p:nvSpPr>
        <p:spPr>
          <a:xfrm>
            <a:off x="3002278" y="6042635"/>
            <a:ext cx="1337491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dirty="0"/>
              <a:t>629 – 817 </a:t>
            </a:r>
            <a:endParaRPr lang="ar-IL" sz="1000" dirty="0"/>
          </a:p>
        </p:txBody>
      </p:sp>
      <p:sp>
        <p:nvSpPr>
          <p:cNvPr id="19" name="مربع نص 18">
            <a:extLst>
              <a:ext uri="{FF2B5EF4-FFF2-40B4-BE49-F238E27FC236}">
                <a16:creationId xmlns:a16="http://schemas.microsoft.com/office/drawing/2014/main" id="{F35E4ACB-AF1A-A67A-B3E5-7471AEF5C741}"/>
              </a:ext>
            </a:extLst>
          </p:cNvPr>
          <p:cNvSpPr txBox="1"/>
          <p:nvPr/>
        </p:nvSpPr>
        <p:spPr>
          <a:xfrm>
            <a:off x="3009332" y="6227686"/>
            <a:ext cx="1337491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dirty="0"/>
              <a:t>817 – 1,005 </a:t>
            </a:r>
            <a:endParaRPr lang="ar-IL" sz="1000" dirty="0"/>
          </a:p>
        </p:txBody>
      </p:sp>
    </p:spTree>
    <p:extLst>
      <p:ext uri="{BB962C8B-B14F-4D97-AF65-F5344CB8AC3E}">
        <p14:creationId xmlns:p14="http://schemas.microsoft.com/office/powerpoint/2010/main" val="2118108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622E79F0-5C73-CC00-EDCB-B04D707D9D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848183" cy="6857999"/>
          </a:xfrm>
          <a:prstGeom prst="rect">
            <a:avLst/>
          </a:prstGeom>
        </p:spPr>
      </p:pic>
      <p:graphicFrame>
        <p:nvGraphicFramePr>
          <p:cNvPr id="5" name="جدول 5">
            <a:extLst>
              <a:ext uri="{FF2B5EF4-FFF2-40B4-BE49-F238E27FC236}">
                <a16:creationId xmlns:a16="http://schemas.microsoft.com/office/drawing/2014/main" id="{8B2A8DE3-FC40-2C3B-DBC7-7F17C049EE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417139"/>
              </p:ext>
            </p:extLst>
          </p:nvPr>
        </p:nvGraphicFramePr>
        <p:xfrm>
          <a:off x="4668982" y="1366186"/>
          <a:ext cx="4571590" cy="523820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4318">
                  <a:extLst>
                    <a:ext uri="{9D8B030D-6E8A-4147-A177-3AD203B41FA5}">
                      <a16:colId xmlns:a16="http://schemas.microsoft.com/office/drawing/2014/main" val="3068668977"/>
                    </a:ext>
                  </a:extLst>
                </a:gridCol>
                <a:gridCol w="914318">
                  <a:extLst>
                    <a:ext uri="{9D8B030D-6E8A-4147-A177-3AD203B41FA5}">
                      <a16:colId xmlns:a16="http://schemas.microsoft.com/office/drawing/2014/main" val="200933908"/>
                    </a:ext>
                  </a:extLst>
                </a:gridCol>
                <a:gridCol w="914318">
                  <a:extLst>
                    <a:ext uri="{9D8B030D-6E8A-4147-A177-3AD203B41FA5}">
                      <a16:colId xmlns:a16="http://schemas.microsoft.com/office/drawing/2014/main" val="952196594"/>
                    </a:ext>
                  </a:extLst>
                </a:gridCol>
                <a:gridCol w="914318">
                  <a:extLst>
                    <a:ext uri="{9D8B030D-6E8A-4147-A177-3AD203B41FA5}">
                      <a16:colId xmlns:a16="http://schemas.microsoft.com/office/drawing/2014/main" val="1973496552"/>
                    </a:ext>
                  </a:extLst>
                </a:gridCol>
                <a:gridCol w="914318">
                  <a:extLst>
                    <a:ext uri="{9D8B030D-6E8A-4147-A177-3AD203B41FA5}">
                      <a16:colId xmlns:a16="http://schemas.microsoft.com/office/drawing/2014/main" val="1019791191"/>
                    </a:ext>
                  </a:extLst>
                </a:gridCol>
              </a:tblGrid>
              <a:tr h="319223"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محافظات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أعداد المنشئات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 h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973563705"/>
                  </a:ext>
                </a:extLst>
              </a:tr>
              <a:tr h="1064297"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الاتصالات السلكية واللاسلكية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الحاسب الالكتروني و الأنشطة ذات صلة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مقاهي الانترنت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المجموع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4115952236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رام الله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30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42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45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117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555708252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نابلس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17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28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33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78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2978140746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جنين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9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9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19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37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689191244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اريحا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2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5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4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11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4131437590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طوباس </a:t>
                      </a:r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4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5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2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11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07597796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قلقيلية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4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13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23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40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74085989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الخليل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15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49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21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85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75802725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طولكرم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2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10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24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36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319977987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القدس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4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13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26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43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2550579614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بيت لحم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5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10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19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34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2918823171"/>
                  </a:ext>
                </a:extLst>
              </a:tr>
              <a:tr h="32543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سلفيت 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2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3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9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/>
                        <a:t>14</a:t>
                      </a:r>
                      <a:endParaRPr lang="ar-IL" sz="18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86489834"/>
                  </a:ext>
                </a:extLst>
              </a:tr>
            </a:tbl>
          </a:graphicData>
        </a:graphic>
      </p:graphicFrame>
      <p:sp>
        <p:nvSpPr>
          <p:cNvPr id="6" name="مربع نص 5">
            <a:extLst>
              <a:ext uri="{FF2B5EF4-FFF2-40B4-BE49-F238E27FC236}">
                <a16:creationId xmlns:a16="http://schemas.microsoft.com/office/drawing/2014/main" id="{1F704130-030F-0AAF-82D0-725B28218750}"/>
              </a:ext>
            </a:extLst>
          </p:cNvPr>
          <p:cNvSpPr txBox="1"/>
          <p:nvPr/>
        </p:nvSpPr>
        <p:spPr>
          <a:xfrm>
            <a:off x="3842660" y="527801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EA3A9281-23C8-15F6-8882-0DD001354019}"/>
              </a:ext>
            </a:extLst>
          </p:cNvPr>
          <p:cNvSpPr/>
          <p:nvPr/>
        </p:nvSpPr>
        <p:spPr>
          <a:xfrm>
            <a:off x="3671455" y="4635501"/>
            <a:ext cx="997527" cy="698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IL" sz="1050" dirty="0">
              <a:solidFill>
                <a:schemeClr val="bg2"/>
              </a:solidFill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E6B955D5-400F-FB9A-90B7-90F255300BD6}"/>
              </a:ext>
            </a:extLst>
          </p:cNvPr>
          <p:cNvSpPr txBox="1"/>
          <p:nvPr/>
        </p:nvSpPr>
        <p:spPr>
          <a:xfrm>
            <a:off x="2718542" y="5091545"/>
            <a:ext cx="2036618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50" dirty="0"/>
              <a:t>المنشئات التكنولوجية </a:t>
            </a:r>
            <a:endParaRPr lang="ar-IL" sz="1050" dirty="0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B0E7F4EF-EAA8-F620-D148-70237AA4C57E}"/>
              </a:ext>
            </a:extLst>
          </p:cNvPr>
          <p:cNvSpPr txBox="1"/>
          <p:nvPr/>
        </p:nvSpPr>
        <p:spPr>
          <a:xfrm>
            <a:off x="3614718" y="4586524"/>
            <a:ext cx="11110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00" b="1" dirty="0">
                <a:solidFill>
                  <a:schemeClr val="bg2"/>
                </a:solidFill>
              </a:rPr>
              <a:t>مفتاح الخريط </a:t>
            </a:r>
            <a:endParaRPr lang="ar-IL" sz="1100" b="1" dirty="0">
              <a:solidFill>
                <a:schemeClr val="bg2"/>
              </a:solidFill>
            </a:endParaRPr>
          </a:p>
          <a:p>
            <a:endParaRPr lang="ar-IL" dirty="0"/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id="{49335A41-D358-5FBD-B24F-24D9B075802A}"/>
              </a:ext>
            </a:extLst>
          </p:cNvPr>
          <p:cNvSpPr/>
          <p:nvPr/>
        </p:nvSpPr>
        <p:spPr>
          <a:xfrm>
            <a:off x="4356100" y="4914324"/>
            <a:ext cx="312882" cy="15806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59DDA397-6CFB-C4FE-F6E7-4456195A3FD7}"/>
              </a:ext>
            </a:extLst>
          </p:cNvPr>
          <p:cNvSpPr txBox="1"/>
          <p:nvPr/>
        </p:nvSpPr>
        <p:spPr>
          <a:xfrm>
            <a:off x="2884055" y="4863523"/>
            <a:ext cx="1574800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00" b="1" dirty="0"/>
              <a:t>حدود التجمعات </a:t>
            </a:r>
            <a:endParaRPr lang="ar-IL" sz="1100" b="1" dirty="0"/>
          </a:p>
        </p:txBody>
      </p:sp>
      <p:graphicFrame>
        <p:nvGraphicFramePr>
          <p:cNvPr id="15" name="جدول 14">
            <a:extLst>
              <a:ext uri="{FF2B5EF4-FFF2-40B4-BE49-F238E27FC236}">
                <a16:creationId xmlns:a16="http://schemas.microsoft.com/office/drawing/2014/main" id="{11307DCB-C2CA-0E11-52F0-50CF86042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382381"/>
              </p:ext>
            </p:extLst>
          </p:nvPr>
        </p:nvGraphicFramePr>
        <p:xfrm>
          <a:off x="9085943" y="3030956"/>
          <a:ext cx="3106057" cy="219139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113977">
                  <a:extLst>
                    <a:ext uri="{9D8B030D-6E8A-4147-A177-3AD203B41FA5}">
                      <a16:colId xmlns:a16="http://schemas.microsoft.com/office/drawing/2014/main" val="3961962919"/>
                    </a:ext>
                  </a:extLst>
                </a:gridCol>
                <a:gridCol w="678531">
                  <a:extLst>
                    <a:ext uri="{9D8B030D-6E8A-4147-A177-3AD203B41FA5}">
                      <a16:colId xmlns:a16="http://schemas.microsoft.com/office/drawing/2014/main" val="673773621"/>
                    </a:ext>
                  </a:extLst>
                </a:gridCol>
                <a:gridCol w="678531">
                  <a:extLst>
                    <a:ext uri="{9D8B030D-6E8A-4147-A177-3AD203B41FA5}">
                      <a16:colId xmlns:a16="http://schemas.microsoft.com/office/drawing/2014/main" val="1989983804"/>
                    </a:ext>
                  </a:extLst>
                </a:gridCol>
                <a:gridCol w="635018">
                  <a:extLst>
                    <a:ext uri="{9D8B030D-6E8A-4147-A177-3AD203B41FA5}">
                      <a16:colId xmlns:a16="http://schemas.microsoft.com/office/drawing/2014/main" val="222654024"/>
                    </a:ext>
                  </a:extLst>
                </a:gridCol>
              </a:tblGrid>
              <a:tr h="137311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</a:rPr>
                        <a:t>المعيار 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>
                          <a:effectLst/>
                        </a:rPr>
                        <a:t>اللير المستخدم لتمثيل المعيار </a:t>
                      </a:r>
                      <a:endParaRPr lang="en-US" sz="14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>
                          <a:effectLst/>
                        </a:rPr>
                        <a:t>المصدر </a:t>
                      </a:r>
                      <a:endParaRPr lang="en-US" sz="14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</a:rPr>
                        <a:t>وزن المعيار حسب الأهمية 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extLst>
                  <a:ext uri="{0D108BD9-81ED-4DB2-BD59-A6C34878D82A}">
                    <a16:rowId xmlns:a16="http://schemas.microsoft.com/office/drawing/2014/main" val="1337022777"/>
                  </a:ext>
                </a:extLst>
              </a:tr>
              <a:tr h="81827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ان يكون قريب من المنشئات التكنولوجية 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الشباب 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مركز الإحصاء 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9%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269" marR="2269" marT="0" marB="0"/>
                </a:tc>
                <a:extLst>
                  <a:ext uri="{0D108BD9-81ED-4DB2-BD59-A6C34878D82A}">
                    <a16:rowId xmlns:a16="http://schemas.microsoft.com/office/drawing/2014/main" val="3601013620"/>
                  </a:ext>
                </a:extLst>
              </a:tr>
            </a:tbl>
          </a:graphicData>
        </a:graphic>
      </p:graphicFrame>
      <p:sp>
        <p:nvSpPr>
          <p:cNvPr id="16" name="مربع نص 15">
            <a:extLst>
              <a:ext uri="{FF2B5EF4-FFF2-40B4-BE49-F238E27FC236}">
                <a16:creationId xmlns:a16="http://schemas.microsoft.com/office/drawing/2014/main" id="{98FD026C-0B47-B23A-3748-D6E9B9773C42}"/>
              </a:ext>
            </a:extLst>
          </p:cNvPr>
          <p:cNvSpPr txBox="1"/>
          <p:nvPr/>
        </p:nvSpPr>
        <p:spPr>
          <a:xfrm>
            <a:off x="10580914" y="589356"/>
            <a:ext cx="1770743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schemeClr val="bg1"/>
                </a:solidFill>
              </a:rPr>
              <a:t>المنشئات التكنولوجية </a:t>
            </a:r>
            <a:endParaRPr lang="ar-IL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351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70B3198F-9485-E08C-1C1E-E07CD677C8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715"/>
            <a:ext cx="4844142" cy="6852285"/>
          </a:xfrm>
          <a:prstGeom prst="rect">
            <a:avLst/>
          </a:prstGeom>
        </p:spPr>
      </p:pic>
      <p:graphicFrame>
        <p:nvGraphicFramePr>
          <p:cNvPr id="3" name="جدول 2">
            <a:extLst>
              <a:ext uri="{FF2B5EF4-FFF2-40B4-BE49-F238E27FC236}">
                <a16:creationId xmlns:a16="http://schemas.microsoft.com/office/drawing/2014/main" id="{FE5DC7B0-C88F-995C-F7D9-EA6A06E6F9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295529"/>
              </p:ext>
            </p:extLst>
          </p:nvPr>
        </p:nvGraphicFramePr>
        <p:xfrm>
          <a:off x="4844142" y="1511616"/>
          <a:ext cx="7347858" cy="126894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635287">
                  <a:extLst>
                    <a:ext uri="{9D8B030D-6E8A-4147-A177-3AD203B41FA5}">
                      <a16:colId xmlns:a16="http://schemas.microsoft.com/office/drawing/2014/main" val="4116968820"/>
                    </a:ext>
                  </a:extLst>
                </a:gridCol>
                <a:gridCol w="1605170">
                  <a:extLst>
                    <a:ext uri="{9D8B030D-6E8A-4147-A177-3AD203B41FA5}">
                      <a16:colId xmlns:a16="http://schemas.microsoft.com/office/drawing/2014/main" val="2319748828"/>
                    </a:ext>
                  </a:extLst>
                </a:gridCol>
                <a:gridCol w="1605170">
                  <a:extLst>
                    <a:ext uri="{9D8B030D-6E8A-4147-A177-3AD203B41FA5}">
                      <a16:colId xmlns:a16="http://schemas.microsoft.com/office/drawing/2014/main" val="2712928867"/>
                    </a:ext>
                  </a:extLst>
                </a:gridCol>
                <a:gridCol w="1502231">
                  <a:extLst>
                    <a:ext uri="{9D8B030D-6E8A-4147-A177-3AD203B41FA5}">
                      <a16:colId xmlns:a16="http://schemas.microsoft.com/office/drawing/2014/main" val="2943238234"/>
                    </a:ext>
                  </a:extLst>
                </a:gridCol>
              </a:tblGrid>
              <a:tr h="64969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>
                          <a:effectLst/>
                        </a:rPr>
                        <a:t>المعيار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1" marR="585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dirty="0">
                          <a:effectLst/>
                        </a:rPr>
                        <a:t>اللير المستخدم لتمثيل المعيار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1" marR="585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>
                          <a:effectLst/>
                        </a:rPr>
                        <a:t>المصدر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1" marR="585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>
                          <a:effectLst/>
                        </a:rPr>
                        <a:t>وزن المعيار حسب الأهمية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1" marR="5851" marT="0" marB="0"/>
                </a:tc>
                <a:extLst>
                  <a:ext uri="{0D108BD9-81ED-4DB2-BD59-A6C34878D82A}">
                    <a16:rowId xmlns:a16="http://schemas.microsoft.com/office/drawing/2014/main" val="2449035532"/>
                  </a:ext>
                </a:extLst>
              </a:tr>
              <a:tr h="61925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dirty="0">
                          <a:effectLst/>
                        </a:rPr>
                        <a:t>ان تكون بعيدة عن المحميات الطبيعية بمقدار 1000م 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1" marR="585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Natural reserve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1" marR="585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Geomolg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1" marR="585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51" marR="5851" marT="0" marB="0"/>
                </a:tc>
                <a:extLst>
                  <a:ext uri="{0D108BD9-81ED-4DB2-BD59-A6C34878D82A}">
                    <a16:rowId xmlns:a16="http://schemas.microsoft.com/office/drawing/2014/main" val="2458402626"/>
                  </a:ext>
                </a:extLst>
              </a:tr>
            </a:tbl>
          </a:graphicData>
        </a:graphic>
      </p:graphicFrame>
      <p:sp>
        <p:nvSpPr>
          <p:cNvPr id="5" name="مربع نص 4">
            <a:extLst>
              <a:ext uri="{FF2B5EF4-FFF2-40B4-BE49-F238E27FC236}">
                <a16:creationId xmlns:a16="http://schemas.microsoft.com/office/drawing/2014/main" id="{45C7BBFC-DFE8-B7AC-4BFA-4D49538201DE}"/>
              </a:ext>
            </a:extLst>
          </p:cNvPr>
          <p:cNvSpPr txBox="1"/>
          <p:nvPr/>
        </p:nvSpPr>
        <p:spPr>
          <a:xfrm>
            <a:off x="10508342" y="600934"/>
            <a:ext cx="21771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المحميات الطبيعية </a:t>
            </a:r>
            <a:endParaRPr lang="ar-IL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جدول 6">
            <a:extLst>
              <a:ext uri="{FF2B5EF4-FFF2-40B4-BE49-F238E27FC236}">
                <a16:creationId xmlns:a16="http://schemas.microsoft.com/office/drawing/2014/main" id="{17167892-D271-C9AE-82AD-D5DAB5845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73133"/>
              </p:ext>
            </p:extLst>
          </p:nvPr>
        </p:nvGraphicFramePr>
        <p:xfrm>
          <a:off x="5646056" y="3701143"/>
          <a:ext cx="5341257" cy="26290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391740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949517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43817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المسافة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الوزن 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43817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0-1000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3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43817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1000-2000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6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43817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2000-3000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7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43817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3000-4000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8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  <a:tr h="438176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4000-5000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9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2778979716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571DA021-36D6-E1EA-F207-C2AB9FB894A3}"/>
              </a:ext>
            </a:extLst>
          </p:cNvPr>
          <p:cNvSpPr txBox="1"/>
          <p:nvPr/>
        </p:nvSpPr>
        <p:spPr>
          <a:xfrm>
            <a:off x="3842660" y="527801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861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99C2EF1B-44C4-D103-03CF-FDA1384A75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7247" y="-11723"/>
            <a:ext cx="4848775" cy="6858837"/>
          </a:xfrm>
          <a:prstGeom prst="rect">
            <a:avLst/>
          </a:prstGeom>
        </p:spPr>
      </p:pic>
      <p:graphicFrame>
        <p:nvGraphicFramePr>
          <p:cNvPr id="3" name="جدول 2">
            <a:extLst>
              <a:ext uri="{FF2B5EF4-FFF2-40B4-BE49-F238E27FC236}">
                <a16:creationId xmlns:a16="http://schemas.microsoft.com/office/drawing/2014/main" id="{13F73D1F-7B97-2D12-E4F3-238B622DCD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464189"/>
              </p:ext>
            </p:extLst>
          </p:nvPr>
        </p:nvGraphicFramePr>
        <p:xfrm>
          <a:off x="4739924" y="1705863"/>
          <a:ext cx="7229723" cy="152603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92919">
                  <a:extLst>
                    <a:ext uri="{9D8B030D-6E8A-4147-A177-3AD203B41FA5}">
                      <a16:colId xmlns:a16="http://schemas.microsoft.com/office/drawing/2014/main" val="2844651064"/>
                    </a:ext>
                  </a:extLst>
                </a:gridCol>
                <a:gridCol w="1579362">
                  <a:extLst>
                    <a:ext uri="{9D8B030D-6E8A-4147-A177-3AD203B41FA5}">
                      <a16:colId xmlns:a16="http://schemas.microsoft.com/office/drawing/2014/main" val="3729860383"/>
                    </a:ext>
                  </a:extLst>
                </a:gridCol>
                <a:gridCol w="1579362">
                  <a:extLst>
                    <a:ext uri="{9D8B030D-6E8A-4147-A177-3AD203B41FA5}">
                      <a16:colId xmlns:a16="http://schemas.microsoft.com/office/drawing/2014/main" val="780614950"/>
                    </a:ext>
                  </a:extLst>
                </a:gridCol>
                <a:gridCol w="1478080">
                  <a:extLst>
                    <a:ext uri="{9D8B030D-6E8A-4147-A177-3AD203B41FA5}">
                      <a16:colId xmlns:a16="http://schemas.microsoft.com/office/drawing/2014/main" val="711312907"/>
                    </a:ext>
                  </a:extLst>
                </a:gridCol>
              </a:tblGrid>
              <a:tr h="777041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 dirty="0">
                          <a:effectLst/>
                        </a:rPr>
                        <a:t>المعيار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1" marR="729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>
                          <a:effectLst/>
                        </a:rPr>
                        <a:t>اللير المستخدم لتمثيل المعيار 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1" marR="729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>
                          <a:effectLst/>
                        </a:rPr>
                        <a:t>المصدر 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1" marR="729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 dirty="0">
                          <a:effectLst/>
                        </a:rPr>
                        <a:t>وزن المعيار حسب الأهمية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1" marR="7291" marT="0" marB="0"/>
                </a:tc>
                <a:extLst>
                  <a:ext uri="{0D108BD9-81ED-4DB2-BD59-A6C34878D82A}">
                    <a16:rowId xmlns:a16="http://schemas.microsoft.com/office/drawing/2014/main" val="2396722837"/>
                  </a:ext>
                </a:extLst>
              </a:tr>
              <a:tr h="748992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 dirty="0">
                          <a:effectLst/>
                        </a:rPr>
                        <a:t>ان يبعد الموقع عن حرم الطريق 100م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1" marR="729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0" dirty="0">
                          <a:effectLst/>
                        </a:rPr>
                        <a:t>Roads 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1" marR="729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0" dirty="0" err="1">
                          <a:effectLst/>
                        </a:rPr>
                        <a:t>Geomolg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1" marR="729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7%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91" marR="7291" marT="0" marB="0"/>
                </a:tc>
                <a:extLst>
                  <a:ext uri="{0D108BD9-81ED-4DB2-BD59-A6C34878D82A}">
                    <a16:rowId xmlns:a16="http://schemas.microsoft.com/office/drawing/2014/main" val="3510449797"/>
                  </a:ext>
                </a:extLst>
              </a:tr>
            </a:tbl>
          </a:graphicData>
        </a:graphic>
      </p:graphicFrame>
      <p:sp>
        <p:nvSpPr>
          <p:cNvPr id="5" name="مربع نص 4">
            <a:extLst>
              <a:ext uri="{FF2B5EF4-FFF2-40B4-BE49-F238E27FC236}">
                <a16:creationId xmlns:a16="http://schemas.microsoft.com/office/drawing/2014/main" id="{B119E898-0904-1045-D7C2-42EC9868020D}"/>
              </a:ext>
            </a:extLst>
          </p:cNvPr>
          <p:cNvSpPr txBox="1"/>
          <p:nvPr/>
        </p:nvSpPr>
        <p:spPr>
          <a:xfrm>
            <a:off x="9629218" y="645452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شوارع</a:t>
            </a:r>
            <a:endParaRPr lang="ar-IL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جدول 6">
            <a:extLst>
              <a:ext uri="{FF2B5EF4-FFF2-40B4-BE49-F238E27FC236}">
                <a16:creationId xmlns:a16="http://schemas.microsoft.com/office/drawing/2014/main" id="{8DA3F821-46B8-2697-F646-E092DAEFC9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5663"/>
              </p:ext>
            </p:extLst>
          </p:nvPr>
        </p:nvGraphicFramePr>
        <p:xfrm>
          <a:off x="5806119" y="3626104"/>
          <a:ext cx="5371289" cy="25864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410810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960479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المسافة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الوزن 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0-200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9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200-400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8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400-600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7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600-800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6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800-3365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1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2778979716"/>
                  </a:ext>
                </a:extLst>
              </a:tr>
            </a:tbl>
          </a:graphicData>
        </a:graphic>
      </p:graphicFrame>
      <p:sp>
        <p:nvSpPr>
          <p:cNvPr id="7" name="مربع نص 6">
            <a:extLst>
              <a:ext uri="{FF2B5EF4-FFF2-40B4-BE49-F238E27FC236}">
                <a16:creationId xmlns:a16="http://schemas.microsoft.com/office/drawing/2014/main" id="{3A738AF3-E318-61EC-21F4-B39B9B4D843B}"/>
              </a:ext>
            </a:extLst>
          </p:cNvPr>
          <p:cNvSpPr txBox="1"/>
          <p:nvPr/>
        </p:nvSpPr>
        <p:spPr>
          <a:xfrm>
            <a:off x="3842660" y="527801"/>
            <a:ext cx="7010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8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8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1438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5FAF4DEE-7961-1B99-5117-6EDE550494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07043" y="-71276"/>
            <a:ext cx="4898571" cy="6929276"/>
          </a:xfrm>
          <a:prstGeom prst="rect">
            <a:avLst/>
          </a:prstGeom>
        </p:spPr>
      </p:pic>
      <p:graphicFrame>
        <p:nvGraphicFramePr>
          <p:cNvPr id="3" name="جدول 2">
            <a:extLst>
              <a:ext uri="{FF2B5EF4-FFF2-40B4-BE49-F238E27FC236}">
                <a16:creationId xmlns:a16="http://schemas.microsoft.com/office/drawing/2014/main" id="{78323992-608C-5273-6343-E049098F49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200707"/>
              </p:ext>
            </p:extLst>
          </p:nvPr>
        </p:nvGraphicFramePr>
        <p:xfrm>
          <a:off x="4876801" y="1585008"/>
          <a:ext cx="7111999" cy="184399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50699">
                  <a:extLst>
                    <a:ext uri="{9D8B030D-6E8A-4147-A177-3AD203B41FA5}">
                      <a16:colId xmlns:a16="http://schemas.microsoft.com/office/drawing/2014/main" val="3355184566"/>
                    </a:ext>
                  </a:extLst>
                </a:gridCol>
                <a:gridCol w="1553642">
                  <a:extLst>
                    <a:ext uri="{9D8B030D-6E8A-4147-A177-3AD203B41FA5}">
                      <a16:colId xmlns:a16="http://schemas.microsoft.com/office/drawing/2014/main" val="2685936971"/>
                    </a:ext>
                  </a:extLst>
                </a:gridCol>
                <a:gridCol w="1553642">
                  <a:extLst>
                    <a:ext uri="{9D8B030D-6E8A-4147-A177-3AD203B41FA5}">
                      <a16:colId xmlns:a16="http://schemas.microsoft.com/office/drawing/2014/main" val="192317105"/>
                    </a:ext>
                  </a:extLst>
                </a:gridCol>
                <a:gridCol w="1454016">
                  <a:extLst>
                    <a:ext uri="{9D8B030D-6E8A-4147-A177-3AD203B41FA5}">
                      <a16:colId xmlns:a16="http://schemas.microsoft.com/office/drawing/2014/main" val="4106516598"/>
                    </a:ext>
                  </a:extLst>
                </a:gridCol>
              </a:tblGrid>
              <a:tr h="92199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86" marR="488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اللير المستخدم لتمثيل 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86" marR="488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المصدر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86" marR="488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وزن المعيار حسب الأهمية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86" marR="4886" marT="0" marB="0"/>
                </a:tc>
                <a:extLst>
                  <a:ext uri="{0D108BD9-81ED-4DB2-BD59-A6C34878D82A}">
                    <a16:rowId xmlns:a16="http://schemas.microsoft.com/office/drawing/2014/main" val="2815218684"/>
                  </a:ext>
                </a:extLst>
              </a:tr>
              <a:tr h="92199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ان تكون المنطقة بعيدة عن المحاجر بمقدار 5000م فأكثر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86" marR="488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Quarries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86" marR="488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Geomolg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86" marR="488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5%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86" marR="4886" marT="0" marB="0"/>
                </a:tc>
                <a:extLst>
                  <a:ext uri="{0D108BD9-81ED-4DB2-BD59-A6C34878D82A}">
                    <a16:rowId xmlns:a16="http://schemas.microsoft.com/office/drawing/2014/main" val="2563209516"/>
                  </a:ext>
                </a:extLst>
              </a:tr>
            </a:tbl>
          </a:graphicData>
        </a:graphic>
      </p:graphicFrame>
      <p:sp>
        <p:nvSpPr>
          <p:cNvPr id="5" name="مربع نص 4">
            <a:extLst>
              <a:ext uri="{FF2B5EF4-FFF2-40B4-BE49-F238E27FC236}">
                <a16:creationId xmlns:a16="http://schemas.microsoft.com/office/drawing/2014/main" id="{A5215267-8B6D-5E5F-3F6B-E24F071DBB6A}"/>
              </a:ext>
            </a:extLst>
          </p:cNvPr>
          <p:cNvSpPr txBox="1"/>
          <p:nvPr/>
        </p:nvSpPr>
        <p:spPr>
          <a:xfrm>
            <a:off x="9648371" y="561018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محاجر</a:t>
            </a:r>
            <a:endParaRPr lang="ar-IL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جدول 6">
            <a:extLst>
              <a:ext uri="{FF2B5EF4-FFF2-40B4-BE49-F238E27FC236}">
                <a16:creationId xmlns:a16="http://schemas.microsoft.com/office/drawing/2014/main" id="{6837719A-8C1A-5CEC-A631-0624ECA522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657741"/>
              </p:ext>
            </p:extLst>
          </p:nvPr>
        </p:nvGraphicFramePr>
        <p:xfrm>
          <a:off x="5370285" y="3719286"/>
          <a:ext cx="5588000" cy="240574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548424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2039576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481149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المسافة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الوزن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481149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5000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481149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5000-6000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481149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6000-8000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481149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8000-50000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99934C22-20CD-CC37-7911-DBC1470449CD}"/>
              </a:ext>
            </a:extLst>
          </p:cNvPr>
          <p:cNvSpPr txBox="1"/>
          <p:nvPr/>
        </p:nvSpPr>
        <p:spPr>
          <a:xfrm>
            <a:off x="3842660" y="527801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1636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FC883B0C-A3AB-71CA-CC57-093ED9539C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2613" y="-142750"/>
            <a:ext cx="4949098" cy="7000750"/>
          </a:xfrm>
          <a:prstGeom prst="rect">
            <a:avLst/>
          </a:prstGeom>
        </p:spPr>
      </p:pic>
      <p:graphicFrame>
        <p:nvGraphicFramePr>
          <p:cNvPr id="3" name="جدول 2">
            <a:extLst>
              <a:ext uri="{FF2B5EF4-FFF2-40B4-BE49-F238E27FC236}">
                <a16:creationId xmlns:a16="http://schemas.microsoft.com/office/drawing/2014/main" id="{4911806E-5F0E-CD91-79E1-73FF1E9446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228964"/>
              </p:ext>
            </p:extLst>
          </p:nvPr>
        </p:nvGraphicFramePr>
        <p:xfrm>
          <a:off x="4896485" y="1440242"/>
          <a:ext cx="7213600" cy="198875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87143">
                  <a:extLst>
                    <a:ext uri="{9D8B030D-6E8A-4147-A177-3AD203B41FA5}">
                      <a16:colId xmlns:a16="http://schemas.microsoft.com/office/drawing/2014/main" val="4070298049"/>
                    </a:ext>
                  </a:extLst>
                </a:gridCol>
                <a:gridCol w="1575838">
                  <a:extLst>
                    <a:ext uri="{9D8B030D-6E8A-4147-A177-3AD203B41FA5}">
                      <a16:colId xmlns:a16="http://schemas.microsoft.com/office/drawing/2014/main" val="601122294"/>
                    </a:ext>
                  </a:extLst>
                </a:gridCol>
                <a:gridCol w="1575838">
                  <a:extLst>
                    <a:ext uri="{9D8B030D-6E8A-4147-A177-3AD203B41FA5}">
                      <a16:colId xmlns:a16="http://schemas.microsoft.com/office/drawing/2014/main" val="1818461708"/>
                    </a:ext>
                  </a:extLst>
                </a:gridCol>
                <a:gridCol w="1474781">
                  <a:extLst>
                    <a:ext uri="{9D8B030D-6E8A-4147-A177-3AD203B41FA5}">
                      <a16:colId xmlns:a16="http://schemas.microsoft.com/office/drawing/2014/main" val="113286287"/>
                    </a:ext>
                  </a:extLst>
                </a:gridCol>
              </a:tblGrid>
              <a:tr h="855221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671" marR="967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اللير المستخدم لتمثيل المعيار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671" marR="967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المصدر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671" marR="967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وزن المعيار حسب الأهمية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671" marR="9671" marT="0" marB="0"/>
                </a:tc>
                <a:extLst>
                  <a:ext uri="{0D108BD9-81ED-4DB2-BD59-A6C34878D82A}">
                    <a16:rowId xmlns:a16="http://schemas.microsoft.com/office/drawing/2014/main" val="3115978059"/>
                  </a:ext>
                </a:extLst>
              </a:tr>
              <a:tr h="113353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ان تكون المنطقة بعيدة عن مواقع مكبات النفايات بمقدار 5000م فأكثر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671" marR="9671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 Dumping Site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671" marR="967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Geomolg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671" marR="9671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671" marR="9671" marT="0" marB="0"/>
                </a:tc>
                <a:extLst>
                  <a:ext uri="{0D108BD9-81ED-4DB2-BD59-A6C34878D82A}">
                    <a16:rowId xmlns:a16="http://schemas.microsoft.com/office/drawing/2014/main" val="2787086626"/>
                  </a:ext>
                </a:extLst>
              </a:tr>
            </a:tbl>
          </a:graphicData>
        </a:graphic>
      </p:graphicFrame>
      <p:sp>
        <p:nvSpPr>
          <p:cNvPr id="5" name="مربع نص 4">
            <a:extLst>
              <a:ext uri="{FF2B5EF4-FFF2-40B4-BE49-F238E27FC236}">
                <a16:creationId xmlns:a16="http://schemas.microsoft.com/office/drawing/2014/main" id="{E90E3192-09F2-AC67-2339-C1A6FFF39CBD}"/>
              </a:ext>
            </a:extLst>
          </p:cNvPr>
          <p:cNvSpPr txBox="1"/>
          <p:nvPr/>
        </p:nvSpPr>
        <p:spPr>
          <a:xfrm>
            <a:off x="9851571" y="525395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مكبات النفايات </a:t>
            </a:r>
            <a:endParaRPr lang="ar-IL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جدول 6">
            <a:extLst>
              <a:ext uri="{FF2B5EF4-FFF2-40B4-BE49-F238E27FC236}">
                <a16:creationId xmlns:a16="http://schemas.microsoft.com/office/drawing/2014/main" id="{E5E83567-5547-27EF-4794-E46D4F813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039073"/>
              </p:ext>
            </p:extLst>
          </p:nvPr>
        </p:nvGraphicFramePr>
        <p:xfrm>
          <a:off x="5395685" y="3658696"/>
          <a:ext cx="5742214" cy="240827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646352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2095862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48165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المسافة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الوزن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48165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5000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48165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5000-6000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48165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6000-8000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48165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8000-50000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72F7CF67-9D59-6951-CF0C-156DAE0C7E91}"/>
              </a:ext>
            </a:extLst>
          </p:cNvPr>
          <p:cNvSpPr txBox="1"/>
          <p:nvPr/>
        </p:nvSpPr>
        <p:spPr>
          <a:xfrm>
            <a:off x="4011385" y="514208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0130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474283A1-B3BC-62E7-24CA-D32611C931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9876" y="-101600"/>
            <a:ext cx="4920007" cy="6959600"/>
          </a:xfrm>
          <a:prstGeom prst="rect">
            <a:avLst/>
          </a:prstGeom>
        </p:spPr>
      </p:pic>
      <p:graphicFrame>
        <p:nvGraphicFramePr>
          <p:cNvPr id="3" name="جدول 2">
            <a:extLst>
              <a:ext uri="{FF2B5EF4-FFF2-40B4-BE49-F238E27FC236}">
                <a16:creationId xmlns:a16="http://schemas.microsoft.com/office/drawing/2014/main" id="{73812B4B-C0DD-CBDF-7E22-D39744212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744785"/>
              </p:ext>
            </p:extLst>
          </p:nvPr>
        </p:nvGraphicFramePr>
        <p:xfrm>
          <a:off x="5065141" y="1579787"/>
          <a:ext cx="6894284" cy="215537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472618">
                  <a:extLst>
                    <a:ext uri="{9D8B030D-6E8A-4147-A177-3AD203B41FA5}">
                      <a16:colId xmlns:a16="http://schemas.microsoft.com/office/drawing/2014/main" val="923767803"/>
                    </a:ext>
                  </a:extLst>
                </a:gridCol>
                <a:gridCol w="1506084">
                  <a:extLst>
                    <a:ext uri="{9D8B030D-6E8A-4147-A177-3AD203B41FA5}">
                      <a16:colId xmlns:a16="http://schemas.microsoft.com/office/drawing/2014/main" val="4035338252"/>
                    </a:ext>
                  </a:extLst>
                </a:gridCol>
                <a:gridCol w="1506084">
                  <a:extLst>
                    <a:ext uri="{9D8B030D-6E8A-4147-A177-3AD203B41FA5}">
                      <a16:colId xmlns:a16="http://schemas.microsoft.com/office/drawing/2014/main" val="269780901"/>
                    </a:ext>
                  </a:extLst>
                </a:gridCol>
                <a:gridCol w="1409498">
                  <a:extLst>
                    <a:ext uri="{9D8B030D-6E8A-4147-A177-3AD203B41FA5}">
                      <a16:colId xmlns:a16="http://schemas.microsoft.com/office/drawing/2014/main" val="3671564709"/>
                    </a:ext>
                  </a:extLst>
                </a:gridCol>
              </a:tblGrid>
              <a:tr h="85771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5" marR="419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اللير المستخدم لتمثيل 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5" marR="419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المصدر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5" marR="419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وزن المعيار حسب الأهمية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5" marR="4195" marT="0" marB="0"/>
                </a:tc>
                <a:extLst>
                  <a:ext uri="{0D108BD9-81ED-4DB2-BD59-A6C34878D82A}">
                    <a16:rowId xmlns:a16="http://schemas.microsoft.com/office/drawing/2014/main" val="3266982441"/>
                  </a:ext>
                </a:extLst>
              </a:tr>
              <a:tr h="12976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ان يكون الموقع يبتعد عن التجمعات السكانية بمسافة لا تقل عن 500 م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5" marR="419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Built-up area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5" marR="419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Geomolg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5" marR="419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5" marR="4195" marT="0" marB="0"/>
                </a:tc>
                <a:extLst>
                  <a:ext uri="{0D108BD9-81ED-4DB2-BD59-A6C34878D82A}">
                    <a16:rowId xmlns:a16="http://schemas.microsoft.com/office/drawing/2014/main" val="4074673042"/>
                  </a:ext>
                </a:extLst>
              </a:tr>
            </a:tbl>
          </a:graphicData>
        </a:graphic>
      </p:graphicFrame>
      <p:graphicFrame>
        <p:nvGraphicFramePr>
          <p:cNvPr id="5" name="جدول 6">
            <a:extLst>
              <a:ext uri="{FF2B5EF4-FFF2-40B4-BE49-F238E27FC236}">
                <a16:creationId xmlns:a16="http://schemas.microsoft.com/office/drawing/2014/main" id="{2B20B7B2-6FBB-5CC5-1A8B-238222A56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59162"/>
              </p:ext>
            </p:extLst>
          </p:nvPr>
        </p:nvGraphicFramePr>
        <p:xfrm>
          <a:off x="5790506" y="4021381"/>
          <a:ext cx="4384007" cy="215537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83877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600130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43107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المسافة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الوزن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43107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0-500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43107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500-1000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43107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1000-1500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43107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1500-2000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</a:tbl>
          </a:graphicData>
        </a:graphic>
      </p:graphicFrame>
      <p:sp>
        <p:nvSpPr>
          <p:cNvPr id="6" name="مربع نص 5">
            <a:extLst>
              <a:ext uri="{FF2B5EF4-FFF2-40B4-BE49-F238E27FC236}">
                <a16:creationId xmlns:a16="http://schemas.microsoft.com/office/drawing/2014/main" id="{8A12D2D1-9BD6-A699-1811-100142B8B634}"/>
              </a:ext>
            </a:extLst>
          </p:cNvPr>
          <p:cNvSpPr txBox="1"/>
          <p:nvPr/>
        </p:nvSpPr>
        <p:spPr>
          <a:xfrm>
            <a:off x="9996714" y="535619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المنطقة المبنية </a:t>
            </a:r>
            <a:endParaRPr lang="ar-IL" sz="2000" b="1" dirty="0">
              <a:solidFill>
                <a:schemeClr val="bg1"/>
              </a:solidFill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A4074C4B-C7DA-E806-8A24-49E96A5E9B1E}"/>
              </a:ext>
            </a:extLst>
          </p:cNvPr>
          <p:cNvSpPr txBox="1"/>
          <p:nvPr/>
        </p:nvSpPr>
        <p:spPr>
          <a:xfrm>
            <a:off x="3842660" y="527801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21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>
            <a:extLst>
              <a:ext uri="{FF2B5EF4-FFF2-40B4-BE49-F238E27FC236}">
                <a16:creationId xmlns:a16="http://schemas.microsoft.com/office/drawing/2014/main" id="{734906FE-5E7A-2049-5687-4659A393E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L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49EF37BE-CA90-B071-8B1E-19E59CABE1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2613" y="5715"/>
            <a:ext cx="4844142" cy="6852285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EC747EF4-57B3-9921-2EC2-4554C57E6853}"/>
              </a:ext>
            </a:extLst>
          </p:cNvPr>
          <p:cNvSpPr txBox="1"/>
          <p:nvPr/>
        </p:nvSpPr>
        <p:spPr>
          <a:xfrm>
            <a:off x="10281556" y="571041"/>
            <a:ext cx="2340429" cy="7958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86" b="1" dirty="0">
                <a:solidFill>
                  <a:schemeClr val="bg1"/>
                </a:solidFill>
              </a:rPr>
              <a:t>تصنيف الأراضي الزراعية </a:t>
            </a:r>
            <a:endParaRPr lang="ar-IL" sz="2286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جدول 4">
            <a:extLst>
              <a:ext uri="{FF2B5EF4-FFF2-40B4-BE49-F238E27FC236}">
                <a16:creationId xmlns:a16="http://schemas.microsoft.com/office/drawing/2014/main" id="{8EC893BC-BC55-58C6-A3E5-9890C04AD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091642"/>
              </p:ext>
            </p:extLst>
          </p:nvPr>
        </p:nvGraphicFramePr>
        <p:xfrm>
          <a:off x="4897471" y="1729285"/>
          <a:ext cx="7124700" cy="143789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336799">
                  <a:extLst>
                    <a:ext uri="{9D8B030D-6E8A-4147-A177-3AD203B41FA5}">
                      <a16:colId xmlns:a16="http://schemas.microsoft.com/office/drawing/2014/main" val="1980241735"/>
                    </a:ext>
                  </a:extLst>
                </a:gridCol>
                <a:gridCol w="1774871">
                  <a:extLst>
                    <a:ext uri="{9D8B030D-6E8A-4147-A177-3AD203B41FA5}">
                      <a16:colId xmlns:a16="http://schemas.microsoft.com/office/drawing/2014/main" val="985448132"/>
                    </a:ext>
                  </a:extLst>
                </a:gridCol>
                <a:gridCol w="1556421">
                  <a:extLst>
                    <a:ext uri="{9D8B030D-6E8A-4147-A177-3AD203B41FA5}">
                      <a16:colId xmlns:a16="http://schemas.microsoft.com/office/drawing/2014/main" val="199834930"/>
                    </a:ext>
                  </a:extLst>
                </a:gridCol>
                <a:gridCol w="1456609">
                  <a:extLst>
                    <a:ext uri="{9D8B030D-6E8A-4147-A177-3AD203B41FA5}">
                      <a16:colId xmlns:a16="http://schemas.microsoft.com/office/drawing/2014/main" val="2160506586"/>
                    </a:ext>
                  </a:extLst>
                </a:gridCol>
              </a:tblGrid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" marR="346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اللير المستخدم لتمثيل المعيار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" marR="346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المصدر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" marR="346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وزن المعيار حسب الأهمية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" marR="3460" marT="0" marB="0"/>
                </a:tc>
                <a:extLst>
                  <a:ext uri="{0D108BD9-81ED-4DB2-BD59-A6C34878D82A}">
                    <a16:rowId xmlns:a16="http://schemas.microsoft.com/office/drawing/2014/main" val="3805763004"/>
                  </a:ext>
                </a:extLst>
              </a:tr>
              <a:tr h="82799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ان يكون تصنيف القيمة الزراعية في المنطقة منخفضة او ذات قيمة متوسطة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" marR="346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Agriculture classification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" marR="346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Geomolg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" marR="346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" marR="3460" marT="0" marB="0"/>
                </a:tc>
                <a:extLst>
                  <a:ext uri="{0D108BD9-81ED-4DB2-BD59-A6C34878D82A}">
                    <a16:rowId xmlns:a16="http://schemas.microsoft.com/office/drawing/2014/main" val="790891376"/>
                  </a:ext>
                </a:extLst>
              </a:tr>
            </a:tbl>
          </a:graphicData>
        </a:graphic>
      </p:graphicFrame>
      <p:graphicFrame>
        <p:nvGraphicFramePr>
          <p:cNvPr id="6" name="جدول 6">
            <a:extLst>
              <a:ext uri="{FF2B5EF4-FFF2-40B4-BE49-F238E27FC236}">
                <a16:creationId xmlns:a16="http://schemas.microsoft.com/office/drawing/2014/main" id="{5C49ACF1-71DD-2783-FECA-1CBE8B887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262647"/>
              </p:ext>
            </p:extLst>
          </p:nvPr>
        </p:nvGraphicFramePr>
        <p:xfrm>
          <a:off x="5118096" y="3429000"/>
          <a:ext cx="6333674" cy="276497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21930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2311744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القيمة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الوزن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أراضي عالية القيمة الزراعية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أراضي متوسطة القيمة الزراعية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6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أراضي منخفضة القيمة الزراعية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غابات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5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A646ECEE-C6D8-C381-16CA-7F9905C49853}"/>
              </a:ext>
            </a:extLst>
          </p:cNvPr>
          <p:cNvSpPr txBox="1"/>
          <p:nvPr/>
        </p:nvSpPr>
        <p:spPr>
          <a:xfrm>
            <a:off x="3842660" y="527801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4523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89B285C5-E732-913C-A83D-DA719A52B5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2725" y="-74135"/>
            <a:ext cx="4953000" cy="7006269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0B2C079F-D19B-2C9F-37A4-5E153DDF09D3}"/>
              </a:ext>
            </a:extLst>
          </p:cNvPr>
          <p:cNvSpPr txBox="1"/>
          <p:nvPr/>
        </p:nvSpPr>
        <p:spPr>
          <a:xfrm>
            <a:off x="9749971" y="570394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مواقع أثرية </a:t>
            </a:r>
            <a:endParaRPr lang="ar-IL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جدول 4">
            <a:extLst>
              <a:ext uri="{FF2B5EF4-FFF2-40B4-BE49-F238E27FC236}">
                <a16:creationId xmlns:a16="http://schemas.microsoft.com/office/drawing/2014/main" id="{1340612C-93C6-5270-E5D7-007AAB72DF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692594"/>
              </p:ext>
            </p:extLst>
          </p:nvPr>
        </p:nvGraphicFramePr>
        <p:xfrm>
          <a:off x="4880275" y="1714512"/>
          <a:ext cx="7210125" cy="153840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85901">
                  <a:extLst>
                    <a:ext uri="{9D8B030D-6E8A-4147-A177-3AD203B41FA5}">
                      <a16:colId xmlns:a16="http://schemas.microsoft.com/office/drawing/2014/main" val="956757705"/>
                    </a:ext>
                  </a:extLst>
                </a:gridCol>
                <a:gridCol w="1710328">
                  <a:extLst>
                    <a:ext uri="{9D8B030D-6E8A-4147-A177-3AD203B41FA5}">
                      <a16:colId xmlns:a16="http://schemas.microsoft.com/office/drawing/2014/main" val="1512207135"/>
                    </a:ext>
                  </a:extLst>
                </a:gridCol>
                <a:gridCol w="1439824">
                  <a:extLst>
                    <a:ext uri="{9D8B030D-6E8A-4147-A177-3AD203B41FA5}">
                      <a16:colId xmlns:a16="http://schemas.microsoft.com/office/drawing/2014/main" val="1679149587"/>
                    </a:ext>
                  </a:extLst>
                </a:gridCol>
                <a:gridCol w="1474072">
                  <a:extLst>
                    <a:ext uri="{9D8B030D-6E8A-4147-A177-3AD203B41FA5}">
                      <a16:colId xmlns:a16="http://schemas.microsoft.com/office/drawing/2014/main" val="1641116882"/>
                    </a:ext>
                  </a:extLst>
                </a:gridCol>
              </a:tblGrid>
              <a:tr h="739381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99" marR="309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اللير المستخدم لتمثيل 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99" marR="309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المصدر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99" marR="309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وزن المعيار حسب الأهمية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99" marR="3099" marT="0" marB="0"/>
                </a:tc>
                <a:extLst>
                  <a:ext uri="{0D108BD9-81ED-4DB2-BD59-A6C34878D82A}">
                    <a16:rowId xmlns:a16="http://schemas.microsoft.com/office/drawing/2014/main" val="1711635235"/>
                  </a:ext>
                </a:extLst>
              </a:tr>
              <a:tr h="799021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ان يكون الموقع بعيد عن المواقع الاثرية مسافة لا تقل عن 700م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99" marR="309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Archaeological site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99" marR="309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Geomolg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99" marR="309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8%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99" marR="3099" marT="0" marB="0"/>
                </a:tc>
                <a:extLst>
                  <a:ext uri="{0D108BD9-81ED-4DB2-BD59-A6C34878D82A}">
                    <a16:rowId xmlns:a16="http://schemas.microsoft.com/office/drawing/2014/main" val="1615723660"/>
                  </a:ext>
                </a:extLst>
              </a:tr>
            </a:tbl>
          </a:graphicData>
        </a:graphic>
      </p:graphicFrame>
      <p:graphicFrame>
        <p:nvGraphicFramePr>
          <p:cNvPr id="6" name="جدول 6">
            <a:extLst>
              <a:ext uri="{FF2B5EF4-FFF2-40B4-BE49-F238E27FC236}">
                <a16:creationId xmlns:a16="http://schemas.microsoft.com/office/drawing/2014/main" id="{31A42803-BEE3-2275-0A67-ED1E11A765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110466"/>
              </p:ext>
            </p:extLst>
          </p:nvPr>
        </p:nvGraphicFramePr>
        <p:xfrm>
          <a:off x="5762172" y="3605087"/>
          <a:ext cx="5439231" cy="215968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453953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985278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431937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المسافة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الوزن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431937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431937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700-900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431937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900-1400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431937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1400-50000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9C14D445-5358-8085-CD4F-D4B689C61B8E}"/>
              </a:ext>
            </a:extLst>
          </p:cNvPr>
          <p:cNvSpPr txBox="1"/>
          <p:nvPr/>
        </p:nvSpPr>
        <p:spPr>
          <a:xfrm>
            <a:off x="4060374" y="552825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079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>
            <a:extLst>
              <a:ext uri="{FF2B5EF4-FFF2-40B4-BE49-F238E27FC236}">
                <a16:creationId xmlns:a16="http://schemas.microsoft.com/office/drawing/2014/main" id="{DFAD5506-E733-3879-4665-2A9D09DA9EEA}"/>
              </a:ext>
            </a:extLst>
          </p:cNvPr>
          <p:cNvGrpSpPr/>
          <p:nvPr/>
        </p:nvGrpSpPr>
        <p:grpSpPr>
          <a:xfrm>
            <a:off x="3037968" y="3137338"/>
            <a:ext cx="8856432" cy="1348057"/>
            <a:chOff x="2979046" y="2353003"/>
            <a:chExt cx="6081453" cy="1011043"/>
          </a:xfrm>
        </p:grpSpPr>
        <p:sp>
          <p:nvSpPr>
            <p:cNvPr id="402" name="Google Shape;402;p40"/>
            <p:cNvSpPr/>
            <p:nvPr/>
          </p:nvSpPr>
          <p:spPr>
            <a:xfrm flipH="1">
              <a:off x="2994314" y="2353003"/>
              <a:ext cx="6066185" cy="1011043"/>
            </a:xfrm>
            <a:custGeom>
              <a:avLst/>
              <a:gdLst/>
              <a:ahLst/>
              <a:cxnLst/>
              <a:rect l="l" t="t" r="r" b="b"/>
              <a:pathLst>
                <a:path w="12192000" h="1348058" extrusionOk="0">
                  <a:moveTo>
                    <a:pt x="12192000" y="0"/>
                  </a:moveTo>
                  <a:lnTo>
                    <a:pt x="10837333" y="0"/>
                  </a:lnTo>
                  <a:cubicBezTo>
                    <a:pt x="10463295" y="0"/>
                    <a:pt x="10160000" y="301773"/>
                    <a:pt x="10160000" y="674029"/>
                  </a:cubicBezTo>
                  <a:lnTo>
                    <a:pt x="10160000" y="674029"/>
                  </a:lnTo>
                  <a:cubicBezTo>
                    <a:pt x="10160000" y="1046281"/>
                    <a:pt x="9856705" y="1348059"/>
                    <a:pt x="9482667" y="1348059"/>
                  </a:cubicBezTo>
                  <a:lnTo>
                    <a:pt x="9482667" y="1348059"/>
                  </a:lnTo>
                  <a:cubicBezTo>
                    <a:pt x="9108581" y="1348059"/>
                    <a:pt x="8805333" y="1046281"/>
                    <a:pt x="8805333" y="674029"/>
                  </a:cubicBezTo>
                  <a:lnTo>
                    <a:pt x="8805333" y="674029"/>
                  </a:lnTo>
                  <a:cubicBezTo>
                    <a:pt x="8805333" y="301773"/>
                    <a:pt x="8502086" y="0"/>
                    <a:pt x="8128000" y="0"/>
                  </a:cubicBezTo>
                  <a:lnTo>
                    <a:pt x="8128000" y="0"/>
                  </a:lnTo>
                  <a:cubicBezTo>
                    <a:pt x="7753915" y="0"/>
                    <a:pt x="7450667" y="301773"/>
                    <a:pt x="7450667" y="674029"/>
                  </a:cubicBezTo>
                  <a:lnTo>
                    <a:pt x="7450667" y="674029"/>
                  </a:lnTo>
                  <a:cubicBezTo>
                    <a:pt x="7450667" y="1046281"/>
                    <a:pt x="7147419" y="1348059"/>
                    <a:pt x="6773334" y="1348059"/>
                  </a:cubicBezTo>
                  <a:lnTo>
                    <a:pt x="6773334" y="1348059"/>
                  </a:lnTo>
                  <a:cubicBezTo>
                    <a:pt x="6399248" y="1348059"/>
                    <a:pt x="6096000" y="1046281"/>
                    <a:pt x="6096000" y="674029"/>
                  </a:cubicBezTo>
                  <a:lnTo>
                    <a:pt x="6096000" y="674029"/>
                  </a:lnTo>
                  <a:cubicBezTo>
                    <a:pt x="6096000" y="301773"/>
                    <a:pt x="5792753" y="0"/>
                    <a:pt x="5418667" y="0"/>
                  </a:cubicBezTo>
                  <a:lnTo>
                    <a:pt x="5418667" y="0"/>
                  </a:lnTo>
                  <a:cubicBezTo>
                    <a:pt x="5044581" y="0"/>
                    <a:pt x="4741334" y="301773"/>
                    <a:pt x="4741334" y="674029"/>
                  </a:cubicBezTo>
                  <a:lnTo>
                    <a:pt x="4741334" y="674029"/>
                  </a:lnTo>
                  <a:cubicBezTo>
                    <a:pt x="4741334" y="1046281"/>
                    <a:pt x="4438076" y="1348059"/>
                    <a:pt x="4064000" y="1348059"/>
                  </a:cubicBezTo>
                  <a:lnTo>
                    <a:pt x="4064000" y="1348059"/>
                  </a:lnTo>
                  <a:cubicBezTo>
                    <a:pt x="3689924" y="1348059"/>
                    <a:pt x="3386667" y="1046281"/>
                    <a:pt x="3386667" y="674029"/>
                  </a:cubicBezTo>
                  <a:lnTo>
                    <a:pt x="3386667" y="674029"/>
                  </a:lnTo>
                  <a:cubicBezTo>
                    <a:pt x="3386667" y="301773"/>
                    <a:pt x="3083410" y="0"/>
                    <a:pt x="2709333" y="0"/>
                  </a:cubicBezTo>
                  <a:lnTo>
                    <a:pt x="2709333" y="0"/>
                  </a:lnTo>
                  <a:cubicBezTo>
                    <a:pt x="2335257" y="0"/>
                    <a:pt x="2032000" y="301773"/>
                    <a:pt x="2032000" y="674029"/>
                  </a:cubicBezTo>
                  <a:lnTo>
                    <a:pt x="2032000" y="674029"/>
                  </a:lnTo>
                  <a:cubicBezTo>
                    <a:pt x="2032000" y="1046281"/>
                    <a:pt x="1728743" y="1348059"/>
                    <a:pt x="1354667" y="1348059"/>
                  </a:cubicBezTo>
                  <a:lnTo>
                    <a:pt x="0" y="1348059"/>
                  </a:lnTo>
                </a:path>
              </a:pathLst>
            </a:custGeom>
            <a:noFill/>
            <a:ln w="228600" cap="flat" cmpd="sng">
              <a:solidFill>
                <a:schemeClr val="dk2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l" defTabSz="1219170" rtl="0">
                <a:buClr>
                  <a:srgbClr val="000000"/>
                </a:buClr>
              </a:pPr>
              <a:endParaRPr sz="240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40"/>
            <p:cNvSpPr/>
            <p:nvPr/>
          </p:nvSpPr>
          <p:spPr>
            <a:xfrm flipH="1">
              <a:off x="2979046" y="2353003"/>
              <a:ext cx="6066185" cy="1011043"/>
            </a:xfrm>
            <a:custGeom>
              <a:avLst/>
              <a:gdLst/>
              <a:ahLst/>
              <a:cxnLst/>
              <a:rect l="l" t="t" r="r" b="b"/>
              <a:pathLst>
                <a:path w="12192000" h="1348058" extrusionOk="0">
                  <a:moveTo>
                    <a:pt x="12192000" y="0"/>
                  </a:moveTo>
                  <a:lnTo>
                    <a:pt x="10837333" y="0"/>
                  </a:lnTo>
                  <a:cubicBezTo>
                    <a:pt x="10463295" y="0"/>
                    <a:pt x="10160000" y="301773"/>
                    <a:pt x="10160000" y="674029"/>
                  </a:cubicBezTo>
                  <a:lnTo>
                    <a:pt x="10160000" y="674029"/>
                  </a:lnTo>
                  <a:cubicBezTo>
                    <a:pt x="10160000" y="1046281"/>
                    <a:pt x="9856705" y="1348059"/>
                    <a:pt x="9482667" y="1348059"/>
                  </a:cubicBezTo>
                  <a:lnTo>
                    <a:pt x="9482667" y="1348059"/>
                  </a:lnTo>
                  <a:cubicBezTo>
                    <a:pt x="9108581" y="1348059"/>
                    <a:pt x="8805333" y="1046281"/>
                    <a:pt x="8805333" y="674029"/>
                  </a:cubicBezTo>
                  <a:lnTo>
                    <a:pt x="8805333" y="674029"/>
                  </a:lnTo>
                  <a:cubicBezTo>
                    <a:pt x="8805333" y="301773"/>
                    <a:pt x="8502086" y="0"/>
                    <a:pt x="8128000" y="0"/>
                  </a:cubicBezTo>
                  <a:lnTo>
                    <a:pt x="8128000" y="0"/>
                  </a:lnTo>
                  <a:cubicBezTo>
                    <a:pt x="7753915" y="0"/>
                    <a:pt x="7450667" y="301773"/>
                    <a:pt x="7450667" y="674029"/>
                  </a:cubicBezTo>
                  <a:lnTo>
                    <a:pt x="7450667" y="674029"/>
                  </a:lnTo>
                  <a:cubicBezTo>
                    <a:pt x="7450667" y="1046281"/>
                    <a:pt x="7147419" y="1348059"/>
                    <a:pt x="6773334" y="1348059"/>
                  </a:cubicBezTo>
                  <a:lnTo>
                    <a:pt x="6773334" y="1348059"/>
                  </a:lnTo>
                  <a:cubicBezTo>
                    <a:pt x="6399248" y="1348059"/>
                    <a:pt x="6096000" y="1046281"/>
                    <a:pt x="6096000" y="674029"/>
                  </a:cubicBezTo>
                  <a:lnTo>
                    <a:pt x="6096000" y="674029"/>
                  </a:lnTo>
                  <a:cubicBezTo>
                    <a:pt x="6096000" y="301773"/>
                    <a:pt x="5792753" y="0"/>
                    <a:pt x="5418667" y="0"/>
                  </a:cubicBezTo>
                  <a:lnTo>
                    <a:pt x="5418667" y="0"/>
                  </a:lnTo>
                  <a:cubicBezTo>
                    <a:pt x="5044581" y="0"/>
                    <a:pt x="4741334" y="301773"/>
                    <a:pt x="4741334" y="674029"/>
                  </a:cubicBezTo>
                  <a:lnTo>
                    <a:pt x="4741334" y="674029"/>
                  </a:lnTo>
                  <a:cubicBezTo>
                    <a:pt x="4741334" y="1046281"/>
                    <a:pt x="4438076" y="1348059"/>
                    <a:pt x="4064000" y="1348059"/>
                  </a:cubicBezTo>
                  <a:lnTo>
                    <a:pt x="4064000" y="1348059"/>
                  </a:lnTo>
                  <a:cubicBezTo>
                    <a:pt x="3689924" y="1348059"/>
                    <a:pt x="3386667" y="1046281"/>
                    <a:pt x="3386667" y="674029"/>
                  </a:cubicBezTo>
                  <a:lnTo>
                    <a:pt x="3386667" y="674029"/>
                  </a:lnTo>
                  <a:cubicBezTo>
                    <a:pt x="3386667" y="301773"/>
                    <a:pt x="3083410" y="0"/>
                    <a:pt x="2709333" y="0"/>
                  </a:cubicBezTo>
                  <a:lnTo>
                    <a:pt x="2709333" y="0"/>
                  </a:lnTo>
                  <a:cubicBezTo>
                    <a:pt x="2335257" y="0"/>
                    <a:pt x="2032000" y="301773"/>
                    <a:pt x="2032000" y="674029"/>
                  </a:cubicBezTo>
                  <a:lnTo>
                    <a:pt x="2032000" y="674029"/>
                  </a:lnTo>
                  <a:cubicBezTo>
                    <a:pt x="2032000" y="1046281"/>
                    <a:pt x="1728743" y="1348059"/>
                    <a:pt x="1354667" y="1348059"/>
                  </a:cubicBezTo>
                  <a:lnTo>
                    <a:pt x="0" y="1348059"/>
                  </a:ln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dash"/>
              <a:miter lim="8000"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l" defTabSz="1219170" rtl="0">
                <a:buClr>
                  <a:srgbClr val="000000"/>
                </a:buClr>
              </a:pPr>
              <a:endParaRPr sz="24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4" name="Google Shape;404;p40"/>
          <p:cNvGrpSpPr/>
          <p:nvPr/>
        </p:nvGrpSpPr>
        <p:grpSpPr>
          <a:xfrm>
            <a:off x="9677487" y="2252667"/>
            <a:ext cx="631200" cy="631200"/>
            <a:chOff x="1786339" y="1703401"/>
            <a:chExt cx="473400" cy="473400"/>
          </a:xfrm>
        </p:grpSpPr>
        <p:sp>
          <p:nvSpPr>
            <p:cNvPr id="405" name="Google Shape;405;p40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170" rtl="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6" name="Google Shape;406;p40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 defTabSz="1219170" rtl="0">
                <a:buClr>
                  <a:srgbClr val="000000"/>
                </a:buClr>
              </a:pPr>
              <a:r>
                <a:rPr lang="en" sz="800" kern="0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800" kern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07" name="Google Shape;407;p40"/>
          <p:cNvGrpSpPr/>
          <p:nvPr/>
        </p:nvGrpSpPr>
        <p:grpSpPr>
          <a:xfrm>
            <a:off x="7691525" y="2204599"/>
            <a:ext cx="631200" cy="631200"/>
            <a:chOff x="3814414" y="1703401"/>
            <a:chExt cx="473400" cy="473400"/>
          </a:xfrm>
        </p:grpSpPr>
        <p:sp>
          <p:nvSpPr>
            <p:cNvPr id="408" name="Google Shape;408;p40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170" rtl="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9" name="Google Shape;409;p40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 defTabSz="1219170" rtl="0">
                <a:buClr>
                  <a:srgbClr val="000000"/>
                </a:buClr>
              </a:pPr>
              <a:r>
                <a:rPr lang="en" sz="800" kern="0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3</a:t>
              </a:r>
              <a:endParaRPr sz="800" kern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10" name="Google Shape;410;p40"/>
          <p:cNvGrpSpPr/>
          <p:nvPr/>
        </p:nvGrpSpPr>
        <p:grpSpPr>
          <a:xfrm>
            <a:off x="5700040" y="2204599"/>
            <a:ext cx="631200" cy="631200"/>
            <a:chOff x="5842489" y="1703401"/>
            <a:chExt cx="473400" cy="473400"/>
          </a:xfrm>
        </p:grpSpPr>
        <p:sp>
          <p:nvSpPr>
            <p:cNvPr id="411" name="Google Shape;411;p40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170" rtl="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2" name="Google Shape;412;p40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 defTabSz="1219170" rtl="0">
                <a:buClr>
                  <a:srgbClr val="000000"/>
                </a:buClr>
              </a:pPr>
              <a:r>
                <a:rPr lang="en" sz="800" kern="0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5</a:t>
              </a:r>
              <a:endParaRPr sz="800" kern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13" name="Google Shape;413;p40"/>
          <p:cNvGrpSpPr/>
          <p:nvPr/>
        </p:nvGrpSpPr>
        <p:grpSpPr>
          <a:xfrm>
            <a:off x="4703611" y="4885069"/>
            <a:ext cx="631200" cy="631200"/>
            <a:chOff x="6880814" y="3576300"/>
            <a:chExt cx="473400" cy="473400"/>
          </a:xfrm>
        </p:grpSpPr>
        <p:sp>
          <p:nvSpPr>
            <p:cNvPr id="414" name="Google Shape;414;p40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170" rtl="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5" name="Google Shape;415;p40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 defTabSz="1219170" rtl="0">
                <a:buClr>
                  <a:srgbClr val="000000"/>
                </a:buClr>
              </a:pPr>
              <a:r>
                <a:rPr lang="en" sz="800" kern="0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6</a:t>
              </a:r>
              <a:endParaRPr sz="800" kern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16" name="Google Shape;416;p40"/>
          <p:cNvGrpSpPr/>
          <p:nvPr/>
        </p:nvGrpSpPr>
        <p:grpSpPr>
          <a:xfrm>
            <a:off x="6470319" y="4768400"/>
            <a:ext cx="631200" cy="631200"/>
            <a:chOff x="4852739" y="3576300"/>
            <a:chExt cx="473400" cy="473400"/>
          </a:xfrm>
        </p:grpSpPr>
        <p:sp>
          <p:nvSpPr>
            <p:cNvPr id="417" name="Google Shape;417;p40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170" rtl="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8" name="Google Shape;418;p40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 defTabSz="1219170" rtl="0">
                <a:buClr>
                  <a:srgbClr val="000000"/>
                </a:buClr>
              </a:pPr>
              <a:r>
                <a:rPr lang="en" sz="800" kern="0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  <a:endParaRPr sz="800" kern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19" name="Google Shape;419;p40"/>
          <p:cNvGrpSpPr/>
          <p:nvPr/>
        </p:nvGrpSpPr>
        <p:grpSpPr>
          <a:xfrm>
            <a:off x="8830599" y="4786933"/>
            <a:ext cx="631200" cy="631200"/>
            <a:chOff x="2824664" y="3576300"/>
            <a:chExt cx="473400" cy="473400"/>
          </a:xfrm>
        </p:grpSpPr>
        <p:sp>
          <p:nvSpPr>
            <p:cNvPr id="420" name="Google Shape;420;p40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170" rtl="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1" name="Google Shape;421;p40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 defTabSz="1219170" rtl="0">
                <a:buClr>
                  <a:srgbClr val="000000"/>
                </a:buClr>
              </a:pPr>
              <a:r>
                <a:rPr lang="en" sz="800" kern="0">
                  <a:solidFill>
                    <a:srgbClr val="666666"/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  <a:endParaRPr sz="800" kern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22" name="Google Shape;422;p40"/>
          <p:cNvSpPr txBox="1"/>
          <p:nvPr/>
        </p:nvSpPr>
        <p:spPr>
          <a:xfrm>
            <a:off x="9049140" y="1559011"/>
            <a:ext cx="1887893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133" b="1" kern="0" dirty="0">
                <a:solidFill>
                  <a:srgbClr val="666666"/>
                </a:solidFill>
                <a:latin typeface="Arial"/>
                <a:ea typeface="Roboto"/>
                <a:cs typeface="Roboto"/>
                <a:sym typeface="Roboto"/>
              </a:rPr>
              <a:t>مبررات اختيار المشروع </a:t>
            </a:r>
            <a:endParaRPr sz="2133" b="1" kern="0" dirty="0">
              <a:solidFill>
                <a:srgbClr val="666666"/>
              </a:solidFill>
              <a:latin typeface="Arial"/>
              <a:ea typeface="Roboto"/>
              <a:cs typeface="Roboto"/>
              <a:sym typeface="Roboto"/>
            </a:endParaRPr>
          </a:p>
        </p:txBody>
      </p:sp>
      <p:sp>
        <p:nvSpPr>
          <p:cNvPr id="423" name="Google Shape;423;p40"/>
          <p:cNvSpPr txBox="1"/>
          <p:nvPr/>
        </p:nvSpPr>
        <p:spPr>
          <a:xfrm>
            <a:off x="5160801" y="1584127"/>
            <a:ext cx="1715200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برنامج المشروع </a:t>
            </a:r>
            <a:endParaRPr sz="2400" b="1" kern="0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4" name="Google Shape;424;p40"/>
          <p:cNvSpPr txBox="1"/>
          <p:nvPr/>
        </p:nvSpPr>
        <p:spPr>
          <a:xfrm>
            <a:off x="7069779" y="1512883"/>
            <a:ext cx="1715200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133" b="1" kern="0" dirty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مرحلة اختيار الموقع </a:t>
            </a:r>
            <a:endParaRPr sz="2133" b="1" kern="0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5" name="Google Shape;425;p40"/>
          <p:cNvSpPr txBox="1"/>
          <p:nvPr/>
        </p:nvSpPr>
        <p:spPr>
          <a:xfrm>
            <a:off x="4161611" y="5623067"/>
            <a:ext cx="1715200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التوصيات </a:t>
            </a:r>
            <a:endParaRPr sz="2400" b="1" kern="0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6" name="Google Shape;426;p40"/>
          <p:cNvSpPr txBox="1"/>
          <p:nvPr/>
        </p:nvSpPr>
        <p:spPr>
          <a:xfrm>
            <a:off x="5928340" y="5418133"/>
            <a:ext cx="1715200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133" b="1" kern="0" dirty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مرحلة تحليل الموقع </a:t>
            </a:r>
            <a:endParaRPr sz="2133" b="1" kern="0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7" name="Google Shape;427;p40"/>
          <p:cNvSpPr txBox="1"/>
          <p:nvPr/>
        </p:nvSpPr>
        <p:spPr>
          <a:xfrm>
            <a:off x="8377999" y="5418133"/>
            <a:ext cx="1715200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133" b="1" kern="0" dirty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مقدمة عامة حول المشروع </a:t>
            </a:r>
            <a:endParaRPr sz="2133" b="1" kern="0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D7DA837B-3ADB-5802-42BB-4C51430B2C38}"/>
              </a:ext>
            </a:extLst>
          </p:cNvPr>
          <p:cNvSpPr txBox="1"/>
          <p:nvPr/>
        </p:nvSpPr>
        <p:spPr>
          <a:xfrm>
            <a:off x="3453997" y="457583"/>
            <a:ext cx="4565795" cy="748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32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المحتويات</a:t>
            </a:r>
            <a:r>
              <a:rPr lang="ar-SA" sz="4267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 </a:t>
            </a:r>
            <a:endParaRPr lang="ar-IL" sz="4267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381D7D32-0C18-7407-ECD5-C53F9F83EA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844142" cy="6852285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3FE83123-7129-3098-597C-F7349E995E0F}"/>
              </a:ext>
            </a:extLst>
          </p:cNvPr>
          <p:cNvSpPr txBox="1"/>
          <p:nvPr/>
        </p:nvSpPr>
        <p:spPr>
          <a:xfrm>
            <a:off x="9548585" y="569283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أودية</a:t>
            </a:r>
            <a:endParaRPr lang="ar-IL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جدول 4">
            <a:extLst>
              <a:ext uri="{FF2B5EF4-FFF2-40B4-BE49-F238E27FC236}">
                <a16:creationId xmlns:a16="http://schemas.microsoft.com/office/drawing/2014/main" id="{ADAA0C33-E6D9-8812-0B53-398077BCF1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896194"/>
              </p:ext>
            </p:extLst>
          </p:nvPr>
        </p:nvGraphicFramePr>
        <p:xfrm>
          <a:off x="4836886" y="1939099"/>
          <a:ext cx="7347858" cy="114439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635292">
                  <a:extLst>
                    <a:ext uri="{9D8B030D-6E8A-4147-A177-3AD203B41FA5}">
                      <a16:colId xmlns:a16="http://schemas.microsoft.com/office/drawing/2014/main" val="576625751"/>
                    </a:ext>
                  </a:extLst>
                </a:gridCol>
                <a:gridCol w="1605171">
                  <a:extLst>
                    <a:ext uri="{9D8B030D-6E8A-4147-A177-3AD203B41FA5}">
                      <a16:colId xmlns:a16="http://schemas.microsoft.com/office/drawing/2014/main" val="3126808960"/>
                    </a:ext>
                  </a:extLst>
                </a:gridCol>
                <a:gridCol w="1605171">
                  <a:extLst>
                    <a:ext uri="{9D8B030D-6E8A-4147-A177-3AD203B41FA5}">
                      <a16:colId xmlns:a16="http://schemas.microsoft.com/office/drawing/2014/main" val="3621611882"/>
                    </a:ext>
                  </a:extLst>
                </a:gridCol>
                <a:gridCol w="1502224">
                  <a:extLst>
                    <a:ext uri="{9D8B030D-6E8A-4147-A177-3AD203B41FA5}">
                      <a16:colId xmlns:a16="http://schemas.microsoft.com/office/drawing/2014/main" val="561363369"/>
                    </a:ext>
                  </a:extLst>
                </a:gridCol>
              </a:tblGrid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المعيار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05" marR="280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اللير المستخدم لتمثيل 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05" marR="280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المصدر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05" marR="280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وزن المعيار حسب الأهمية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05" marR="2805" marT="0" marB="0"/>
                </a:tc>
                <a:extLst>
                  <a:ext uri="{0D108BD9-81ED-4DB2-BD59-A6C34878D82A}">
                    <a16:rowId xmlns:a16="http://schemas.microsoft.com/office/drawing/2014/main" val="1768799183"/>
                  </a:ext>
                </a:extLst>
              </a:tr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ان تكون بعيدة عن الاودية بمقدار 1000م فاكثر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05" marR="280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Streams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05" marR="280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Geomolg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05" marR="280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05" marR="2805" marT="0" marB="0"/>
                </a:tc>
                <a:extLst>
                  <a:ext uri="{0D108BD9-81ED-4DB2-BD59-A6C34878D82A}">
                    <a16:rowId xmlns:a16="http://schemas.microsoft.com/office/drawing/2014/main" val="2475755410"/>
                  </a:ext>
                </a:extLst>
              </a:tr>
            </a:tbl>
          </a:graphicData>
        </a:graphic>
      </p:graphicFrame>
      <p:graphicFrame>
        <p:nvGraphicFramePr>
          <p:cNvPr id="6" name="جدول 6">
            <a:extLst>
              <a:ext uri="{FF2B5EF4-FFF2-40B4-BE49-F238E27FC236}">
                <a16:creationId xmlns:a16="http://schemas.microsoft.com/office/drawing/2014/main" id="{195E9EAE-4D4B-8414-13EB-CD6B95C72B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489517"/>
              </p:ext>
            </p:extLst>
          </p:nvPr>
        </p:nvGraphicFramePr>
        <p:xfrm>
          <a:off x="5791199" y="3426142"/>
          <a:ext cx="5439231" cy="263667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453953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985278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40886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المسافة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الوزن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44556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0-1000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44556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1000-2000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6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44556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2000-3000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44556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3000-4000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  <a:tr h="44556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4000-5000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679882999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5D7FFF01-E856-6DE8-7891-AD9C155F2B97}"/>
              </a:ext>
            </a:extLst>
          </p:cNvPr>
          <p:cNvSpPr txBox="1"/>
          <p:nvPr/>
        </p:nvSpPr>
        <p:spPr>
          <a:xfrm>
            <a:off x="3842660" y="527801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564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D0BA5B7E-AEFC-3100-9A25-629865DAE4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1567" y="-6948"/>
            <a:ext cx="4853095" cy="6864948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F7602F83-072C-20FF-63AA-2C8CEFA8C29E}"/>
              </a:ext>
            </a:extLst>
          </p:cNvPr>
          <p:cNvSpPr txBox="1"/>
          <p:nvPr/>
        </p:nvSpPr>
        <p:spPr>
          <a:xfrm>
            <a:off x="9383385" y="645452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أبار</a:t>
            </a:r>
            <a:endParaRPr lang="ar-IL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جدول 4">
            <a:extLst>
              <a:ext uri="{FF2B5EF4-FFF2-40B4-BE49-F238E27FC236}">
                <a16:creationId xmlns:a16="http://schemas.microsoft.com/office/drawing/2014/main" id="{00BCDFCD-B0A2-5B93-4088-5C7B7BDBFB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985032"/>
              </p:ext>
            </p:extLst>
          </p:nvPr>
        </p:nvGraphicFramePr>
        <p:xfrm>
          <a:off x="4978400" y="1899494"/>
          <a:ext cx="7010400" cy="114439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14266">
                  <a:extLst>
                    <a:ext uri="{9D8B030D-6E8A-4147-A177-3AD203B41FA5}">
                      <a16:colId xmlns:a16="http://schemas.microsoft.com/office/drawing/2014/main" val="991407126"/>
                    </a:ext>
                  </a:extLst>
                </a:gridCol>
                <a:gridCol w="1531445">
                  <a:extLst>
                    <a:ext uri="{9D8B030D-6E8A-4147-A177-3AD203B41FA5}">
                      <a16:colId xmlns:a16="http://schemas.microsoft.com/office/drawing/2014/main" val="618605410"/>
                    </a:ext>
                  </a:extLst>
                </a:gridCol>
                <a:gridCol w="1531445">
                  <a:extLst>
                    <a:ext uri="{9D8B030D-6E8A-4147-A177-3AD203B41FA5}">
                      <a16:colId xmlns:a16="http://schemas.microsoft.com/office/drawing/2014/main" val="2891888718"/>
                    </a:ext>
                  </a:extLst>
                </a:gridCol>
                <a:gridCol w="1433244">
                  <a:extLst>
                    <a:ext uri="{9D8B030D-6E8A-4147-A177-3AD203B41FA5}">
                      <a16:colId xmlns:a16="http://schemas.microsoft.com/office/drawing/2014/main" val="871899735"/>
                    </a:ext>
                  </a:extLst>
                </a:gridCol>
              </a:tblGrid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63" marR="2563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اللير المستخدم لتمثيل 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63" marR="2563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</a:rPr>
                        <a:t>المصدر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63" marR="2563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وزن المعيار حسب الأهمية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63" marR="2563" marT="0" marB="0"/>
                </a:tc>
                <a:extLst>
                  <a:ext uri="{0D108BD9-81ED-4DB2-BD59-A6C34878D82A}">
                    <a16:rowId xmlns:a16="http://schemas.microsoft.com/office/drawing/2014/main" val="2177406669"/>
                  </a:ext>
                </a:extLst>
              </a:tr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ان تكون بعيدة عن الابار 1000م فاكثر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63" marR="2563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Wells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63" marR="2563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Geomolg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63" marR="2563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</a:rPr>
                        <a:t>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563" marR="2563" marT="0" marB="0"/>
                </a:tc>
                <a:extLst>
                  <a:ext uri="{0D108BD9-81ED-4DB2-BD59-A6C34878D82A}">
                    <a16:rowId xmlns:a16="http://schemas.microsoft.com/office/drawing/2014/main" val="3478845825"/>
                  </a:ext>
                </a:extLst>
              </a:tr>
            </a:tbl>
          </a:graphicData>
        </a:graphic>
      </p:graphicFrame>
      <p:graphicFrame>
        <p:nvGraphicFramePr>
          <p:cNvPr id="7" name="جدول 6">
            <a:extLst>
              <a:ext uri="{FF2B5EF4-FFF2-40B4-BE49-F238E27FC236}">
                <a16:creationId xmlns:a16="http://schemas.microsoft.com/office/drawing/2014/main" id="{AAF6CF6C-6B89-C2DB-BD58-737A5DD0B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985015"/>
              </p:ext>
            </p:extLst>
          </p:nvPr>
        </p:nvGraphicFramePr>
        <p:xfrm>
          <a:off x="5602515" y="3541486"/>
          <a:ext cx="5123002" cy="24229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253144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869858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40382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المسافة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الوزن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40382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0-1000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40382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1000-2000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6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40382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2000-3000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40382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3000-4000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  <a:tr h="40382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4000-5000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679882999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CF0C308D-7B78-63BB-742C-56B2726364DC}"/>
              </a:ext>
            </a:extLst>
          </p:cNvPr>
          <p:cNvSpPr txBox="1"/>
          <p:nvPr/>
        </p:nvSpPr>
        <p:spPr>
          <a:xfrm>
            <a:off x="3842660" y="527801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6860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03C5D3E0-F728-EDE9-022D-BAAE5B421A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0953" y="0"/>
            <a:ext cx="4844142" cy="6852285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929FEBC2-FDFF-2FED-4576-2B51CC48876C}"/>
              </a:ext>
            </a:extLst>
          </p:cNvPr>
          <p:cNvSpPr txBox="1"/>
          <p:nvPr/>
        </p:nvSpPr>
        <p:spPr>
          <a:xfrm>
            <a:off x="10011228" y="559324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الجامعات و الكليات </a:t>
            </a:r>
            <a:endParaRPr lang="ar-IL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جدول 6">
            <a:extLst>
              <a:ext uri="{FF2B5EF4-FFF2-40B4-BE49-F238E27FC236}">
                <a16:creationId xmlns:a16="http://schemas.microsoft.com/office/drawing/2014/main" id="{605254FD-60B5-94D0-016D-0564B56D6F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089412"/>
              </p:ext>
            </p:extLst>
          </p:nvPr>
        </p:nvGraphicFramePr>
        <p:xfrm>
          <a:off x="5771166" y="3426142"/>
          <a:ext cx="5268686" cy="185057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345655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923031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المسافة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الوزن 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1000-2000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2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2000-3000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7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3000-4000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8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4000-50000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9</a:t>
                      </a:r>
                      <a:endParaRPr lang="ar-IL" sz="20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</a:tbl>
          </a:graphicData>
        </a:graphic>
      </p:graphicFrame>
      <p:graphicFrame>
        <p:nvGraphicFramePr>
          <p:cNvPr id="6" name="جدول 5">
            <a:extLst>
              <a:ext uri="{FF2B5EF4-FFF2-40B4-BE49-F238E27FC236}">
                <a16:creationId xmlns:a16="http://schemas.microsoft.com/office/drawing/2014/main" id="{81F5F4CD-7C96-41EE-7DD3-4B4E209B35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60044"/>
              </p:ext>
            </p:extLst>
          </p:nvPr>
        </p:nvGraphicFramePr>
        <p:xfrm>
          <a:off x="4793189" y="1900110"/>
          <a:ext cx="7224640" cy="98269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91088">
                  <a:extLst>
                    <a:ext uri="{9D8B030D-6E8A-4147-A177-3AD203B41FA5}">
                      <a16:colId xmlns:a16="http://schemas.microsoft.com/office/drawing/2014/main" val="3962244951"/>
                    </a:ext>
                  </a:extLst>
                </a:gridCol>
                <a:gridCol w="1578252">
                  <a:extLst>
                    <a:ext uri="{9D8B030D-6E8A-4147-A177-3AD203B41FA5}">
                      <a16:colId xmlns:a16="http://schemas.microsoft.com/office/drawing/2014/main" val="4219197542"/>
                    </a:ext>
                  </a:extLst>
                </a:gridCol>
                <a:gridCol w="1578252">
                  <a:extLst>
                    <a:ext uri="{9D8B030D-6E8A-4147-A177-3AD203B41FA5}">
                      <a16:colId xmlns:a16="http://schemas.microsoft.com/office/drawing/2014/main" val="691881192"/>
                    </a:ext>
                  </a:extLst>
                </a:gridCol>
                <a:gridCol w="1477048">
                  <a:extLst>
                    <a:ext uri="{9D8B030D-6E8A-4147-A177-3AD203B41FA5}">
                      <a16:colId xmlns:a16="http://schemas.microsoft.com/office/drawing/2014/main" val="501663549"/>
                    </a:ext>
                  </a:extLst>
                </a:gridCol>
              </a:tblGrid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aseline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المعيار </a:t>
                      </a:r>
                      <a:endParaRPr lang="en-US" sz="18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035" marR="20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aseline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اللير المستخدم لتمثيل المعيار </a:t>
                      </a:r>
                      <a:endParaRPr lang="en-US" sz="18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035" marR="20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aseline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المصدر </a:t>
                      </a:r>
                      <a:endParaRPr lang="en-US" sz="18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035" marR="20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aseline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وزن المعيار حسب الأهمية </a:t>
                      </a:r>
                      <a:endParaRPr lang="en-US" sz="1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035" marR="2035" marT="0" marB="0"/>
                </a:tc>
                <a:extLst>
                  <a:ext uri="{0D108BD9-81ED-4DB2-BD59-A6C34878D82A}">
                    <a16:rowId xmlns:a16="http://schemas.microsoft.com/office/drawing/2014/main" val="1640690264"/>
                  </a:ext>
                </a:extLst>
              </a:tr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aseline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جامعات على بعد 1000 م واكثر</a:t>
                      </a:r>
                      <a:endParaRPr lang="en-US" sz="1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035" marR="20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aseline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ar-SA" sz="1800" baseline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جامعات-كليات</a:t>
                      </a:r>
                      <a:endParaRPr lang="en-US" sz="1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035" marR="20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aseline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الباحث </a:t>
                      </a:r>
                      <a:endParaRPr lang="en-US" sz="1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035" marR="203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8%</a:t>
                      </a:r>
                      <a:endParaRPr lang="en-US" sz="1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035" marR="2035" marT="0" marB="0"/>
                </a:tc>
                <a:extLst>
                  <a:ext uri="{0D108BD9-81ED-4DB2-BD59-A6C34878D82A}">
                    <a16:rowId xmlns:a16="http://schemas.microsoft.com/office/drawing/2014/main" val="154035511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4E782F8E-FBD8-794E-96B9-A90BE4CA9773}"/>
              </a:ext>
            </a:extLst>
          </p:cNvPr>
          <p:cNvSpPr txBox="1"/>
          <p:nvPr/>
        </p:nvSpPr>
        <p:spPr>
          <a:xfrm>
            <a:off x="3842660" y="527801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562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3C1B371E-FF24-87C2-534B-5B0B697036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7137" y="0"/>
            <a:ext cx="4902788" cy="6935241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040F15AF-3CB4-D639-ABB5-E3000EA4A524}"/>
              </a:ext>
            </a:extLst>
          </p:cNvPr>
          <p:cNvSpPr txBox="1"/>
          <p:nvPr/>
        </p:nvSpPr>
        <p:spPr>
          <a:xfrm>
            <a:off x="9851571" y="626339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العامل الزلزالي </a:t>
            </a:r>
            <a:endParaRPr lang="ar-IL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جدول 6">
            <a:extLst>
              <a:ext uri="{FF2B5EF4-FFF2-40B4-BE49-F238E27FC236}">
                <a16:creationId xmlns:a16="http://schemas.microsoft.com/office/drawing/2014/main" id="{63023B0E-D299-2B9B-C36E-44DC3D917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918252"/>
              </p:ext>
            </p:extLst>
          </p:nvPr>
        </p:nvGraphicFramePr>
        <p:xfrm>
          <a:off x="5737226" y="3469350"/>
          <a:ext cx="4746172" cy="14804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13855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732317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القيمة الزلزالية </a:t>
                      </a:r>
                      <a:endParaRPr lang="ar-IL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الوزن </a:t>
                      </a:r>
                      <a:endParaRPr lang="ar-IL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2A</a:t>
                      </a:r>
                      <a:endParaRPr lang="ar-IL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ar-IL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ar-IL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ar-IL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2B</a:t>
                      </a:r>
                      <a:endParaRPr lang="ar-IL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ar-IL" sz="18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</a:tbl>
          </a:graphicData>
        </a:graphic>
      </p:graphicFrame>
      <p:graphicFrame>
        <p:nvGraphicFramePr>
          <p:cNvPr id="6" name="جدول 5">
            <a:extLst>
              <a:ext uri="{FF2B5EF4-FFF2-40B4-BE49-F238E27FC236}">
                <a16:creationId xmlns:a16="http://schemas.microsoft.com/office/drawing/2014/main" id="{855C7633-7FE5-DA96-1EE4-CBD484055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12877"/>
              </p:ext>
            </p:extLst>
          </p:nvPr>
        </p:nvGraphicFramePr>
        <p:xfrm>
          <a:off x="4789714" y="1816417"/>
          <a:ext cx="7402286" cy="114795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654817">
                  <a:extLst>
                    <a:ext uri="{9D8B030D-6E8A-4147-A177-3AD203B41FA5}">
                      <a16:colId xmlns:a16="http://schemas.microsoft.com/office/drawing/2014/main" val="840696700"/>
                    </a:ext>
                  </a:extLst>
                </a:gridCol>
                <a:gridCol w="1617059">
                  <a:extLst>
                    <a:ext uri="{9D8B030D-6E8A-4147-A177-3AD203B41FA5}">
                      <a16:colId xmlns:a16="http://schemas.microsoft.com/office/drawing/2014/main" val="4240962624"/>
                    </a:ext>
                  </a:extLst>
                </a:gridCol>
                <a:gridCol w="1617059">
                  <a:extLst>
                    <a:ext uri="{9D8B030D-6E8A-4147-A177-3AD203B41FA5}">
                      <a16:colId xmlns:a16="http://schemas.microsoft.com/office/drawing/2014/main" val="3458404982"/>
                    </a:ext>
                  </a:extLst>
                </a:gridCol>
                <a:gridCol w="1513351">
                  <a:extLst>
                    <a:ext uri="{9D8B030D-6E8A-4147-A177-3AD203B41FA5}">
                      <a16:colId xmlns:a16="http://schemas.microsoft.com/office/drawing/2014/main" val="302822617"/>
                    </a:ext>
                  </a:extLst>
                </a:gridCol>
              </a:tblGrid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المعيار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59" marR="235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اللير المستخدم لتمثيل المعيار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59" marR="235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المصدر 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59" marR="235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وزن المعيار حسب الأهمية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59" marR="2359" marT="0" marB="0"/>
                </a:tc>
                <a:extLst>
                  <a:ext uri="{0D108BD9-81ED-4DB2-BD59-A6C34878D82A}">
                    <a16:rowId xmlns:a16="http://schemas.microsoft.com/office/drawing/2014/main" val="756019822"/>
                  </a:ext>
                </a:extLst>
              </a:tr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يفضل ان تكون القيمة الزلزالية للمنطقة 2ِ</a:t>
                      </a:r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ar-SA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او 2</a:t>
                      </a:r>
                      <a:r>
                        <a:rPr lang="en-US" sz="18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59" marR="235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Seismic area</a:t>
                      </a:r>
                      <a:endParaRPr lang="en-US" sz="1800" b="0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59" marR="235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0" i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Geomolg</a:t>
                      </a:r>
                      <a:endParaRPr lang="en-US" sz="1800" b="0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59" marR="235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b="0" i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%6</a:t>
                      </a:r>
                      <a:endParaRPr lang="en-US" sz="18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59" marR="2359" marT="0" marB="0"/>
                </a:tc>
                <a:extLst>
                  <a:ext uri="{0D108BD9-81ED-4DB2-BD59-A6C34878D82A}">
                    <a16:rowId xmlns:a16="http://schemas.microsoft.com/office/drawing/2014/main" val="1370768949"/>
                  </a:ext>
                </a:extLst>
              </a:tr>
            </a:tbl>
          </a:graphicData>
        </a:graphic>
      </p:graphicFrame>
      <p:sp>
        <p:nvSpPr>
          <p:cNvPr id="8" name="مربع نص 7">
            <a:extLst>
              <a:ext uri="{FF2B5EF4-FFF2-40B4-BE49-F238E27FC236}">
                <a16:creationId xmlns:a16="http://schemas.microsoft.com/office/drawing/2014/main" id="{08C2A976-7D21-00FA-ECEA-84EB545122E2}"/>
              </a:ext>
            </a:extLst>
          </p:cNvPr>
          <p:cNvSpPr txBox="1"/>
          <p:nvPr/>
        </p:nvSpPr>
        <p:spPr>
          <a:xfrm>
            <a:off x="4127500" y="626339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58128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E8236897-2029-7164-312B-EB02EF6A4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05224" y="0"/>
            <a:ext cx="5003101" cy="6988794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AFD59493-ECD1-DBB9-641A-7E1714C78DA1}"/>
              </a:ext>
            </a:extLst>
          </p:cNvPr>
          <p:cNvSpPr txBox="1"/>
          <p:nvPr/>
        </p:nvSpPr>
        <p:spPr>
          <a:xfrm>
            <a:off x="9329057" y="16213"/>
            <a:ext cx="2340429" cy="4440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86" b="1" dirty="0">
                <a:solidFill>
                  <a:schemeClr val="bg1"/>
                </a:solidFill>
              </a:rPr>
              <a:t>التجمعات الشبابية </a:t>
            </a:r>
            <a:endParaRPr lang="ar-IL" sz="2286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جدول 6">
            <a:extLst>
              <a:ext uri="{FF2B5EF4-FFF2-40B4-BE49-F238E27FC236}">
                <a16:creationId xmlns:a16="http://schemas.microsoft.com/office/drawing/2014/main" id="{3834C89B-D2C8-780C-5A48-45EE4E02A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845758"/>
              </p:ext>
            </p:extLst>
          </p:nvPr>
        </p:nvGraphicFramePr>
        <p:xfrm>
          <a:off x="5028124" y="3281452"/>
          <a:ext cx="3722566" cy="21902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92051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030515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المسافة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الوزن 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19279-43525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43525-64292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6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64292-130472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130472-236905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8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236905-395664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9</a:t>
                      </a:r>
                      <a:endParaRPr lang="ar-IL" sz="18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679882999"/>
                  </a:ext>
                </a:extLst>
              </a:tr>
            </a:tbl>
          </a:graphicData>
        </a:graphic>
      </p:graphicFrame>
      <p:graphicFrame>
        <p:nvGraphicFramePr>
          <p:cNvPr id="7" name="جدول 6">
            <a:extLst>
              <a:ext uri="{FF2B5EF4-FFF2-40B4-BE49-F238E27FC236}">
                <a16:creationId xmlns:a16="http://schemas.microsoft.com/office/drawing/2014/main" id="{4600650B-7573-E23B-A62C-010A1BEB29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428957"/>
              </p:ext>
            </p:extLst>
          </p:nvPr>
        </p:nvGraphicFramePr>
        <p:xfrm>
          <a:off x="4914469" y="1318253"/>
          <a:ext cx="7211868" cy="114795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86507">
                  <a:extLst>
                    <a:ext uri="{9D8B030D-6E8A-4147-A177-3AD203B41FA5}">
                      <a16:colId xmlns:a16="http://schemas.microsoft.com/office/drawing/2014/main" val="2658351750"/>
                    </a:ext>
                  </a:extLst>
                </a:gridCol>
                <a:gridCol w="1575464">
                  <a:extLst>
                    <a:ext uri="{9D8B030D-6E8A-4147-A177-3AD203B41FA5}">
                      <a16:colId xmlns:a16="http://schemas.microsoft.com/office/drawing/2014/main" val="4253928426"/>
                    </a:ext>
                  </a:extLst>
                </a:gridCol>
                <a:gridCol w="1575464">
                  <a:extLst>
                    <a:ext uri="{9D8B030D-6E8A-4147-A177-3AD203B41FA5}">
                      <a16:colId xmlns:a16="http://schemas.microsoft.com/office/drawing/2014/main" val="2845385784"/>
                    </a:ext>
                  </a:extLst>
                </a:gridCol>
                <a:gridCol w="1474433">
                  <a:extLst>
                    <a:ext uri="{9D8B030D-6E8A-4147-A177-3AD203B41FA5}">
                      <a16:colId xmlns:a16="http://schemas.microsoft.com/office/drawing/2014/main" val="23135620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المعيار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اللير المستخدم لتمثيل المعيار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المصدر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وزن المعيار حسب الأهمية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extLst>
                  <a:ext uri="{0D108BD9-81ED-4DB2-BD59-A6C34878D82A}">
                    <a16:rowId xmlns:a16="http://schemas.microsoft.com/office/drawing/2014/main" val="1776021286"/>
                  </a:ext>
                </a:extLst>
              </a:tr>
              <a:tr h="40871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ان تكون قريبة من التجمعات الشبابية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شباب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الباحث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extLst>
                  <a:ext uri="{0D108BD9-81ED-4DB2-BD59-A6C34878D82A}">
                    <a16:rowId xmlns:a16="http://schemas.microsoft.com/office/drawing/2014/main" val="1615982705"/>
                  </a:ext>
                </a:extLst>
              </a:tr>
            </a:tbl>
          </a:graphicData>
        </a:graphic>
      </p:graphicFrame>
      <p:graphicFrame>
        <p:nvGraphicFramePr>
          <p:cNvPr id="6" name="جدول 6">
            <a:extLst>
              <a:ext uri="{FF2B5EF4-FFF2-40B4-BE49-F238E27FC236}">
                <a16:creationId xmlns:a16="http://schemas.microsoft.com/office/drawing/2014/main" id="{B6F98144-4A66-D5FE-1981-27C544CDD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271475"/>
              </p:ext>
            </p:extLst>
          </p:nvPr>
        </p:nvGraphicFramePr>
        <p:xfrm>
          <a:off x="8864345" y="2466207"/>
          <a:ext cx="3254133" cy="437248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66399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187734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1041461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المحافظة 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الشباب  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جنين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187505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رام الله 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192795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نابلس 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236358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64784007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القدس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236906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976248746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الخليل 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395664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679882999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سلفيت 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43526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812042575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اريحا 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28310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862140932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قلقيلية 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64292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2796812017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طولكرم 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114050</a:t>
                      </a:r>
                      <a:endParaRPr lang="ar-IL" sz="1400" b="1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2398047976"/>
                  </a:ext>
                </a:extLst>
              </a:tr>
            </a:tbl>
          </a:graphicData>
        </a:graphic>
      </p:graphicFrame>
      <p:sp>
        <p:nvSpPr>
          <p:cNvPr id="9" name="مربع نص 8">
            <a:extLst>
              <a:ext uri="{FF2B5EF4-FFF2-40B4-BE49-F238E27FC236}">
                <a16:creationId xmlns:a16="http://schemas.microsoft.com/office/drawing/2014/main" id="{54A2FB63-3901-1B65-D136-2C422291C0A6}"/>
              </a:ext>
            </a:extLst>
          </p:cNvPr>
          <p:cNvSpPr txBox="1"/>
          <p:nvPr/>
        </p:nvSpPr>
        <p:spPr>
          <a:xfrm>
            <a:off x="3915232" y="589094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B02C3745-17B5-F1B0-85FA-CB4824906938}"/>
              </a:ext>
            </a:extLst>
          </p:cNvPr>
          <p:cNvSpPr txBox="1"/>
          <p:nvPr/>
        </p:nvSpPr>
        <p:spPr>
          <a:xfrm>
            <a:off x="7935688" y="704615"/>
            <a:ext cx="7010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0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التجمعات الشبابية </a:t>
            </a:r>
            <a:endParaRPr lang="ar-IL" sz="20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0645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402C81D0-66C7-7FE8-69BF-C9EC2D1CB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L" dirty="0"/>
          </a:p>
        </p:txBody>
      </p:sp>
      <p:graphicFrame>
        <p:nvGraphicFramePr>
          <p:cNvPr id="3" name="جدول 2">
            <a:extLst>
              <a:ext uri="{FF2B5EF4-FFF2-40B4-BE49-F238E27FC236}">
                <a16:creationId xmlns:a16="http://schemas.microsoft.com/office/drawing/2014/main" id="{884BEB6B-D6E2-0D69-35D1-5022695CE4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525513"/>
              </p:ext>
            </p:extLst>
          </p:nvPr>
        </p:nvGraphicFramePr>
        <p:xfrm>
          <a:off x="4715623" y="1869256"/>
          <a:ext cx="7476377" cy="157760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278743">
                  <a:extLst>
                    <a:ext uri="{9D8B030D-6E8A-4147-A177-3AD203B41FA5}">
                      <a16:colId xmlns:a16="http://schemas.microsoft.com/office/drawing/2014/main" val="2658351750"/>
                    </a:ext>
                  </a:extLst>
                </a:gridCol>
                <a:gridCol w="2035875">
                  <a:extLst>
                    <a:ext uri="{9D8B030D-6E8A-4147-A177-3AD203B41FA5}">
                      <a16:colId xmlns:a16="http://schemas.microsoft.com/office/drawing/2014/main" val="4253928426"/>
                    </a:ext>
                  </a:extLst>
                </a:gridCol>
                <a:gridCol w="1633248">
                  <a:extLst>
                    <a:ext uri="{9D8B030D-6E8A-4147-A177-3AD203B41FA5}">
                      <a16:colId xmlns:a16="http://schemas.microsoft.com/office/drawing/2014/main" val="2845385784"/>
                    </a:ext>
                  </a:extLst>
                </a:gridCol>
                <a:gridCol w="1528511">
                  <a:extLst>
                    <a:ext uri="{9D8B030D-6E8A-4147-A177-3AD203B41FA5}">
                      <a16:colId xmlns:a16="http://schemas.microsoft.com/office/drawing/2014/main" val="2313562032"/>
                    </a:ext>
                  </a:extLst>
                </a:gridCol>
              </a:tblGrid>
              <a:tr h="61993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المعيار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اللير المستخدم لتمثيل المعيار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المصدر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وزن المعيار حسب الأهمية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extLst>
                  <a:ext uri="{0D108BD9-81ED-4DB2-BD59-A6C34878D82A}">
                    <a16:rowId xmlns:a16="http://schemas.microsoft.com/office/drawing/2014/main" val="1776021286"/>
                  </a:ext>
                </a:extLst>
              </a:tr>
              <a:tr h="93980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ان تكون التربة صالحة للبناء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Soil classification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Geomolg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07" marR="2107" marT="0" marB="0"/>
                </a:tc>
                <a:extLst>
                  <a:ext uri="{0D108BD9-81ED-4DB2-BD59-A6C34878D82A}">
                    <a16:rowId xmlns:a16="http://schemas.microsoft.com/office/drawing/2014/main" val="1615982705"/>
                  </a:ext>
                </a:extLst>
              </a:tr>
            </a:tbl>
          </a:graphicData>
        </a:graphic>
      </p:graphicFrame>
      <p:sp>
        <p:nvSpPr>
          <p:cNvPr id="4" name="مربع نص 3">
            <a:extLst>
              <a:ext uri="{FF2B5EF4-FFF2-40B4-BE49-F238E27FC236}">
                <a16:creationId xmlns:a16="http://schemas.microsoft.com/office/drawing/2014/main" id="{D1471CAE-E23D-222F-4BCF-C58052F0C4E7}"/>
              </a:ext>
            </a:extLst>
          </p:cNvPr>
          <p:cNvSpPr txBox="1"/>
          <p:nvPr/>
        </p:nvSpPr>
        <p:spPr>
          <a:xfrm>
            <a:off x="9571971" y="601821"/>
            <a:ext cx="234042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>
                <a:solidFill>
                  <a:schemeClr val="bg1"/>
                </a:solidFill>
              </a:rPr>
              <a:t>التربة </a:t>
            </a:r>
            <a:endParaRPr lang="ar-IL" sz="2000" b="1" dirty="0">
              <a:solidFill>
                <a:schemeClr val="bg1"/>
              </a:solidFill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CFCDF1C4-FBE6-0B8A-698D-0F7429717F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59656"/>
            <a:ext cx="4848183" cy="6857999"/>
          </a:xfrm>
          <a:prstGeom prst="rect">
            <a:avLst/>
          </a:prstGeom>
        </p:spPr>
      </p:pic>
      <p:graphicFrame>
        <p:nvGraphicFramePr>
          <p:cNvPr id="9" name="جدول 6">
            <a:extLst>
              <a:ext uri="{FF2B5EF4-FFF2-40B4-BE49-F238E27FC236}">
                <a16:creationId xmlns:a16="http://schemas.microsoft.com/office/drawing/2014/main" id="{C8AD4E3A-BCF5-DE86-6183-3F6D24641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270990"/>
              </p:ext>
            </p:extLst>
          </p:nvPr>
        </p:nvGraphicFramePr>
        <p:xfrm>
          <a:off x="5569860" y="3779379"/>
          <a:ext cx="5283200" cy="129322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304130">
                  <a:extLst>
                    <a:ext uri="{9D8B030D-6E8A-4147-A177-3AD203B41FA5}">
                      <a16:colId xmlns:a16="http://schemas.microsoft.com/office/drawing/2014/main" val="2604158964"/>
                    </a:ext>
                  </a:extLst>
                </a:gridCol>
                <a:gridCol w="1979070">
                  <a:extLst>
                    <a:ext uri="{9D8B030D-6E8A-4147-A177-3AD203B41FA5}">
                      <a16:colId xmlns:a16="http://schemas.microsoft.com/office/drawing/2014/main" val="2244622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نوع التربة 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الوزن 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21152041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تربية طينية 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7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1456620471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تربة طفيلية 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9</a:t>
                      </a:r>
                      <a:endParaRPr lang="ar-IL" sz="2400" dirty="0"/>
                    </a:p>
                  </a:txBody>
                  <a:tcPr marL="65314" marR="65314" marT="32657" marB="32657"/>
                </a:tc>
                <a:extLst>
                  <a:ext uri="{0D108BD9-81ED-4DB2-BD59-A6C34878D82A}">
                    <a16:rowId xmlns:a16="http://schemas.microsoft.com/office/drawing/2014/main" val="3226674071"/>
                  </a:ext>
                </a:extLst>
              </a:tr>
            </a:tbl>
          </a:graphicData>
        </a:graphic>
      </p:graphicFrame>
      <p:sp>
        <p:nvSpPr>
          <p:cNvPr id="6" name="مربع نص 5">
            <a:extLst>
              <a:ext uri="{FF2B5EF4-FFF2-40B4-BE49-F238E27FC236}">
                <a16:creationId xmlns:a16="http://schemas.microsoft.com/office/drawing/2014/main" id="{B3961489-B03B-0943-8192-C9880EC8A448}"/>
              </a:ext>
            </a:extLst>
          </p:cNvPr>
          <p:cNvSpPr txBox="1"/>
          <p:nvPr/>
        </p:nvSpPr>
        <p:spPr>
          <a:xfrm>
            <a:off x="3842660" y="598449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معايير اختيار الموقع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8001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D9916531-025B-057B-3B38-9C94CBE538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9574"/>
            <a:ext cx="4245428" cy="6897148"/>
          </a:xfrm>
          <a:prstGeom prst="rect">
            <a:avLst/>
          </a:prstGeom>
        </p:spPr>
      </p:pic>
      <p:sp>
        <p:nvSpPr>
          <p:cNvPr id="9" name="سهم: لليمين 8">
            <a:extLst>
              <a:ext uri="{FF2B5EF4-FFF2-40B4-BE49-F238E27FC236}">
                <a16:creationId xmlns:a16="http://schemas.microsoft.com/office/drawing/2014/main" id="{419C47EC-DCEE-46AE-A82B-24EB49F50925}"/>
              </a:ext>
            </a:extLst>
          </p:cNvPr>
          <p:cNvSpPr/>
          <p:nvPr/>
        </p:nvSpPr>
        <p:spPr>
          <a:xfrm>
            <a:off x="5698938" y="3197389"/>
            <a:ext cx="773733" cy="444693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sz="1286"/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763E9998-C185-C786-40A9-56CD160EC2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7784" y="-19574"/>
            <a:ext cx="4824889" cy="6825049"/>
          </a:xfrm>
          <a:prstGeom prst="rect">
            <a:avLst/>
          </a:prstGeom>
        </p:spPr>
      </p:pic>
      <p:sp>
        <p:nvSpPr>
          <p:cNvPr id="3" name="سهم: لليمين 2">
            <a:extLst>
              <a:ext uri="{FF2B5EF4-FFF2-40B4-BE49-F238E27FC236}">
                <a16:creationId xmlns:a16="http://schemas.microsoft.com/office/drawing/2014/main" id="{EB93B732-91E1-9B33-86D6-A0B2A361C250}"/>
              </a:ext>
            </a:extLst>
          </p:cNvPr>
          <p:cNvSpPr/>
          <p:nvPr/>
        </p:nvSpPr>
        <p:spPr>
          <a:xfrm>
            <a:off x="3971750" y="3190178"/>
            <a:ext cx="1050194" cy="444693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sz="1286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79E04867-51D1-92FF-CE8F-28C156EDA99B}"/>
              </a:ext>
            </a:extLst>
          </p:cNvPr>
          <p:cNvSpPr txBox="1"/>
          <p:nvPr/>
        </p:nvSpPr>
        <p:spPr>
          <a:xfrm>
            <a:off x="9518401" y="575112"/>
            <a:ext cx="27781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chemeClr val="bg1"/>
                </a:solidFill>
              </a:rPr>
              <a:t>الموقع الملائم </a:t>
            </a:r>
            <a:endParaRPr lang="ar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2758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1BD0FE53-ADF5-A166-1E3B-C2DFBE9716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2806" y="-116114"/>
            <a:ext cx="4930269" cy="6974114"/>
          </a:xfrm>
          <a:prstGeom prst="rect">
            <a:avLst/>
          </a:prstGeom>
        </p:spPr>
      </p:pic>
      <p:sp>
        <p:nvSpPr>
          <p:cNvPr id="5" name="شكل بيضاوي 4">
            <a:extLst>
              <a:ext uri="{FF2B5EF4-FFF2-40B4-BE49-F238E27FC236}">
                <a16:creationId xmlns:a16="http://schemas.microsoft.com/office/drawing/2014/main" id="{96D25B7D-4797-761A-6E9B-54AAF2D0617E}"/>
              </a:ext>
            </a:extLst>
          </p:cNvPr>
          <p:cNvSpPr/>
          <p:nvPr/>
        </p:nvSpPr>
        <p:spPr>
          <a:xfrm>
            <a:off x="2297078" y="3554186"/>
            <a:ext cx="190500" cy="2159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07063798-85CA-A375-EFC8-E8E6F4C0ACFD}"/>
              </a:ext>
            </a:extLst>
          </p:cNvPr>
          <p:cNvSpPr txBox="1"/>
          <p:nvPr/>
        </p:nvSpPr>
        <p:spPr>
          <a:xfrm>
            <a:off x="6096000" y="554074"/>
            <a:ext cx="27781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bg1"/>
                </a:solidFill>
              </a:rPr>
              <a:t>الموقع الملائم </a:t>
            </a:r>
            <a:endParaRPr lang="ar-IL" sz="2400" b="1" dirty="0">
              <a:solidFill>
                <a:schemeClr val="bg1"/>
              </a:solidFill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B5F8308E-AA76-26B9-0DE6-6B16933A5B15}"/>
              </a:ext>
            </a:extLst>
          </p:cNvPr>
          <p:cNvSpPr txBox="1"/>
          <p:nvPr/>
        </p:nvSpPr>
        <p:spPr>
          <a:xfrm>
            <a:off x="4857462" y="2393812"/>
            <a:ext cx="7191893" cy="2444644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204111" indent="-204111" algn="just">
              <a:buFont typeface="Arial" panose="020B0604020202020204" pitchFamily="34" charset="0"/>
              <a:buChar char="•"/>
            </a:pPr>
            <a:r>
              <a:rPr lang="ar-SA" sz="2000" dirty="0"/>
              <a:t>قرب الموقع من طريق رابط إقليمي </a:t>
            </a:r>
          </a:p>
          <a:p>
            <a:pPr marL="204111" indent="-204111" algn="just">
              <a:buFont typeface="Arial" panose="020B0604020202020204" pitchFamily="34" charset="0"/>
              <a:buChar char="•"/>
            </a:pPr>
            <a:r>
              <a:rPr lang="ar-SA" sz="2000" dirty="0"/>
              <a:t>إمكانية الوصول الى الموقع بسهولة </a:t>
            </a:r>
          </a:p>
          <a:p>
            <a:pPr marL="204111" indent="-204111" algn="just">
              <a:buFont typeface="Arial" panose="020B0604020202020204" pitchFamily="34" charset="0"/>
              <a:buChar char="•"/>
            </a:pPr>
            <a:r>
              <a:rPr lang="ar-SA" sz="2000" dirty="0"/>
              <a:t>يمتاز الموقع بكونه حلقة وصل بين شمال و جنوب الضفة الغربية </a:t>
            </a:r>
          </a:p>
          <a:p>
            <a:pPr marL="204111" indent="-204111" algn="just">
              <a:buFont typeface="Arial" panose="020B0604020202020204" pitchFamily="34" charset="0"/>
              <a:buChar char="•"/>
            </a:pPr>
            <a:r>
              <a:rPr lang="ar-SA" sz="2000" dirty="0"/>
              <a:t>يمتاز الموقع بإطلالته على محميات طبيعية</a:t>
            </a:r>
          </a:p>
          <a:p>
            <a:pPr marL="204111" indent="-204111" algn="just">
              <a:buFont typeface="Arial" panose="020B0604020202020204" pitchFamily="34" charset="0"/>
              <a:buChar char="•"/>
            </a:pPr>
            <a:r>
              <a:rPr lang="ar-SA" sz="2000" dirty="0"/>
              <a:t> قرب الموقع من الجامعات وخاصة الجامعات التقنية مما يسهل عملية تواصل طلبة الجامعات مع الموقع </a:t>
            </a:r>
          </a:p>
          <a:p>
            <a:pPr marL="204111" indent="-204111" algn="just">
              <a:buFont typeface="Arial" panose="020B0604020202020204" pitchFamily="34" charset="0"/>
              <a:buChar char="•"/>
            </a:pPr>
            <a:r>
              <a:rPr lang="ar-SA" sz="2000" dirty="0"/>
              <a:t>يقع الموقع في اكثر محافظة تحتوي على المنشئات التكنولوجية</a:t>
            </a:r>
          </a:p>
          <a:p>
            <a:pPr marL="204111" indent="-204111">
              <a:buFont typeface="Arial" panose="020B0604020202020204" pitchFamily="34" charset="0"/>
              <a:buChar char="•"/>
            </a:pPr>
            <a:endParaRPr lang="ar-IL" sz="1286" dirty="0"/>
          </a:p>
        </p:txBody>
      </p:sp>
      <p:sp>
        <p:nvSpPr>
          <p:cNvPr id="11" name="عنصر نائب للمحتوى 3">
            <a:extLst>
              <a:ext uri="{FF2B5EF4-FFF2-40B4-BE49-F238E27FC236}">
                <a16:creationId xmlns:a16="http://schemas.microsoft.com/office/drawing/2014/main" id="{E231DC44-697F-9D70-85C3-DE7DB8FB7D4D}"/>
              </a:ext>
            </a:extLst>
          </p:cNvPr>
          <p:cNvSpPr txBox="1">
            <a:spLocks/>
          </p:cNvSpPr>
          <p:nvPr/>
        </p:nvSpPr>
        <p:spPr>
          <a:xfrm>
            <a:off x="9240841" y="1711640"/>
            <a:ext cx="2808514" cy="47256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 algn="r" rtl="1">
              <a:buFont typeface="Wingdings" panose="05000000000000000000" pitchFamily="2" charset="2"/>
              <a:buChar char="q"/>
            </a:pPr>
            <a:r>
              <a:rPr lang="ar-SA" sz="2000" b="1" kern="0" dirty="0">
                <a:solidFill>
                  <a:schemeClr val="tx1"/>
                </a:solidFill>
              </a:rPr>
              <a:t>أسباب اختيار الموقع </a:t>
            </a:r>
            <a:endParaRPr lang="ar-IL" sz="2000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213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>
            <a:extLst>
              <a:ext uri="{FF2B5EF4-FFF2-40B4-BE49-F238E27FC236}">
                <a16:creationId xmlns:a16="http://schemas.microsoft.com/office/drawing/2014/main" id="{28FCEB86-041E-D41D-8577-DE850A102D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43" y="2894899"/>
            <a:ext cx="5617984" cy="39715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041132AF-33FB-721F-E14F-6409F82397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0" y="529452"/>
            <a:ext cx="4087797" cy="28898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9E2017BB-18DC-4DCD-4DB9-31F234BA37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165" y="0"/>
            <a:ext cx="3570719" cy="6966870"/>
          </a:xfrm>
          <a:prstGeom prst="rect">
            <a:avLst/>
          </a:prstGeom>
        </p:spPr>
      </p:pic>
      <p:sp>
        <p:nvSpPr>
          <p:cNvPr id="14" name="مربع نص 13">
            <a:extLst>
              <a:ext uri="{FF2B5EF4-FFF2-40B4-BE49-F238E27FC236}">
                <a16:creationId xmlns:a16="http://schemas.microsoft.com/office/drawing/2014/main" id="{88D282DC-8B23-1D4D-1B47-70C0EFA8DAB9}"/>
              </a:ext>
            </a:extLst>
          </p:cNvPr>
          <p:cNvSpPr txBox="1"/>
          <p:nvPr/>
        </p:nvSpPr>
        <p:spPr>
          <a:xfrm>
            <a:off x="4493976" y="298619"/>
            <a:ext cx="350494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/>
              <a:t>موقع المدينة التكنولوجية</a:t>
            </a:r>
            <a:endParaRPr lang="ar-IL" sz="2400" b="1" dirty="0"/>
          </a:p>
        </p:txBody>
      </p:sp>
      <p:sp>
        <p:nvSpPr>
          <p:cNvPr id="15" name="شكل حر: شكل 14">
            <a:extLst>
              <a:ext uri="{FF2B5EF4-FFF2-40B4-BE49-F238E27FC236}">
                <a16:creationId xmlns:a16="http://schemas.microsoft.com/office/drawing/2014/main" id="{FCE92A70-8B04-65DC-72D8-7554AA495959}"/>
              </a:ext>
            </a:extLst>
          </p:cNvPr>
          <p:cNvSpPr/>
          <p:nvPr/>
        </p:nvSpPr>
        <p:spPr>
          <a:xfrm>
            <a:off x="6292767" y="3578920"/>
            <a:ext cx="4146433" cy="1428509"/>
          </a:xfrm>
          <a:custGeom>
            <a:avLst/>
            <a:gdLst>
              <a:gd name="connsiteX0" fmla="*/ 4494179 w 4494179"/>
              <a:gd name="connsiteY0" fmla="*/ 22003 h 1850803"/>
              <a:gd name="connsiteX1" fmla="*/ 4124528 w 4494179"/>
              <a:gd name="connsiteY1" fmla="*/ 2548 h 1850803"/>
              <a:gd name="connsiteX2" fmla="*/ 3132307 w 4494179"/>
              <a:gd name="connsiteY2" fmla="*/ 22003 h 1850803"/>
              <a:gd name="connsiteX3" fmla="*/ 2821022 w 4494179"/>
              <a:gd name="connsiteY3" fmla="*/ 41459 h 1850803"/>
              <a:gd name="connsiteX4" fmla="*/ 2354094 w 4494179"/>
              <a:gd name="connsiteY4" fmla="*/ 119280 h 1850803"/>
              <a:gd name="connsiteX5" fmla="*/ 2198451 w 4494179"/>
              <a:gd name="connsiteY5" fmla="*/ 177646 h 1850803"/>
              <a:gd name="connsiteX6" fmla="*/ 2120630 w 4494179"/>
              <a:gd name="connsiteY6" fmla="*/ 236012 h 1850803"/>
              <a:gd name="connsiteX7" fmla="*/ 2003898 w 4494179"/>
              <a:gd name="connsiteY7" fmla="*/ 313833 h 1850803"/>
              <a:gd name="connsiteX8" fmla="*/ 1906622 w 4494179"/>
              <a:gd name="connsiteY8" fmla="*/ 352744 h 1850803"/>
              <a:gd name="connsiteX9" fmla="*/ 1595337 w 4494179"/>
              <a:gd name="connsiteY9" fmla="*/ 586208 h 1850803"/>
              <a:gd name="connsiteX10" fmla="*/ 1147864 w 4494179"/>
              <a:gd name="connsiteY10" fmla="*/ 897493 h 1850803"/>
              <a:gd name="connsiteX11" fmla="*/ 1031132 w 4494179"/>
              <a:gd name="connsiteY11" fmla="*/ 994769 h 1850803"/>
              <a:gd name="connsiteX12" fmla="*/ 972766 w 4494179"/>
              <a:gd name="connsiteY12" fmla="*/ 1053135 h 1850803"/>
              <a:gd name="connsiteX13" fmla="*/ 894945 w 4494179"/>
              <a:gd name="connsiteY13" fmla="*/ 1092046 h 1850803"/>
              <a:gd name="connsiteX14" fmla="*/ 817124 w 4494179"/>
              <a:gd name="connsiteY14" fmla="*/ 1169867 h 1850803"/>
              <a:gd name="connsiteX15" fmla="*/ 525294 w 4494179"/>
              <a:gd name="connsiteY15" fmla="*/ 1403331 h 1850803"/>
              <a:gd name="connsiteX16" fmla="*/ 311286 w 4494179"/>
              <a:gd name="connsiteY16" fmla="*/ 1558974 h 1850803"/>
              <a:gd name="connsiteX17" fmla="*/ 214009 w 4494179"/>
              <a:gd name="connsiteY17" fmla="*/ 1656250 h 1850803"/>
              <a:gd name="connsiteX18" fmla="*/ 116732 w 4494179"/>
              <a:gd name="connsiteY18" fmla="*/ 1734071 h 1850803"/>
              <a:gd name="connsiteX19" fmla="*/ 77822 w 4494179"/>
              <a:gd name="connsiteY19" fmla="*/ 1792437 h 1850803"/>
              <a:gd name="connsiteX20" fmla="*/ 0 w 4494179"/>
              <a:gd name="connsiteY20" fmla="*/ 1850803 h 1850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94179" h="1850803">
                <a:moveTo>
                  <a:pt x="4494179" y="22003"/>
                </a:moveTo>
                <a:cubicBezTo>
                  <a:pt x="4261578" y="115045"/>
                  <a:pt x="4561634" y="15998"/>
                  <a:pt x="4124528" y="2548"/>
                </a:cubicBezTo>
                <a:cubicBezTo>
                  <a:pt x="3793881" y="-7626"/>
                  <a:pt x="3463047" y="15518"/>
                  <a:pt x="3132307" y="22003"/>
                </a:cubicBezTo>
                <a:cubicBezTo>
                  <a:pt x="3028545" y="28488"/>
                  <a:pt x="2924183" y="28564"/>
                  <a:pt x="2821022" y="41459"/>
                </a:cubicBezTo>
                <a:cubicBezTo>
                  <a:pt x="2664451" y="61030"/>
                  <a:pt x="2354094" y="119280"/>
                  <a:pt x="2354094" y="119280"/>
                </a:cubicBezTo>
                <a:cubicBezTo>
                  <a:pt x="2302213" y="138735"/>
                  <a:pt x="2248010" y="152866"/>
                  <a:pt x="2198451" y="177646"/>
                </a:cubicBezTo>
                <a:cubicBezTo>
                  <a:pt x="2169449" y="192147"/>
                  <a:pt x="2147194" y="217417"/>
                  <a:pt x="2120630" y="236012"/>
                </a:cubicBezTo>
                <a:cubicBezTo>
                  <a:pt x="2082319" y="262830"/>
                  <a:pt x="2044953" y="291440"/>
                  <a:pt x="2003898" y="313833"/>
                </a:cubicBezTo>
                <a:cubicBezTo>
                  <a:pt x="1973239" y="330556"/>
                  <a:pt x="1935680" y="333372"/>
                  <a:pt x="1906622" y="352744"/>
                </a:cubicBezTo>
                <a:cubicBezTo>
                  <a:pt x="1798703" y="424690"/>
                  <a:pt x="1700697" y="510565"/>
                  <a:pt x="1595337" y="586208"/>
                </a:cubicBezTo>
                <a:cubicBezTo>
                  <a:pt x="1447739" y="692176"/>
                  <a:pt x="1276345" y="769012"/>
                  <a:pt x="1147864" y="897493"/>
                </a:cubicBezTo>
                <a:cubicBezTo>
                  <a:pt x="977346" y="1068011"/>
                  <a:pt x="1193650" y="859338"/>
                  <a:pt x="1031132" y="994769"/>
                </a:cubicBezTo>
                <a:cubicBezTo>
                  <a:pt x="1009995" y="1012383"/>
                  <a:pt x="995155" y="1037143"/>
                  <a:pt x="972766" y="1053135"/>
                </a:cubicBezTo>
                <a:cubicBezTo>
                  <a:pt x="949166" y="1069992"/>
                  <a:pt x="918147" y="1074645"/>
                  <a:pt x="894945" y="1092046"/>
                </a:cubicBezTo>
                <a:cubicBezTo>
                  <a:pt x="865597" y="1114057"/>
                  <a:pt x="845185" y="1146237"/>
                  <a:pt x="817124" y="1169867"/>
                </a:cubicBezTo>
                <a:cubicBezTo>
                  <a:pt x="721835" y="1250110"/>
                  <a:pt x="624035" y="1327376"/>
                  <a:pt x="525294" y="1403331"/>
                </a:cubicBezTo>
                <a:cubicBezTo>
                  <a:pt x="455379" y="1457112"/>
                  <a:pt x="373658" y="1496603"/>
                  <a:pt x="311286" y="1558974"/>
                </a:cubicBezTo>
                <a:cubicBezTo>
                  <a:pt x="278860" y="1591399"/>
                  <a:pt x="248094" y="1625574"/>
                  <a:pt x="214009" y="1656250"/>
                </a:cubicBezTo>
                <a:cubicBezTo>
                  <a:pt x="183144" y="1684029"/>
                  <a:pt x="146095" y="1704708"/>
                  <a:pt x="116732" y="1734071"/>
                </a:cubicBezTo>
                <a:cubicBezTo>
                  <a:pt x="100198" y="1750605"/>
                  <a:pt x="96080" y="1777830"/>
                  <a:pt x="77822" y="1792437"/>
                </a:cubicBezTo>
                <a:cubicBezTo>
                  <a:pt x="-22351" y="1872577"/>
                  <a:pt x="48462" y="1753883"/>
                  <a:pt x="0" y="1850803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sz="1286"/>
          </a:p>
        </p:txBody>
      </p:sp>
      <p:sp>
        <p:nvSpPr>
          <p:cNvPr id="16" name="شكل حر: شكل 15">
            <a:extLst>
              <a:ext uri="{FF2B5EF4-FFF2-40B4-BE49-F238E27FC236}">
                <a16:creationId xmlns:a16="http://schemas.microsoft.com/office/drawing/2014/main" id="{25C78D97-F4CF-70E1-6DE9-ED92E68BDD54}"/>
              </a:ext>
            </a:extLst>
          </p:cNvPr>
          <p:cNvSpPr/>
          <p:nvPr/>
        </p:nvSpPr>
        <p:spPr>
          <a:xfrm flipV="1">
            <a:off x="3168750" y="3244546"/>
            <a:ext cx="2274107" cy="2361596"/>
          </a:xfrm>
          <a:custGeom>
            <a:avLst/>
            <a:gdLst>
              <a:gd name="connsiteX0" fmla="*/ 4494179 w 4494179"/>
              <a:gd name="connsiteY0" fmla="*/ 22003 h 1850803"/>
              <a:gd name="connsiteX1" fmla="*/ 4124528 w 4494179"/>
              <a:gd name="connsiteY1" fmla="*/ 2548 h 1850803"/>
              <a:gd name="connsiteX2" fmla="*/ 3132307 w 4494179"/>
              <a:gd name="connsiteY2" fmla="*/ 22003 h 1850803"/>
              <a:gd name="connsiteX3" fmla="*/ 2821022 w 4494179"/>
              <a:gd name="connsiteY3" fmla="*/ 41459 h 1850803"/>
              <a:gd name="connsiteX4" fmla="*/ 2354094 w 4494179"/>
              <a:gd name="connsiteY4" fmla="*/ 119280 h 1850803"/>
              <a:gd name="connsiteX5" fmla="*/ 2198451 w 4494179"/>
              <a:gd name="connsiteY5" fmla="*/ 177646 h 1850803"/>
              <a:gd name="connsiteX6" fmla="*/ 2120630 w 4494179"/>
              <a:gd name="connsiteY6" fmla="*/ 236012 h 1850803"/>
              <a:gd name="connsiteX7" fmla="*/ 2003898 w 4494179"/>
              <a:gd name="connsiteY7" fmla="*/ 313833 h 1850803"/>
              <a:gd name="connsiteX8" fmla="*/ 1906622 w 4494179"/>
              <a:gd name="connsiteY8" fmla="*/ 352744 h 1850803"/>
              <a:gd name="connsiteX9" fmla="*/ 1595337 w 4494179"/>
              <a:gd name="connsiteY9" fmla="*/ 586208 h 1850803"/>
              <a:gd name="connsiteX10" fmla="*/ 1147864 w 4494179"/>
              <a:gd name="connsiteY10" fmla="*/ 897493 h 1850803"/>
              <a:gd name="connsiteX11" fmla="*/ 1031132 w 4494179"/>
              <a:gd name="connsiteY11" fmla="*/ 994769 h 1850803"/>
              <a:gd name="connsiteX12" fmla="*/ 972766 w 4494179"/>
              <a:gd name="connsiteY12" fmla="*/ 1053135 h 1850803"/>
              <a:gd name="connsiteX13" fmla="*/ 894945 w 4494179"/>
              <a:gd name="connsiteY13" fmla="*/ 1092046 h 1850803"/>
              <a:gd name="connsiteX14" fmla="*/ 817124 w 4494179"/>
              <a:gd name="connsiteY14" fmla="*/ 1169867 h 1850803"/>
              <a:gd name="connsiteX15" fmla="*/ 525294 w 4494179"/>
              <a:gd name="connsiteY15" fmla="*/ 1403331 h 1850803"/>
              <a:gd name="connsiteX16" fmla="*/ 311286 w 4494179"/>
              <a:gd name="connsiteY16" fmla="*/ 1558974 h 1850803"/>
              <a:gd name="connsiteX17" fmla="*/ 214009 w 4494179"/>
              <a:gd name="connsiteY17" fmla="*/ 1656250 h 1850803"/>
              <a:gd name="connsiteX18" fmla="*/ 116732 w 4494179"/>
              <a:gd name="connsiteY18" fmla="*/ 1734071 h 1850803"/>
              <a:gd name="connsiteX19" fmla="*/ 77822 w 4494179"/>
              <a:gd name="connsiteY19" fmla="*/ 1792437 h 1850803"/>
              <a:gd name="connsiteX20" fmla="*/ 0 w 4494179"/>
              <a:gd name="connsiteY20" fmla="*/ 1850803 h 1850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94179" h="1850803">
                <a:moveTo>
                  <a:pt x="4494179" y="22003"/>
                </a:moveTo>
                <a:cubicBezTo>
                  <a:pt x="4261578" y="115045"/>
                  <a:pt x="4561634" y="15998"/>
                  <a:pt x="4124528" y="2548"/>
                </a:cubicBezTo>
                <a:cubicBezTo>
                  <a:pt x="3793881" y="-7626"/>
                  <a:pt x="3463047" y="15518"/>
                  <a:pt x="3132307" y="22003"/>
                </a:cubicBezTo>
                <a:cubicBezTo>
                  <a:pt x="3028545" y="28488"/>
                  <a:pt x="2924183" y="28564"/>
                  <a:pt x="2821022" y="41459"/>
                </a:cubicBezTo>
                <a:cubicBezTo>
                  <a:pt x="2664451" y="61030"/>
                  <a:pt x="2354094" y="119280"/>
                  <a:pt x="2354094" y="119280"/>
                </a:cubicBezTo>
                <a:cubicBezTo>
                  <a:pt x="2302213" y="138735"/>
                  <a:pt x="2248010" y="152866"/>
                  <a:pt x="2198451" y="177646"/>
                </a:cubicBezTo>
                <a:cubicBezTo>
                  <a:pt x="2169449" y="192147"/>
                  <a:pt x="2147194" y="217417"/>
                  <a:pt x="2120630" y="236012"/>
                </a:cubicBezTo>
                <a:cubicBezTo>
                  <a:pt x="2082319" y="262830"/>
                  <a:pt x="2044953" y="291440"/>
                  <a:pt x="2003898" y="313833"/>
                </a:cubicBezTo>
                <a:cubicBezTo>
                  <a:pt x="1973239" y="330556"/>
                  <a:pt x="1935680" y="333372"/>
                  <a:pt x="1906622" y="352744"/>
                </a:cubicBezTo>
                <a:cubicBezTo>
                  <a:pt x="1798703" y="424690"/>
                  <a:pt x="1700697" y="510565"/>
                  <a:pt x="1595337" y="586208"/>
                </a:cubicBezTo>
                <a:cubicBezTo>
                  <a:pt x="1447739" y="692176"/>
                  <a:pt x="1276345" y="769012"/>
                  <a:pt x="1147864" y="897493"/>
                </a:cubicBezTo>
                <a:cubicBezTo>
                  <a:pt x="977346" y="1068011"/>
                  <a:pt x="1193650" y="859338"/>
                  <a:pt x="1031132" y="994769"/>
                </a:cubicBezTo>
                <a:cubicBezTo>
                  <a:pt x="1009995" y="1012383"/>
                  <a:pt x="995155" y="1037143"/>
                  <a:pt x="972766" y="1053135"/>
                </a:cubicBezTo>
                <a:cubicBezTo>
                  <a:pt x="949166" y="1069992"/>
                  <a:pt x="918147" y="1074645"/>
                  <a:pt x="894945" y="1092046"/>
                </a:cubicBezTo>
                <a:cubicBezTo>
                  <a:pt x="865597" y="1114057"/>
                  <a:pt x="845185" y="1146237"/>
                  <a:pt x="817124" y="1169867"/>
                </a:cubicBezTo>
                <a:cubicBezTo>
                  <a:pt x="721835" y="1250110"/>
                  <a:pt x="624035" y="1327376"/>
                  <a:pt x="525294" y="1403331"/>
                </a:cubicBezTo>
                <a:cubicBezTo>
                  <a:pt x="455379" y="1457112"/>
                  <a:pt x="373658" y="1496603"/>
                  <a:pt x="311286" y="1558974"/>
                </a:cubicBezTo>
                <a:cubicBezTo>
                  <a:pt x="278860" y="1591399"/>
                  <a:pt x="248094" y="1625574"/>
                  <a:pt x="214009" y="1656250"/>
                </a:cubicBezTo>
                <a:cubicBezTo>
                  <a:pt x="183144" y="1684029"/>
                  <a:pt x="146095" y="1704708"/>
                  <a:pt x="116732" y="1734071"/>
                </a:cubicBezTo>
                <a:cubicBezTo>
                  <a:pt x="100198" y="1750605"/>
                  <a:pt x="96080" y="1777830"/>
                  <a:pt x="77822" y="1792437"/>
                </a:cubicBezTo>
                <a:cubicBezTo>
                  <a:pt x="-22351" y="1872577"/>
                  <a:pt x="48462" y="1753883"/>
                  <a:pt x="0" y="1850803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sz="1286" dirty="0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7707973E-622C-A544-2A3A-F64CFF0D2780}"/>
              </a:ext>
            </a:extLst>
          </p:cNvPr>
          <p:cNvSpPr/>
          <p:nvPr/>
        </p:nvSpPr>
        <p:spPr>
          <a:xfrm>
            <a:off x="0" y="0"/>
            <a:ext cx="12192000" cy="6866466"/>
          </a:xfrm>
          <a:prstGeom prst="rect">
            <a:avLst/>
          </a:prstGeom>
          <a:noFill/>
          <a:ln w="57150"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</p:spTree>
    <p:extLst>
      <p:ext uri="{BB962C8B-B14F-4D97-AF65-F5344CB8AC3E}">
        <p14:creationId xmlns:p14="http://schemas.microsoft.com/office/powerpoint/2010/main" val="36343657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574D94CD-EB7D-D3AE-4AEB-320F73C81158}"/>
              </a:ext>
            </a:extLst>
          </p:cNvPr>
          <p:cNvSpPr txBox="1"/>
          <p:nvPr/>
        </p:nvSpPr>
        <p:spPr>
          <a:xfrm>
            <a:off x="3115734" y="3039150"/>
            <a:ext cx="5960533" cy="748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defTabSz="1219170" rtl="0">
              <a:buClr>
                <a:srgbClr val="000000"/>
              </a:buClr>
            </a:pPr>
            <a:r>
              <a:rPr lang="ar-SA" sz="4267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تحليل الموقع </a:t>
            </a:r>
            <a:endParaRPr lang="ar-IL" sz="4267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368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574D94CD-EB7D-D3AE-4AEB-320F73C81158}"/>
              </a:ext>
            </a:extLst>
          </p:cNvPr>
          <p:cNvSpPr txBox="1"/>
          <p:nvPr/>
        </p:nvSpPr>
        <p:spPr>
          <a:xfrm>
            <a:off x="3115734" y="2649301"/>
            <a:ext cx="5960533" cy="748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defTabSz="1219170" rtl="0">
              <a:buClr>
                <a:srgbClr val="000000"/>
              </a:buClr>
            </a:pPr>
            <a:r>
              <a:rPr lang="ar-SA" sz="4267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مبررات اختيار المشروع  </a:t>
            </a:r>
            <a:endParaRPr lang="ar-IL" sz="4267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39ED6EBC-4BC3-067A-BAD2-7FEE30A1CC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92" y="-32287"/>
            <a:ext cx="4871008" cy="6890287"/>
          </a:xfrm>
          <a:prstGeom prst="rect">
            <a:avLst/>
          </a:prstGeom>
        </p:spPr>
      </p:pic>
      <p:pic>
        <p:nvPicPr>
          <p:cNvPr id="3" name="صورة 2">
            <a:extLst>
              <a:ext uri="{FF2B5EF4-FFF2-40B4-BE49-F238E27FC236}">
                <a16:creationId xmlns:a16="http://schemas.microsoft.com/office/drawing/2014/main" id="{FC679B2D-22BA-BFDC-E932-52FE57727D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022175"/>
            <a:ext cx="7365811" cy="5207175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1770053C-65E6-5F8C-6B1E-A6A77C2FC860}"/>
              </a:ext>
            </a:extLst>
          </p:cNvPr>
          <p:cNvSpPr txBox="1"/>
          <p:nvPr/>
        </p:nvSpPr>
        <p:spPr>
          <a:xfrm>
            <a:off x="2387600" y="397817"/>
            <a:ext cx="447675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>
                <a:solidFill>
                  <a:schemeClr val="bg1"/>
                </a:solidFill>
              </a:rPr>
              <a:t>إمكانية الوصول الى الموقع </a:t>
            </a:r>
            <a:endParaRPr lang="ar-IL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3756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38F892B0-AD10-8A0E-F645-2183FEFAA6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700987" cy="6858000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D5B88836-08CB-4B1F-8B53-BE375E726637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18C1D341-F45E-0441-9452-07DECFAAA0D0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881E6C4A-1A09-BB7E-DE24-BC88E420311E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800" b="1" dirty="0">
                <a:solidFill>
                  <a:schemeClr val="tx1"/>
                </a:solidFill>
              </a:rPr>
              <a:t>إمكانية الوصول الى الموقع </a:t>
            </a:r>
            <a:endParaRPr lang="ar-IL" sz="1800" b="1" dirty="0">
              <a:solidFill>
                <a:schemeClr val="tx1"/>
              </a:solidFill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B47E4FAF-8EDB-6199-A07D-507B20157E50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F6C19339-18A0-16BF-5E28-14F0E11CF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639" y="6409148"/>
            <a:ext cx="2118757" cy="252360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0B39902B-C1ED-5E1F-4BC3-B4F06E63AC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715D64DD-CE09-7756-3D2A-9EC092E3A6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088" y="3049194"/>
            <a:ext cx="2013857" cy="759612"/>
          </a:xfrm>
          <a:prstGeom prst="rect">
            <a:avLst/>
          </a:prstGeom>
        </p:spPr>
      </p:pic>
      <p:sp>
        <p:nvSpPr>
          <p:cNvPr id="14" name="مستطيل 13">
            <a:extLst>
              <a:ext uri="{FF2B5EF4-FFF2-40B4-BE49-F238E27FC236}">
                <a16:creationId xmlns:a16="http://schemas.microsoft.com/office/drawing/2014/main" id="{7046D522-9E3C-EC80-D100-6C7F4E917143}"/>
              </a:ext>
            </a:extLst>
          </p:cNvPr>
          <p:cNvSpPr/>
          <p:nvPr/>
        </p:nvSpPr>
        <p:spPr>
          <a:xfrm>
            <a:off x="9799825" y="6181329"/>
            <a:ext cx="2258292" cy="5447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8347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1923B131-A064-88F0-CDC9-5E16EE42D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711467" cy="6858000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BF82E788-7FCB-6E8D-D1D0-A328C0F018E1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9104DD62-03E0-22C4-E545-AD949ED43FA5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B284F05B-A665-4C99-0EA7-C7D04E947607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نوع التربة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C9C4DB62-7F64-32F6-3D5A-BD0C3FA1A1DF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CAB11C4B-B868-6A9B-6B00-8558EF1CB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21D08CFC-D81C-1366-9095-2134B22437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5609" y="6371455"/>
            <a:ext cx="2383939" cy="202482"/>
          </a:xfrm>
          <a:prstGeom prst="rect">
            <a:avLst/>
          </a:prstGeom>
        </p:spPr>
      </p:pic>
      <p:sp>
        <p:nvSpPr>
          <p:cNvPr id="11" name="مستطيل 10">
            <a:extLst>
              <a:ext uri="{FF2B5EF4-FFF2-40B4-BE49-F238E27FC236}">
                <a16:creationId xmlns:a16="http://schemas.microsoft.com/office/drawing/2014/main" id="{DAEF5568-FA10-8768-4B92-8576DA40BD6A}"/>
              </a:ext>
            </a:extLst>
          </p:cNvPr>
          <p:cNvSpPr/>
          <p:nvPr/>
        </p:nvSpPr>
        <p:spPr>
          <a:xfrm>
            <a:off x="9799825" y="6181329"/>
            <a:ext cx="2258292" cy="5447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graphicFrame>
        <p:nvGraphicFramePr>
          <p:cNvPr id="12" name="مخطط 11">
            <a:extLst>
              <a:ext uri="{FF2B5EF4-FFF2-40B4-BE49-F238E27FC236}">
                <a16:creationId xmlns:a16="http://schemas.microsoft.com/office/drawing/2014/main" id="{6324D1EA-F260-AAF3-2B87-38B7398E4B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3005785"/>
              </p:ext>
            </p:extLst>
          </p:nvPr>
        </p:nvGraphicFramePr>
        <p:xfrm>
          <a:off x="9822872" y="4404659"/>
          <a:ext cx="2118853" cy="1641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مستطيل 12">
            <a:extLst>
              <a:ext uri="{FF2B5EF4-FFF2-40B4-BE49-F238E27FC236}">
                <a16:creationId xmlns:a16="http://schemas.microsoft.com/office/drawing/2014/main" id="{228DAF8A-C7FA-A621-4A5B-8AFBCF93532D}"/>
              </a:ext>
            </a:extLst>
          </p:cNvPr>
          <p:cNvSpPr/>
          <p:nvPr/>
        </p:nvSpPr>
        <p:spPr>
          <a:xfrm>
            <a:off x="11400503" y="3429000"/>
            <a:ext cx="541222" cy="247176"/>
          </a:xfrm>
          <a:prstGeom prst="rect">
            <a:avLst/>
          </a:prstGeom>
          <a:solidFill>
            <a:srgbClr val="E9D2A8"/>
          </a:solidFill>
          <a:ln>
            <a:solidFill>
              <a:srgbClr val="CEE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AB4FE4BD-B15F-5C21-F91B-428A94C64964}"/>
              </a:ext>
            </a:extLst>
          </p:cNvPr>
          <p:cNvSpPr txBox="1"/>
          <p:nvPr/>
        </p:nvSpPr>
        <p:spPr>
          <a:xfrm>
            <a:off x="9603933" y="3383311"/>
            <a:ext cx="1809851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التربة الطفيلية </a:t>
            </a:r>
            <a:endParaRPr lang="ar-IL" sz="1600" dirty="0"/>
          </a:p>
        </p:txBody>
      </p:sp>
    </p:spTree>
    <p:extLst>
      <p:ext uri="{BB962C8B-B14F-4D97-AF65-F5344CB8AC3E}">
        <p14:creationId xmlns:p14="http://schemas.microsoft.com/office/powerpoint/2010/main" val="11139182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1923B131-A064-88F0-CDC9-5E16EE42D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9711466" cy="6857998"/>
          </a:xfrm>
          <a:prstGeom prst="rect">
            <a:avLst/>
          </a:prstGeom>
        </p:spPr>
      </p:pic>
      <p:graphicFrame>
        <p:nvGraphicFramePr>
          <p:cNvPr id="5" name="مخطط 4">
            <a:extLst>
              <a:ext uri="{FF2B5EF4-FFF2-40B4-BE49-F238E27FC236}">
                <a16:creationId xmlns:a16="http://schemas.microsoft.com/office/drawing/2014/main" id="{845D663B-C0DC-170A-2D79-68DB15436968}"/>
              </a:ext>
            </a:extLst>
          </p:cNvPr>
          <p:cNvGraphicFramePr/>
          <p:nvPr/>
        </p:nvGraphicFramePr>
        <p:xfrm>
          <a:off x="7930332" y="2240456"/>
          <a:ext cx="3180581" cy="18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مستطيل 1">
            <a:extLst>
              <a:ext uri="{FF2B5EF4-FFF2-40B4-BE49-F238E27FC236}">
                <a16:creationId xmlns:a16="http://schemas.microsoft.com/office/drawing/2014/main" id="{97CB419A-D19B-2848-427A-5B025230F8D4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DD60AFB1-1EB2-28FD-3489-7438ACDF1A23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F00DAC27-40C8-C211-3895-39354AF01722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تصنيف الأراضي الزراعية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9AB6E5A6-BDAF-C1C5-D8DC-9ED09E4004DE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B555CACE-C53A-FCA5-DD30-E8E70BD74C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B8FA8317-6628-6F7F-2644-D291D48D6A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5609" y="6371455"/>
            <a:ext cx="2383939" cy="202482"/>
          </a:xfrm>
          <a:prstGeom prst="rect">
            <a:avLst/>
          </a:prstGeom>
        </p:spPr>
      </p:pic>
      <p:sp>
        <p:nvSpPr>
          <p:cNvPr id="11" name="مستطيل 10">
            <a:extLst>
              <a:ext uri="{FF2B5EF4-FFF2-40B4-BE49-F238E27FC236}">
                <a16:creationId xmlns:a16="http://schemas.microsoft.com/office/drawing/2014/main" id="{BE4E7986-E6A0-6A18-02BD-2A981A89C2E4}"/>
              </a:ext>
            </a:extLst>
          </p:cNvPr>
          <p:cNvSpPr/>
          <p:nvPr/>
        </p:nvSpPr>
        <p:spPr>
          <a:xfrm>
            <a:off x="9799825" y="6181329"/>
            <a:ext cx="2258292" cy="5447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graphicFrame>
        <p:nvGraphicFramePr>
          <p:cNvPr id="12" name="مخطط 11">
            <a:extLst>
              <a:ext uri="{FF2B5EF4-FFF2-40B4-BE49-F238E27FC236}">
                <a16:creationId xmlns:a16="http://schemas.microsoft.com/office/drawing/2014/main" id="{2D9CBC0E-1670-F3FF-39E4-73BF0331EA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8239704"/>
              </p:ext>
            </p:extLst>
          </p:nvPr>
        </p:nvGraphicFramePr>
        <p:xfrm>
          <a:off x="9822872" y="4404659"/>
          <a:ext cx="2118853" cy="1641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مستطيل 12">
            <a:extLst>
              <a:ext uri="{FF2B5EF4-FFF2-40B4-BE49-F238E27FC236}">
                <a16:creationId xmlns:a16="http://schemas.microsoft.com/office/drawing/2014/main" id="{EA457E13-88C4-C5E7-0FBF-F766EE447F43}"/>
              </a:ext>
            </a:extLst>
          </p:cNvPr>
          <p:cNvSpPr/>
          <p:nvPr/>
        </p:nvSpPr>
        <p:spPr>
          <a:xfrm>
            <a:off x="11400503" y="3429000"/>
            <a:ext cx="541222" cy="247176"/>
          </a:xfrm>
          <a:prstGeom prst="rect">
            <a:avLst/>
          </a:prstGeom>
          <a:solidFill>
            <a:srgbClr val="65845A"/>
          </a:solidFill>
          <a:ln>
            <a:solidFill>
              <a:srgbClr val="CEE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591017B3-FC6E-2787-84FE-04E794EFE759}"/>
              </a:ext>
            </a:extLst>
          </p:cNvPr>
          <p:cNvSpPr txBox="1"/>
          <p:nvPr/>
        </p:nvSpPr>
        <p:spPr>
          <a:xfrm>
            <a:off x="9603933" y="3383311"/>
            <a:ext cx="1809851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أراضي منخفضة القيمة </a:t>
            </a:r>
            <a:endParaRPr lang="ar-IL" sz="1600" dirty="0"/>
          </a:p>
        </p:txBody>
      </p:sp>
    </p:spTree>
    <p:extLst>
      <p:ext uri="{BB962C8B-B14F-4D97-AF65-F5344CB8AC3E}">
        <p14:creationId xmlns:p14="http://schemas.microsoft.com/office/powerpoint/2010/main" val="11119575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1923B131-A064-88F0-CDC9-5E16EE42D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711468" cy="6858000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6DABF0E4-3CD3-A944-C5AD-97F687FDC4D6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9ED44C69-56C5-D8FC-1502-5B5C31709E1F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D26ABACD-EC37-7CE9-6410-110338756527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تصنيف الغطاء الأرضي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88F36685-D3F8-F4EA-5626-0DAE128445E4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4220BFC2-35AC-93BA-B1B8-3F93F92D0F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7A39CBB5-DD63-9AF6-BBB7-9198502935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5609" y="6371455"/>
            <a:ext cx="2383939" cy="202482"/>
          </a:xfrm>
          <a:prstGeom prst="rect">
            <a:avLst/>
          </a:prstGeom>
        </p:spPr>
      </p:pic>
      <p:sp>
        <p:nvSpPr>
          <p:cNvPr id="11" name="مستطيل 10">
            <a:extLst>
              <a:ext uri="{FF2B5EF4-FFF2-40B4-BE49-F238E27FC236}">
                <a16:creationId xmlns:a16="http://schemas.microsoft.com/office/drawing/2014/main" id="{ABE453DE-990B-6443-CA2A-73C8F3B60875}"/>
              </a:ext>
            </a:extLst>
          </p:cNvPr>
          <p:cNvSpPr/>
          <p:nvPr/>
        </p:nvSpPr>
        <p:spPr>
          <a:xfrm>
            <a:off x="9799825" y="6181329"/>
            <a:ext cx="2258292" cy="5447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graphicFrame>
        <p:nvGraphicFramePr>
          <p:cNvPr id="12" name="مخطط 11">
            <a:extLst>
              <a:ext uri="{FF2B5EF4-FFF2-40B4-BE49-F238E27FC236}">
                <a16:creationId xmlns:a16="http://schemas.microsoft.com/office/drawing/2014/main" id="{A4746482-877E-CB40-C7B6-C70D172ED6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9835428"/>
              </p:ext>
            </p:extLst>
          </p:nvPr>
        </p:nvGraphicFramePr>
        <p:xfrm>
          <a:off x="9822872" y="4419173"/>
          <a:ext cx="2118853" cy="1641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مستطيل 17">
            <a:extLst>
              <a:ext uri="{FF2B5EF4-FFF2-40B4-BE49-F238E27FC236}">
                <a16:creationId xmlns:a16="http://schemas.microsoft.com/office/drawing/2014/main" id="{B286F648-92E5-E1E4-C576-839EA7B4CCD5}"/>
              </a:ext>
            </a:extLst>
          </p:cNvPr>
          <p:cNvSpPr/>
          <p:nvPr/>
        </p:nvSpPr>
        <p:spPr>
          <a:xfrm>
            <a:off x="11400503" y="3038366"/>
            <a:ext cx="541222" cy="247176"/>
          </a:xfrm>
          <a:prstGeom prst="rect">
            <a:avLst/>
          </a:prstGeom>
          <a:solidFill>
            <a:srgbClr val="B69D75"/>
          </a:solidFill>
          <a:ln>
            <a:solidFill>
              <a:srgbClr val="9F86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9" name="مستطيل 18">
            <a:extLst>
              <a:ext uri="{FF2B5EF4-FFF2-40B4-BE49-F238E27FC236}">
                <a16:creationId xmlns:a16="http://schemas.microsoft.com/office/drawing/2014/main" id="{8DBAB315-B10F-B7A4-2F5E-CF83E8EFADF1}"/>
              </a:ext>
            </a:extLst>
          </p:cNvPr>
          <p:cNvSpPr/>
          <p:nvPr/>
        </p:nvSpPr>
        <p:spPr>
          <a:xfrm>
            <a:off x="11400503" y="3414772"/>
            <a:ext cx="541222" cy="247176"/>
          </a:xfrm>
          <a:prstGeom prst="rect">
            <a:avLst/>
          </a:prstGeom>
          <a:solidFill>
            <a:srgbClr val="CEE5B0"/>
          </a:solidFill>
          <a:ln>
            <a:solidFill>
              <a:srgbClr val="CEE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20" name="مربع نص 19">
            <a:extLst>
              <a:ext uri="{FF2B5EF4-FFF2-40B4-BE49-F238E27FC236}">
                <a16:creationId xmlns:a16="http://schemas.microsoft.com/office/drawing/2014/main" id="{DC1CF9BE-992B-998F-1C96-690A9386D70F}"/>
              </a:ext>
            </a:extLst>
          </p:cNvPr>
          <p:cNvSpPr txBox="1"/>
          <p:nvPr/>
        </p:nvSpPr>
        <p:spPr>
          <a:xfrm>
            <a:off x="9799825" y="2984126"/>
            <a:ext cx="154497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كثبان رملية </a:t>
            </a:r>
            <a:endParaRPr lang="ar-IL" sz="1600" dirty="0"/>
          </a:p>
        </p:txBody>
      </p:sp>
      <p:sp>
        <p:nvSpPr>
          <p:cNvPr id="21" name="مربع نص 20">
            <a:extLst>
              <a:ext uri="{FF2B5EF4-FFF2-40B4-BE49-F238E27FC236}">
                <a16:creationId xmlns:a16="http://schemas.microsoft.com/office/drawing/2014/main" id="{AD41B908-0FB6-9450-C6DE-3C9DCB6ADA20}"/>
              </a:ext>
            </a:extLst>
          </p:cNvPr>
          <p:cNvSpPr txBox="1"/>
          <p:nvPr/>
        </p:nvSpPr>
        <p:spPr>
          <a:xfrm>
            <a:off x="9571703" y="3353694"/>
            <a:ext cx="180985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مناطق مفتوحة بنباتات قليلة او معدومة </a:t>
            </a:r>
            <a:endParaRPr lang="ar-IL" sz="1600" dirty="0"/>
          </a:p>
        </p:txBody>
      </p:sp>
      <p:sp>
        <p:nvSpPr>
          <p:cNvPr id="22" name="مستطيل 21">
            <a:extLst>
              <a:ext uri="{FF2B5EF4-FFF2-40B4-BE49-F238E27FC236}">
                <a16:creationId xmlns:a16="http://schemas.microsoft.com/office/drawing/2014/main" id="{7F0B0C2E-52AE-DEC9-0F02-35B8760CE7D5}"/>
              </a:ext>
            </a:extLst>
          </p:cNvPr>
          <p:cNvSpPr/>
          <p:nvPr/>
        </p:nvSpPr>
        <p:spPr>
          <a:xfrm>
            <a:off x="11381553" y="2661960"/>
            <a:ext cx="541222" cy="247176"/>
          </a:xfrm>
          <a:prstGeom prst="rect">
            <a:avLst/>
          </a:prstGeom>
          <a:solidFill>
            <a:srgbClr val="C0BCB3"/>
          </a:solidFill>
          <a:ln>
            <a:solidFill>
              <a:srgbClr val="C0BC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23" name="مربع نص 22">
            <a:extLst>
              <a:ext uri="{FF2B5EF4-FFF2-40B4-BE49-F238E27FC236}">
                <a16:creationId xmlns:a16="http://schemas.microsoft.com/office/drawing/2014/main" id="{95FACDB1-491E-F372-A121-1CC875BBDC9B}"/>
              </a:ext>
            </a:extLst>
          </p:cNvPr>
          <p:cNvSpPr txBox="1"/>
          <p:nvPr/>
        </p:nvSpPr>
        <p:spPr>
          <a:xfrm>
            <a:off x="9799825" y="2619110"/>
            <a:ext cx="154497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عشب طبيعي </a:t>
            </a:r>
            <a:endParaRPr lang="ar-IL" sz="1600" dirty="0"/>
          </a:p>
        </p:txBody>
      </p:sp>
    </p:spTree>
    <p:extLst>
      <p:ext uri="{BB962C8B-B14F-4D97-AF65-F5344CB8AC3E}">
        <p14:creationId xmlns:p14="http://schemas.microsoft.com/office/powerpoint/2010/main" val="24934980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1923B131-A064-88F0-CDC9-5E16EE42D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0492" y="0"/>
            <a:ext cx="9711467" cy="6857999"/>
          </a:xfrm>
          <a:prstGeom prst="rect">
            <a:avLst/>
          </a:prstGeom>
        </p:spPr>
      </p:pic>
      <p:graphicFrame>
        <p:nvGraphicFramePr>
          <p:cNvPr id="5" name="مخطط 4">
            <a:extLst>
              <a:ext uri="{FF2B5EF4-FFF2-40B4-BE49-F238E27FC236}">
                <a16:creationId xmlns:a16="http://schemas.microsoft.com/office/drawing/2014/main" id="{845D663B-C0DC-170A-2D79-68DB15436968}"/>
              </a:ext>
            </a:extLst>
          </p:cNvPr>
          <p:cNvGraphicFramePr/>
          <p:nvPr/>
        </p:nvGraphicFramePr>
        <p:xfrm>
          <a:off x="7945872" y="2154731"/>
          <a:ext cx="3583858" cy="18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مستطيل 1">
            <a:extLst>
              <a:ext uri="{FF2B5EF4-FFF2-40B4-BE49-F238E27FC236}">
                <a16:creationId xmlns:a16="http://schemas.microsoft.com/office/drawing/2014/main" id="{0135389A-8298-A3B0-BEA9-450056EEFFE0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96635FF8-97FE-6B0A-C9E0-65F0E730DEB1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CFEECBC1-C068-4A3B-9C6F-B8650DEA4F6C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تصنيف حساسية المياه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83AC1D7B-A0D1-03EF-1057-91FFE9743EB4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15753354-F64A-7A06-787D-C9D15D8B17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sp>
        <p:nvSpPr>
          <p:cNvPr id="10" name="مستطيل 9">
            <a:extLst>
              <a:ext uri="{FF2B5EF4-FFF2-40B4-BE49-F238E27FC236}">
                <a16:creationId xmlns:a16="http://schemas.microsoft.com/office/drawing/2014/main" id="{F4BCAAFF-32E3-96F8-BED7-2C2D0C294E16}"/>
              </a:ext>
            </a:extLst>
          </p:cNvPr>
          <p:cNvSpPr/>
          <p:nvPr/>
        </p:nvSpPr>
        <p:spPr>
          <a:xfrm>
            <a:off x="11465117" y="2991459"/>
            <a:ext cx="541222" cy="247176"/>
          </a:xfrm>
          <a:prstGeom prst="rect">
            <a:avLst/>
          </a:prstGeom>
          <a:solidFill>
            <a:srgbClr val="45537A"/>
          </a:solidFill>
          <a:ln>
            <a:solidFill>
              <a:srgbClr val="4553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92972AE5-7F14-828B-5077-3B2E05BC214D}"/>
              </a:ext>
            </a:extLst>
          </p:cNvPr>
          <p:cNvSpPr/>
          <p:nvPr/>
        </p:nvSpPr>
        <p:spPr>
          <a:xfrm>
            <a:off x="11478328" y="3429000"/>
            <a:ext cx="541222" cy="247176"/>
          </a:xfrm>
          <a:prstGeom prst="rect">
            <a:avLst/>
          </a:prstGeom>
          <a:solidFill>
            <a:srgbClr val="B9BECD"/>
          </a:solidFill>
          <a:ln>
            <a:solidFill>
              <a:srgbClr val="B9BE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dirty="0"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3ACD5739-2510-9FF2-ECDD-A6456EF1C6C3}"/>
              </a:ext>
            </a:extLst>
          </p:cNvPr>
          <p:cNvSpPr txBox="1"/>
          <p:nvPr/>
        </p:nvSpPr>
        <p:spPr>
          <a:xfrm>
            <a:off x="9763906" y="2969815"/>
            <a:ext cx="165382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أراضي عالية المقاومة</a:t>
            </a:r>
            <a:endParaRPr lang="ar-IL" sz="1600" dirty="0"/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C9DE8E0E-5E78-2899-B59B-7ED3011DDACF}"/>
              </a:ext>
            </a:extLst>
          </p:cNvPr>
          <p:cNvSpPr txBox="1"/>
          <p:nvPr/>
        </p:nvSpPr>
        <p:spPr>
          <a:xfrm>
            <a:off x="9760048" y="3353694"/>
            <a:ext cx="162150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أراضي متوسطة المقاومة</a:t>
            </a:r>
            <a:endParaRPr lang="ar-IL" sz="1600" dirty="0"/>
          </a:p>
        </p:txBody>
      </p:sp>
      <p:pic>
        <p:nvPicPr>
          <p:cNvPr id="14" name="صورة 13">
            <a:extLst>
              <a:ext uri="{FF2B5EF4-FFF2-40B4-BE49-F238E27FC236}">
                <a16:creationId xmlns:a16="http://schemas.microsoft.com/office/drawing/2014/main" id="{AEDD182A-5290-EE62-306E-ADF04C86F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5609" y="6371455"/>
            <a:ext cx="2383939" cy="202482"/>
          </a:xfrm>
          <a:prstGeom prst="rect">
            <a:avLst/>
          </a:prstGeom>
        </p:spPr>
      </p:pic>
      <p:graphicFrame>
        <p:nvGraphicFramePr>
          <p:cNvPr id="15" name="مخطط 14">
            <a:extLst>
              <a:ext uri="{FF2B5EF4-FFF2-40B4-BE49-F238E27FC236}">
                <a16:creationId xmlns:a16="http://schemas.microsoft.com/office/drawing/2014/main" id="{7076BD32-9778-639C-982D-E1B754C347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5200926"/>
              </p:ext>
            </p:extLst>
          </p:nvPr>
        </p:nvGraphicFramePr>
        <p:xfrm>
          <a:off x="9822872" y="4404659"/>
          <a:ext cx="2118853" cy="1641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مستطيل 16">
            <a:extLst>
              <a:ext uri="{FF2B5EF4-FFF2-40B4-BE49-F238E27FC236}">
                <a16:creationId xmlns:a16="http://schemas.microsoft.com/office/drawing/2014/main" id="{3399256A-57ED-56A1-FE86-F762233D3E73}"/>
              </a:ext>
            </a:extLst>
          </p:cNvPr>
          <p:cNvSpPr/>
          <p:nvPr/>
        </p:nvSpPr>
        <p:spPr>
          <a:xfrm>
            <a:off x="9799825" y="6181329"/>
            <a:ext cx="2258292" cy="5447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7315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1923B131-A064-88F0-CDC9-5E16EE42D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711467" cy="6857999"/>
          </a:xfrm>
          <a:prstGeom prst="rect">
            <a:avLst/>
          </a:prstGeom>
        </p:spPr>
      </p:pic>
      <p:graphicFrame>
        <p:nvGraphicFramePr>
          <p:cNvPr id="5" name="مخطط 4">
            <a:extLst>
              <a:ext uri="{FF2B5EF4-FFF2-40B4-BE49-F238E27FC236}">
                <a16:creationId xmlns:a16="http://schemas.microsoft.com/office/drawing/2014/main" id="{845D663B-C0DC-170A-2D79-68DB15436968}"/>
              </a:ext>
            </a:extLst>
          </p:cNvPr>
          <p:cNvGraphicFramePr/>
          <p:nvPr/>
        </p:nvGraphicFramePr>
        <p:xfrm>
          <a:off x="7945872" y="1458752"/>
          <a:ext cx="3583858" cy="18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مخطط 1">
            <a:extLst>
              <a:ext uri="{FF2B5EF4-FFF2-40B4-BE49-F238E27FC236}">
                <a16:creationId xmlns:a16="http://schemas.microsoft.com/office/drawing/2014/main" id="{CC139F9B-CBF6-C703-E78A-2A8944EAA0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0397005"/>
              </p:ext>
            </p:extLst>
          </p:nvPr>
        </p:nvGraphicFramePr>
        <p:xfrm>
          <a:off x="4572828" y="3347384"/>
          <a:ext cx="3486150" cy="211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مستطيل 3">
            <a:extLst>
              <a:ext uri="{FF2B5EF4-FFF2-40B4-BE49-F238E27FC236}">
                <a16:creationId xmlns:a16="http://schemas.microsoft.com/office/drawing/2014/main" id="{BA261B55-6BE5-54C8-555E-237F54BE7038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C40814F2-C257-8759-9D1A-7450E79DF72D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075EABC2-39AF-3FD9-8AF4-155BFBC19B43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تصنيف درجة الحرارة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31B57082-1947-F3AB-8245-FD856A935C13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مخطط 9">
            <a:extLst>
              <a:ext uri="{FF2B5EF4-FFF2-40B4-BE49-F238E27FC236}">
                <a16:creationId xmlns:a16="http://schemas.microsoft.com/office/drawing/2014/main" id="{6021254A-3833-3085-981D-DAD61B2B1A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0376289"/>
              </p:ext>
            </p:extLst>
          </p:nvPr>
        </p:nvGraphicFramePr>
        <p:xfrm>
          <a:off x="9822872" y="4404659"/>
          <a:ext cx="2118853" cy="1641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صورة 10">
            <a:extLst>
              <a:ext uri="{FF2B5EF4-FFF2-40B4-BE49-F238E27FC236}">
                <a16:creationId xmlns:a16="http://schemas.microsoft.com/office/drawing/2014/main" id="{4125E57A-E794-3626-3383-76546FAD32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sp>
        <p:nvSpPr>
          <p:cNvPr id="16" name="مستطيل 15">
            <a:extLst>
              <a:ext uri="{FF2B5EF4-FFF2-40B4-BE49-F238E27FC236}">
                <a16:creationId xmlns:a16="http://schemas.microsoft.com/office/drawing/2014/main" id="{C36A8DB0-9CFD-00A3-0EE5-A091AF668D62}"/>
              </a:ext>
            </a:extLst>
          </p:cNvPr>
          <p:cNvSpPr/>
          <p:nvPr/>
        </p:nvSpPr>
        <p:spPr>
          <a:xfrm>
            <a:off x="11400503" y="3038366"/>
            <a:ext cx="541222" cy="247176"/>
          </a:xfrm>
          <a:prstGeom prst="rect">
            <a:avLst/>
          </a:prstGeom>
          <a:solidFill>
            <a:srgbClr val="E9C58C"/>
          </a:solidFill>
          <a:ln>
            <a:solidFill>
              <a:srgbClr val="E9C5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8" name="مستطيل 17">
            <a:extLst>
              <a:ext uri="{FF2B5EF4-FFF2-40B4-BE49-F238E27FC236}">
                <a16:creationId xmlns:a16="http://schemas.microsoft.com/office/drawing/2014/main" id="{FBBF38A1-F359-90E0-1E11-2FD1EA6E9F34}"/>
              </a:ext>
            </a:extLst>
          </p:cNvPr>
          <p:cNvSpPr/>
          <p:nvPr/>
        </p:nvSpPr>
        <p:spPr>
          <a:xfrm>
            <a:off x="11400503" y="3414772"/>
            <a:ext cx="541222" cy="247176"/>
          </a:xfrm>
          <a:prstGeom prst="rect">
            <a:avLst/>
          </a:prstGeom>
          <a:solidFill>
            <a:srgbClr val="C86833"/>
          </a:solidFill>
          <a:ln>
            <a:solidFill>
              <a:srgbClr val="C868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9" name="مربع نص 18">
            <a:extLst>
              <a:ext uri="{FF2B5EF4-FFF2-40B4-BE49-F238E27FC236}">
                <a16:creationId xmlns:a16="http://schemas.microsoft.com/office/drawing/2014/main" id="{83058F8E-F5E8-3EF0-68D2-88A6F73202A5}"/>
              </a:ext>
            </a:extLst>
          </p:cNvPr>
          <p:cNvSpPr txBox="1"/>
          <p:nvPr/>
        </p:nvSpPr>
        <p:spPr>
          <a:xfrm>
            <a:off x="10485727" y="2984126"/>
            <a:ext cx="85907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17-19</a:t>
            </a:r>
            <a:endParaRPr lang="ar-IL" dirty="0"/>
          </a:p>
        </p:txBody>
      </p:sp>
      <p:sp>
        <p:nvSpPr>
          <p:cNvPr id="20" name="مربع نص 19">
            <a:extLst>
              <a:ext uri="{FF2B5EF4-FFF2-40B4-BE49-F238E27FC236}">
                <a16:creationId xmlns:a16="http://schemas.microsoft.com/office/drawing/2014/main" id="{FAA4550A-36A3-25CF-50E6-2BC5D1D2BF31}"/>
              </a:ext>
            </a:extLst>
          </p:cNvPr>
          <p:cNvSpPr txBox="1"/>
          <p:nvPr/>
        </p:nvSpPr>
        <p:spPr>
          <a:xfrm>
            <a:off x="10522480" y="3353694"/>
            <a:ext cx="85907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19-21</a:t>
            </a:r>
            <a:endParaRPr lang="ar-IL" dirty="0"/>
          </a:p>
        </p:txBody>
      </p:sp>
      <p:pic>
        <p:nvPicPr>
          <p:cNvPr id="22" name="صورة 21">
            <a:extLst>
              <a:ext uri="{FF2B5EF4-FFF2-40B4-BE49-F238E27FC236}">
                <a16:creationId xmlns:a16="http://schemas.microsoft.com/office/drawing/2014/main" id="{804CD648-CB8C-3C6F-6D40-A4411B8564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35609" y="6371455"/>
            <a:ext cx="2383939" cy="202482"/>
          </a:xfrm>
          <a:prstGeom prst="rect">
            <a:avLst/>
          </a:prstGeom>
        </p:spPr>
      </p:pic>
      <p:sp>
        <p:nvSpPr>
          <p:cNvPr id="23" name="مستطيل 22">
            <a:extLst>
              <a:ext uri="{FF2B5EF4-FFF2-40B4-BE49-F238E27FC236}">
                <a16:creationId xmlns:a16="http://schemas.microsoft.com/office/drawing/2014/main" id="{815A740D-809F-2AF8-2F2C-F3E194AE1073}"/>
              </a:ext>
            </a:extLst>
          </p:cNvPr>
          <p:cNvSpPr/>
          <p:nvPr/>
        </p:nvSpPr>
        <p:spPr>
          <a:xfrm>
            <a:off x="9799825" y="6181329"/>
            <a:ext cx="2258292" cy="5447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1698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EC2FA426-1FF2-496B-3998-068799A872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753600" cy="6887753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7D62CE5C-A492-55B7-A9D0-34D1194DA0A1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CF238CAA-E26B-5E1A-A6B9-E02D86E48B97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56D84ED3-D408-0AED-E17D-0C82375ED8EB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التضاريس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F71D7023-AF31-99CF-9718-83CE14D2CB0A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499300E9-82F1-7211-3A93-6657E098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639" y="6409148"/>
            <a:ext cx="2118757" cy="252360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DC08C834-27F7-31AB-160F-762E3F6C64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1C8DE0D1-2CB7-9461-6C0E-8E3FF1D437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9441" y="2458755"/>
            <a:ext cx="1865152" cy="347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143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9DFB374-35EE-F624-1B7F-A94A1B48D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L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0F0C2A5A-4229-0EA5-7165-B8095F6D22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848183" cy="6857999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CA019D56-FC58-56A9-DD35-E396EA7C4D4F}"/>
              </a:ext>
            </a:extLst>
          </p:cNvPr>
          <p:cNvSpPr txBox="1"/>
          <p:nvPr/>
        </p:nvSpPr>
        <p:spPr>
          <a:xfrm>
            <a:off x="9695543" y="124467"/>
            <a:ext cx="2496457" cy="14993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86" b="1" dirty="0">
                <a:solidFill>
                  <a:schemeClr val="bg1"/>
                </a:solidFill>
              </a:rPr>
              <a:t>تقييم بعد  الجامعات و الكليات بالنسبة للموقع  على مستوى الضفة الغربية </a:t>
            </a:r>
            <a:endParaRPr lang="ar-IL" sz="2286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جدول 4">
            <a:extLst>
              <a:ext uri="{FF2B5EF4-FFF2-40B4-BE49-F238E27FC236}">
                <a16:creationId xmlns:a16="http://schemas.microsoft.com/office/drawing/2014/main" id="{D262D3AD-F70E-62A4-91AD-09D97125C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182522"/>
              </p:ext>
            </p:extLst>
          </p:nvPr>
        </p:nvGraphicFramePr>
        <p:xfrm>
          <a:off x="4884028" y="0"/>
          <a:ext cx="4775669" cy="888579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56341">
                  <a:extLst>
                    <a:ext uri="{9D8B030D-6E8A-4147-A177-3AD203B41FA5}">
                      <a16:colId xmlns:a16="http://schemas.microsoft.com/office/drawing/2014/main" val="236671298"/>
                    </a:ext>
                  </a:extLst>
                </a:gridCol>
                <a:gridCol w="1956341">
                  <a:extLst>
                    <a:ext uri="{9D8B030D-6E8A-4147-A177-3AD203B41FA5}">
                      <a16:colId xmlns:a16="http://schemas.microsoft.com/office/drawing/2014/main" val="1113364437"/>
                    </a:ext>
                  </a:extLst>
                </a:gridCol>
                <a:gridCol w="862987">
                  <a:extLst>
                    <a:ext uri="{9D8B030D-6E8A-4147-A177-3AD203B41FA5}">
                      <a16:colId xmlns:a16="http://schemas.microsoft.com/office/drawing/2014/main" val="205765716"/>
                    </a:ext>
                  </a:extLst>
                </a:gridCol>
              </a:tblGrid>
              <a:tr h="209770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الجامعات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البعد الهوائي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التقييم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extLst>
                  <a:ext uri="{0D108BD9-81ED-4DB2-BD59-A6C34878D82A}">
                    <a16:rowId xmlns:a16="http://schemas.microsoft.com/office/drawing/2014/main" val="913281190"/>
                  </a:ext>
                </a:extLst>
              </a:tr>
              <a:tr h="212024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جامعة الاستقلال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8 كم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 rowSpan="8"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ممتاز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extLst>
                  <a:ext uri="{0D108BD9-81ED-4DB2-BD59-A6C34878D82A}">
                    <a16:rowId xmlns:a16="http://schemas.microsoft.com/office/drawing/2014/main" val="2408355374"/>
                  </a:ext>
                </a:extLst>
              </a:tr>
              <a:tr h="209770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كلية الابراهيمي الخليل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14.9 كم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695627"/>
                  </a:ext>
                </a:extLst>
              </a:tr>
              <a:tr h="209770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الكلية العصرية الجامعية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16كم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758282"/>
                  </a:ext>
                </a:extLst>
              </a:tr>
              <a:tr h="209770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جامعة القدس المفتوحة في رام الله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16.3 كم </a:t>
                      </a:r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895619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كلية </a:t>
                      </a:r>
                      <a:r>
                        <a:rPr lang="ar-SA" sz="1400" b="0" dirty="0" err="1"/>
                        <a:t>شميدات</a:t>
                      </a:r>
                      <a:r>
                        <a:rPr lang="ar-SA" sz="1400" b="0" dirty="0"/>
                        <a:t> للبنات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16.4كم 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2504531"/>
                  </a:ext>
                </a:extLst>
              </a:tr>
              <a:tr h="209770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جامعة القدس الخليل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17كم </a:t>
                      </a:r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618678"/>
                  </a:ext>
                </a:extLst>
              </a:tr>
              <a:tr h="209770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جامعة العربية الامريكية في رام الله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19 كم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622959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جامعة بيرزيت في رام الله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>
                          <a:solidFill>
                            <a:schemeClr val="tx1"/>
                          </a:solidFill>
                        </a:rPr>
                        <a:t>20كم 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925948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كلية بيت لحم للكتاب المقدس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23.4 كم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 rowSpan="7"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جيد جدا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extLst>
                  <a:ext uri="{0D108BD9-81ED-4DB2-BD59-A6C34878D82A}">
                    <a16:rowId xmlns:a16="http://schemas.microsoft.com/office/drawing/2014/main" val="2437061778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جامعة بيت لحم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24كم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280096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جامعة الزيتونة في سلفيت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26 كم 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647808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كلية دار الفنون و الثقافة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26كم 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791832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جامعة القدس المفتوحة سلفيت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28 كم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906216"/>
                  </a:ext>
                </a:extLst>
              </a:tr>
              <a:tr h="20977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كلية العروب التقنية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35.4 كم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504182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كلية هشام حجاوي نابلس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37.8 كم </a:t>
                      </a:r>
                    </a:p>
                    <a:p>
                      <a:pPr algn="ctr" rtl="1"/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551486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جامعة النجاح الوطنية </a:t>
                      </a:r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41كم </a:t>
                      </a:r>
                    </a:p>
                  </a:txBody>
                  <a:tcPr marL="45720" marR="45720" marT="22860" marB="22860"/>
                </a:tc>
                <a:tc rowSpan="6"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جيد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extLst>
                  <a:ext uri="{0D108BD9-81ED-4DB2-BD59-A6C34878D82A}">
                    <a16:rowId xmlns:a16="http://schemas.microsoft.com/office/drawing/2014/main" val="1649166788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جامعة القدس المفتوحة نابلس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41.7 كم </a:t>
                      </a:r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sz="1300" dirty="0"/>
                    </a:p>
                  </a:txBody>
                  <a:tcPr marL="64008" marR="64008" marT="32004" marB="32004"/>
                </a:tc>
                <a:extLst>
                  <a:ext uri="{0D108BD9-81ED-4DB2-BD59-A6C34878D82A}">
                    <a16:rowId xmlns:a16="http://schemas.microsoft.com/office/drawing/2014/main" val="1152839233"/>
                  </a:ext>
                </a:extLst>
              </a:tr>
              <a:tr h="258369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جامعة الخليل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44.1 كم </a:t>
                      </a:r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sz="1300" dirty="0"/>
                    </a:p>
                  </a:txBody>
                  <a:tcPr marL="64008" marR="64008" marT="32004" marB="32004"/>
                </a:tc>
                <a:extLst>
                  <a:ext uri="{0D108BD9-81ED-4DB2-BD59-A6C34878D82A}">
                    <a16:rowId xmlns:a16="http://schemas.microsoft.com/office/drawing/2014/main" val="1930252972"/>
                  </a:ext>
                </a:extLst>
              </a:tr>
              <a:tr h="20977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/>
                        <a:t>جامعة البولتيكنيك</a:t>
                      </a:r>
                      <a:endParaRPr lang="ar-SA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44.6 كم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sz="1300" dirty="0"/>
                    </a:p>
                  </a:txBody>
                  <a:tcPr marL="64008" marR="64008" marT="32004" marB="32004"/>
                </a:tc>
                <a:extLst>
                  <a:ext uri="{0D108BD9-81ED-4DB2-BD59-A6C34878D82A}">
                    <a16:rowId xmlns:a16="http://schemas.microsoft.com/office/drawing/2014/main" val="714658522"/>
                  </a:ext>
                </a:extLst>
              </a:tr>
              <a:tr h="371131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/>
                        <a:t>جامعة القدس طوباس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48 كم </a:t>
                      </a:r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sz="1300" dirty="0"/>
                    </a:p>
                  </a:txBody>
                  <a:tcPr marL="64008" marR="64008" marT="32004" marB="32004"/>
                </a:tc>
                <a:extLst>
                  <a:ext uri="{0D108BD9-81ED-4DB2-BD59-A6C34878D82A}">
                    <a16:rowId xmlns:a16="http://schemas.microsoft.com/office/drawing/2014/main" val="3548597165"/>
                  </a:ext>
                </a:extLst>
              </a:tr>
              <a:tr h="394182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dirty="0"/>
                        <a:t>جامعة القدس المفتوحة الخليل</a:t>
                      </a:r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0" dirty="0"/>
                        <a:t>49 كم </a:t>
                      </a:r>
                    </a:p>
                  </a:txBody>
                  <a:tcPr marL="45720" marR="45720" marT="22860" marB="22860"/>
                </a:tc>
                <a:tc vMerge="1">
                  <a:txBody>
                    <a:bodyPr/>
                    <a:lstStyle/>
                    <a:p>
                      <a:pPr rtl="1"/>
                      <a:endParaRPr lang="ar-IL" sz="1300" dirty="0"/>
                    </a:p>
                  </a:txBody>
                  <a:tcPr marL="64008" marR="64008" marT="32004" marB="32004"/>
                </a:tc>
                <a:extLst>
                  <a:ext uri="{0D108BD9-81ED-4DB2-BD59-A6C34878D82A}">
                    <a16:rowId xmlns:a16="http://schemas.microsoft.com/office/drawing/2014/main" val="247419205"/>
                  </a:ext>
                </a:extLst>
              </a:tr>
              <a:tr h="232821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/>
                        <a:t>جامعة القدس المفتوحة جنين </a:t>
                      </a:r>
                      <a:endParaRPr lang="ar-SA" sz="18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0"/>
                        <a:t>65.6 كم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0" dirty="0"/>
                        <a:t>مقبل </a:t>
                      </a:r>
                      <a:endParaRPr lang="ar-IL" sz="1400" b="0" dirty="0"/>
                    </a:p>
                  </a:txBody>
                  <a:tcPr marL="45720" marR="45720" marT="22860" marB="22860"/>
                </a:tc>
                <a:extLst>
                  <a:ext uri="{0D108BD9-81ED-4DB2-BD59-A6C34878D82A}">
                    <a16:rowId xmlns:a16="http://schemas.microsoft.com/office/drawing/2014/main" val="1008883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3192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574D94CD-EB7D-D3AE-4AEB-320F73C81158}"/>
              </a:ext>
            </a:extLst>
          </p:cNvPr>
          <p:cNvSpPr txBox="1"/>
          <p:nvPr/>
        </p:nvSpPr>
        <p:spPr>
          <a:xfrm>
            <a:off x="3115734" y="3039150"/>
            <a:ext cx="5960533" cy="748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defTabSz="1219170" rtl="0">
              <a:buClr>
                <a:srgbClr val="000000"/>
              </a:buClr>
            </a:pPr>
            <a:r>
              <a:rPr lang="ar-SA" sz="4267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برنامج المشروع </a:t>
            </a:r>
            <a:endParaRPr lang="ar-IL" sz="4267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" name="Google Shape;249;p29">
            <a:extLst>
              <a:ext uri="{FF2B5EF4-FFF2-40B4-BE49-F238E27FC236}">
                <a16:creationId xmlns:a16="http://schemas.microsoft.com/office/drawing/2014/main" id="{0D307D07-93F1-038C-0B29-5E2AFAB6F3DE}"/>
              </a:ext>
            </a:extLst>
          </p:cNvPr>
          <p:cNvSpPr/>
          <p:nvPr/>
        </p:nvSpPr>
        <p:spPr>
          <a:xfrm flipH="1">
            <a:off x="1743703" y="5384800"/>
            <a:ext cx="2634733" cy="544867"/>
          </a:xfrm>
          <a:prstGeom prst="chevron">
            <a:avLst>
              <a:gd name="adj" fmla="val 2548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kern="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المخططات الهيكلية </a:t>
            </a:r>
            <a:endParaRPr sz="2400" kern="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Google Shape;251;p29">
            <a:extLst>
              <a:ext uri="{FF2B5EF4-FFF2-40B4-BE49-F238E27FC236}">
                <a16:creationId xmlns:a16="http://schemas.microsoft.com/office/drawing/2014/main" id="{D59C1BCA-1D6B-5870-EA5D-CBA280C6ACD3}"/>
              </a:ext>
            </a:extLst>
          </p:cNvPr>
          <p:cNvSpPr/>
          <p:nvPr/>
        </p:nvSpPr>
        <p:spPr>
          <a:xfrm flipH="1">
            <a:off x="4778634" y="5384800"/>
            <a:ext cx="3034933" cy="544867"/>
          </a:xfrm>
          <a:prstGeom prst="chevron">
            <a:avLst>
              <a:gd name="adj" fmla="val 2548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kern="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فكرة المشروع </a:t>
            </a:r>
            <a:endParaRPr sz="2400" kern="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Google Shape;252;p29">
            <a:extLst>
              <a:ext uri="{FF2B5EF4-FFF2-40B4-BE49-F238E27FC236}">
                <a16:creationId xmlns:a16="http://schemas.microsoft.com/office/drawing/2014/main" id="{F177B629-6750-1C99-3704-8A30FAAE2B16}"/>
              </a:ext>
            </a:extLst>
          </p:cNvPr>
          <p:cNvSpPr/>
          <p:nvPr/>
        </p:nvSpPr>
        <p:spPr>
          <a:xfrm flipH="1">
            <a:off x="8213761" y="5384800"/>
            <a:ext cx="3097705" cy="544867"/>
          </a:xfrm>
          <a:prstGeom prst="chevron">
            <a:avLst>
              <a:gd name="adj" fmla="val 2548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kern="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العلاقات </a:t>
            </a:r>
            <a:endParaRPr sz="2400" kern="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465186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5"/>
          <p:cNvPicPr preferRelativeResize="0"/>
          <p:nvPr/>
        </p:nvPicPr>
        <p:blipFill>
          <a:blip r:embed="rId3"/>
          <a:srcRect t="12499" b="12499"/>
          <a:stretch/>
        </p:blipFill>
        <p:spPr>
          <a:xfrm flipH="1">
            <a:off x="1085850" y="990600"/>
            <a:ext cx="5886450" cy="5657850"/>
          </a:xfrm>
          <a:prstGeom prst="parallelogram">
            <a:avLst>
              <a:gd name="adj" fmla="val 51555"/>
            </a:avLst>
          </a:prstGeom>
          <a:noFill/>
          <a:ln>
            <a:noFill/>
          </a:ln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5B24288D-5F25-2BE6-1637-E05A2CE8146A}"/>
              </a:ext>
            </a:extLst>
          </p:cNvPr>
          <p:cNvSpPr txBox="1"/>
          <p:nvPr/>
        </p:nvSpPr>
        <p:spPr>
          <a:xfrm>
            <a:off x="5978978" y="3215759"/>
            <a:ext cx="5685367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80990" indent="-380990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SA" sz="2000" kern="0" dirty="0">
                <a:latin typeface="Arial"/>
                <a:cs typeface="Arial"/>
                <a:sym typeface="Arial"/>
              </a:rPr>
              <a:t>ضعف توجه وتحفيز وتمويل البحث العلمي. </a:t>
            </a:r>
          </a:p>
          <a:p>
            <a:pPr marL="380990" indent="-380990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SA" sz="2000" kern="0" dirty="0">
                <a:latin typeface="Arial"/>
                <a:cs typeface="Arial"/>
                <a:sym typeface="Arial"/>
              </a:rPr>
              <a:t>عدم وجود هيئة لتنظيم قطاع تكنولوجيا المعلومات والاتصالات.</a:t>
            </a:r>
          </a:p>
          <a:p>
            <a:pPr marL="380990" indent="-380990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SA" sz="2000" kern="0" dirty="0">
                <a:latin typeface="Arial"/>
                <a:cs typeface="Arial"/>
                <a:sym typeface="Arial"/>
              </a:rPr>
              <a:t>ضعف البيئة الحاضنة للريادة والتميز و الابتكار .</a:t>
            </a:r>
          </a:p>
          <a:p>
            <a:pPr marL="380990" indent="-380990" defTabSz="121917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SA" sz="2000" kern="0" dirty="0">
                <a:latin typeface="Arial"/>
                <a:cs typeface="Arial"/>
                <a:sym typeface="Arial"/>
              </a:rPr>
              <a:t>ضعف الشركات المحلية وعدم قدرتها على المنافسة محلياً وخارجياً مع الشركات العالمية.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7EFD3C31-3FD5-5EF1-3813-4208584187A7}"/>
              </a:ext>
            </a:extLst>
          </p:cNvPr>
          <p:cNvSpPr txBox="1"/>
          <p:nvPr/>
        </p:nvSpPr>
        <p:spPr>
          <a:xfrm>
            <a:off x="5777895" y="1923179"/>
            <a:ext cx="6431038" cy="163121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marL="457200" indent="-457200" defTabSz="1219170">
              <a:buClr>
                <a:srgbClr val="000000"/>
              </a:buClr>
              <a:buFont typeface="Wingdings" panose="05000000000000000000" pitchFamily="2" charset="2"/>
              <a:buChar char="v"/>
            </a:pPr>
            <a:r>
              <a:rPr lang="ar-SA" sz="2400" b="1" dirty="0"/>
              <a:t>التوجه العالمي نحو دعم مثل هذه المشاريع .</a:t>
            </a:r>
          </a:p>
          <a:p>
            <a:pPr defTabSz="1219170">
              <a:buClr>
                <a:srgbClr val="000000"/>
              </a:buClr>
            </a:pPr>
            <a:endParaRPr lang="ar-SA" sz="2400" b="1" dirty="0"/>
          </a:p>
          <a:p>
            <a:pPr marL="457200" indent="-457200" defTabSz="1219170">
              <a:buClr>
                <a:srgbClr val="000000"/>
              </a:buClr>
              <a:buFont typeface="Wingdings" panose="05000000000000000000" pitchFamily="2" charset="2"/>
              <a:buChar char="v"/>
            </a:pPr>
            <a:r>
              <a:rPr lang="ar-SA" sz="2400" b="1" kern="0" dirty="0">
                <a:latin typeface="Arial"/>
                <a:cs typeface="Arial"/>
                <a:sym typeface="Arial"/>
              </a:rPr>
              <a:t>بناء على عنقود التكنولوجيا و الإدارة العامة :-</a:t>
            </a:r>
            <a:endParaRPr lang="ar-SA" sz="2800" b="1" kern="0" dirty="0">
              <a:latin typeface="Arial"/>
              <a:cs typeface="Arial"/>
              <a:sym typeface="Arial"/>
            </a:endParaRPr>
          </a:p>
          <a:p>
            <a:pPr algn="l" defTabSz="1219170">
              <a:buClr>
                <a:srgbClr val="000000"/>
              </a:buClr>
            </a:pPr>
            <a:r>
              <a:rPr lang="ar-SA" sz="2800" b="1" kern="0" dirty="0">
                <a:latin typeface="Arial"/>
                <a:cs typeface="Arial"/>
                <a:sym typeface="Arial"/>
              </a:rPr>
              <a:t> 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6F4DB5EC-142B-6AC1-BA5E-4223E09914A5}"/>
              </a:ext>
            </a:extLst>
          </p:cNvPr>
          <p:cNvSpPr txBox="1"/>
          <p:nvPr/>
        </p:nvSpPr>
        <p:spPr>
          <a:xfrm>
            <a:off x="3467100" y="629646"/>
            <a:ext cx="701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مبررات اختيار المشروع  </a:t>
            </a:r>
            <a:endParaRPr lang="ar-IL" sz="24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B18AED11-26F0-1700-30C8-80F8D848F6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94"/>
            <a:ext cx="9707520" cy="6855212"/>
          </a:xfrm>
          <a:prstGeom prst="rect">
            <a:avLst/>
          </a:prstGeom>
        </p:spPr>
      </p:pic>
      <p:sp>
        <p:nvSpPr>
          <p:cNvPr id="6" name="مستطيل 5">
            <a:extLst>
              <a:ext uri="{FF2B5EF4-FFF2-40B4-BE49-F238E27FC236}">
                <a16:creationId xmlns:a16="http://schemas.microsoft.com/office/drawing/2014/main" id="{E88AC096-F917-0EE5-8931-E523EA18304A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432BA11C-CA1B-7D7C-97DB-6872A62265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A80BD187-2B84-0180-3275-A38C774DA146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x-none" b="1" dirty="0">
              <a:solidFill>
                <a:schemeClr val="tx1"/>
              </a:solidFill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789C0BB3-849B-1EDC-E5E2-D92421E2EF6A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العلاقات </a:t>
            </a:r>
            <a:endParaRPr lang="x-none" b="1" dirty="0">
              <a:solidFill>
                <a:schemeClr val="tx1"/>
              </a:solidFill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747B4751-57D2-1F4F-04F0-3D40506B457A}"/>
              </a:ext>
            </a:extLst>
          </p:cNvPr>
          <p:cNvSpPr/>
          <p:nvPr/>
        </p:nvSpPr>
        <p:spPr>
          <a:xfrm>
            <a:off x="9822872" y="2230582"/>
            <a:ext cx="2258292" cy="462741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b="1" dirty="0">
              <a:solidFill>
                <a:schemeClr val="tx1"/>
              </a:solidFill>
            </a:endParaRPr>
          </a:p>
        </p:txBody>
      </p:sp>
      <p:pic>
        <p:nvPicPr>
          <p:cNvPr id="25" name="صورة 24">
            <a:extLst>
              <a:ext uri="{FF2B5EF4-FFF2-40B4-BE49-F238E27FC236}">
                <a16:creationId xmlns:a16="http://schemas.microsoft.com/office/drawing/2014/main" id="{AC4A3063-8C04-E249-21B5-CFB13286A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7887" y="6520415"/>
            <a:ext cx="2118757" cy="252360"/>
          </a:xfrm>
          <a:prstGeom prst="rect">
            <a:avLst/>
          </a:prstGeom>
        </p:spPr>
      </p:pic>
      <p:sp>
        <p:nvSpPr>
          <p:cNvPr id="36" name="شكل بيضاوي 35">
            <a:extLst>
              <a:ext uri="{FF2B5EF4-FFF2-40B4-BE49-F238E27FC236}">
                <a16:creationId xmlns:a16="http://schemas.microsoft.com/office/drawing/2014/main" id="{30F82905-CBF6-638E-4B28-4F2FACD856C0}"/>
              </a:ext>
            </a:extLst>
          </p:cNvPr>
          <p:cNvSpPr/>
          <p:nvPr/>
        </p:nvSpPr>
        <p:spPr>
          <a:xfrm rot="13018097" flipV="1">
            <a:off x="6219497" y="1692409"/>
            <a:ext cx="2596780" cy="760971"/>
          </a:xfrm>
          <a:prstGeom prst="ellipse">
            <a:avLst/>
          </a:prstGeom>
          <a:solidFill>
            <a:srgbClr val="F40C75"/>
          </a:solidFill>
          <a:ln>
            <a:solidFill>
              <a:srgbClr val="F40C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37" name="شكل بيضاوي 36">
            <a:extLst>
              <a:ext uri="{FF2B5EF4-FFF2-40B4-BE49-F238E27FC236}">
                <a16:creationId xmlns:a16="http://schemas.microsoft.com/office/drawing/2014/main" id="{C03372E2-330E-F727-8B36-30F26ADFE0A3}"/>
              </a:ext>
            </a:extLst>
          </p:cNvPr>
          <p:cNvSpPr/>
          <p:nvPr/>
        </p:nvSpPr>
        <p:spPr>
          <a:xfrm rot="13018097" flipV="1">
            <a:off x="6459785" y="2779670"/>
            <a:ext cx="1594054" cy="760971"/>
          </a:xfrm>
          <a:prstGeom prst="ellipse">
            <a:avLst/>
          </a:prstGeom>
          <a:solidFill>
            <a:srgbClr val="3D7B87"/>
          </a:solidFill>
          <a:ln>
            <a:solidFill>
              <a:srgbClr val="575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38" name="مخطط انسيابي: رابط 37">
            <a:extLst>
              <a:ext uri="{FF2B5EF4-FFF2-40B4-BE49-F238E27FC236}">
                <a16:creationId xmlns:a16="http://schemas.microsoft.com/office/drawing/2014/main" id="{07C3744D-3668-F72C-58F6-3C325BA1F424}"/>
              </a:ext>
            </a:extLst>
          </p:cNvPr>
          <p:cNvSpPr/>
          <p:nvPr/>
        </p:nvSpPr>
        <p:spPr>
          <a:xfrm>
            <a:off x="5903809" y="3330479"/>
            <a:ext cx="834041" cy="786571"/>
          </a:xfrm>
          <a:prstGeom prst="flowChartConnector">
            <a:avLst/>
          </a:prstGeom>
          <a:solidFill>
            <a:srgbClr val="BDCE96"/>
          </a:solidFill>
          <a:ln>
            <a:solidFill>
              <a:srgbClr val="3961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40" name="شكل بيضاوي 39">
            <a:extLst>
              <a:ext uri="{FF2B5EF4-FFF2-40B4-BE49-F238E27FC236}">
                <a16:creationId xmlns:a16="http://schemas.microsoft.com/office/drawing/2014/main" id="{20D09124-E149-FF4A-B9F5-47C2EC3F6EB4}"/>
              </a:ext>
            </a:extLst>
          </p:cNvPr>
          <p:cNvSpPr/>
          <p:nvPr/>
        </p:nvSpPr>
        <p:spPr>
          <a:xfrm rot="10046517" flipV="1">
            <a:off x="3359763" y="4623888"/>
            <a:ext cx="2596780" cy="760971"/>
          </a:xfrm>
          <a:prstGeom prst="ellipse">
            <a:avLst/>
          </a:prstGeom>
          <a:solidFill>
            <a:srgbClr val="56386C"/>
          </a:solidFill>
          <a:ln>
            <a:solidFill>
              <a:srgbClr val="5638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41" name="شكل بيضاوي 40">
            <a:extLst>
              <a:ext uri="{FF2B5EF4-FFF2-40B4-BE49-F238E27FC236}">
                <a16:creationId xmlns:a16="http://schemas.microsoft.com/office/drawing/2014/main" id="{4BE542F3-228D-F0CD-FEF9-554ABC18356E}"/>
              </a:ext>
            </a:extLst>
          </p:cNvPr>
          <p:cNvSpPr/>
          <p:nvPr/>
        </p:nvSpPr>
        <p:spPr>
          <a:xfrm rot="10046517" flipV="1">
            <a:off x="3914917" y="3627012"/>
            <a:ext cx="1640950" cy="76097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42" name="مخطط انسيابي: محطة طرفية 41">
            <a:extLst>
              <a:ext uri="{FF2B5EF4-FFF2-40B4-BE49-F238E27FC236}">
                <a16:creationId xmlns:a16="http://schemas.microsoft.com/office/drawing/2014/main" id="{B2E7D229-C266-7D55-00BF-B7C175501261}"/>
              </a:ext>
            </a:extLst>
          </p:cNvPr>
          <p:cNvSpPr/>
          <p:nvPr/>
        </p:nvSpPr>
        <p:spPr>
          <a:xfrm rot="19974567">
            <a:off x="3585750" y="2144519"/>
            <a:ext cx="3016992" cy="867563"/>
          </a:xfrm>
          <a:prstGeom prst="flowChartTerminator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46" name="مخطط انسيابي: رابط 45">
            <a:extLst>
              <a:ext uri="{FF2B5EF4-FFF2-40B4-BE49-F238E27FC236}">
                <a16:creationId xmlns:a16="http://schemas.microsoft.com/office/drawing/2014/main" id="{A8BC0226-764E-A549-7524-7782888C740B}"/>
              </a:ext>
            </a:extLst>
          </p:cNvPr>
          <p:cNvSpPr/>
          <p:nvPr/>
        </p:nvSpPr>
        <p:spPr>
          <a:xfrm>
            <a:off x="2833400" y="3665511"/>
            <a:ext cx="765384" cy="498971"/>
          </a:xfrm>
          <a:prstGeom prst="flowChartConnector">
            <a:avLst/>
          </a:prstGeom>
          <a:solidFill>
            <a:srgbClr val="D8DEF8"/>
          </a:solidFill>
          <a:ln>
            <a:solidFill>
              <a:srgbClr val="D8DE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47" name="مخطط انسيابي: رابط 46">
            <a:extLst>
              <a:ext uri="{FF2B5EF4-FFF2-40B4-BE49-F238E27FC236}">
                <a16:creationId xmlns:a16="http://schemas.microsoft.com/office/drawing/2014/main" id="{784C23FC-0DF5-81C4-C44E-4C5A523284F2}"/>
              </a:ext>
            </a:extLst>
          </p:cNvPr>
          <p:cNvSpPr/>
          <p:nvPr/>
        </p:nvSpPr>
        <p:spPr>
          <a:xfrm>
            <a:off x="2678990" y="2900930"/>
            <a:ext cx="834041" cy="436608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48" name="شكل حر: شكل 47">
            <a:extLst>
              <a:ext uri="{FF2B5EF4-FFF2-40B4-BE49-F238E27FC236}">
                <a16:creationId xmlns:a16="http://schemas.microsoft.com/office/drawing/2014/main" id="{41905D58-6966-1205-99E0-7B9E0A233677}"/>
              </a:ext>
            </a:extLst>
          </p:cNvPr>
          <p:cNvSpPr/>
          <p:nvPr/>
        </p:nvSpPr>
        <p:spPr>
          <a:xfrm>
            <a:off x="1089920" y="2657709"/>
            <a:ext cx="1856509" cy="2452255"/>
          </a:xfrm>
          <a:custGeom>
            <a:avLst/>
            <a:gdLst>
              <a:gd name="connsiteX0" fmla="*/ 1551709 w 1856509"/>
              <a:gd name="connsiteY0" fmla="*/ 124691 h 2452255"/>
              <a:gd name="connsiteX1" fmla="*/ 1274618 w 1856509"/>
              <a:gd name="connsiteY1" fmla="*/ 637309 h 2452255"/>
              <a:gd name="connsiteX2" fmla="*/ 1219200 w 1856509"/>
              <a:gd name="connsiteY2" fmla="*/ 1260764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95745 w 1856509"/>
              <a:gd name="connsiteY7" fmla="*/ 1468582 h 2452255"/>
              <a:gd name="connsiteX8" fmla="*/ 221672 w 1856509"/>
              <a:gd name="connsiteY8" fmla="*/ 845128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  <a:gd name="connsiteX0" fmla="*/ 1551709 w 1856509"/>
              <a:gd name="connsiteY0" fmla="*/ 124691 h 2452255"/>
              <a:gd name="connsiteX1" fmla="*/ 1274618 w 1856509"/>
              <a:gd name="connsiteY1" fmla="*/ 637309 h 2452255"/>
              <a:gd name="connsiteX2" fmla="*/ 1440872 w 1856509"/>
              <a:gd name="connsiteY2" fmla="*/ 1219201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95745 w 1856509"/>
              <a:gd name="connsiteY7" fmla="*/ 1468582 h 2452255"/>
              <a:gd name="connsiteX8" fmla="*/ 221672 w 1856509"/>
              <a:gd name="connsiteY8" fmla="*/ 845128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  <a:gd name="connsiteX0" fmla="*/ 1551709 w 1856509"/>
              <a:gd name="connsiteY0" fmla="*/ 124691 h 2452255"/>
              <a:gd name="connsiteX1" fmla="*/ 1385454 w 1856509"/>
              <a:gd name="connsiteY1" fmla="*/ 623454 h 2452255"/>
              <a:gd name="connsiteX2" fmla="*/ 1440872 w 1856509"/>
              <a:gd name="connsiteY2" fmla="*/ 1219201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95745 w 1856509"/>
              <a:gd name="connsiteY7" fmla="*/ 1468582 h 2452255"/>
              <a:gd name="connsiteX8" fmla="*/ 221672 w 1856509"/>
              <a:gd name="connsiteY8" fmla="*/ 845128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  <a:gd name="connsiteX0" fmla="*/ 1551709 w 1856509"/>
              <a:gd name="connsiteY0" fmla="*/ 124691 h 2452255"/>
              <a:gd name="connsiteX1" fmla="*/ 1385454 w 1856509"/>
              <a:gd name="connsiteY1" fmla="*/ 623454 h 2452255"/>
              <a:gd name="connsiteX2" fmla="*/ 1440872 w 1856509"/>
              <a:gd name="connsiteY2" fmla="*/ 1219201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95745 w 1856509"/>
              <a:gd name="connsiteY7" fmla="*/ 1468582 h 2452255"/>
              <a:gd name="connsiteX8" fmla="*/ 138545 w 1856509"/>
              <a:gd name="connsiteY8" fmla="*/ 886692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  <a:gd name="connsiteX0" fmla="*/ 1551709 w 1856509"/>
              <a:gd name="connsiteY0" fmla="*/ 124691 h 2452255"/>
              <a:gd name="connsiteX1" fmla="*/ 1385454 w 1856509"/>
              <a:gd name="connsiteY1" fmla="*/ 623454 h 2452255"/>
              <a:gd name="connsiteX2" fmla="*/ 1440872 w 1856509"/>
              <a:gd name="connsiteY2" fmla="*/ 1219201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26472 w 1856509"/>
              <a:gd name="connsiteY7" fmla="*/ 1537855 h 2452255"/>
              <a:gd name="connsiteX8" fmla="*/ 138545 w 1856509"/>
              <a:gd name="connsiteY8" fmla="*/ 886692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56509" h="2452255">
                <a:moveTo>
                  <a:pt x="1551709" y="124691"/>
                </a:moveTo>
                <a:lnTo>
                  <a:pt x="1385454" y="623454"/>
                </a:lnTo>
                <a:lnTo>
                  <a:pt x="1440872" y="1219201"/>
                </a:lnTo>
                <a:lnTo>
                  <a:pt x="1620981" y="1634837"/>
                </a:lnTo>
                <a:lnTo>
                  <a:pt x="1856509" y="2133600"/>
                </a:lnTo>
                <a:lnTo>
                  <a:pt x="1579418" y="2452255"/>
                </a:lnTo>
                <a:lnTo>
                  <a:pt x="955963" y="1967346"/>
                </a:lnTo>
                <a:lnTo>
                  <a:pt x="526472" y="1537855"/>
                </a:lnTo>
                <a:lnTo>
                  <a:pt x="138545" y="886692"/>
                </a:lnTo>
                <a:lnTo>
                  <a:pt x="0" y="512618"/>
                </a:lnTo>
                <a:lnTo>
                  <a:pt x="124690" y="235528"/>
                </a:lnTo>
                <a:lnTo>
                  <a:pt x="595745" y="96982"/>
                </a:lnTo>
                <a:lnTo>
                  <a:pt x="817418" y="0"/>
                </a:lnTo>
                <a:lnTo>
                  <a:pt x="1163781" y="27709"/>
                </a:lnTo>
                <a:lnTo>
                  <a:pt x="1551709" y="124691"/>
                </a:lnTo>
                <a:close/>
              </a:path>
            </a:pathLst>
          </a:custGeom>
          <a:solidFill>
            <a:srgbClr val="EDEF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 </a:t>
            </a:r>
            <a:endParaRPr lang="x-none" dirty="0"/>
          </a:p>
        </p:txBody>
      </p:sp>
      <p:sp>
        <p:nvSpPr>
          <p:cNvPr id="49" name="مخطط انسيابي: رابط 48">
            <a:extLst>
              <a:ext uri="{FF2B5EF4-FFF2-40B4-BE49-F238E27FC236}">
                <a16:creationId xmlns:a16="http://schemas.microsoft.com/office/drawing/2014/main" id="{69E15D38-5888-35A4-DA55-3622BC862129}"/>
              </a:ext>
            </a:extLst>
          </p:cNvPr>
          <p:cNvSpPr/>
          <p:nvPr/>
        </p:nvSpPr>
        <p:spPr>
          <a:xfrm>
            <a:off x="679384" y="2460342"/>
            <a:ext cx="410536" cy="377398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2" name="سهم: لأعلى وأسفل 61">
            <a:extLst>
              <a:ext uri="{FF2B5EF4-FFF2-40B4-BE49-F238E27FC236}">
                <a16:creationId xmlns:a16="http://schemas.microsoft.com/office/drawing/2014/main" id="{99F08A79-29E7-B4D8-817C-3875761C9BF6}"/>
              </a:ext>
            </a:extLst>
          </p:cNvPr>
          <p:cNvSpPr/>
          <p:nvPr/>
        </p:nvSpPr>
        <p:spPr>
          <a:xfrm rot="6654147">
            <a:off x="2967803" y="4502481"/>
            <a:ext cx="295974" cy="1102022"/>
          </a:xfrm>
          <a:prstGeom prst="upDownArrow">
            <a:avLst/>
          </a:prstGeom>
          <a:solidFill>
            <a:schemeClr val="bg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5" name="سهم: لأعلى وأسفل 64">
            <a:extLst>
              <a:ext uri="{FF2B5EF4-FFF2-40B4-BE49-F238E27FC236}">
                <a16:creationId xmlns:a16="http://schemas.microsoft.com/office/drawing/2014/main" id="{D47EFB1E-4E75-2805-4768-6C001E991577}"/>
              </a:ext>
            </a:extLst>
          </p:cNvPr>
          <p:cNvSpPr/>
          <p:nvPr/>
        </p:nvSpPr>
        <p:spPr>
          <a:xfrm rot="5400000">
            <a:off x="11648804" y="2294037"/>
            <a:ext cx="158715" cy="566469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6" name="سهم: لأعلى وأسفل 65">
            <a:extLst>
              <a:ext uri="{FF2B5EF4-FFF2-40B4-BE49-F238E27FC236}">
                <a16:creationId xmlns:a16="http://schemas.microsoft.com/office/drawing/2014/main" id="{3965AEBF-20A9-2AD5-D22A-CD85F6A258DF}"/>
              </a:ext>
            </a:extLst>
          </p:cNvPr>
          <p:cNvSpPr/>
          <p:nvPr/>
        </p:nvSpPr>
        <p:spPr>
          <a:xfrm rot="5400000" flipH="1">
            <a:off x="11635626" y="2647040"/>
            <a:ext cx="187377" cy="568777"/>
          </a:xfrm>
          <a:prstGeom prst="upDownArrow">
            <a:avLst/>
          </a:prstGeom>
          <a:solidFill>
            <a:schemeClr val="bg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7" name="مربع نص 66">
            <a:extLst>
              <a:ext uri="{FF2B5EF4-FFF2-40B4-BE49-F238E27FC236}">
                <a16:creationId xmlns:a16="http://schemas.microsoft.com/office/drawing/2014/main" id="{78692056-EA4F-06A8-E983-C634D8578C3E}"/>
              </a:ext>
            </a:extLst>
          </p:cNvPr>
          <p:cNvSpPr txBox="1"/>
          <p:nvPr/>
        </p:nvSpPr>
        <p:spPr>
          <a:xfrm>
            <a:off x="10188492" y="2386647"/>
            <a:ext cx="116084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علاقة قوية </a:t>
            </a:r>
            <a:endParaRPr lang="x-none" dirty="0"/>
          </a:p>
        </p:txBody>
      </p:sp>
      <p:sp>
        <p:nvSpPr>
          <p:cNvPr id="68" name="مربع نص 67">
            <a:extLst>
              <a:ext uri="{FF2B5EF4-FFF2-40B4-BE49-F238E27FC236}">
                <a16:creationId xmlns:a16="http://schemas.microsoft.com/office/drawing/2014/main" id="{039C12D1-717B-BC4F-D40D-986A4892DDE2}"/>
              </a:ext>
            </a:extLst>
          </p:cNvPr>
          <p:cNvSpPr txBox="1"/>
          <p:nvPr/>
        </p:nvSpPr>
        <p:spPr>
          <a:xfrm>
            <a:off x="9944852" y="2731798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علاقة ضعيف </a:t>
            </a:r>
            <a:endParaRPr lang="x-none" dirty="0"/>
          </a:p>
        </p:txBody>
      </p:sp>
      <p:sp>
        <p:nvSpPr>
          <p:cNvPr id="69" name="شكل بيضاوي 68">
            <a:extLst>
              <a:ext uri="{FF2B5EF4-FFF2-40B4-BE49-F238E27FC236}">
                <a16:creationId xmlns:a16="http://schemas.microsoft.com/office/drawing/2014/main" id="{CB55F322-8C7E-A8F3-D15C-8A7DF2597EF1}"/>
              </a:ext>
            </a:extLst>
          </p:cNvPr>
          <p:cNvSpPr/>
          <p:nvPr/>
        </p:nvSpPr>
        <p:spPr>
          <a:xfrm rot="10800000" flipV="1">
            <a:off x="11442616" y="3217438"/>
            <a:ext cx="568779" cy="240282"/>
          </a:xfrm>
          <a:prstGeom prst="ellipse">
            <a:avLst/>
          </a:prstGeom>
          <a:solidFill>
            <a:srgbClr val="F40C75"/>
          </a:solidFill>
          <a:ln>
            <a:solidFill>
              <a:srgbClr val="F40C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0" name="شكل بيضاوي 69">
            <a:extLst>
              <a:ext uri="{FF2B5EF4-FFF2-40B4-BE49-F238E27FC236}">
                <a16:creationId xmlns:a16="http://schemas.microsoft.com/office/drawing/2014/main" id="{35DA6B6D-D92F-CB8D-7D6D-AADCE10E7F33}"/>
              </a:ext>
            </a:extLst>
          </p:cNvPr>
          <p:cNvSpPr/>
          <p:nvPr/>
        </p:nvSpPr>
        <p:spPr>
          <a:xfrm rot="10800000" flipV="1">
            <a:off x="11470822" y="3585925"/>
            <a:ext cx="568779" cy="297912"/>
          </a:xfrm>
          <a:prstGeom prst="ellipse">
            <a:avLst/>
          </a:prstGeom>
          <a:solidFill>
            <a:srgbClr val="575C83"/>
          </a:solidFill>
          <a:ln>
            <a:solidFill>
              <a:srgbClr val="575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1" name="مخطط انسيابي: محطة طرفية 70">
            <a:extLst>
              <a:ext uri="{FF2B5EF4-FFF2-40B4-BE49-F238E27FC236}">
                <a16:creationId xmlns:a16="http://schemas.microsoft.com/office/drawing/2014/main" id="{771F3655-9530-2146-06D4-F11914B867AF}"/>
              </a:ext>
            </a:extLst>
          </p:cNvPr>
          <p:cNvSpPr/>
          <p:nvPr/>
        </p:nvSpPr>
        <p:spPr>
          <a:xfrm>
            <a:off x="11483459" y="4047868"/>
            <a:ext cx="543503" cy="186442"/>
          </a:xfrm>
          <a:prstGeom prst="flowChartTerminator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3" name="مخطط انسيابي: رابط 72">
            <a:extLst>
              <a:ext uri="{FF2B5EF4-FFF2-40B4-BE49-F238E27FC236}">
                <a16:creationId xmlns:a16="http://schemas.microsoft.com/office/drawing/2014/main" id="{56CB3F4C-DD32-502B-58F8-7D6BC8B1A224}"/>
              </a:ext>
            </a:extLst>
          </p:cNvPr>
          <p:cNvSpPr/>
          <p:nvPr/>
        </p:nvSpPr>
        <p:spPr>
          <a:xfrm>
            <a:off x="11514224" y="4391317"/>
            <a:ext cx="506101" cy="195107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4" name="مخطط انسيابي: رابط 73">
            <a:extLst>
              <a:ext uri="{FF2B5EF4-FFF2-40B4-BE49-F238E27FC236}">
                <a16:creationId xmlns:a16="http://schemas.microsoft.com/office/drawing/2014/main" id="{A683468B-6DD8-4487-ADC5-94876A299385}"/>
              </a:ext>
            </a:extLst>
          </p:cNvPr>
          <p:cNvSpPr/>
          <p:nvPr/>
        </p:nvSpPr>
        <p:spPr>
          <a:xfrm>
            <a:off x="11673251" y="5476032"/>
            <a:ext cx="283975" cy="226713"/>
          </a:xfrm>
          <a:prstGeom prst="flowChartConnector">
            <a:avLst/>
          </a:prstGeom>
          <a:solidFill>
            <a:srgbClr val="BDCE96"/>
          </a:solidFill>
          <a:ln>
            <a:solidFill>
              <a:srgbClr val="3961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5" name="شكل بيضاوي 74">
            <a:extLst>
              <a:ext uri="{FF2B5EF4-FFF2-40B4-BE49-F238E27FC236}">
                <a16:creationId xmlns:a16="http://schemas.microsoft.com/office/drawing/2014/main" id="{79852E50-FACD-7416-0994-988D5B19A6C2}"/>
              </a:ext>
            </a:extLst>
          </p:cNvPr>
          <p:cNvSpPr/>
          <p:nvPr/>
        </p:nvSpPr>
        <p:spPr>
          <a:xfrm rot="10800000" flipV="1">
            <a:off x="11475356" y="4706460"/>
            <a:ext cx="544969" cy="297913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6" name="مخطط انسيابي: رابط 75">
            <a:extLst>
              <a:ext uri="{FF2B5EF4-FFF2-40B4-BE49-F238E27FC236}">
                <a16:creationId xmlns:a16="http://schemas.microsoft.com/office/drawing/2014/main" id="{23E9A64F-0F0E-3294-7332-5A304681A1EE}"/>
              </a:ext>
            </a:extLst>
          </p:cNvPr>
          <p:cNvSpPr/>
          <p:nvPr/>
        </p:nvSpPr>
        <p:spPr>
          <a:xfrm>
            <a:off x="11505294" y="5108270"/>
            <a:ext cx="506101" cy="297913"/>
          </a:xfrm>
          <a:prstGeom prst="flowChartConnector">
            <a:avLst/>
          </a:prstGeom>
          <a:solidFill>
            <a:srgbClr val="D8DEF8"/>
          </a:solidFill>
          <a:ln>
            <a:solidFill>
              <a:srgbClr val="D8DE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7" name="مخطط انسيابي: رابط 76">
            <a:extLst>
              <a:ext uri="{FF2B5EF4-FFF2-40B4-BE49-F238E27FC236}">
                <a16:creationId xmlns:a16="http://schemas.microsoft.com/office/drawing/2014/main" id="{6755720D-BDEA-2CB2-B81C-1D0FB4B62BE8}"/>
              </a:ext>
            </a:extLst>
          </p:cNvPr>
          <p:cNvSpPr/>
          <p:nvPr/>
        </p:nvSpPr>
        <p:spPr>
          <a:xfrm>
            <a:off x="11661323" y="5766308"/>
            <a:ext cx="338220" cy="323985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8" name="شكل حر: شكل 77">
            <a:extLst>
              <a:ext uri="{FF2B5EF4-FFF2-40B4-BE49-F238E27FC236}">
                <a16:creationId xmlns:a16="http://schemas.microsoft.com/office/drawing/2014/main" id="{90B98F06-DE04-2FE8-4B96-58F028C1FF49}"/>
              </a:ext>
            </a:extLst>
          </p:cNvPr>
          <p:cNvSpPr/>
          <p:nvPr/>
        </p:nvSpPr>
        <p:spPr>
          <a:xfrm>
            <a:off x="11581070" y="6220604"/>
            <a:ext cx="418473" cy="274802"/>
          </a:xfrm>
          <a:custGeom>
            <a:avLst/>
            <a:gdLst>
              <a:gd name="connsiteX0" fmla="*/ 1551709 w 1856509"/>
              <a:gd name="connsiteY0" fmla="*/ 124691 h 2452255"/>
              <a:gd name="connsiteX1" fmla="*/ 1274618 w 1856509"/>
              <a:gd name="connsiteY1" fmla="*/ 637309 h 2452255"/>
              <a:gd name="connsiteX2" fmla="*/ 1219200 w 1856509"/>
              <a:gd name="connsiteY2" fmla="*/ 1260764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95745 w 1856509"/>
              <a:gd name="connsiteY7" fmla="*/ 1468582 h 2452255"/>
              <a:gd name="connsiteX8" fmla="*/ 221672 w 1856509"/>
              <a:gd name="connsiteY8" fmla="*/ 845128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  <a:gd name="connsiteX0" fmla="*/ 1551709 w 1856509"/>
              <a:gd name="connsiteY0" fmla="*/ 124691 h 2452255"/>
              <a:gd name="connsiteX1" fmla="*/ 1274618 w 1856509"/>
              <a:gd name="connsiteY1" fmla="*/ 637309 h 2452255"/>
              <a:gd name="connsiteX2" fmla="*/ 1440872 w 1856509"/>
              <a:gd name="connsiteY2" fmla="*/ 1219201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95745 w 1856509"/>
              <a:gd name="connsiteY7" fmla="*/ 1468582 h 2452255"/>
              <a:gd name="connsiteX8" fmla="*/ 221672 w 1856509"/>
              <a:gd name="connsiteY8" fmla="*/ 845128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  <a:gd name="connsiteX0" fmla="*/ 1551709 w 1856509"/>
              <a:gd name="connsiteY0" fmla="*/ 124691 h 2452255"/>
              <a:gd name="connsiteX1" fmla="*/ 1385454 w 1856509"/>
              <a:gd name="connsiteY1" fmla="*/ 623454 h 2452255"/>
              <a:gd name="connsiteX2" fmla="*/ 1440872 w 1856509"/>
              <a:gd name="connsiteY2" fmla="*/ 1219201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95745 w 1856509"/>
              <a:gd name="connsiteY7" fmla="*/ 1468582 h 2452255"/>
              <a:gd name="connsiteX8" fmla="*/ 221672 w 1856509"/>
              <a:gd name="connsiteY8" fmla="*/ 845128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  <a:gd name="connsiteX0" fmla="*/ 1551709 w 1856509"/>
              <a:gd name="connsiteY0" fmla="*/ 124691 h 2452255"/>
              <a:gd name="connsiteX1" fmla="*/ 1385454 w 1856509"/>
              <a:gd name="connsiteY1" fmla="*/ 623454 h 2452255"/>
              <a:gd name="connsiteX2" fmla="*/ 1440872 w 1856509"/>
              <a:gd name="connsiteY2" fmla="*/ 1219201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95745 w 1856509"/>
              <a:gd name="connsiteY7" fmla="*/ 1468582 h 2452255"/>
              <a:gd name="connsiteX8" fmla="*/ 138545 w 1856509"/>
              <a:gd name="connsiteY8" fmla="*/ 886692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  <a:gd name="connsiteX0" fmla="*/ 1551709 w 1856509"/>
              <a:gd name="connsiteY0" fmla="*/ 124691 h 2452255"/>
              <a:gd name="connsiteX1" fmla="*/ 1385454 w 1856509"/>
              <a:gd name="connsiteY1" fmla="*/ 623454 h 2452255"/>
              <a:gd name="connsiteX2" fmla="*/ 1440872 w 1856509"/>
              <a:gd name="connsiteY2" fmla="*/ 1219201 h 2452255"/>
              <a:gd name="connsiteX3" fmla="*/ 1620981 w 1856509"/>
              <a:gd name="connsiteY3" fmla="*/ 1634837 h 2452255"/>
              <a:gd name="connsiteX4" fmla="*/ 1856509 w 1856509"/>
              <a:gd name="connsiteY4" fmla="*/ 2133600 h 2452255"/>
              <a:gd name="connsiteX5" fmla="*/ 1579418 w 1856509"/>
              <a:gd name="connsiteY5" fmla="*/ 2452255 h 2452255"/>
              <a:gd name="connsiteX6" fmla="*/ 955963 w 1856509"/>
              <a:gd name="connsiteY6" fmla="*/ 1967346 h 2452255"/>
              <a:gd name="connsiteX7" fmla="*/ 526472 w 1856509"/>
              <a:gd name="connsiteY7" fmla="*/ 1537855 h 2452255"/>
              <a:gd name="connsiteX8" fmla="*/ 138545 w 1856509"/>
              <a:gd name="connsiteY8" fmla="*/ 886692 h 2452255"/>
              <a:gd name="connsiteX9" fmla="*/ 0 w 1856509"/>
              <a:gd name="connsiteY9" fmla="*/ 512618 h 2452255"/>
              <a:gd name="connsiteX10" fmla="*/ 124690 w 1856509"/>
              <a:gd name="connsiteY10" fmla="*/ 235528 h 2452255"/>
              <a:gd name="connsiteX11" fmla="*/ 595745 w 1856509"/>
              <a:gd name="connsiteY11" fmla="*/ 96982 h 2452255"/>
              <a:gd name="connsiteX12" fmla="*/ 817418 w 1856509"/>
              <a:gd name="connsiteY12" fmla="*/ 0 h 2452255"/>
              <a:gd name="connsiteX13" fmla="*/ 1163781 w 1856509"/>
              <a:gd name="connsiteY13" fmla="*/ 27709 h 2452255"/>
              <a:gd name="connsiteX14" fmla="*/ 1551709 w 1856509"/>
              <a:gd name="connsiteY14" fmla="*/ 124691 h 2452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56509" h="2452255">
                <a:moveTo>
                  <a:pt x="1551709" y="124691"/>
                </a:moveTo>
                <a:lnTo>
                  <a:pt x="1385454" y="623454"/>
                </a:lnTo>
                <a:lnTo>
                  <a:pt x="1440872" y="1219201"/>
                </a:lnTo>
                <a:lnTo>
                  <a:pt x="1620981" y="1634837"/>
                </a:lnTo>
                <a:lnTo>
                  <a:pt x="1856509" y="2133600"/>
                </a:lnTo>
                <a:lnTo>
                  <a:pt x="1579418" y="2452255"/>
                </a:lnTo>
                <a:lnTo>
                  <a:pt x="955963" y="1967346"/>
                </a:lnTo>
                <a:lnTo>
                  <a:pt x="526472" y="1537855"/>
                </a:lnTo>
                <a:lnTo>
                  <a:pt x="138545" y="886692"/>
                </a:lnTo>
                <a:lnTo>
                  <a:pt x="0" y="512618"/>
                </a:lnTo>
                <a:lnTo>
                  <a:pt x="124690" y="235528"/>
                </a:lnTo>
                <a:lnTo>
                  <a:pt x="595745" y="96982"/>
                </a:lnTo>
                <a:lnTo>
                  <a:pt x="817418" y="0"/>
                </a:lnTo>
                <a:lnTo>
                  <a:pt x="1163781" y="27709"/>
                </a:lnTo>
                <a:lnTo>
                  <a:pt x="1551709" y="124691"/>
                </a:lnTo>
                <a:close/>
              </a:path>
            </a:pathLst>
          </a:custGeom>
          <a:solidFill>
            <a:srgbClr val="EDEF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 </a:t>
            </a:r>
            <a:endParaRPr lang="x-none" dirty="0"/>
          </a:p>
        </p:txBody>
      </p:sp>
      <p:sp>
        <p:nvSpPr>
          <p:cNvPr id="79" name="مربع نص 78">
            <a:extLst>
              <a:ext uri="{FF2B5EF4-FFF2-40B4-BE49-F238E27FC236}">
                <a16:creationId xmlns:a16="http://schemas.microsoft.com/office/drawing/2014/main" id="{B378DF4B-1F45-574C-75F5-97C00D62973A}"/>
              </a:ext>
            </a:extLst>
          </p:cNvPr>
          <p:cNvSpPr txBox="1"/>
          <p:nvPr/>
        </p:nvSpPr>
        <p:spPr>
          <a:xfrm>
            <a:off x="9986729" y="3162503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الشركات </a:t>
            </a:r>
            <a:endParaRPr lang="x-none" dirty="0"/>
          </a:p>
        </p:txBody>
      </p:sp>
      <p:sp>
        <p:nvSpPr>
          <p:cNvPr id="80" name="مربع نص 79">
            <a:extLst>
              <a:ext uri="{FF2B5EF4-FFF2-40B4-BE49-F238E27FC236}">
                <a16:creationId xmlns:a16="http://schemas.microsoft.com/office/drawing/2014/main" id="{FB349619-458E-0870-4AD4-411C63A3D3B6}"/>
              </a:ext>
            </a:extLst>
          </p:cNvPr>
          <p:cNvSpPr txBox="1"/>
          <p:nvPr/>
        </p:nvSpPr>
        <p:spPr>
          <a:xfrm>
            <a:off x="10109742" y="3550214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مباني عامة</a:t>
            </a:r>
            <a:endParaRPr lang="x-none" dirty="0"/>
          </a:p>
        </p:txBody>
      </p:sp>
      <p:sp>
        <p:nvSpPr>
          <p:cNvPr id="81" name="مربع نص 80">
            <a:extLst>
              <a:ext uri="{FF2B5EF4-FFF2-40B4-BE49-F238E27FC236}">
                <a16:creationId xmlns:a16="http://schemas.microsoft.com/office/drawing/2014/main" id="{6533B454-D767-0AD2-C3CC-D7ED5AE41697}"/>
              </a:ext>
            </a:extLst>
          </p:cNvPr>
          <p:cNvSpPr txBox="1"/>
          <p:nvPr/>
        </p:nvSpPr>
        <p:spPr>
          <a:xfrm>
            <a:off x="10040549" y="3937925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تعليم تقني </a:t>
            </a:r>
            <a:endParaRPr lang="x-none" dirty="0"/>
          </a:p>
        </p:txBody>
      </p:sp>
      <p:sp>
        <p:nvSpPr>
          <p:cNvPr id="82" name="مربع نص 81">
            <a:extLst>
              <a:ext uri="{FF2B5EF4-FFF2-40B4-BE49-F238E27FC236}">
                <a16:creationId xmlns:a16="http://schemas.microsoft.com/office/drawing/2014/main" id="{E7E3B3DA-0311-BBA8-8E4A-7E64C16E3F01}"/>
              </a:ext>
            </a:extLst>
          </p:cNvPr>
          <p:cNvSpPr txBox="1"/>
          <p:nvPr/>
        </p:nvSpPr>
        <p:spPr>
          <a:xfrm>
            <a:off x="10118780" y="4325331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سكن طلاب </a:t>
            </a:r>
            <a:endParaRPr lang="x-none" dirty="0"/>
          </a:p>
        </p:txBody>
      </p:sp>
      <p:sp>
        <p:nvSpPr>
          <p:cNvPr id="83" name="مربع نص 82">
            <a:extLst>
              <a:ext uri="{FF2B5EF4-FFF2-40B4-BE49-F238E27FC236}">
                <a16:creationId xmlns:a16="http://schemas.microsoft.com/office/drawing/2014/main" id="{2812F449-8171-6DBA-5B8C-513B9836C180}"/>
              </a:ext>
            </a:extLst>
          </p:cNvPr>
          <p:cNvSpPr txBox="1"/>
          <p:nvPr/>
        </p:nvSpPr>
        <p:spPr>
          <a:xfrm>
            <a:off x="10040549" y="4643224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تجاري  </a:t>
            </a:r>
            <a:endParaRPr lang="x-none" dirty="0"/>
          </a:p>
        </p:txBody>
      </p:sp>
      <p:sp>
        <p:nvSpPr>
          <p:cNvPr id="84" name="مربع نص 83">
            <a:extLst>
              <a:ext uri="{FF2B5EF4-FFF2-40B4-BE49-F238E27FC236}">
                <a16:creationId xmlns:a16="http://schemas.microsoft.com/office/drawing/2014/main" id="{931CEA2D-BFCE-0C05-07AF-946D41EA2A93}"/>
              </a:ext>
            </a:extLst>
          </p:cNvPr>
          <p:cNvSpPr txBox="1"/>
          <p:nvPr/>
        </p:nvSpPr>
        <p:spPr>
          <a:xfrm>
            <a:off x="10097795" y="5061547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رياضي </a:t>
            </a:r>
            <a:endParaRPr lang="x-none" dirty="0"/>
          </a:p>
        </p:txBody>
      </p:sp>
      <p:sp>
        <p:nvSpPr>
          <p:cNvPr id="85" name="مربع نص 84">
            <a:extLst>
              <a:ext uri="{FF2B5EF4-FFF2-40B4-BE49-F238E27FC236}">
                <a16:creationId xmlns:a16="http://schemas.microsoft.com/office/drawing/2014/main" id="{E1653F2D-1B90-7F34-5AC1-5DDD8AB6AEEC}"/>
              </a:ext>
            </a:extLst>
          </p:cNvPr>
          <p:cNvSpPr txBox="1"/>
          <p:nvPr/>
        </p:nvSpPr>
        <p:spPr>
          <a:xfrm>
            <a:off x="10162755" y="5364194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منطقة إدارية </a:t>
            </a:r>
            <a:endParaRPr lang="x-none" dirty="0"/>
          </a:p>
        </p:txBody>
      </p:sp>
      <p:sp>
        <p:nvSpPr>
          <p:cNvPr id="86" name="مربع نص 85">
            <a:extLst>
              <a:ext uri="{FF2B5EF4-FFF2-40B4-BE49-F238E27FC236}">
                <a16:creationId xmlns:a16="http://schemas.microsoft.com/office/drawing/2014/main" id="{BBCE733C-8F1B-A349-77B5-1EE43E925B42}"/>
              </a:ext>
            </a:extLst>
          </p:cNvPr>
          <p:cNvSpPr txBox="1"/>
          <p:nvPr/>
        </p:nvSpPr>
        <p:spPr>
          <a:xfrm>
            <a:off x="10162755" y="5698309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مقبرة </a:t>
            </a:r>
            <a:endParaRPr lang="x-none" dirty="0"/>
          </a:p>
        </p:txBody>
      </p:sp>
      <p:sp>
        <p:nvSpPr>
          <p:cNvPr id="87" name="مربع نص 86">
            <a:extLst>
              <a:ext uri="{FF2B5EF4-FFF2-40B4-BE49-F238E27FC236}">
                <a16:creationId xmlns:a16="http://schemas.microsoft.com/office/drawing/2014/main" id="{8356EAF7-E64A-DC61-75CD-483F7BCD3B2F}"/>
              </a:ext>
            </a:extLst>
          </p:cNvPr>
          <p:cNvSpPr txBox="1"/>
          <p:nvPr/>
        </p:nvSpPr>
        <p:spPr>
          <a:xfrm>
            <a:off x="10040549" y="6085165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سكن </a:t>
            </a:r>
            <a:endParaRPr lang="x-none" dirty="0"/>
          </a:p>
        </p:txBody>
      </p:sp>
      <p:sp>
        <p:nvSpPr>
          <p:cNvPr id="3" name="سهم: لأعلى وأسفل 2">
            <a:extLst>
              <a:ext uri="{FF2B5EF4-FFF2-40B4-BE49-F238E27FC236}">
                <a16:creationId xmlns:a16="http://schemas.microsoft.com/office/drawing/2014/main" id="{EB9DD10C-61BB-DC30-3520-5CFC91F0A268}"/>
              </a:ext>
            </a:extLst>
          </p:cNvPr>
          <p:cNvSpPr/>
          <p:nvPr/>
        </p:nvSpPr>
        <p:spPr>
          <a:xfrm rot="15580720">
            <a:off x="3424926" y="2666635"/>
            <a:ext cx="144596" cy="849692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dirty="0"/>
          </a:p>
        </p:txBody>
      </p:sp>
      <p:sp>
        <p:nvSpPr>
          <p:cNvPr id="13" name="سهم: لأعلى وأسفل 12">
            <a:extLst>
              <a:ext uri="{FF2B5EF4-FFF2-40B4-BE49-F238E27FC236}">
                <a16:creationId xmlns:a16="http://schemas.microsoft.com/office/drawing/2014/main" id="{331AF03E-2AFC-DDF3-0698-8C868FCAA355}"/>
              </a:ext>
            </a:extLst>
          </p:cNvPr>
          <p:cNvSpPr/>
          <p:nvPr/>
        </p:nvSpPr>
        <p:spPr>
          <a:xfrm rot="7699854">
            <a:off x="1173911" y="2492179"/>
            <a:ext cx="198967" cy="849692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4" name="سهم: لأعلى وأسفل 13">
            <a:extLst>
              <a:ext uri="{FF2B5EF4-FFF2-40B4-BE49-F238E27FC236}">
                <a16:creationId xmlns:a16="http://schemas.microsoft.com/office/drawing/2014/main" id="{A31AA522-2F08-5795-D09F-E9F9E0706E14}"/>
              </a:ext>
            </a:extLst>
          </p:cNvPr>
          <p:cNvSpPr/>
          <p:nvPr/>
        </p:nvSpPr>
        <p:spPr>
          <a:xfrm rot="19730640">
            <a:off x="5865638" y="2514408"/>
            <a:ext cx="202411" cy="742772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5" name="سهم: لأعلى وأسفل 14">
            <a:extLst>
              <a:ext uri="{FF2B5EF4-FFF2-40B4-BE49-F238E27FC236}">
                <a16:creationId xmlns:a16="http://schemas.microsoft.com/office/drawing/2014/main" id="{541D674F-9F2E-4BEF-457C-80826BAF739E}"/>
              </a:ext>
            </a:extLst>
          </p:cNvPr>
          <p:cNvSpPr/>
          <p:nvPr/>
        </p:nvSpPr>
        <p:spPr>
          <a:xfrm rot="3895244">
            <a:off x="6577063" y="2957215"/>
            <a:ext cx="147392" cy="671638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grpSp>
        <p:nvGrpSpPr>
          <p:cNvPr id="18" name="مجموعة 17">
            <a:extLst>
              <a:ext uri="{FF2B5EF4-FFF2-40B4-BE49-F238E27FC236}">
                <a16:creationId xmlns:a16="http://schemas.microsoft.com/office/drawing/2014/main" id="{7AB10E67-6F75-B092-E37B-291371C1BDCE}"/>
              </a:ext>
            </a:extLst>
          </p:cNvPr>
          <p:cNvGrpSpPr/>
          <p:nvPr/>
        </p:nvGrpSpPr>
        <p:grpSpPr>
          <a:xfrm>
            <a:off x="6590751" y="4915372"/>
            <a:ext cx="628558" cy="677100"/>
            <a:chOff x="6593147" y="5194576"/>
            <a:chExt cx="628558" cy="677100"/>
          </a:xfrm>
        </p:grpSpPr>
        <p:sp>
          <p:nvSpPr>
            <p:cNvPr id="19" name="نصف إطار 18">
              <a:extLst>
                <a:ext uri="{FF2B5EF4-FFF2-40B4-BE49-F238E27FC236}">
                  <a16:creationId xmlns:a16="http://schemas.microsoft.com/office/drawing/2014/main" id="{39338E25-F840-8497-8852-C37D65E7A065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>
                <a:solidFill>
                  <a:schemeClr val="tx1"/>
                </a:solidFill>
              </a:endParaRPr>
            </a:p>
          </p:txBody>
        </p:sp>
        <p:grpSp>
          <p:nvGrpSpPr>
            <p:cNvPr id="20" name="مجموعة 19">
              <a:extLst>
                <a:ext uri="{FF2B5EF4-FFF2-40B4-BE49-F238E27FC236}">
                  <a16:creationId xmlns:a16="http://schemas.microsoft.com/office/drawing/2014/main" id="{C129B208-1CC3-08C2-B6F7-63C1903584DD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1" name="يساوي 20">
                <a:extLst>
                  <a:ext uri="{FF2B5EF4-FFF2-40B4-BE49-F238E27FC236}">
                    <a16:creationId xmlns:a16="http://schemas.microsoft.com/office/drawing/2014/main" id="{ECBB8623-53F5-F239-0E72-5B790D081478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x-none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يساوي 21">
                <a:extLst>
                  <a:ext uri="{FF2B5EF4-FFF2-40B4-BE49-F238E27FC236}">
                    <a16:creationId xmlns:a16="http://schemas.microsoft.com/office/drawing/2014/main" id="{0364AED1-3470-682B-2BFE-1E7D2F439455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x-none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يساوي 23">
                <a:extLst>
                  <a:ext uri="{FF2B5EF4-FFF2-40B4-BE49-F238E27FC236}">
                    <a16:creationId xmlns:a16="http://schemas.microsoft.com/office/drawing/2014/main" id="{89DEA14C-F3B0-56DA-55CC-2E638EAA53A5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x-none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6" name="مجموعة 25">
            <a:extLst>
              <a:ext uri="{FF2B5EF4-FFF2-40B4-BE49-F238E27FC236}">
                <a16:creationId xmlns:a16="http://schemas.microsoft.com/office/drawing/2014/main" id="{0C9EE2DE-A329-FDF1-6DD5-108A9A326143}"/>
              </a:ext>
            </a:extLst>
          </p:cNvPr>
          <p:cNvGrpSpPr/>
          <p:nvPr/>
        </p:nvGrpSpPr>
        <p:grpSpPr>
          <a:xfrm rot="6903309">
            <a:off x="1374266" y="4722005"/>
            <a:ext cx="628558" cy="677100"/>
            <a:chOff x="6593147" y="5194576"/>
            <a:chExt cx="628558" cy="677100"/>
          </a:xfrm>
        </p:grpSpPr>
        <p:sp>
          <p:nvSpPr>
            <p:cNvPr id="27" name="نصف إطار 26">
              <a:extLst>
                <a:ext uri="{FF2B5EF4-FFF2-40B4-BE49-F238E27FC236}">
                  <a16:creationId xmlns:a16="http://schemas.microsoft.com/office/drawing/2014/main" id="{35430936-F2E5-5849-9320-2DBF7F409435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>
                <a:solidFill>
                  <a:schemeClr val="tx1"/>
                </a:solidFill>
              </a:endParaRPr>
            </a:p>
          </p:txBody>
        </p:sp>
        <p:grpSp>
          <p:nvGrpSpPr>
            <p:cNvPr id="43" name="مجموعة 42">
              <a:extLst>
                <a:ext uri="{FF2B5EF4-FFF2-40B4-BE49-F238E27FC236}">
                  <a16:creationId xmlns:a16="http://schemas.microsoft.com/office/drawing/2014/main" id="{9A2B51C4-200B-8030-32B6-F647DF04FC4C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44" name="يساوي 43">
                <a:extLst>
                  <a:ext uri="{FF2B5EF4-FFF2-40B4-BE49-F238E27FC236}">
                    <a16:creationId xmlns:a16="http://schemas.microsoft.com/office/drawing/2014/main" id="{D665CB40-9B0C-65B3-FEFA-8009A94E1BCB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x-none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يساوي 44">
                <a:extLst>
                  <a:ext uri="{FF2B5EF4-FFF2-40B4-BE49-F238E27FC236}">
                    <a16:creationId xmlns:a16="http://schemas.microsoft.com/office/drawing/2014/main" id="{5F9CD72D-F817-3529-B401-67CDC0800E63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x-none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يساوي 49">
                <a:extLst>
                  <a:ext uri="{FF2B5EF4-FFF2-40B4-BE49-F238E27FC236}">
                    <a16:creationId xmlns:a16="http://schemas.microsoft.com/office/drawing/2014/main" id="{B0692738-4948-DD24-5FBC-AAFAABA75F7B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x-none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1" name="مجموعة 50">
            <a:extLst>
              <a:ext uri="{FF2B5EF4-FFF2-40B4-BE49-F238E27FC236}">
                <a16:creationId xmlns:a16="http://schemas.microsoft.com/office/drawing/2014/main" id="{02C98879-4CE8-3B32-9B8D-4BA440E5AE1C}"/>
              </a:ext>
            </a:extLst>
          </p:cNvPr>
          <p:cNvGrpSpPr/>
          <p:nvPr/>
        </p:nvGrpSpPr>
        <p:grpSpPr>
          <a:xfrm rot="1348693">
            <a:off x="3865848" y="1585527"/>
            <a:ext cx="628558" cy="677100"/>
            <a:chOff x="6593147" y="5194576"/>
            <a:chExt cx="628558" cy="677100"/>
          </a:xfrm>
        </p:grpSpPr>
        <p:sp>
          <p:nvSpPr>
            <p:cNvPr id="58" name="نصف إطار 57">
              <a:extLst>
                <a:ext uri="{FF2B5EF4-FFF2-40B4-BE49-F238E27FC236}">
                  <a16:creationId xmlns:a16="http://schemas.microsoft.com/office/drawing/2014/main" id="{6AE6F952-4F54-56C8-B7F7-3BFA06814434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x-none">
                <a:solidFill>
                  <a:schemeClr val="tx1"/>
                </a:solidFill>
              </a:endParaRPr>
            </a:p>
          </p:txBody>
        </p:sp>
        <p:grpSp>
          <p:nvGrpSpPr>
            <p:cNvPr id="60" name="مجموعة 59">
              <a:extLst>
                <a:ext uri="{FF2B5EF4-FFF2-40B4-BE49-F238E27FC236}">
                  <a16:creationId xmlns:a16="http://schemas.microsoft.com/office/drawing/2014/main" id="{65EB783F-BE16-CA0E-F93D-D080DAE5F37B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2" name="يساوي 71">
                <a:extLst>
                  <a:ext uri="{FF2B5EF4-FFF2-40B4-BE49-F238E27FC236}">
                    <a16:creationId xmlns:a16="http://schemas.microsoft.com/office/drawing/2014/main" id="{A9E743BA-6278-6D13-6B2F-561F0B02ACFA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x-none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يساوي 87">
                <a:extLst>
                  <a:ext uri="{FF2B5EF4-FFF2-40B4-BE49-F238E27FC236}">
                    <a16:creationId xmlns:a16="http://schemas.microsoft.com/office/drawing/2014/main" id="{F4D0585A-2F18-04EE-8648-080E5BD0DACB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x-none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يساوي 88">
                <a:extLst>
                  <a:ext uri="{FF2B5EF4-FFF2-40B4-BE49-F238E27FC236}">
                    <a16:creationId xmlns:a16="http://schemas.microsoft.com/office/drawing/2014/main" id="{7CDE6A85-8004-050F-512E-C05C98E11228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x-none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90" name="سهم: لأعلى وأسفل 89">
            <a:extLst>
              <a:ext uri="{FF2B5EF4-FFF2-40B4-BE49-F238E27FC236}">
                <a16:creationId xmlns:a16="http://schemas.microsoft.com/office/drawing/2014/main" id="{8D44D659-226A-CDE2-A3A0-9A063F4E04FA}"/>
              </a:ext>
            </a:extLst>
          </p:cNvPr>
          <p:cNvSpPr/>
          <p:nvPr/>
        </p:nvSpPr>
        <p:spPr>
          <a:xfrm rot="3895244">
            <a:off x="7425280" y="2343414"/>
            <a:ext cx="147392" cy="671638"/>
          </a:xfrm>
          <a:prstGeom prst="upDownArrow">
            <a:avLst/>
          </a:prstGeom>
          <a:solidFill>
            <a:schemeClr val="bg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1" name="سهم: لأعلى وأسفل 90">
            <a:extLst>
              <a:ext uri="{FF2B5EF4-FFF2-40B4-BE49-F238E27FC236}">
                <a16:creationId xmlns:a16="http://schemas.microsoft.com/office/drawing/2014/main" id="{106EC0C3-0D82-87FA-3071-7766C28DB0B7}"/>
              </a:ext>
            </a:extLst>
          </p:cNvPr>
          <p:cNvSpPr/>
          <p:nvPr/>
        </p:nvSpPr>
        <p:spPr>
          <a:xfrm rot="18743268">
            <a:off x="6339208" y="2202791"/>
            <a:ext cx="147392" cy="671638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2" name="سهم: لأعلى وأسفل 91">
            <a:extLst>
              <a:ext uri="{FF2B5EF4-FFF2-40B4-BE49-F238E27FC236}">
                <a16:creationId xmlns:a16="http://schemas.microsoft.com/office/drawing/2014/main" id="{F380CA32-3216-D261-BA80-3AF8245FA560}"/>
              </a:ext>
            </a:extLst>
          </p:cNvPr>
          <p:cNvSpPr/>
          <p:nvPr/>
        </p:nvSpPr>
        <p:spPr>
          <a:xfrm rot="3895244">
            <a:off x="6424374" y="1432777"/>
            <a:ext cx="147392" cy="671638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3" name="سهم: لأعلى وأسفل 92">
            <a:extLst>
              <a:ext uri="{FF2B5EF4-FFF2-40B4-BE49-F238E27FC236}">
                <a16:creationId xmlns:a16="http://schemas.microsoft.com/office/drawing/2014/main" id="{EDB9E14D-3EE4-4156-8E02-2384CE5D6DB3}"/>
              </a:ext>
            </a:extLst>
          </p:cNvPr>
          <p:cNvSpPr/>
          <p:nvPr/>
        </p:nvSpPr>
        <p:spPr>
          <a:xfrm rot="1855559">
            <a:off x="5849885" y="3940971"/>
            <a:ext cx="147392" cy="671638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4" name="سهم: لأعلى وأسفل 93">
            <a:extLst>
              <a:ext uri="{FF2B5EF4-FFF2-40B4-BE49-F238E27FC236}">
                <a16:creationId xmlns:a16="http://schemas.microsoft.com/office/drawing/2014/main" id="{80945ED9-6BBD-6994-6C17-033334C79815}"/>
              </a:ext>
            </a:extLst>
          </p:cNvPr>
          <p:cNvSpPr/>
          <p:nvPr/>
        </p:nvSpPr>
        <p:spPr>
          <a:xfrm rot="19730640">
            <a:off x="4911937" y="3064938"/>
            <a:ext cx="202411" cy="742772"/>
          </a:xfrm>
          <a:prstGeom prst="upDownArrow">
            <a:avLst/>
          </a:prstGeom>
          <a:solidFill>
            <a:schemeClr val="bg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5" name="سهم: لأعلى وأسفل 94">
            <a:extLst>
              <a:ext uri="{FF2B5EF4-FFF2-40B4-BE49-F238E27FC236}">
                <a16:creationId xmlns:a16="http://schemas.microsoft.com/office/drawing/2014/main" id="{62FFF0B3-BD9E-D554-5ABF-5979045765BE}"/>
              </a:ext>
            </a:extLst>
          </p:cNvPr>
          <p:cNvSpPr/>
          <p:nvPr/>
        </p:nvSpPr>
        <p:spPr>
          <a:xfrm rot="19730640">
            <a:off x="4886644" y="4130483"/>
            <a:ext cx="202411" cy="742772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6" name="سهم: لأعلى وأسفل 95">
            <a:extLst>
              <a:ext uri="{FF2B5EF4-FFF2-40B4-BE49-F238E27FC236}">
                <a16:creationId xmlns:a16="http://schemas.microsoft.com/office/drawing/2014/main" id="{C6AD60F4-39AC-6534-2B6E-75148EF66BF4}"/>
              </a:ext>
            </a:extLst>
          </p:cNvPr>
          <p:cNvSpPr/>
          <p:nvPr/>
        </p:nvSpPr>
        <p:spPr>
          <a:xfrm rot="2742157">
            <a:off x="3647185" y="3193308"/>
            <a:ext cx="144841" cy="785231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7" name="سهم: لأعلى وأسفل 96">
            <a:extLst>
              <a:ext uri="{FF2B5EF4-FFF2-40B4-BE49-F238E27FC236}">
                <a16:creationId xmlns:a16="http://schemas.microsoft.com/office/drawing/2014/main" id="{EAC06EEB-3E0C-B113-6E8E-DDECA152FA15}"/>
              </a:ext>
            </a:extLst>
          </p:cNvPr>
          <p:cNvSpPr/>
          <p:nvPr/>
        </p:nvSpPr>
        <p:spPr>
          <a:xfrm rot="17475957">
            <a:off x="2483589" y="3262117"/>
            <a:ext cx="202411" cy="742772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8" name="سهم: لأعلى وأسفل 97">
            <a:extLst>
              <a:ext uri="{FF2B5EF4-FFF2-40B4-BE49-F238E27FC236}">
                <a16:creationId xmlns:a16="http://schemas.microsoft.com/office/drawing/2014/main" id="{BE1E8F26-B3A0-A0E6-C5D0-C190A7E3D2BE}"/>
              </a:ext>
            </a:extLst>
          </p:cNvPr>
          <p:cNvSpPr/>
          <p:nvPr/>
        </p:nvSpPr>
        <p:spPr>
          <a:xfrm rot="15439223">
            <a:off x="3117653" y="3649935"/>
            <a:ext cx="301285" cy="1485032"/>
          </a:xfrm>
          <a:prstGeom prst="upDownArrow">
            <a:avLst/>
          </a:prstGeom>
          <a:solidFill>
            <a:schemeClr val="bg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9" name="سهم: لأعلى وأسفل 98">
            <a:extLst>
              <a:ext uri="{FF2B5EF4-FFF2-40B4-BE49-F238E27FC236}">
                <a16:creationId xmlns:a16="http://schemas.microsoft.com/office/drawing/2014/main" id="{833C90FA-F083-7D60-8FFF-AEF30FE15B95}"/>
              </a:ext>
            </a:extLst>
          </p:cNvPr>
          <p:cNvSpPr/>
          <p:nvPr/>
        </p:nvSpPr>
        <p:spPr>
          <a:xfrm rot="16200000">
            <a:off x="4002067" y="3527237"/>
            <a:ext cx="202411" cy="742772"/>
          </a:xfrm>
          <a:prstGeom prst="upDownArrow">
            <a:avLst/>
          </a:prstGeom>
          <a:solidFill>
            <a:schemeClr val="bg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00" name="سهم: لأعلى وأسفل 99">
            <a:extLst>
              <a:ext uri="{FF2B5EF4-FFF2-40B4-BE49-F238E27FC236}">
                <a16:creationId xmlns:a16="http://schemas.microsoft.com/office/drawing/2014/main" id="{74EA0365-D414-2918-517C-813605E3BFD7}"/>
              </a:ext>
            </a:extLst>
          </p:cNvPr>
          <p:cNvSpPr/>
          <p:nvPr/>
        </p:nvSpPr>
        <p:spPr>
          <a:xfrm rot="15419793">
            <a:off x="5481003" y="3489470"/>
            <a:ext cx="202411" cy="742772"/>
          </a:xfrm>
          <a:prstGeom prst="upDownArrow">
            <a:avLst/>
          </a:prstGeom>
          <a:solidFill>
            <a:schemeClr val="bg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2" name="سهم: لأعلى وأسفل 1">
            <a:extLst>
              <a:ext uri="{FF2B5EF4-FFF2-40B4-BE49-F238E27FC236}">
                <a16:creationId xmlns:a16="http://schemas.microsoft.com/office/drawing/2014/main" id="{1379BCE2-0824-BE86-DCF8-439D71488615}"/>
              </a:ext>
            </a:extLst>
          </p:cNvPr>
          <p:cNvSpPr/>
          <p:nvPr/>
        </p:nvSpPr>
        <p:spPr>
          <a:xfrm rot="2685379" flipH="1">
            <a:off x="5950243" y="1536641"/>
            <a:ext cx="216674" cy="2850929"/>
          </a:xfrm>
          <a:prstGeom prst="upDownArrow">
            <a:avLst/>
          </a:prstGeom>
          <a:solidFill>
            <a:schemeClr val="bg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2" name="سهم: لأعلى وأسفل 11">
            <a:extLst>
              <a:ext uri="{FF2B5EF4-FFF2-40B4-BE49-F238E27FC236}">
                <a16:creationId xmlns:a16="http://schemas.microsoft.com/office/drawing/2014/main" id="{BCBEA18B-8173-1046-BDDB-7487F83374D6}"/>
              </a:ext>
            </a:extLst>
          </p:cNvPr>
          <p:cNvSpPr/>
          <p:nvPr/>
        </p:nvSpPr>
        <p:spPr>
          <a:xfrm rot="20291146">
            <a:off x="3007692" y="3199900"/>
            <a:ext cx="121148" cy="599703"/>
          </a:xfrm>
          <a:prstGeom prst="upDown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dirty="0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A90DE143-B460-44D1-4422-EC1990510CDB}"/>
              </a:ext>
            </a:extLst>
          </p:cNvPr>
          <p:cNvSpPr/>
          <p:nvPr/>
        </p:nvSpPr>
        <p:spPr>
          <a:xfrm rot="21448651" flipV="1">
            <a:off x="11559556" y="6586286"/>
            <a:ext cx="475609" cy="212101"/>
          </a:xfrm>
          <a:prstGeom prst="ellipse">
            <a:avLst/>
          </a:prstGeom>
          <a:solidFill>
            <a:srgbClr val="3D7B87"/>
          </a:solidFill>
          <a:ln>
            <a:solidFill>
              <a:srgbClr val="575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28" name="مربع نص 27">
            <a:extLst>
              <a:ext uri="{FF2B5EF4-FFF2-40B4-BE49-F238E27FC236}">
                <a16:creationId xmlns:a16="http://schemas.microsoft.com/office/drawing/2014/main" id="{E96A3DBF-28B6-9E2B-088B-32AF93CB0560}"/>
              </a:ext>
            </a:extLst>
          </p:cNvPr>
          <p:cNvSpPr txBox="1"/>
          <p:nvPr/>
        </p:nvSpPr>
        <p:spPr>
          <a:xfrm>
            <a:off x="10061330" y="6447592"/>
            <a:ext cx="14044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منطقة ترفيهه </a:t>
            </a:r>
            <a:endParaRPr lang="x-none" dirty="0"/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CCE303F3-1731-3639-BD1D-D362DEAC4161}"/>
              </a:ext>
            </a:extLst>
          </p:cNvPr>
          <p:cNvSpPr txBox="1"/>
          <p:nvPr/>
        </p:nvSpPr>
        <p:spPr>
          <a:xfrm rot="18877456">
            <a:off x="7066466" y="5520026"/>
            <a:ext cx="66164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r>
              <a:rPr lang="ar-SA" dirty="0">
                <a:solidFill>
                  <a:schemeClr val="bg1"/>
                </a:solidFill>
              </a:rPr>
              <a:t>مدخل</a:t>
            </a:r>
            <a:r>
              <a:rPr lang="ar-SA" dirty="0"/>
              <a:t> </a:t>
            </a:r>
            <a:endParaRPr lang="ar-IL" dirty="0"/>
          </a:p>
        </p:txBody>
      </p:sp>
      <p:sp>
        <p:nvSpPr>
          <p:cNvPr id="23" name="مربع نص 22">
            <a:extLst>
              <a:ext uri="{FF2B5EF4-FFF2-40B4-BE49-F238E27FC236}">
                <a16:creationId xmlns:a16="http://schemas.microsoft.com/office/drawing/2014/main" id="{0D6E2B76-186A-B866-8F02-9182091D88C1}"/>
              </a:ext>
            </a:extLst>
          </p:cNvPr>
          <p:cNvSpPr txBox="1"/>
          <p:nvPr/>
        </p:nvSpPr>
        <p:spPr>
          <a:xfrm rot="4285770">
            <a:off x="706809" y="5090504"/>
            <a:ext cx="66164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r>
              <a:rPr lang="ar-SA" dirty="0">
                <a:solidFill>
                  <a:schemeClr val="bg1"/>
                </a:solidFill>
              </a:rPr>
              <a:t>مدخل</a:t>
            </a:r>
            <a:r>
              <a:rPr lang="ar-SA" dirty="0"/>
              <a:t> </a:t>
            </a:r>
            <a:endParaRPr lang="ar-IL" dirty="0"/>
          </a:p>
        </p:txBody>
      </p:sp>
      <p:sp>
        <p:nvSpPr>
          <p:cNvPr id="29" name="مربع نص 28">
            <a:extLst>
              <a:ext uri="{FF2B5EF4-FFF2-40B4-BE49-F238E27FC236}">
                <a16:creationId xmlns:a16="http://schemas.microsoft.com/office/drawing/2014/main" id="{105DFCC8-17EE-0AEE-0E75-D6E6BE01E86B}"/>
              </a:ext>
            </a:extLst>
          </p:cNvPr>
          <p:cNvSpPr txBox="1"/>
          <p:nvPr/>
        </p:nvSpPr>
        <p:spPr>
          <a:xfrm rot="20752278">
            <a:off x="3546842" y="934135"/>
            <a:ext cx="66164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r>
              <a:rPr lang="ar-SA" dirty="0">
                <a:solidFill>
                  <a:schemeClr val="bg1"/>
                </a:solidFill>
              </a:rPr>
              <a:t>مخرج </a:t>
            </a:r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35890480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F3650DF5-9F8E-C223-468A-94972778B91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ar-IL" smtClean="0"/>
              <a:t>41</a:t>
            </a:fld>
            <a:endParaRPr lang="ar-IL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A12BA1EB-FD20-E201-F17F-A602F4D0D66B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877B4999-0B71-4451-97A3-5CF6E495F7F1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28BCCA12-DED2-B3B8-06F5-819FFE097A6B}"/>
              </a:ext>
            </a:extLst>
          </p:cNvPr>
          <p:cNvSpPr/>
          <p:nvPr/>
        </p:nvSpPr>
        <p:spPr>
          <a:xfrm>
            <a:off x="9822872" y="1685844"/>
            <a:ext cx="2258292" cy="3626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فكرة المشروع </a:t>
            </a:r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1D613CC3-5252-DD30-0347-411F2B198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grpSp>
        <p:nvGrpSpPr>
          <p:cNvPr id="73" name="مجموعة 72">
            <a:extLst>
              <a:ext uri="{FF2B5EF4-FFF2-40B4-BE49-F238E27FC236}">
                <a16:creationId xmlns:a16="http://schemas.microsoft.com/office/drawing/2014/main" id="{3AB857B1-22AB-6A0F-BA90-4C574538B737}"/>
              </a:ext>
            </a:extLst>
          </p:cNvPr>
          <p:cNvGrpSpPr/>
          <p:nvPr/>
        </p:nvGrpSpPr>
        <p:grpSpPr>
          <a:xfrm>
            <a:off x="10277865" y="2078085"/>
            <a:ext cx="1736214" cy="3943745"/>
            <a:chOff x="10178500" y="2338275"/>
            <a:chExt cx="1736214" cy="3943745"/>
          </a:xfrm>
        </p:grpSpPr>
        <p:sp>
          <p:nvSpPr>
            <p:cNvPr id="33" name="مستطيل 32">
              <a:extLst>
                <a:ext uri="{FF2B5EF4-FFF2-40B4-BE49-F238E27FC236}">
                  <a16:creationId xmlns:a16="http://schemas.microsoft.com/office/drawing/2014/main" id="{C09FEA53-BC3E-1A91-2F6C-C3ED55D9F4FA}"/>
                </a:ext>
              </a:extLst>
            </p:cNvPr>
            <p:cNvSpPr/>
            <p:nvPr/>
          </p:nvSpPr>
          <p:spPr>
            <a:xfrm>
              <a:off x="11518491" y="2439909"/>
              <a:ext cx="383458" cy="208458"/>
            </a:xfrm>
            <a:prstGeom prst="rect">
              <a:avLst/>
            </a:prstGeom>
            <a:solidFill>
              <a:srgbClr val="0000D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34" name="مربع نص 33">
              <a:extLst>
                <a:ext uri="{FF2B5EF4-FFF2-40B4-BE49-F238E27FC236}">
                  <a16:creationId xmlns:a16="http://schemas.microsoft.com/office/drawing/2014/main" id="{6558600F-4195-09EE-B306-CB71DD331011}"/>
                </a:ext>
              </a:extLst>
            </p:cNvPr>
            <p:cNvSpPr txBox="1"/>
            <p:nvPr/>
          </p:nvSpPr>
          <p:spPr>
            <a:xfrm>
              <a:off x="10220632" y="2338275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تعليم تقني </a:t>
              </a:r>
              <a:endParaRPr lang="ar-IL" sz="1600" dirty="0"/>
            </a:p>
          </p:txBody>
        </p:sp>
        <p:sp>
          <p:nvSpPr>
            <p:cNvPr id="35" name="مستطيل 34">
              <a:extLst>
                <a:ext uri="{FF2B5EF4-FFF2-40B4-BE49-F238E27FC236}">
                  <a16:creationId xmlns:a16="http://schemas.microsoft.com/office/drawing/2014/main" id="{18332690-E16B-6AF6-CA09-6B5775597023}"/>
                </a:ext>
              </a:extLst>
            </p:cNvPr>
            <p:cNvSpPr/>
            <p:nvPr/>
          </p:nvSpPr>
          <p:spPr>
            <a:xfrm>
              <a:off x="11526256" y="2734264"/>
              <a:ext cx="383458" cy="208458"/>
            </a:xfrm>
            <a:prstGeom prst="rect">
              <a:avLst/>
            </a:prstGeom>
            <a:solidFill>
              <a:srgbClr val="7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36" name="مربع نص 35">
              <a:extLst>
                <a:ext uri="{FF2B5EF4-FFF2-40B4-BE49-F238E27FC236}">
                  <a16:creationId xmlns:a16="http://schemas.microsoft.com/office/drawing/2014/main" id="{2FB0C4EE-96C8-7105-5E0C-08E5DFCED3AD}"/>
                </a:ext>
              </a:extLst>
            </p:cNvPr>
            <p:cNvSpPr txBox="1"/>
            <p:nvPr/>
          </p:nvSpPr>
          <p:spPr>
            <a:xfrm>
              <a:off x="10178500" y="2613348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شركات </a:t>
              </a:r>
              <a:endParaRPr lang="ar-IL" sz="1600" dirty="0"/>
            </a:p>
          </p:txBody>
        </p:sp>
        <p:sp>
          <p:nvSpPr>
            <p:cNvPr id="37" name="مستطيل 36">
              <a:extLst>
                <a:ext uri="{FF2B5EF4-FFF2-40B4-BE49-F238E27FC236}">
                  <a16:creationId xmlns:a16="http://schemas.microsoft.com/office/drawing/2014/main" id="{2BCB2AA5-D8B5-069C-19FC-01961AAA7EFB}"/>
                </a:ext>
              </a:extLst>
            </p:cNvPr>
            <p:cNvSpPr/>
            <p:nvPr/>
          </p:nvSpPr>
          <p:spPr>
            <a:xfrm>
              <a:off x="11531256" y="3024400"/>
              <a:ext cx="383458" cy="208458"/>
            </a:xfrm>
            <a:prstGeom prst="rect">
              <a:avLst/>
            </a:prstGeom>
            <a:solidFill>
              <a:srgbClr val="807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 dirty="0"/>
            </a:p>
          </p:txBody>
        </p:sp>
        <p:sp>
          <p:nvSpPr>
            <p:cNvPr id="38" name="مربع نص 37">
              <a:extLst>
                <a:ext uri="{FF2B5EF4-FFF2-40B4-BE49-F238E27FC236}">
                  <a16:creationId xmlns:a16="http://schemas.microsoft.com/office/drawing/2014/main" id="{EE019B07-9609-DF60-B2DA-403ECAB663C0}"/>
                </a:ext>
              </a:extLst>
            </p:cNvPr>
            <p:cNvSpPr txBox="1"/>
            <p:nvPr/>
          </p:nvSpPr>
          <p:spPr>
            <a:xfrm>
              <a:off x="10224839" y="2931765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منطقة إدارية </a:t>
              </a:r>
              <a:endParaRPr lang="ar-IL" sz="1600" dirty="0"/>
            </a:p>
          </p:txBody>
        </p:sp>
        <p:sp>
          <p:nvSpPr>
            <p:cNvPr id="39" name="مستطيل 38">
              <a:extLst>
                <a:ext uri="{FF2B5EF4-FFF2-40B4-BE49-F238E27FC236}">
                  <a16:creationId xmlns:a16="http://schemas.microsoft.com/office/drawing/2014/main" id="{C80AD564-3BD3-CA64-80BD-D77C2910DA3F}"/>
                </a:ext>
              </a:extLst>
            </p:cNvPr>
            <p:cNvSpPr/>
            <p:nvPr/>
          </p:nvSpPr>
          <p:spPr>
            <a:xfrm>
              <a:off x="11526256" y="3320802"/>
              <a:ext cx="383458" cy="208458"/>
            </a:xfrm>
            <a:prstGeom prst="rect">
              <a:avLst/>
            </a:prstGeom>
            <a:solidFill>
              <a:srgbClr val="DCC06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40" name="مربع نص 39">
              <a:extLst>
                <a:ext uri="{FF2B5EF4-FFF2-40B4-BE49-F238E27FC236}">
                  <a16:creationId xmlns:a16="http://schemas.microsoft.com/office/drawing/2014/main" id="{DE24F666-4B1A-4D67-4D82-1D929F6CFFD3}"/>
                </a:ext>
              </a:extLst>
            </p:cNvPr>
            <p:cNvSpPr txBox="1"/>
            <p:nvPr/>
          </p:nvSpPr>
          <p:spPr>
            <a:xfrm>
              <a:off x="10220630" y="3222209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خدمات </a:t>
              </a:r>
              <a:endParaRPr lang="ar-IL" sz="1600" dirty="0"/>
            </a:p>
          </p:txBody>
        </p:sp>
        <p:sp>
          <p:nvSpPr>
            <p:cNvPr id="41" name="مستطيل 40">
              <a:extLst>
                <a:ext uri="{FF2B5EF4-FFF2-40B4-BE49-F238E27FC236}">
                  <a16:creationId xmlns:a16="http://schemas.microsoft.com/office/drawing/2014/main" id="{D9662F42-8A10-B2FE-DE06-F1A701F20DC1}"/>
                </a:ext>
              </a:extLst>
            </p:cNvPr>
            <p:cNvSpPr/>
            <p:nvPr/>
          </p:nvSpPr>
          <p:spPr>
            <a:xfrm>
              <a:off x="11529518" y="3620313"/>
              <a:ext cx="383458" cy="208458"/>
            </a:xfrm>
            <a:prstGeom prst="rect">
              <a:avLst/>
            </a:prstGeom>
            <a:solidFill>
              <a:srgbClr val="72001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43" name="مستطيل 42">
              <a:extLst>
                <a:ext uri="{FF2B5EF4-FFF2-40B4-BE49-F238E27FC236}">
                  <a16:creationId xmlns:a16="http://schemas.microsoft.com/office/drawing/2014/main" id="{C5DB0A9A-5074-F57A-5160-B6FF07ED3D7E}"/>
                </a:ext>
              </a:extLst>
            </p:cNvPr>
            <p:cNvSpPr/>
            <p:nvPr/>
          </p:nvSpPr>
          <p:spPr>
            <a:xfrm>
              <a:off x="11526256" y="3916715"/>
              <a:ext cx="383458" cy="208458"/>
            </a:xfrm>
            <a:prstGeom prst="rect">
              <a:avLst/>
            </a:prstGeom>
            <a:solidFill>
              <a:srgbClr val="725A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44" name="مربع نص 43">
              <a:extLst>
                <a:ext uri="{FF2B5EF4-FFF2-40B4-BE49-F238E27FC236}">
                  <a16:creationId xmlns:a16="http://schemas.microsoft.com/office/drawing/2014/main" id="{5970F0A9-7BB3-0F4B-5A81-9EBDDA1AB6A3}"/>
                </a:ext>
              </a:extLst>
            </p:cNvPr>
            <p:cNvSpPr txBox="1"/>
            <p:nvPr/>
          </p:nvSpPr>
          <p:spPr>
            <a:xfrm>
              <a:off x="10220630" y="3822317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ثقافي </a:t>
              </a:r>
              <a:endParaRPr lang="ar-IL" sz="1600" dirty="0"/>
            </a:p>
          </p:txBody>
        </p:sp>
        <p:sp>
          <p:nvSpPr>
            <p:cNvPr id="45" name="مستطيل 44">
              <a:extLst>
                <a:ext uri="{FF2B5EF4-FFF2-40B4-BE49-F238E27FC236}">
                  <a16:creationId xmlns:a16="http://schemas.microsoft.com/office/drawing/2014/main" id="{4345555E-66C3-C0E1-6441-95D947EA2402}"/>
                </a:ext>
              </a:extLst>
            </p:cNvPr>
            <p:cNvSpPr/>
            <p:nvPr/>
          </p:nvSpPr>
          <p:spPr>
            <a:xfrm>
              <a:off x="11526256" y="4213117"/>
              <a:ext cx="383458" cy="208458"/>
            </a:xfrm>
            <a:prstGeom prst="rect">
              <a:avLst/>
            </a:prstGeom>
            <a:solidFill>
              <a:srgbClr val="C6C7C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46" name="مربع نص 45">
              <a:extLst>
                <a:ext uri="{FF2B5EF4-FFF2-40B4-BE49-F238E27FC236}">
                  <a16:creationId xmlns:a16="http://schemas.microsoft.com/office/drawing/2014/main" id="{D4CA939F-6580-0DF8-994B-C42194640147}"/>
                </a:ext>
              </a:extLst>
            </p:cNvPr>
            <p:cNvSpPr txBox="1"/>
            <p:nvPr/>
          </p:nvSpPr>
          <p:spPr>
            <a:xfrm>
              <a:off x="10201002" y="4091980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رياضية </a:t>
              </a:r>
              <a:endParaRPr lang="ar-IL" sz="1600" dirty="0"/>
            </a:p>
          </p:txBody>
        </p:sp>
        <p:sp>
          <p:nvSpPr>
            <p:cNvPr id="48" name="مربع نص 47">
              <a:extLst>
                <a:ext uri="{FF2B5EF4-FFF2-40B4-BE49-F238E27FC236}">
                  <a16:creationId xmlns:a16="http://schemas.microsoft.com/office/drawing/2014/main" id="{58D9A897-CAFF-5D8D-ECB6-ADF62AAA1DDD}"/>
                </a:ext>
              </a:extLst>
            </p:cNvPr>
            <p:cNvSpPr txBox="1"/>
            <p:nvPr/>
          </p:nvSpPr>
          <p:spPr>
            <a:xfrm>
              <a:off x="10198323" y="4420244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تجاري </a:t>
              </a:r>
              <a:endParaRPr lang="ar-IL" sz="1600" dirty="0"/>
            </a:p>
          </p:txBody>
        </p:sp>
        <p:sp>
          <p:nvSpPr>
            <p:cNvPr id="49" name="مستطيل 48">
              <a:extLst>
                <a:ext uri="{FF2B5EF4-FFF2-40B4-BE49-F238E27FC236}">
                  <a16:creationId xmlns:a16="http://schemas.microsoft.com/office/drawing/2014/main" id="{9B652DBB-850C-273E-D3AD-B3C5419F3740}"/>
                </a:ext>
              </a:extLst>
            </p:cNvPr>
            <p:cNvSpPr/>
            <p:nvPr/>
          </p:nvSpPr>
          <p:spPr>
            <a:xfrm>
              <a:off x="11526256" y="4811384"/>
              <a:ext cx="383458" cy="208458"/>
            </a:xfrm>
            <a:prstGeom prst="rect">
              <a:avLst/>
            </a:prstGeom>
            <a:solidFill>
              <a:srgbClr val="DD6D0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50" name="مربع نص 49">
              <a:extLst>
                <a:ext uri="{FF2B5EF4-FFF2-40B4-BE49-F238E27FC236}">
                  <a16:creationId xmlns:a16="http://schemas.microsoft.com/office/drawing/2014/main" id="{0DE36753-9963-6D3F-64FD-ED4650E08E55}"/>
                </a:ext>
              </a:extLst>
            </p:cNvPr>
            <p:cNvSpPr txBox="1"/>
            <p:nvPr/>
          </p:nvSpPr>
          <p:spPr>
            <a:xfrm>
              <a:off x="10178500" y="4705607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سكن </a:t>
              </a:r>
              <a:endParaRPr lang="ar-IL" sz="1600" dirty="0"/>
            </a:p>
          </p:txBody>
        </p:sp>
        <p:sp>
          <p:nvSpPr>
            <p:cNvPr id="51" name="مستطيل 50">
              <a:extLst>
                <a:ext uri="{FF2B5EF4-FFF2-40B4-BE49-F238E27FC236}">
                  <a16:creationId xmlns:a16="http://schemas.microsoft.com/office/drawing/2014/main" id="{67D45E2E-7B20-D706-C63C-E7717ED1E6B7}"/>
                </a:ext>
              </a:extLst>
            </p:cNvPr>
            <p:cNvSpPr/>
            <p:nvPr/>
          </p:nvSpPr>
          <p:spPr>
            <a:xfrm>
              <a:off x="11526256" y="5119948"/>
              <a:ext cx="383458" cy="208458"/>
            </a:xfrm>
            <a:prstGeom prst="rect">
              <a:avLst/>
            </a:prstGeom>
            <a:solidFill>
              <a:srgbClr val="6DDD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 dirty="0"/>
            </a:p>
          </p:txBody>
        </p:sp>
        <p:sp>
          <p:nvSpPr>
            <p:cNvPr id="56" name="مربع نص 55">
              <a:extLst>
                <a:ext uri="{FF2B5EF4-FFF2-40B4-BE49-F238E27FC236}">
                  <a16:creationId xmlns:a16="http://schemas.microsoft.com/office/drawing/2014/main" id="{88E6CC40-DCA6-3578-14B1-62F73FB35D58}"/>
                </a:ext>
              </a:extLst>
            </p:cNvPr>
            <p:cNvSpPr txBox="1"/>
            <p:nvPr/>
          </p:nvSpPr>
          <p:spPr>
            <a:xfrm>
              <a:off x="10216326" y="5024024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منطقة ترفيه </a:t>
              </a:r>
              <a:endParaRPr lang="ar-IL" sz="1600" dirty="0"/>
            </a:p>
          </p:txBody>
        </p:sp>
        <p:sp>
          <p:nvSpPr>
            <p:cNvPr id="57" name="مربع نص 56">
              <a:extLst>
                <a:ext uri="{FF2B5EF4-FFF2-40B4-BE49-F238E27FC236}">
                  <a16:creationId xmlns:a16="http://schemas.microsoft.com/office/drawing/2014/main" id="{A0F32830-C962-5886-5438-9C0DD50DE473}"/>
                </a:ext>
              </a:extLst>
            </p:cNvPr>
            <p:cNvSpPr txBox="1"/>
            <p:nvPr/>
          </p:nvSpPr>
          <p:spPr>
            <a:xfrm>
              <a:off x="10252760" y="5314468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حديقة عامة </a:t>
              </a:r>
              <a:endParaRPr lang="ar-IL" sz="1600" dirty="0"/>
            </a:p>
          </p:txBody>
        </p:sp>
        <p:sp>
          <p:nvSpPr>
            <p:cNvPr id="60" name="مربع نص 59">
              <a:extLst>
                <a:ext uri="{FF2B5EF4-FFF2-40B4-BE49-F238E27FC236}">
                  <a16:creationId xmlns:a16="http://schemas.microsoft.com/office/drawing/2014/main" id="{3A4892F3-D0FD-EF5F-E313-8BBBA1ABF164}"/>
                </a:ext>
              </a:extLst>
            </p:cNvPr>
            <p:cNvSpPr txBox="1"/>
            <p:nvPr/>
          </p:nvSpPr>
          <p:spPr>
            <a:xfrm>
              <a:off x="10238745" y="5611751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حزام اخضر </a:t>
              </a:r>
              <a:endParaRPr lang="ar-IL" sz="1600" dirty="0"/>
            </a:p>
          </p:txBody>
        </p:sp>
        <p:sp>
          <p:nvSpPr>
            <p:cNvPr id="64" name="مربع نص 63">
              <a:extLst>
                <a:ext uri="{FF2B5EF4-FFF2-40B4-BE49-F238E27FC236}">
                  <a16:creationId xmlns:a16="http://schemas.microsoft.com/office/drawing/2014/main" id="{35DDE764-A1B9-FF70-21CA-BD3D4C57CA54}"/>
                </a:ext>
              </a:extLst>
            </p:cNvPr>
            <p:cNvSpPr txBox="1"/>
            <p:nvPr/>
          </p:nvSpPr>
          <p:spPr>
            <a:xfrm>
              <a:off x="10216326" y="5943466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مقبرة </a:t>
              </a:r>
              <a:endParaRPr lang="ar-IL" sz="1600" dirty="0"/>
            </a:p>
          </p:txBody>
        </p:sp>
      </p:grpSp>
      <p:sp>
        <p:nvSpPr>
          <p:cNvPr id="92" name="مربع نص 91">
            <a:extLst>
              <a:ext uri="{FF2B5EF4-FFF2-40B4-BE49-F238E27FC236}">
                <a16:creationId xmlns:a16="http://schemas.microsoft.com/office/drawing/2014/main" id="{C3CCCACD-E241-10A9-C2A3-691A9ACFFFDD}"/>
              </a:ext>
            </a:extLst>
          </p:cNvPr>
          <p:cNvSpPr txBox="1"/>
          <p:nvPr/>
        </p:nvSpPr>
        <p:spPr>
          <a:xfrm>
            <a:off x="10392420" y="3279239"/>
            <a:ext cx="116077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مباني عامة </a:t>
            </a:r>
            <a:endParaRPr lang="ar-IL" sz="1600" dirty="0"/>
          </a:p>
        </p:txBody>
      </p:sp>
      <p:pic>
        <p:nvPicPr>
          <p:cNvPr id="54" name="صورة 53">
            <a:extLst>
              <a:ext uri="{FF2B5EF4-FFF2-40B4-BE49-F238E27FC236}">
                <a16:creationId xmlns:a16="http://schemas.microsoft.com/office/drawing/2014/main" id="{6498BB47-CDAE-8F76-CD08-F44A1F27DA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9" y="35352"/>
            <a:ext cx="9707520" cy="6858000"/>
          </a:xfrm>
          <a:prstGeom prst="rect">
            <a:avLst/>
          </a:prstGeom>
        </p:spPr>
      </p:pic>
      <p:pic>
        <p:nvPicPr>
          <p:cNvPr id="58" name="صورة 57">
            <a:extLst>
              <a:ext uri="{FF2B5EF4-FFF2-40B4-BE49-F238E27FC236}">
                <a16:creationId xmlns:a16="http://schemas.microsoft.com/office/drawing/2014/main" id="{B0EB9F23-84F8-A854-BEE9-F0BFA462FF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2872" y="6491501"/>
            <a:ext cx="2383939" cy="202482"/>
          </a:xfrm>
          <a:prstGeom prst="rect">
            <a:avLst/>
          </a:prstGeom>
        </p:spPr>
      </p:pic>
      <p:sp>
        <p:nvSpPr>
          <p:cNvPr id="67" name="مستطيل 66">
            <a:extLst>
              <a:ext uri="{FF2B5EF4-FFF2-40B4-BE49-F238E27FC236}">
                <a16:creationId xmlns:a16="http://schemas.microsoft.com/office/drawing/2014/main" id="{A10E7291-1B09-3368-26F6-2A3EB122FDA1}"/>
              </a:ext>
            </a:extLst>
          </p:cNvPr>
          <p:cNvSpPr/>
          <p:nvPr/>
        </p:nvSpPr>
        <p:spPr>
          <a:xfrm>
            <a:off x="11617856" y="4256452"/>
            <a:ext cx="383458" cy="208458"/>
          </a:xfrm>
          <a:prstGeom prst="rect">
            <a:avLst/>
          </a:prstGeom>
          <a:solidFill>
            <a:srgbClr val="6364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68" name="مستطيل 67">
            <a:extLst>
              <a:ext uri="{FF2B5EF4-FFF2-40B4-BE49-F238E27FC236}">
                <a16:creationId xmlns:a16="http://schemas.microsoft.com/office/drawing/2014/main" id="{948D769E-3F8A-CF13-E09D-488ACCD2E4DF}"/>
              </a:ext>
            </a:extLst>
          </p:cNvPr>
          <p:cNvSpPr/>
          <p:nvPr/>
        </p:nvSpPr>
        <p:spPr>
          <a:xfrm>
            <a:off x="11617856" y="5153459"/>
            <a:ext cx="383458" cy="208458"/>
          </a:xfrm>
          <a:prstGeom prst="rect">
            <a:avLst/>
          </a:prstGeom>
          <a:solidFill>
            <a:srgbClr val="00FF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69" name="مستطيل 68">
            <a:extLst>
              <a:ext uri="{FF2B5EF4-FFF2-40B4-BE49-F238E27FC236}">
                <a16:creationId xmlns:a16="http://schemas.microsoft.com/office/drawing/2014/main" id="{9D49B701-DE92-BA4B-0967-0404A1BFCB1A}"/>
              </a:ext>
            </a:extLst>
          </p:cNvPr>
          <p:cNvSpPr/>
          <p:nvPr/>
        </p:nvSpPr>
        <p:spPr>
          <a:xfrm>
            <a:off x="11625621" y="5436856"/>
            <a:ext cx="383458" cy="208458"/>
          </a:xfrm>
          <a:prstGeom prst="rect">
            <a:avLst/>
          </a:prstGeom>
          <a:solidFill>
            <a:srgbClr val="01FF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70" name="مستطيل 69">
            <a:extLst>
              <a:ext uri="{FF2B5EF4-FFF2-40B4-BE49-F238E27FC236}">
                <a16:creationId xmlns:a16="http://schemas.microsoft.com/office/drawing/2014/main" id="{F881BC97-3FB4-A668-E54A-21CB2176E313}"/>
              </a:ext>
            </a:extLst>
          </p:cNvPr>
          <p:cNvSpPr/>
          <p:nvPr/>
        </p:nvSpPr>
        <p:spPr>
          <a:xfrm>
            <a:off x="11625621" y="5748694"/>
            <a:ext cx="383458" cy="208458"/>
          </a:xfrm>
          <a:prstGeom prst="rect">
            <a:avLst/>
          </a:prstGeom>
          <a:solidFill>
            <a:srgbClr val="DD6D6C"/>
          </a:solidFill>
          <a:ln>
            <a:solidFill>
              <a:srgbClr val="DD6C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71" name="مستطيل 70">
            <a:extLst>
              <a:ext uri="{FF2B5EF4-FFF2-40B4-BE49-F238E27FC236}">
                <a16:creationId xmlns:a16="http://schemas.microsoft.com/office/drawing/2014/main" id="{CF81CD71-6486-DFDC-7BD5-F1A8B124A8B6}"/>
              </a:ext>
            </a:extLst>
          </p:cNvPr>
          <p:cNvSpPr/>
          <p:nvPr/>
        </p:nvSpPr>
        <p:spPr>
          <a:xfrm flipV="1">
            <a:off x="11617856" y="6108227"/>
            <a:ext cx="383458" cy="5267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72" name="مربع نص 71">
            <a:extLst>
              <a:ext uri="{FF2B5EF4-FFF2-40B4-BE49-F238E27FC236}">
                <a16:creationId xmlns:a16="http://schemas.microsoft.com/office/drawing/2014/main" id="{7C6C4107-8A30-CA15-02F6-FDA8FA0610BD}"/>
              </a:ext>
            </a:extLst>
          </p:cNvPr>
          <p:cNvSpPr txBox="1"/>
          <p:nvPr/>
        </p:nvSpPr>
        <p:spPr>
          <a:xfrm>
            <a:off x="10371630" y="5938950"/>
            <a:ext cx="116077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شارع </a:t>
            </a:r>
            <a:endParaRPr lang="ar-IL" sz="1600" dirty="0"/>
          </a:p>
        </p:txBody>
      </p:sp>
      <p:sp>
        <p:nvSpPr>
          <p:cNvPr id="86" name="مستطيل 85">
            <a:extLst>
              <a:ext uri="{FF2B5EF4-FFF2-40B4-BE49-F238E27FC236}">
                <a16:creationId xmlns:a16="http://schemas.microsoft.com/office/drawing/2014/main" id="{CDCC672A-CBD5-0C90-3D40-9C01D735DEF4}"/>
              </a:ext>
            </a:extLst>
          </p:cNvPr>
          <p:cNvSpPr/>
          <p:nvPr/>
        </p:nvSpPr>
        <p:spPr>
          <a:xfrm>
            <a:off x="9822872" y="2097750"/>
            <a:ext cx="2258292" cy="41797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87" name="مستطيل 86">
            <a:extLst>
              <a:ext uri="{FF2B5EF4-FFF2-40B4-BE49-F238E27FC236}">
                <a16:creationId xmlns:a16="http://schemas.microsoft.com/office/drawing/2014/main" id="{DA0FB5F3-DE0A-A407-DD21-EB69B8CDC192}"/>
              </a:ext>
            </a:extLst>
          </p:cNvPr>
          <p:cNvSpPr/>
          <p:nvPr/>
        </p:nvSpPr>
        <p:spPr>
          <a:xfrm>
            <a:off x="9822872" y="6228036"/>
            <a:ext cx="2258292" cy="5447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5530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>
            <a:extLst>
              <a:ext uri="{FF2B5EF4-FFF2-40B4-BE49-F238E27FC236}">
                <a16:creationId xmlns:a16="http://schemas.microsoft.com/office/drawing/2014/main" id="{19A61ECD-E9E2-39BE-57CF-C85ABA06B186}"/>
              </a:ext>
            </a:extLst>
          </p:cNvPr>
          <p:cNvSpPr/>
          <p:nvPr/>
        </p:nvSpPr>
        <p:spPr>
          <a:xfrm>
            <a:off x="9857371" y="2063571"/>
            <a:ext cx="2223793" cy="475848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F3650DF5-9F8E-C223-468A-94972778B91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ar-IL" smtClean="0"/>
              <a:t>42</a:t>
            </a:fld>
            <a:endParaRPr lang="ar-IL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6E438A40-5048-9229-AC46-A7DE2359C1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707519" cy="6858000"/>
          </a:xfrm>
          <a:prstGeom prst="rect">
            <a:avLst/>
          </a:prstGeom>
        </p:spPr>
      </p:pic>
      <p:sp>
        <p:nvSpPr>
          <p:cNvPr id="6" name="مستطيل 5">
            <a:extLst>
              <a:ext uri="{FF2B5EF4-FFF2-40B4-BE49-F238E27FC236}">
                <a16:creationId xmlns:a16="http://schemas.microsoft.com/office/drawing/2014/main" id="{A12BA1EB-FD20-E201-F17F-A602F4D0D66B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877B4999-0B71-4451-97A3-5CF6E495F7F1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28BCCA12-DED2-B3B8-06F5-819FFE097A6B}"/>
              </a:ext>
            </a:extLst>
          </p:cNvPr>
          <p:cNvSpPr/>
          <p:nvPr/>
        </p:nvSpPr>
        <p:spPr>
          <a:xfrm>
            <a:off x="9822872" y="1685844"/>
            <a:ext cx="2258292" cy="3626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فكرة المشروع </a:t>
            </a:r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1D613CC3-5252-DD30-0347-411F2B1980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4944C41F-2D64-E8E0-3C42-D4E60DC49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9733" y="6523586"/>
            <a:ext cx="2383939" cy="202482"/>
          </a:xfrm>
          <a:prstGeom prst="rect">
            <a:avLst/>
          </a:prstGeom>
        </p:spPr>
      </p:pic>
      <p:grpSp>
        <p:nvGrpSpPr>
          <p:cNvPr id="15" name="مجموعة 14">
            <a:extLst>
              <a:ext uri="{FF2B5EF4-FFF2-40B4-BE49-F238E27FC236}">
                <a16:creationId xmlns:a16="http://schemas.microsoft.com/office/drawing/2014/main" id="{6F3B0DDC-CF8D-77BC-8F1F-E3648B798524}"/>
              </a:ext>
            </a:extLst>
          </p:cNvPr>
          <p:cNvGrpSpPr/>
          <p:nvPr/>
        </p:nvGrpSpPr>
        <p:grpSpPr>
          <a:xfrm>
            <a:off x="6578398" y="5150330"/>
            <a:ext cx="628558" cy="677100"/>
            <a:chOff x="6593147" y="5194576"/>
            <a:chExt cx="628558" cy="677100"/>
          </a:xfrm>
        </p:grpSpPr>
        <p:sp>
          <p:nvSpPr>
            <p:cNvPr id="16" name="نصف إطار 15">
              <a:extLst>
                <a:ext uri="{FF2B5EF4-FFF2-40B4-BE49-F238E27FC236}">
                  <a16:creationId xmlns:a16="http://schemas.microsoft.com/office/drawing/2014/main" id="{76B9A04F-77A2-138B-A3DC-F46F3995E03A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17" name="مجموعة 16">
              <a:extLst>
                <a:ext uri="{FF2B5EF4-FFF2-40B4-BE49-F238E27FC236}">
                  <a16:creationId xmlns:a16="http://schemas.microsoft.com/office/drawing/2014/main" id="{CEB32A7C-92C2-CAA0-A37F-41DD795A55ED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8" name="يساوي 17">
                <a:extLst>
                  <a:ext uri="{FF2B5EF4-FFF2-40B4-BE49-F238E27FC236}">
                    <a16:creationId xmlns:a16="http://schemas.microsoft.com/office/drawing/2014/main" id="{DC288768-B934-8CB6-45D0-8474650DB689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يساوي 18">
                <a:extLst>
                  <a:ext uri="{FF2B5EF4-FFF2-40B4-BE49-F238E27FC236}">
                    <a16:creationId xmlns:a16="http://schemas.microsoft.com/office/drawing/2014/main" id="{339B3998-FB52-24BC-E6CF-EC0A9F157F6E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يساوي 19">
                <a:extLst>
                  <a:ext uri="{FF2B5EF4-FFF2-40B4-BE49-F238E27FC236}">
                    <a16:creationId xmlns:a16="http://schemas.microsoft.com/office/drawing/2014/main" id="{A9200A22-1BC3-ECC1-03AA-1A73ACCE66BE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1" name="مجموعة 20">
            <a:extLst>
              <a:ext uri="{FF2B5EF4-FFF2-40B4-BE49-F238E27FC236}">
                <a16:creationId xmlns:a16="http://schemas.microsoft.com/office/drawing/2014/main" id="{677A22C7-C4F8-1655-8432-DC7A6462227B}"/>
              </a:ext>
            </a:extLst>
          </p:cNvPr>
          <p:cNvGrpSpPr/>
          <p:nvPr/>
        </p:nvGrpSpPr>
        <p:grpSpPr>
          <a:xfrm rot="6903309">
            <a:off x="1359517" y="4677759"/>
            <a:ext cx="628558" cy="677100"/>
            <a:chOff x="6593147" y="5194576"/>
            <a:chExt cx="628558" cy="677100"/>
          </a:xfrm>
        </p:grpSpPr>
        <p:sp>
          <p:nvSpPr>
            <p:cNvPr id="22" name="نصف إطار 21">
              <a:extLst>
                <a:ext uri="{FF2B5EF4-FFF2-40B4-BE49-F238E27FC236}">
                  <a16:creationId xmlns:a16="http://schemas.microsoft.com/office/drawing/2014/main" id="{5CBFE6D3-E2A4-F2D4-754D-CC3B6874AB82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23" name="مجموعة 22">
              <a:extLst>
                <a:ext uri="{FF2B5EF4-FFF2-40B4-BE49-F238E27FC236}">
                  <a16:creationId xmlns:a16="http://schemas.microsoft.com/office/drawing/2014/main" id="{303E0A22-D8BF-A1E7-FA19-85DF9CBA3108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يساوي 23">
                <a:extLst>
                  <a:ext uri="{FF2B5EF4-FFF2-40B4-BE49-F238E27FC236}">
                    <a16:creationId xmlns:a16="http://schemas.microsoft.com/office/drawing/2014/main" id="{C928570A-A47F-C053-5D70-C6F7008E7938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يساوي 24">
                <a:extLst>
                  <a:ext uri="{FF2B5EF4-FFF2-40B4-BE49-F238E27FC236}">
                    <a16:creationId xmlns:a16="http://schemas.microsoft.com/office/drawing/2014/main" id="{FD073549-5EF2-B5C3-5EFC-E93B712E6729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يساوي 25">
                <a:extLst>
                  <a:ext uri="{FF2B5EF4-FFF2-40B4-BE49-F238E27FC236}">
                    <a16:creationId xmlns:a16="http://schemas.microsoft.com/office/drawing/2014/main" id="{95FBED83-C9BF-3350-F312-A3415ACD797C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" name="مجموعة 26">
            <a:extLst>
              <a:ext uri="{FF2B5EF4-FFF2-40B4-BE49-F238E27FC236}">
                <a16:creationId xmlns:a16="http://schemas.microsoft.com/office/drawing/2014/main" id="{5364F56F-6206-9A7E-7172-36F1B4DC1887}"/>
              </a:ext>
            </a:extLst>
          </p:cNvPr>
          <p:cNvGrpSpPr/>
          <p:nvPr/>
        </p:nvGrpSpPr>
        <p:grpSpPr>
          <a:xfrm rot="1348693">
            <a:off x="4069565" y="1588203"/>
            <a:ext cx="628558" cy="677100"/>
            <a:chOff x="6593147" y="5194576"/>
            <a:chExt cx="628558" cy="677100"/>
          </a:xfrm>
        </p:grpSpPr>
        <p:sp>
          <p:nvSpPr>
            <p:cNvPr id="28" name="نصف إطار 27">
              <a:extLst>
                <a:ext uri="{FF2B5EF4-FFF2-40B4-BE49-F238E27FC236}">
                  <a16:creationId xmlns:a16="http://schemas.microsoft.com/office/drawing/2014/main" id="{3E48150A-0DCF-B7A1-E44C-75DA2C747B03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29" name="مجموعة 28">
              <a:extLst>
                <a:ext uri="{FF2B5EF4-FFF2-40B4-BE49-F238E27FC236}">
                  <a16:creationId xmlns:a16="http://schemas.microsoft.com/office/drawing/2014/main" id="{E75EAB29-1E97-60E1-3100-CA4879A9EE85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30" name="يساوي 29">
                <a:extLst>
                  <a:ext uri="{FF2B5EF4-FFF2-40B4-BE49-F238E27FC236}">
                    <a16:creationId xmlns:a16="http://schemas.microsoft.com/office/drawing/2014/main" id="{B5DD7B8A-9809-B522-F4D5-0A504335FDD5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يساوي 30">
                <a:extLst>
                  <a:ext uri="{FF2B5EF4-FFF2-40B4-BE49-F238E27FC236}">
                    <a16:creationId xmlns:a16="http://schemas.microsoft.com/office/drawing/2014/main" id="{2ECF4198-0547-A603-276A-07E213C9AF29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يساوي 31">
                <a:extLst>
                  <a:ext uri="{FF2B5EF4-FFF2-40B4-BE49-F238E27FC236}">
                    <a16:creationId xmlns:a16="http://schemas.microsoft.com/office/drawing/2014/main" id="{2B5975CB-F266-B8BB-9815-D6299ED1B61B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5" name="مربع نص 64">
            <a:extLst>
              <a:ext uri="{FF2B5EF4-FFF2-40B4-BE49-F238E27FC236}">
                <a16:creationId xmlns:a16="http://schemas.microsoft.com/office/drawing/2014/main" id="{E5BD31EF-9E5B-1DB3-54C1-175434434409}"/>
              </a:ext>
            </a:extLst>
          </p:cNvPr>
          <p:cNvSpPr txBox="1"/>
          <p:nvPr/>
        </p:nvSpPr>
        <p:spPr>
          <a:xfrm>
            <a:off x="10295383" y="5724318"/>
            <a:ext cx="116077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شارع 30م </a:t>
            </a:r>
            <a:endParaRPr lang="ar-IL" sz="1600" dirty="0"/>
          </a:p>
        </p:txBody>
      </p:sp>
      <p:grpSp>
        <p:nvGrpSpPr>
          <p:cNvPr id="73" name="مجموعة 72">
            <a:extLst>
              <a:ext uri="{FF2B5EF4-FFF2-40B4-BE49-F238E27FC236}">
                <a16:creationId xmlns:a16="http://schemas.microsoft.com/office/drawing/2014/main" id="{3AB857B1-22AB-6A0F-BA90-4C574538B737}"/>
              </a:ext>
            </a:extLst>
          </p:cNvPr>
          <p:cNvGrpSpPr/>
          <p:nvPr/>
        </p:nvGrpSpPr>
        <p:grpSpPr>
          <a:xfrm>
            <a:off x="10277865" y="2078085"/>
            <a:ext cx="1741073" cy="4430459"/>
            <a:chOff x="10178500" y="2338275"/>
            <a:chExt cx="1741073" cy="4430459"/>
          </a:xfrm>
        </p:grpSpPr>
        <p:sp>
          <p:nvSpPr>
            <p:cNvPr id="33" name="مستطيل 32">
              <a:extLst>
                <a:ext uri="{FF2B5EF4-FFF2-40B4-BE49-F238E27FC236}">
                  <a16:creationId xmlns:a16="http://schemas.microsoft.com/office/drawing/2014/main" id="{C09FEA53-BC3E-1A91-2F6C-C3ED55D9F4FA}"/>
                </a:ext>
              </a:extLst>
            </p:cNvPr>
            <p:cNvSpPr/>
            <p:nvPr/>
          </p:nvSpPr>
          <p:spPr>
            <a:xfrm>
              <a:off x="11518491" y="2439909"/>
              <a:ext cx="383458" cy="208458"/>
            </a:xfrm>
            <a:prstGeom prst="rect">
              <a:avLst/>
            </a:prstGeom>
            <a:solidFill>
              <a:srgbClr val="0000D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34" name="مربع نص 33">
              <a:extLst>
                <a:ext uri="{FF2B5EF4-FFF2-40B4-BE49-F238E27FC236}">
                  <a16:creationId xmlns:a16="http://schemas.microsoft.com/office/drawing/2014/main" id="{6558600F-4195-09EE-B306-CB71DD331011}"/>
                </a:ext>
              </a:extLst>
            </p:cNvPr>
            <p:cNvSpPr txBox="1"/>
            <p:nvPr/>
          </p:nvSpPr>
          <p:spPr>
            <a:xfrm>
              <a:off x="10220632" y="2338275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تعليم تقني </a:t>
              </a:r>
              <a:endParaRPr lang="ar-IL" sz="1600" dirty="0"/>
            </a:p>
          </p:txBody>
        </p:sp>
        <p:sp>
          <p:nvSpPr>
            <p:cNvPr id="35" name="مستطيل 34">
              <a:extLst>
                <a:ext uri="{FF2B5EF4-FFF2-40B4-BE49-F238E27FC236}">
                  <a16:creationId xmlns:a16="http://schemas.microsoft.com/office/drawing/2014/main" id="{18332690-E16B-6AF6-CA09-6B5775597023}"/>
                </a:ext>
              </a:extLst>
            </p:cNvPr>
            <p:cNvSpPr/>
            <p:nvPr/>
          </p:nvSpPr>
          <p:spPr>
            <a:xfrm>
              <a:off x="11526256" y="2734264"/>
              <a:ext cx="383458" cy="208458"/>
            </a:xfrm>
            <a:prstGeom prst="rect">
              <a:avLst/>
            </a:prstGeom>
            <a:solidFill>
              <a:srgbClr val="7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36" name="مربع نص 35">
              <a:extLst>
                <a:ext uri="{FF2B5EF4-FFF2-40B4-BE49-F238E27FC236}">
                  <a16:creationId xmlns:a16="http://schemas.microsoft.com/office/drawing/2014/main" id="{2FB0C4EE-96C8-7105-5E0C-08E5DFCED3AD}"/>
                </a:ext>
              </a:extLst>
            </p:cNvPr>
            <p:cNvSpPr txBox="1"/>
            <p:nvPr/>
          </p:nvSpPr>
          <p:spPr>
            <a:xfrm>
              <a:off x="10178501" y="2599007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شركات </a:t>
              </a:r>
              <a:endParaRPr lang="ar-IL" sz="1600" dirty="0"/>
            </a:p>
          </p:txBody>
        </p:sp>
        <p:sp>
          <p:nvSpPr>
            <p:cNvPr id="37" name="مستطيل 36">
              <a:extLst>
                <a:ext uri="{FF2B5EF4-FFF2-40B4-BE49-F238E27FC236}">
                  <a16:creationId xmlns:a16="http://schemas.microsoft.com/office/drawing/2014/main" id="{2BCB2AA5-D8B5-069C-19FC-01961AAA7EFB}"/>
                </a:ext>
              </a:extLst>
            </p:cNvPr>
            <p:cNvSpPr/>
            <p:nvPr/>
          </p:nvSpPr>
          <p:spPr>
            <a:xfrm>
              <a:off x="11531256" y="3024400"/>
              <a:ext cx="383458" cy="208458"/>
            </a:xfrm>
            <a:prstGeom prst="rect">
              <a:avLst/>
            </a:prstGeom>
            <a:solidFill>
              <a:srgbClr val="00949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38" name="مربع نص 37">
              <a:extLst>
                <a:ext uri="{FF2B5EF4-FFF2-40B4-BE49-F238E27FC236}">
                  <a16:creationId xmlns:a16="http://schemas.microsoft.com/office/drawing/2014/main" id="{EE019B07-9609-DF60-B2DA-403ECAB663C0}"/>
                </a:ext>
              </a:extLst>
            </p:cNvPr>
            <p:cNvSpPr txBox="1"/>
            <p:nvPr/>
          </p:nvSpPr>
          <p:spPr>
            <a:xfrm>
              <a:off x="10220631" y="2858397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فنادق </a:t>
              </a:r>
              <a:endParaRPr lang="ar-IL" sz="1600" dirty="0"/>
            </a:p>
          </p:txBody>
        </p:sp>
        <p:sp>
          <p:nvSpPr>
            <p:cNvPr id="39" name="مستطيل 38">
              <a:extLst>
                <a:ext uri="{FF2B5EF4-FFF2-40B4-BE49-F238E27FC236}">
                  <a16:creationId xmlns:a16="http://schemas.microsoft.com/office/drawing/2014/main" id="{C80AD564-3BD3-CA64-80BD-D77C2910DA3F}"/>
                </a:ext>
              </a:extLst>
            </p:cNvPr>
            <p:cNvSpPr/>
            <p:nvPr/>
          </p:nvSpPr>
          <p:spPr>
            <a:xfrm>
              <a:off x="11526256" y="3320802"/>
              <a:ext cx="383458" cy="208458"/>
            </a:xfrm>
            <a:prstGeom prst="rect">
              <a:avLst/>
            </a:prstGeom>
            <a:solidFill>
              <a:srgbClr val="DCC06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40" name="مربع نص 39">
              <a:extLst>
                <a:ext uri="{FF2B5EF4-FFF2-40B4-BE49-F238E27FC236}">
                  <a16:creationId xmlns:a16="http://schemas.microsoft.com/office/drawing/2014/main" id="{DE24F666-4B1A-4D67-4D82-1D929F6CFFD3}"/>
                </a:ext>
              </a:extLst>
            </p:cNvPr>
            <p:cNvSpPr txBox="1"/>
            <p:nvPr/>
          </p:nvSpPr>
          <p:spPr>
            <a:xfrm>
              <a:off x="10220630" y="3222209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خدمات </a:t>
              </a:r>
              <a:endParaRPr lang="ar-IL" sz="1600" dirty="0"/>
            </a:p>
          </p:txBody>
        </p:sp>
        <p:sp>
          <p:nvSpPr>
            <p:cNvPr id="41" name="مستطيل 40">
              <a:extLst>
                <a:ext uri="{FF2B5EF4-FFF2-40B4-BE49-F238E27FC236}">
                  <a16:creationId xmlns:a16="http://schemas.microsoft.com/office/drawing/2014/main" id="{D9662F42-8A10-B2FE-DE06-F1A701F20DC1}"/>
                </a:ext>
              </a:extLst>
            </p:cNvPr>
            <p:cNvSpPr/>
            <p:nvPr/>
          </p:nvSpPr>
          <p:spPr>
            <a:xfrm>
              <a:off x="11529518" y="3620313"/>
              <a:ext cx="383458" cy="208458"/>
            </a:xfrm>
            <a:prstGeom prst="rect">
              <a:avLst/>
            </a:prstGeom>
            <a:solidFill>
              <a:srgbClr val="B8895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42" name="مربع نص 41">
              <a:extLst>
                <a:ext uri="{FF2B5EF4-FFF2-40B4-BE49-F238E27FC236}">
                  <a16:creationId xmlns:a16="http://schemas.microsoft.com/office/drawing/2014/main" id="{EB272085-6452-B544-9C1D-921638A62274}"/>
                </a:ext>
              </a:extLst>
            </p:cNvPr>
            <p:cNvSpPr txBox="1"/>
            <p:nvPr/>
          </p:nvSpPr>
          <p:spPr>
            <a:xfrm>
              <a:off x="10233515" y="6430180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المدخل </a:t>
              </a:r>
              <a:endParaRPr lang="ar-IL" sz="1600" dirty="0"/>
            </a:p>
          </p:txBody>
        </p:sp>
        <p:sp>
          <p:nvSpPr>
            <p:cNvPr id="43" name="مستطيل 42">
              <a:extLst>
                <a:ext uri="{FF2B5EF4-FFF2-40B4-BE49-F238E27FC236}">
                  <a16:creationId xmlns:a16="http://schemas.microsoft.com/office/drawing/2014/main" id="{C5DB0A9A-5074-F57A-5160-B6FF07ED3D7E}"/>
                </a:ext>
              </a:extLst>
            </p:cNvPr>
            <p:cNvSpPr/>
            <p:nvPr/>
          </p:nvSpPr>
          <p:spPr>
            <a:xfrm>
              <a:off x="11526256" y="3916715"/>
              <a:ext cx="383458" cy="208458"/>
            </a:xfrm>
            <a:prstGeom prst="rect">
              <a:avLst/>
            </a:prstGeom>
            <a:solidFill>
              <a:srgbClr val="725A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44" name="مربع نص 43">
              <a:extLst>
                <a:ext uri="{FF2B5EF4-FFF2-40B4-BE49-F238E27FC236}">
                  <a16:creationId xmlns:a16="http://schemas.microsoft.com/office/drawing/2014/main" id="{5970F0A9-7BB3-0F4B-5A81-9EBDDA1AB6A3}"/>
                </a:ext>
              </a:extLst>
            </p:cNvPr>
            <p:cNvSpPr txBox="1"/>
            <p:nvPr/>
          </p:nvSpPr>
          <p:spPr>
            <a:xfrm>
              <a:off x="10220630" y="3822317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ثقافي </a:t>
              </a:r>
              <a:endParaRPr lang="ar-IL" sz="1600" dirty="0"/>
            </a:p>
          </p:txBody>
        </p:sp>
        <p:sp>
          <p:nvSpPr>
            <p:cNvPr id="45" name="مستطيل 44">
              <a:extLst>
                <a:ext uri="{FF2B5EF4-FFF2-40B4-BE49-F238E27FC236}">
                  <a16:creationId xmlns:a16="http://schemas.microsoft.com/office/drawing/2014/main" id="{4345555E-66C3-C0E1-6441-95D947EA2402}"/>
                </a:ext>
              </a:extLst>
            </p:cNvPr>
            <p:cNvSpPr/>
            <p:nvPr/>
          </p:nvSpPr>
          <p:spPr>
            <a:xfrm>
              <a:off x="11526256" y="4213117"/>
              <a:ext cx="383458" cy="208458"/>
            </a:xfrm>
            <a:prstGeom prst="rect">
              <a:avLst/>
            </a:prstGeom>
            <a:solidFill>
              <a:srgbClr val="76767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46" name="مربع نص 45">
              <a:extLst>
                <a:ext uri="{FF2B5EF4-FFF2-40B4-BE49-F238E27FC236}">
                  <a16:creationId xmlns:a16="http://schemas.microsoft.com/office/drawing/2014/main" id="{D4CA939F-6580-0DF8-994B-C42194640147}"/>
                </a:ext>
              </a:extLst>
            </p:cNvPr>
            <p:cNvSpPr txBox="1"/>
            <p:nvPr/>
          </p:nvSpPr>
          <p:spPr>
            <a:xfrm>
              <a:off x="10201002" y="4091980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رياضي </a:t>
              </a:r>
              <a:endParaRPr lang="ar-IL" sz="1600" dirty="0"/>
            </a:p>
          </p:txBody>
        </p:sp>
        <p:sp>
          <p:nvSpPr>
            <p:cNvPr id="48" name="مربع نص 47">
              <a:extLst>
                <a:ext uri="{FF2B5EF4-FFF2-40B4-BE49-F238E27FC236}">
                  <a16:creationId xmlns:a16="http://schemas.microsoft.com/office/drawing/2014/main" id="{58D9A897-CAFF-5D8D-ECB6-ADF62AAA1DDD}"/>
                </a:ext>
              </a:extLst>
            </p:cNvPr>
            <p:cNvSpPr txBox="1"/>
            <p:nvPr/>
          </p:nvSpPr>
          <p:spPr>
            <a:xfrm>
              <a:off x="10198323" y="4420244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تجاري </a:t>
              </a:r>
              <a:endParaRPr lang="ar-IL" sz="1600" dirty="0"/>
            </a:p>
          </p:txBody>
        </p:sp>
        <p:sp>
          <p:nvSpPr>
            <p:cNvPr id="49" name="مستطيل 48">
              <a:extLst>
                <a:ext uri="{FF2B5EF4-FFF2-40B4-BE49-F238E27FC236}">
                  <a16:creationId xmlns:a16="http://schemas.microsoft.com/office/drawing/2014/main" id="{9B652DBB-850C-273E-D3AD-B3C5419F3740}"/>
                </a:ext>
              </a:extLst>
            </p:cNvPr>
            <p:cNvSpPr/>
            <p:nvPr/>
          </p:nvSpPr>
          <p:spPr>
            <a:xfrm>
              <a:off x="11526256" y="4811384"/>
              <a:ext cx="383458" cy="208458"/>
            </a:xfrm>
            <a:prstGeom prst="rect">
              <a:avLst/>
            </a:prstGeom>
            <a:solidFill>
              <a:srgbClr val="DCA5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50" name="مربع نص 49">
              <a:extLst>
                <a:ext uri="{FF2B5EF4-FFF2-40B4-BE49-F238E27FC236}">
                  <a16:creationId xmlns:a16="http://schemas.microsoft.com/office/drawing/2014/main" id="{0DE36753-9963-6D3F-64FD-ED4650E08E55}"/>
                </a:ext>
              </a:extLst>
            </p:cNvPr>
            <p:cNvSpPr txBox="1"/>
            <p:nvPr/>
          </p:nvSpPr>
          <p:spPr>
            <a:xfrm>
              <a:off x="10178500" y="4705607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سكن </a:t>
              </a:r>
              <a:endParaRPr lang="ar-IL" sz="1600" dirty="0"/>
            </a:p>
          </p:txBody>
        </p:sp>
        <p:sp>
          <p:nvSpPr>
            <p:cNvPr id="51" name="مستطيل 50">
              <a:extLst>
                <a:ext uri="{FF2B5EF4-FFF2-40B4-BE49-F238E27FC236}">
                  <a16:creationId xmlns:a16="http://schemas.microsoft.com/office/drawing/2014/main" id="{67D45E2E-7B20-D706-C63C-E7717ED1E6B7}"/>
                </a:ext>
              </a:extLst>
            </p:cNvPr>
            <p:cNvSpPr/>
            <p:nvPr/>
          </p:nvSpPr>
          <p:spPr>
            <a:xfrm>
              <a:off x="11526256" y="5119948"/>
              <a:ext cx="383458" cy="208458"/>
            </a:xfrm>
            <a:prstGeom prst="rect">
              <a:avLst/>
            </a:prstGeom>
            <a:solidFill>
              <a:srgbClr val="00FF0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pic>
          <p:nvPicPr>
            <p:cNvPr id="53" name="صورة 52">
              <a:extLst>
                <a:ext uri="{FF2B5EF4-FFF2-40B4-BE49-F238E27FC236}">
                  <a16:creationId xmlns:a16="http://schemas.microsoft.com/office/drawing/2014/main" id="{8A15EA7B-E511-3D7C-7650-CF33C4312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526256" y="4508741"/>
              <a:ext cx="383458" cy="210176"/>
            </a:xfrm>
            <a:prstGeom prst="rect">
              <a:avLst/>
            </a:prstGeom>
          </p:spPr>
        </p:pic>
        <p:pic>
          <p:nvPicPr>
            <p:cNvPr id="55" name="صورة 54">
              <a:extLst>
                <a:ext uri="{FF2B5EF4-FFF2-40B4-BE49-F238E27FC236}">
                  <a16:creationId xmlns:a16="http://schemas.microsoft.com/office/drawing/2014/main" id="{2A3E2967-51D6-5302-E902-5B4317C7F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518491" y="5375380"/>
              <a:ext cx="391223" cy="220894"/>
            </a:xfrm>
            <a:prstGeom prst="rect">
              <a:avLst/>
            </a:prstGeom>
          </p:spPr>
        </p:pic>
        <p:sp>
          <p:nvSpPr>
            <p:cNvPr id="56" name="مربع نص 55">
              <a:extLst>
                <a:ext uri="{FF2B5EF4-FFF2-40B4-BE49-F238E27FC236}">
                  <a16:creationId xmlns:a16="http://schemas.microsoft.com/office/drawing/2014/main" id="{88E6CC40-DCA6-3578-14B1-62F73FB35D58}"/>
                </a:ext>
              </a:extLst>
            </p:cNvPr>
            <p:cNvSpPr txBox="1"/>
            <p:nvPr/>
          </p:nvSpPr>
          <p:spPr>
            <a:xfrm>
              <a:off x="10215630" y="4995371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حزام اخضر </a:t>
              </a:r>
              <a:endParaRPr lang="ar-IL" sz="1600" dirty="0"/>
            </a:p>
          </p:txBody>
        </p:sp>
        <p:sp>
          <p:nvSpPr>
            <p:cNvPr id="57" name="مربع نص 56">
              <a:extLst>
                <a:ext uri="{FF2B5EF4-FFF2-40B4-BE49-F238E27FC236}">
                  <a16:creationId xmlns:a16="http://schemas.microsoft.com/office/drawing/2014/main" id="{A0F32830-C962-5886-5438-9C0DD50DE473}"/>
                </a:ext>
              </a:extLst>
            </p:cNvPr>
            <p:cNvSpPr txBox="1"/>
            <p:nvPr/>
          </p:nvSpPr>
          <p:spPr>
            <a:xfrm>
              <a:off x="10215630" y="5251542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منطقة ترفيه </a:t>
              </a:r>
              <a:endParaRPr lang="ar-IL" sz="1600" dirty="0"/>
            </a:p>
          </p:txBody>
        </p:sp>
        <p:pic>
          <p:nvPicPr>
            <p:cNvPr id="59" name="صورة 58">
              <a:extLst>
                <a:ext uri="{FF2B5EF4-FFF2-40B4-BE49-F238E27FC236}">
                  <a16:creationId xmlns:a16="http://schemas.microsoft.com/office/drawing/2014/main" id="{EB8EBA0B-705E-7B41-5F9E-067573140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518491" y="5665516"/>
              <a:ext cx="391223" cy="195471"/>
            </a:xfrm>
            <a:prstGeom prst="rect">
              <a:avLst/>
            </a:prstGeom>
          </p:spPr>
        </p:pic>
        <p:sp>
          <p:nvSpPr>
            <p:cNvPr id="60" name="مربع نص 59">
              <a:extLst>
                <a:ext uri="{FF2B5EF4-FFF2-40B4-BE49-F238E27FC236}">
                  <a16:creationId xmlns:a16="http://schemas.microsoft.com/office/drawing/2014/main" id="{3A4892F3-D0FD-EF5F-E313-8BBBA1ABF164}"/>
                </a:ext>
              </a:extLst>
            </p:cNvPr>
            <p:cNvSpPr txBox="1"/>
            <p:nvPr/>
          </p:nvSpPr>
          <p:spPr>
            <a:xfrm>
              <a:off x="10254276" y="5541986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حدائق عامة </a:t>
              </a:r>
              <a:endParaRPr lang="ar-IL" sz="1600" dirty="0"/>
            </a:p>
          </p:txBody>
        </p:sp>
        <p:sp>
          <p:nvSpPr>
            <p:cNvPr id="61" name="مستطيل 60">
              <a:extLst>
                <a:ext uri="{FF2B5EF4-FFF2-40B4-BE49-F238E27FC236}">
                  <a16:creationId xmlns:a16="http://schemas.microsoft.com/office/drawing/2014/main" id="{74A40AC1-A57E-0BAA-827A-3B1DAFA07B43}"/>
                </a:ext>
              </a:extLst>
            </p:cNvPr>
            <p:cNvSpPr/>
            <p:nvPr/>
          </p:nvSpPr>
          <p:spPr>
            <a:xfrm>
              <a:off x="11376405" y="5987459"/>
              <a:ext cx="533309" cy="73551"/>
            </a:xfrm>
            <a:prstGeom prst="rect">
              <a:avLst/>
            </a:prstGeom>
            <a:solidFill>
              <a:srgbClr val="497C0E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62" name="مستطيل 61">
              <a:extLst>
                <a:ext uri="{FF2B5EF4-FFF2-40B4-BE49-F238E27FC236}">
                  <a16:creationId xmlns:a16="http://schemas.microsoft.com/office/drawing/2014/main" id="{91522D57-18AA-0B7B-E20A-D95AE2CF1CA0}"/>
                </a:ext>
              </a:extLst>
            </p:cNvPr>
            <p:cNvSpPr/>
            <p:nvPr/>
          </p:nvSpPr>
          <p:spPr>
            <a:xfrm>
              <a:off x="11386264" y="6137151"/>
              <a:ext cx="533309" cy="73551"/>
            </a:xfrm>
            <a:prstGeom prst="rect">
              <a:avLst/>
            </a:prstGeom>
            <a:solidFill>
              <a:srgbClr val="FE01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 dirty="0"/>
            </a:p>
          </p:txBody>
        </p:sp>
        <p:sp>
          <p:nvSpPr>
            <p:cNvPr id="63" name="مستطيل 62">
              <a:extLst>
                <a:ext uri="{FF2B5EF4-FFF2-40B4-BE49-F238E27FC236}">
                  <a16:creationId xmlns:a16="http://schemas.microsoft.com/office/drawing/2014/main" id="{B2F9CA4C-2D00-5459-F3F2-1B19D0B83EE5}"/>
                </a:ext>
              </a:extLst>
            </p:cNvPr>
            <p:cNvSpPr/>
            <p:nvPr/>
          </p:nvSpPr>
          <p:spPr>
            <a:xfrm>
              <a:off x="11386264" y="6288521"/>
              <a:ext cx="533309" cy="73551"/>
            </a:xfrm>
            <a:prstGeom prst="rect">
              <a:avLst/>
            </a:prstGeom>
            <a:solidFill>
              <a:srgbClr val="A3A3A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 dirty="0"/>
            </a:p>
          </p:txBody>
        </p:sp>
        <p:sp>
          <p:nvSpPr>
            <p:cNvPr id="64" name="مربع نص 63">
              <a:extLst>
                <a:ext uri="{FF2B5EF4-FFF2-40B4-BE49-F238E27FC236}">
                  <a16:creationId xmlns:a16="http://schemas.microsoft.com/office/drawing/2014/main" id="{35DDE764-A1B9-FF70-21CA-BD3D4C57CA54}"/>
                </a:ext>
              </a:extLst>
            </p:cNvPr>
            <p:cNvSpPr txBox="1"/>
            <p:nvPr/>
          </p:nvSpPr>
          <p:spPr>
            <a:xfrm>
              <a:off x="10186267" y="5797477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شارع مشاه </a:t>
              </a:r>
              <a:endParaRPr lang="ar-IL" sz="1600" dirty="0"/>
            </a:p>
          </p:txBody>
        </p:sp>
        <p:sp>
          <p:nvSpPr>
            <p:cNvPr id="66" name="مربع نص 65">
              <a:extLst>
                <a:ext uri="{FF2B5EF4-FFF2-40B4-BE49-F238E27FC236}">
                  <a16:creationId xmlns:a16="http://schemas.microsoft.com/office/drawing/2014/main" id="{77A1359A-9F1E-54C3-26D0-87D3D0A25E5F}"/>
                </a:ext>
              </a:extLst>
            </p:cNvPr>
            <p:cNvSpPr txBox="1"/>
            <p:nvPr/>
          </p:nvSpPr>
          <p:spPr>
            <a:xfrm>
              <a:off x="10186266" y="6167352"/>
              <a:ext cx="1160775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dirty="0"/>
                <a:t>شارع 40م </a:t>
              </a:r>
              <a:endParaRPr lang="ar-IL" sz="1600" dirty="0"/>
            </a:p>
          </p:txBody>
        </p:sp>
      </p:grpSp>
      <p:grpSp>
        <p:nvGrpSpPr>
          <p:cNvPr id="74" name="مجموعة 73">
            <a:extLst>
              <a:ext uri="{FF2B5EF4-FFF2-40B4-BE49-F238E27FC236}">
                <a16:creationId xmlns:a16="http://schemas.microsoft.com/office/drawing/2014/main" id="{094FD96B-8374-C243-4619-B80BE9AE14C7}"/>
              </a:ext>
            </a:extLst>
          </p:cNvPr>
          <p:cNvGrpSpPr/>
          <p:nvPr/>
        </p:nvGrpSpPr>
        <p:grpSpPr>
          <a:xfrm>
            <a:off x="11638696" y="6169104"/>
            <a:ext cx="294350" cy="304012"/>
            <a:chOff x="6593147" y="5194576"/>
            <a:chExt cx="628558" cy="677100"/>
          </a:xfrm>
        </p:grpSpPr>
        <p:sp>
          <p:nvSpPr>
            <p:cNvPr id="75" name="نصف إطار 74">
              <a:extLst>
                <a:ext uri="{FF2B5EF4-FFF2-40B4-BE49-F238E27FC236}">
                  <a16:creationId xmlns:a16="http://schemas.microsoft.com/office/drawing/2014/main" id="{F5DF0DFC-DAD9-1403-6109-58A202CF604B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76" name="مجموعة 75">
              <a:extLst>
                <a:ext uri="{FF2B5EF4-FFF2-40B4-BE49-F238E27FC236}">
                  <a16:creationId xmlns:a16="http://schemas.microsoft.com/office/drawing/2014/main" id="{8B790794-7628-30A3-6704-E69AB21CBDDA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7" name="يساوي 76">
                <a:extLst>
                  <a:ext uri="{FF2B5EF4-FFF2-40B4-BE49-F238E27FC236}">
                    <a16:creationId xmlns:a16="http://schemas.microsoft.com/office/drawing/2014/main" id="{2300E48E-1854-2A24-131F-B0C90BFB8F9E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يساوي 77">
                <a:extLst>
                  <a:ext uri="{FF2B5EF4-FFF2-40B4-BE49-F238E27FC236}">
                    <a16:creationId xmlns:a16="http://schemas.microsoft.com/office/drawing/2014/main" id="{C934FAE9-A72D-0B05-0EFD-4FB0AFC3B41F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يساوي 78">
                <a:extLst>
                  <a:ext uri="{FF2B5EF4-FFF2-40B4-BE49-F238E27FC236}">
                    <a16:creationId xmlns:a16="http://schemas.microsoft.com/office/drawing/2014/main" id="{1AB6D853-CDDC-1C7D-4A2E-F6D325867EB6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0" name="مجموعة 79">
            <a:extLst>
              <a:ext uri="{FF2B5EF4-FFF2-40B4-BE49-F238E27FC236}">
                <a16:creationId xmlns:a16="http://schemas.microsoft.com/office/drawing/2014/main" id="{C46D9526-A5E1-2B57-1ADF-6BCA1D946388}"/>
              </a:ext>
            </a:extLst>
          </p:cNvPr>
          <p:cNvGrpSpPr/>
          <p:nvPr/>
        </p:nvGrpSpPr>
        <p:grpSpPr>
          <a:xfrm>
            <a:off x="11561612" y="6499168"/>
            <a:ext cx="294350" cy="304012"/>
            <a:chOff x="6593147" y="5194576"/>
            <a:chExt cx="628558" cy="677100"/>
          </a:xfrm>
        </p:grpSpPr>
        <p:sp>
          <p:nvSpPr>
            <p:cNvPr id="81" name="نصف إطار 80">
              <a:extLst>
                <a:ext uri="{FF2B5EF4-FFF2-40B4-BE49-F238E27FC236}">
                  <a16:creationId xmlns:a16="http://schemas.microsoft.com/office/drawing/2014/main" id="{2FC84D6F-2B17-F7D1-BA73-DE5943131E4B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solidFill>
              <a:srgbClr val="A3A3A3"/>
            </a:solidFill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82" name="مجموعة 81">
              <a:extLst>
                <a:ext uri="{FF2B5EF4-FFF2-40B4-BE49-F238E27FC236}">
                  <a16:creationId xmlns:a16="http://schemas.microsoft.com/office/drawing/2014/main" id="{4330622C-FA94-2BAA-7AFC-7D1FAB975B88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83" name="يساوي 82">
                <a:extLst>
                  <a:ext uri="{FF2B5EF4-FFF2-40B4-BE49-F238E27FC236}">
                    <a16:creationId xmlns:a16="http://schemas.microsoft.com/office/drawing/2014/main" id="{F0813693-9151-6213-D0C5-1457E2EB02F7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solidFill>
                <a:srgbClr val="A3A3A3"/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يساوي 83">
                <a:extLst>
                  <a:ext uri="{FF2B5EF4-FFF2-40B4-BE49-F238E27FC236}">
                    <a16:creationId xmlns:a16="http://schemas.microsoft.com/office/drawing/2014/main" id="{1FF426D4-20F0-CFDE-FC9C-32B25D457748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يساوي 84">
                <a:extLst>
                  <a:ext uri="{FF2B5EF4-FFF2-40B4-BE49-F238E27FC236}">
                    <a16:creationId xmlns:a16="http://schemas.microsoft.com/office/drawing/2014/main" id="{9D36CA9F-3196-D60D-B48E-99D88B6AE7C9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solidFill>
                <a:srgbClr val="A3A3A3"/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92" name="مربع نص 91">
            <a:extLst>
              <a:ext uri="{FF2B5EF4-FFF2-40B4-BE49-F238E27FC236}">
                <a16:creationId xmlns:a16="http://schemas.microsoft.com/office/drawing/2014/main" id="{C3CCCACD-E241-10A9-C2A3-691A9ACFFFDD}"/>
              </a:ext>
            </a:extLst>
          </p:cNvPr>
          <p:cNvSpPr txBox="1"/>
          <p:nvPr/>
        </p:nvSpPr>
        <p:spPr>
          <a:xfrm>
            <a:off x="10472395" y="3379329"/>
            <a:ext cx="116077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مباني عامة </a:t>
            </a:r>
            <a:endParaRPr lang="ar-IL" sz="1600" dirty="0"/>
          </a:p>
        </p:txBody>
      </p:sp>
      <p:sp>
        <p:nvSpPr>
          <p:cNvPr id="93" name="مربع نص 92">
            <a:extLst>
              <a:ext uri="{FF2B5EF4-FFF2-40B4-BE49-F238E27FC236}">
                <a16:creationId xmlns:a16="http://schemas.microsoft.com/office/drawing/2014/main" id="{CD478EC4-E4F3-3C06-C094-AB242473D1CA}"/>
              </a:ext>
            </a:extLst>
          </p:cNvPr>
          <p:cNvSpPr txBox="1"/>
          <p:nvPr/>
        </p:nvSpPr>
        <p:spPr>
          <a:xfrm>
            <a:off x="10267739" y="6453097"/>
            <a:ext cx="116077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dirty="0"/>
              <a:t>المخرج</a:t>
            </a:r>
            <a:endParaRPr lang="ar-IL" sz="1600" dirty="0"/>
          </a:p>
        </p:txBody>
      </p:sp>
    </p:spTree>
    <p:extLst>
      <p:ext uri="{BB962C8B-B14F-4D97-AF65-F5344CB8AC3E}">
        <p14:creationId xmlns:p14="http://schemas.microsoft.com/office/powerpoint/2010/main" val="17777502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>
            <a:extLst>
              <a:ext uri="{FF2B5EF4-FFF2-40B4-BE49-F238E27FC236}">
                <a16:creationId xmlns:a16="http://schemas.microsoft.com/office/drawing/2014/main" id="{E88AC096-F917-0EE5-8931-E523EA18304A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432BA11C-CA1B-7D7C-97DB-6872A6226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A80BD187-2B84-0180-3275-A38C774DA146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789C0BB3-849B-1EDC-E5E2-D92421E2EF6A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شبكة الشوارع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747B4751-57D2-1F4F-04F0-3D40506B457A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23" name="مستطيل 22">
            <a:extLst>
              <a:ext uri="{FF2B5EF4-FFF2-40B4-BE49-F238E27FC236}">
                <a16:creationId xmlns:a16="http://schemas.microsoft.com/office/drawing/2014/main" id="{B56213F9-ED97-7652-2E12-490E3B338BAA}"/>
              </a:ext>
            </a:extLst>
          </p:cNvPr>
          <p:cNvSpPr/>
          <p:nvPr/>
        </p:nvSpPr>
        <p:spPr>
          <a:xfrm>
            <a:off x="9822872" y="6228036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25" name="صورة 24">
            <a:extLst>
              <a:ext uri="{FF2B5EF4-FFF2-40B4-BE49-F238E27FC236}">
                <a16:creationId xmlns:a16="http://schemas.microsoft.com/office/drawing/2014/main" id="{AC4A3063-8C04-E249-21B5-CFB13286A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639" y="6409148"/>
            <a:ext cx="2118757" cy="252360"/>
          </a:xfrm>
          <a:prstGeom prst="rect">
            <a:avLst/>
          </a:prstGeom>
        </p:spPr>
      </p:pic>
      <p:pic>
        <p:nvPicPr>
          <p:cNvPr id="3" name="صورة 2">
            <a:extLst>
              <a:ext uri="{FF2B5EF4-FFF2-40B4-BE49-F238E27FC236}">
                <a16:creationId xmlns:a16="http://schemas.microsoft.com/office/drawing/2014/main" id="{71405888-04F0-64BF-66C1-845BB1006E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707519" cy="6858000"/>
          </a:xfrm>
          <a:prstGeom prst="rect">
            <a:avLst/>
          </a:prstGeom>
        </p:spPr>
      </p:pic>
      <p:sp>
        <p:nvSpPr>
          <p:cNvPr id="4" name="مخطط انسيابي: محطة طرفية 3">
            <a:extLst>
              <a:ext uri="{FF2B5EF4-FFF2-40B4-BE49-F238E27FC236}">
                <a16:creationId xmlns:a16="http://schemas.microsoft.com/office/drawing/2014/main" id="{9887F107-947E-3182-3290-52DCE3A1C10B}"/>
              </a:ext>
            </a:extLst>
          </p:cNvPr>
          <p:cNvSpPr/>
          <p:nvPr/>
        </p:nvSpPr>
        <p:spPr>
          <a:xfrm>
            <a:off x="11212441" y="2521974"/>
            <a:ext cx="798955" cy="103239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7" name="مخطط انسيابي: محطة طرفية 6">
            <a:extLst>
              <a:ext uri="{FF2B5EF4-FFF2-40B4-BE49-F238E27FC236}">
                <a16:creationId xmlns:a16="http://schemas.microsoft.com/office/drawing/2014/main" id="{2D020108-BA27-62CA-C212-F73E08EEB5F8}"/>
              </a:ext>
            </a:extLst>
          </p:cNvPr>
          <p:cNvSpPr/>
          <p:nvPr/>
        </p:nvSpPr>
        <p:spPr>
          <a:xfrm>
            <a:off x="11212440" y="2825990"/>
            <a:ext cx="798955" cy="103239"/>
          </a:xfrm>
          <a:prstGeom prst="flowChartTermina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24" name="مربع نص 23">
            <a:extLst>
              <a:ext uri="{FF2B5EF4-FFF2-40B4-BE49-F238E27FC236}">
                <a16:creationId xmlns:a16="http://schemas.microsoft.com/office/drawing/2014/main" id="{842BB534-2051-7D0C-667A-AD617468DA30}"/>
              </a:ext>
            </a:extLst>
          </p:cNvPr>
          <p:cNvSpPr txBox="1"/>
          <p:nvPr/>
        </p:nvSpPr>
        <p:spPr>
          <a:xfrm>
            <a:off x="9636868" y="2350774"/>
            <a:ext cx="13803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حدود المدينة  </a:t>
            </a:r>
            <a:endParaRPr lang="ar-IL" dirty="0"/>
          </a:p>
        </p:txBody>
      </p:sp>
      <p:sp>
        <p:nvSpPr>
          <p:cNvPr id="26" name="مربع نص 25">
            <a:extLst>
              <a:ext uri="{FF2B5EF4-FFF2-40B4-BE49-F238E27FC236}">
                <a16:creationId xmlns:a16="http://schemas.microsoft.com/office/drawing/2014/main" id="{FAA79EC4-00BC-B281-2603-8CBC09E326FD}"/>
              </a:ext>
            </a:extLst>
          </p:cNvPr>
          <p:cNvSpPr txBox="1"/>
          <p:nvPr/>
        </p:nvSpPr>
        <p:spPr>
          <a:xfrm>
            <a:off x="9636868" y="2687697"/>
            <a:ext cx="13803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الشوارع </a:t>
            </a:r>
            <a:endParaRPr lang="ar-IL" dirty="0"/>
          </a:p>
        </p:txBody>
      </p:sp>
      <p:grpSp>
        <p:nvGrpSpPr>
          <p:cNvPr id="64" name="مجموعة 63">
            <a:extLst>
              <a:ext uri="{FF2B5EF4-FFF2-40B4-BE49-F238E27FC236}">
                <a16:creationId xmlns:a16="http://schemas.microsoft.com/office/drawing/2014/main" id="{FC587FB6-1B9A-FFE5-2CF2-2C42269E8DC3}"/>
              </a:ext>
            </a:extLst>
          </p:cNvPr>
          <p:cNvGrpSpPr/>
          <p:nvPr/>
        </p:nvGrpSpPr>
        <p:grpSpPr>
          <a:xfrm>
            <a:off x="6593147" y="5194576"/>
            <a:ext cx="628558" cy="677100"/>
            <a:chOff x="6593147" y="5194576"/>
            <a:chExt cx="628558" cy="677100"/>
          </a:xfrm>
        </p:grpSpPr>
        <p:sp>
          <p:nvSpPr>
            <p:cNvPr id="27" name="نصف إطار 26">
              <a:extLst>
                <a:ext uri="{FF2B5EF4-FFF2-40B4-BE49-F238E27FC236}">
                  <a16:creationId xmlns:a16="http://schemas.microsoft.com/office/drawing/2014/main" id="{C185BB9D-7970-B585-1AF4-551A262B5584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29" name="مجموعة 28">
              <a:extLst>
                <a:ext uri="{FF2B5EF4-FFF2-40B4-BE49-F238E27FC236}">
                  <a16:creationId xmlns:a16="http://schemas.microsoft.com/office/drawing/2014/main" id="{A1A76A64-D0F3-208B-9AF9-2EA236923187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30" name="يساوي 29">
                <a:extLst>
                  <a:ext uri="{FF2B5EF4-FFF2-40B4-BE49-F238E27FC236}">
                    <a16:creationId xmlns:a16="http://schemas.microsoft.com/office/drawing/2014/main" id="{DA7303C8-639C-449D-B787-969A960C7014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يساوي 30">
                <a:extLst>
                  <a:ext uri="{FF2B5EF4-FFF2-40B4-BE49-F238E27FC236}">
                    <a16:creationId xmlns:a16="http://schemas.microsoft.com/office/drawing/2014/main" id="{0352B6A5-6EF4-8ED0-8748-C98A5C4A2C7C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يساوي 31">
                <a:extLst>
                  <a:ext uri="{FF2B5EF4-FFF2-40B4-BE49-F238E27FC236}">
                    <a16:creationId xmlns:a16="http://schemas.microsoft.com/office/drawing/2014/main" id="{DFDB09A2-B19B-68FD-CEF3-C6524E3C7DC6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2" name="مربع نص 61">
            <a:extLst>
              <a:ext uri="{FF2B5EF4-FFF2-40B4-BE49-F238E27FC236}">
                <a16:creationId xmlns:a16="http://schemas.microsoft.com/office/drawing/2014/main" id="{DE9C12CF-86DD-95E1-12AA-4D9F3BDEFCAC}"/>
              </a:ext>
            </a:extLst>
          </p:cNvPr>
          <p:cNvSpPr txBox="1"/>
          <p:nvPr/>
        </p:nvSpPr>
        <p:spPr>
          <a:xfrm>
            <a:off x="9335332" y="3937057"/>
            <a:ext cx="16994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مداخل المدينة </a:t>
            </a:r>
            <a:endParaRPr lang="ar-IL" dirty="0"/>
          </a:p>
        </p:txBody>
      </p:sp>
      <p:sp>
        <p:nvSpPr>
          <p:cNvPr id="63" name="مربع نص 62">
            <a:extLst>
              <a:ext uri="{FF2B5EF4-FFF2-40B4-BE49-F238E27FC236}">
                <a16:creationId xmlns:a16="http://schemas.microsoft.com/office/drawing/2014/main" id="{FDF07B61-CAEB-0D2D-61FA-6BC1B5D034CB}"/>
              </a:ext>
            </a:extLst>
          </p:cNvPr>
          <p:cNvSpPr txBox="1"/>
          <p:nvPr/>
        </p:nvSpPr>
        <p:spPr>
          <a:xfrm>
            <a:off x="9380462" y="4788229"/>
            <a:ext cx="16994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مخرج المدينة </a:t>
            </a:r>
            <a:endParaRPr lang="ar-IL" dirty="0"/>
          </a:p>
        </p:txBody>
      </p:sp>
      <p:grpSp>
        <p:nvGrpSpPr>
          <p:cNvPr id="66" name="مجموعة 65">
            <a:extLst>
              <a:ext uri="{FF2B5EF4-FFF2-40B4-BE49-F238E27FC236}">
                <a16:creationId xmlns:a16="http://schemas.microsoft.com/office/drawing/2014/main" id="{2CCA076B-0F1C-E24A-2A2A-FE9A01B790BA}"/>
              </a:ext>
            </a:extLst>
          </p:cNvPr>
          <p:cNvGrpSpPr/>
          <p:nvPr/>
        </p:nvGrpSpPr>
        <p:grpSpPr>
          <a:xfrm rot="6903309">
            <a:off x="1374266" y="4722005"/>
            <a:ext cx="628558" cy="677100"/>
            <a:chOff x="6593147" y="5194576"/>
            <a:chExt cx="628558" cy="677100"/>
          </a:xfrm>
        </p:grpSpPr>
        <p:sp>
          <p:nvSpPr>
            <p:cNvPr id="67" name="نصف إطار 66">
              <a:extLst>
                <a:ext uri="{FF2B5EF4-FFF2-40B4-BE49-F238E27FC236}">
                  <a16:creationId xmlns:a16="http://schemas.microsoft.com/office/drawing/2014/main" id="{EE17B013-6CA6-41C6-30D6-C37A49520EE4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68" name="مجموعة 67">
              <a:extLst>
                <a:ext uri="{FF2B5EF4-FFF2-40B4-BE49-F238E27FC236}">
                  <a16:creationId xmlns:a16="http://schemas.microsoft.com/office/drawing/2014/main" id="{62B6D79F-A9D9-5017-4076-686F2E22B6A8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69" name="يساوي 68">
                <a:extLst>
                  <a:ext uri="{FF2B5EF4-FFF2-40B4-BE49-F238E27FC236}">
                    <a16:creationId xmlns:a16="http://schemas.microsoft.com/office/drawing/2014/main" id="{E34A4CCC-1096-B6EE-D2EB-CC69C128AE3B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يساوي 69">
                <a:extLst>
                  <a:ext uri="{FF2B5EF4-FFF2-40B4-BE49-F238E27FC236}">
                    <a16:creationId xmlns:a16="http://schemas.microsoft.com/office/drawing/2014/main" id="{E4AF9491-77D1-5436-D9D4-5A8BA339768E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يساوي 70">
                <a:extLst>
                  <a:ext uri="{FF2B5EF4-FFF2-40B4-BE49-F238E27FC236}">
                    <a16:creationId xmlns:a16="http://schemas.microsoft.com/office/drawing/2014/main" id="{60D2D755-3517-CF43-A791-15EF0185980B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2" name="مجموعة 71">
            <a:extLst>
              <a:ext uri="{FF2B5EF4-FFF2-40B4-BE49-F238E27FC236}">
                <a16:creationId xmlns:a16="http://schemas.microsoft.com/office/drawing/2014/main" id="{9AAE0E57-FDA5-B469-6F48-E97B92C145F7}"/>
              </a:ext>
            </a:extLst>
          </p:cNvPr>
          <p:cNvGrpSpPr/>
          <p:nvPr/>
        </p:nvGrpSpPr>
        <p:grpSpPr>
          <a:xfrm rot="1348693">
            <a:off x="4084314" y="1632449"/>
            <a:ext cx="628558" cy="677100"/>
            <a:chOff x="6593147" y="5194576"/>
            <a:chExt cx="628558" cy="677100"/>
          </a:xfrm>
        </p:grpSpPr>
        <p:sp>
          <p:nvSpPr>
            <p:cNvPr id="73" name="نصف إطار 72">
              <a:extLst>
                <a:ext uri="{FF2B5EF4-FFF2-40B4-BE49-F238E27FC236}">
                  <a16:creationId xmlns:a16="http://schemas.microsoft.com/office/drawing/2014/main" id="{9552CE75-2F06-D41D-A67D-494818F1A364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74" name="مجموعة 73">
              <a:extLst>
                <a:ext uri="{FF2B5EF4-FFF2-40B4-BE49-F238E27FC236}">
                  <a16:creationId xmlns:a16="http://schemas.microsoft.com/office/drawing/2014/main" id="{D9AB2BD9-EEAB-F537-B0A1-8E02C7EECAAB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5" name="يساوي 74">
                <a:extLst>
                  <a:ext uri="{FF2B5EF4-FFF2-40B4-BE49-F238E27FC236}">
                    <a16:creationId xmlns:a16="http://schemas.microsoft.com/office/drawing/2014/main" id="{36B153D4-5DF6-A666-63E8-0238877592E4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يساوي 75">
                <a:extLst>
                  <a:ext uri="{FF2B5EF4-FFF2-40B4-BE49-F238E27FC236}">
                    <a16:creationId xmlns:a16="http://schemas.microsoft.com/office/drawing/2014/main" id="{B9A1778D-2303-F303-9CC5-0F60CE427A3D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يساوي 76">
                <a:extLst>
                  <a:ext uri="{FF2B5EF4-FFF2-40B4-BE49-F238E27FC236}">
                    <a16:creationId xmlns:a16="http://schemas.microsoft.com/office/drawing/2014/main" id="{2BCA7C02-9247-F157-4593-72B2ECECD178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8" name="مجموعة 77">
            <a:extLst>
              <a:ext uri="{FF2B5EF4-FFF2-40B4-BE49-F238E27FC236}">
                <a16:creationId xmlns:a16="http://schemas.microsoft.com/office/drawing/2014/main" id="{933907C8-47F6-70C9-F58F-85208FBE5B9B}"/>
              </a:ext>
            </a:extLst>
          </p:cNvPr>
          <p:cNvGrpSpPr/>
          <p:nvPr/>
        </p:nvGrpSpPr>
        <p:grpSpPr>
          <a:xfrm rot="1348693">
            <a:off x="11227754" y="3513977"/>
            <a:ext cx="628558" cy="677100"/>
            <a:chOff x="6593147" y="5194576"/>
            <a:chExt cx="628558" cy="677100"/>
          </a:xfrm>
        </p:grpSpPr>
        <p:sp>
          <p:nvSpPr>
            <p:cNvPr id="79" name="نصف إطار 78">
              <a:extLst>
                <a:ext uri="{FF2B5EF4-FFF2-40B4-BE49-F238E27FC236}">
                  <a16:creationId xmlns:a16="http://schemas.microsoft.com/office/drawing/2014/main" id="{C598B93F-4143-13D5-0913-F76AD049DCA4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80" name="مجموعة 79">
              <a:extLst>
                <a:ext uri="{FF2B5EF4-FFF2-40B4-BE49-F238E27FC236}">
                  <a16:creationId xmlns:a16="http://schemas.microsoft.com/office/drawing/2014/main" id="{A5DB8509-2F01-E8FF-9A89-D840A590BCCA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81" name="يساوي 80">
                <a:extLst>
                  <a:ext uri="{FF2B5EF4-FFF2-40B4-BE49-F238E27FC236}">
                    <a16:creationId xmlns:a16="http://schemas.microsoft.com/office/drawing/2014/main" id="{B68AF205-5326-D0E6-197E-7D9CF6F8A723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يساوي 81">
                <a:extLst>
                  <a:ext uri="{FF2B5EF4-FFF2-40B4-BE49-F238E27FC236}">
                    <a16:creationId xmlns:a16="http://schemas.microsoft.com/office/drawing/2014/main" id="{6BBB0A57-225E-0523-CE4B-65E968870AB8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يساوي 82">
                <a:extLst>
                  <a:ext uri="{FF2B5EF4-FFF2-40B4-BE49-F238E27FC236}">
                    <a16:creationId xmlns:a16="http://schemas.microsoft.com/office/drawing/2014/main" id="{B7EF0BF0-4476-CCAB-5A95-929D9E0E7286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4" name="مجموعة 83">
            <a:extLst>
              <a:ext uri="{FF2B5EF4-FFF2-40B4-BE49-F238E27FC236}">
                <a16:creationId xmlns:a16="http://schemas.microsoft.com/office/drawing/2014/main" id="{FD74ED5D-72E0-B3B4-8A9C-742D3523ED72}"/>
              </a:ext>
            </a:extLst>
          </p:cNvPr>
          <p:cNvGrpSpPr/>
          <p:nvPr/>
        </p:nvGrpSpPr>
        <p:grpSpPr>
          <a:xfrm>
            <a:off x="11245988" y="4505965"/>
            <a:ext cx="628558" cy="677100"/>
            <a:chOff x="6593147" y="5194576"/>
            <a:chExt cx="628558" cy="677100"/>
          </a:xfrm>
        </p:grpSpPr>
        <p:sp>
          <p:nvSpPr>
            <p:cNvPr id="85" name="نصف إطار 84">
              <a:extLst>
                <a:ext uri="{FF2B5EF4-FFF2-40B4-BE49-F238E27FC236}">
                  <a16:creationId xmlns:a16="http://schemas.microsoft.com/office/drawing/2014/main" id="{3F461E11-1979-D252-5BE2-806020E2C652}"/>
                </a:ext>
              </a:extLst>
            </p:cNvPr>
            <p:cNvSpPr/>
            <p:nvPr/>
          </p:nvSpPr>
          <p:spPr>
            <a:xfrm>
              <a:off x="6593147" y="5194576"/>
              <a:ext cx="463951" cy="420521"/>
            </a:xfrm>
            <a:prstGeom prst="halfFrame">
              <a:avLst/>
            </a:prstGeom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>
                <a:solidFill>
                  <a:schemeClr val="tx1"/>
                </a:solidFill>
              </a:endParaRPr>
            </a:p>
          </p:txBody>
        </p:sp>
        <p:grpSp>
          <p:nvGrpSpPr>
            <p:cNvPr id="86" name="مجموعة 85">
              <a:extLst>
                <a:ext uri="{FF2B5EF4-FFF2-40B4-BE49-F238E27FC236}">
                  <a16:creationId xmlns:a16="http://schemas.microsoft.com/office/drawing/2014/main" id="{FA2E9461-9B01-553A-B5E0-FCE36FBB9A8D}"/>
                </a:ext>
              </a:extLst>
            </p:cNvPr>
            <p:cNvGrpSpPr/>
            <p:nvPr/>
          </p:nvGrpSpPr>
          <p:grpSpPr>
            <a:xfrm rot="18928655">
              <a:off x="6771556" y="5356514"/>
              <a:ext cx="450149" cy="515162"/>
              <a:chOff x="7753123" y="4974508"/>
              <a:chExt cx="1030514" cy="695012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87" name="يساوي 86">
                <a:extLst>
                  <a:ext uri="{FF2B5EF4-FFF2-40B4-BE49-F238E27FC236}">
                    <a16:creationId xmlns:a16="http://schemas.microsoft.com/office/drawing/2014/main" id="{AF782E4D-B618-C715-9C16-828DFA03B82E}"/>
                  </a:ext>
                </a:extLst>
              </p:cNvPr>
              <p:cNvSpPr/>
              <p:nvPr/>
            </p:nvSpPr>
            <p:spPr>
              <a:xfrm>
                <a:off x="7753123" y="4974508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يساوي 87">
                <a:extLst>
                  <a:ext uri="{FF2B5EF4-FFF2-40B4-BE49-F238E27FC236}">
                    <a16:creationId xmlns:a16="http://schemas.microsoft.com/office/drawing/2014/main" id="{B279763E-B0EC-8959-ADD4-3B52D12DA861}"/>
                  </a:ext>
                </a:extLst>
              </p:cNvPr>
              <p:cNvSpPr/>
              <p:nvPr/>
            </p:nvSpPr>
            <p:spPr>
              <a:xfrm>
                <a:off x="7753123" y="5180771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يساوي 88">
                <a:extLst>
                  <a:ext uri="{FF2B5EF4-FFF2-40B4-BE49-F238E27FC236}">
                    <a16:creationId xmlns:a16="http://schemas.microsoft.com/office/drawing/2014/main" id="{43D0B2D1-8C4A-87D3-D448-4BAE53D6FCCE}"/>
                  </a:ext>
                </a:extLst>
              </p:cNvPr>
              <p:cNvSpPr/>
              <p:nvPr/>
            </p:nvSpPr>
            <p:spPr>
              <a:xfrm>
                <a:off x="7753123" y="5383244"/>
                <a:ext cx="1030514" cy="286276"/>
              </a:xfrm>
              <a:prstGeom prst="mathEqual">
                <a:avLst/>
              </a:prstGeom>
              <a:grpFill/>
              <a:ln w="6350">
                <a:solidFill>
                  <a:srgbClr val="98989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IL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33994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B18AED11-26F0-1700-30C8-80F8D848F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1772" y="21994"/>
            <a:ext cx="9707519" cy="6858000"/>
          </a:xfrm>
          <a:prstGeom prst="rect">
            <a:avLst/>
          </a:prstGeom>
        </p:spPr>
      </p:pic>
      <p:sp>
        <p:nvSpPr>
          <p:cNvPr id="6" name="مستطيل 5">
            <a:extLst>
              <a:ext uri="{FF2B5EF4-FFF2-40B4-BE49-F238E27FC236}">
                <a16:creationId xmlns:a16="http://schemas.microsoft.com/office/drawing/2014/main" id="{E88AC096-F917-0EE5-8931-E523EA18304A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432BA11C-CA1B-7D7C-97DB-6872A62265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A80BD187-2B84-0180-3275-A38C774DA146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789C0BB3-849B-1EDC-E5E2-D92421E2EF6A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عروض الشوارع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747B4751-57D2-1F4F-04F0-3D40506B457A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9C6455B1-0B82-A040-E3D7-CC85807531C8}"/>
              </a:ext>
            </a:extLst>
          </p:cNvPr>
          <p:cNvSpPr/>
          <p:nvPr/>
        </p:nvSpPr>
        <p:spPr>
          <a:xfrm>
            <a:off x="11392273" y="3767893"/>
            <a:ext cx="401782" cy="253751"/>
          </a:xfrm>
          <a:prstGeom prst="rect">
            <a:avLst/>
          </a:prstGeom>
          <a:solidFill>
            <a:srgbClr val="5BBA01"/>
          </a:solidFill>
          <a:ln>
            <a:solidFill>
              <a:srgbClr val="5BBA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grpSp>
        <p:nvGrpSpPr>
          <p:cNvPr id="22" name="مجموعة 21">
            <a:extLst>
              <a:ext uri="{FF2B5EF4-FFF2-40B4-BE49-F238E27FC236}">
                <a16:creationId xmlns:a16="http://schemas.microsoft.com/office/drawing/2014/main" id="{C044414D-2449-628E-7F5A-ADF3FB1BED35}"/>
              </a:ext>
            </a:extLst>
          </p:cNvPr>
          <p:cNvGrpSpPr/>
          <p:nvPr/>
        </p:nvGrpSpPr>
        <p:grpSpPr>
          <a:xfrm>
            <a:off x="9902856" y="2780680"/>
            <a:ext cx="1894611" cy="1640875"/>
            <a:chOff x="10020298" y="2335681"/>
            <a:chExt cx="1894611" cy="1640875"/>
          </a:xfrm>
        </p:grpSpPr>
        <p:sp>
          <p:nvSpPr>
            <p:cNvPr id="12" name="مستطيل 11">
              <a:extLst>
                <a:ext uri="{FF2B5EF4-FFF2-40B4-BE49-F238E27FC236}">
                  <a16:creationId xmlns:a16="http://schemas.microsoft.com/office/drawing/2014/main" id="{D918A91A-5F7B-87C8-C39D-60F026F13618}"/>
                </a:ext>
              </a:extLst>
            </p:cNvPr>
            <p:cNvSpPr/>
            <p:nvPr/>
          </p:nvSpPr>
          <p:spPr>
            <a:xfrm>
              <a:off x="11513127" y="2424545"/>
              <a:ext cx="401782" cy="228600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13" name="مستطيل 12">
              <a:extLst>
                <a:ext uri="{FF2B5EF4-FFF2-40B4-BE49-F238E27FC236}">
                  <a16:creationId xmlns:a16="http://schemas.microsoft.com/office/drawing/2014/main" id="{5061D434-A7D0-9FD3-C66A-0B2C3545259E}"/>
                </a:ext>
              </a:extLst>
            </p:cNvPr>
            <p:cNvSpPr/>
            <p:nvPr/>
          </p:nvSpPr>
          <p:spPr>
            <a:xfrm>
              <a:off x="11513127" y="2725014"/>
              <a:ext cx="401782" cy="22860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 dirty="0"/>
            </a:p>
          </p:txBody>
        </p:sp>
        <p:sp>
          <p:nvSpPr>
            <p:cNvPr id="14" name="مستطيل 13">
              <a:extLst>
                <a:ext uri="{FF2B5EF4-FFF2-40B4-BE49-F238E27FC236}">
                  <a16:creationId xmlns:a16="http://schemas.microsoft.com/office/drawing/2014/main" id="{382E7285-9779-3AD2-49C6-AAD7AA7AED40}"/>
                </a:ext>
              </a:extLst>
            </p:cNvPr>
            <p:cNvSpPr/>
            <p:nvPr/>
          </p:nvSpPr>
          <p:spPr>
            <a:xfrm>
              <a:off x="11513127" y="3025484"/>
              <a:ext cx="401782" cy="249463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16" name="مستطيل 15">
              <a:extLst>
                <a:ext uri="{FF2B5EF4-FFF2-40B4-BE49-F238E27FC236}">
                  <a16:creationId xmlns:a16="http://schemas.microsoft.com/office/drawing/2014/main" id="{12702840-A59A-8EA0-3036-E01E332B0D94}"/>
                </a:ext>
              </a:extLst>
            </p:cNvPr>
            <p:cNvSpPr/>
            <p:nvPr/>
          </p:nvSpPr>
          <p:spPr>
            <a:xfrm>
              <a:off x="11513127" y="3669249"/>
              <a:ext cx="401782" cy="250363"/>
            </a:xfrm>
            <a:prstGeom prst="rect">
              <a:avLst/>
            </a:prstGeom>
            <a:solidFill>
              <a:srgbClr val="989898"/>
            </a:solidFill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17" name="مربع نص 16">
              <a:extLst>
                <a:ext uri="{FF2B5EF4-FFF2-40B4-BE49-F238E27FC236}">
                  <a16:creationId xmlns:a16="http://schemas.microsoft.com/office/drawing/2014/main" id="{BC28D2A2-5314-7677-A232-8A19C226AC00}"/>
                </a:ext>
              </a:extLst>
            </p:cNvPr>
            <p:cNvSpPr txBox="1"/>
            <p:nvPr/>
          </p:nvSpPr>
          <p:spPr>
            <a:xfrm>
              <a:off x="10020299" y="2335681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40 </a:t>
              </a:r>
              <a:r>
                <a:rPr lang="ar-SA" sz="1600" b="1" dirty="0"/>
                <a:t>م</a:t>
              </a:r>
              <a:endParaRPr lang="ar-IL" sz="1600" b="1" dirty="0"/>
            </a:p>
          </p:txBody>
        </p:sp>
        <p:sp>
          <p:nvSpPr>
            <p:cNvPr id="18" name="مربع نص 17">
              <a:extLst>
                <a:ext uri="{FF2B5EF4-FFF2-40B4-BE49-F238E27FC236}">
                  <a16:creationId xmlns:a16="http://schemas.microsoft.com/office/drawing/2014/main" id="{BD0FDB7F-D9D3-AA0F-BCA7-C034465B8364}"/>
                </a:ext>
              </a:extLst>
            </p:cNvPr>
            <p:cNvSpPr txBox="1"/>
            <p:nvPr/>
          </p:nvSpPr>
          <p:spPr>
            <a:xfrm>
              <a:off x="10020299" y="2667441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30 </a:t>
              </a:r>
              <a:r>
                <a:rPr lang="ar-SA" sz="1600" b="1" dirty="0"/>
                <a:t>م</a:t>
              </a:r>
              <a:endParaRPr lang="ar-IL" sz="1600" b="1" dirty="0"/>
            </a:p>
          </p:txBody>
        </p:sp>
        <p:sp>
          <p:nvSpPr>
            <p:cNvPr id="19" name="مربع نص 18">
              <a:extLst>
                <a:ext uri="{FF2B5EF4-FFF2-40B4-BE49-F238E27FC236}">
                  <a16:creationId xmlns:a16="http://schemas.microsoft.com/office/drawing/2014/main" id="{55A7E0A7-4BDD-3468-ACD6-FC4363B277DD}"/>
                </a:ext>
              </a:extLst>
            </p:cNvPr>
            <p:cNvSpPr txBox="1"/>
            <p:nvPr/>
          </p:nvSpPr>
          <p:spPr>
            <a:xfrm>
              <a:off x="10020298" y="2954230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28 </a:t>
              </a:r>
              <a:r>
                <a:rPr lang="ar-SA" sz="1600" b="1" dirty="0"/>
                <a:t>م</a:t>
              </a:r>
              <a:endParaRPr lang="ar-IL" sz="1600" b="1" dirty="0"/>
            </a:p>
          </p:txBody>
        </p:sp>
        <p:sp>
          <p:nvSpPr>
            <p:cNvPr id="20" name="مربع نص 19">
              <a:extLst>
                <a:ext uri="{FF2B5EF4-FFF2-40B4-BE49-F238E27FC236}">
                  <a16:creationId xmlns:a16="http://schemas.microsoft.com/office/drawing/2014/main" id="{E3CEFAE0-37E8-015B-1D23-E5A8DEAD0D54}"/>
                </a:ext>
              </a:extLst>
            </p:cNvPr>
            <p:cNvSpPr txBox="1"/>
            <p:nvPr/>
          </p:nvSpPr>
          <p:spPr>
            <a:xfrm>
              <a:off x="10020298" y="3296630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28 </a:t>
              </a:r>
              <a:r>
                <a:rPr lang="ar-SA" sz="1600" b="1" dirty="0"/>
                <a:t>م(مشاه) </a:t>
              </a:r>
              <a:endParaRPr lang="ar-IL" sz="1600" b="1" dirty="0"/>
            </a:p>
          </p:txBody>
        </p:sp>
        <p:sp>
          <p:nvSpPr>
            <p:cNvPr id="21" name="مربع نص 20">
              <a:extLst>
                <a:ext uri="{FF2B5EF4-FFF2-40B4-BE49-F238E27FC236}">
                  <a16:creationId xmlns:a16="http://schemas.microsoft.com/office/drawing/2014/main" id="{8C7784A7-C910-399B-8134-56DADB94E3C2}"/>
                </a:ext>
              </a:extLst>
            </p:cNvPr>
            <p:cNvSpPr txBox="1"/>
            <p:nvPr/>
          </p:nvSpPr>
          <p:spPr>
            <a:xfrm>
              <a:off x="10020298" y="3638002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20</a:t>
              </a:r>
              <a:r>
                <a:rPr lang="ar-SA" sz="1600" b="1" dirty="0"/>
                <a:t>م</a:t>
              </a:r>
              <a:endParaRPr lang="ar-IL" sz="1600" b="1" dirty="0"/>
            </a:p>
          </p:txBody>
        </p:sp>
      </p:grpSp>
      <p:sp>
        <p:nvSpPr>
          <p:cNvPr id="23" name="مستطيل 22">
            <a:extLst>
              <a:ext uri="{FF2B5EF4-FFF2-40B4-BE49-F238E27FC236}">
                <a16:creationId xmlns:a16="http://schemas.microsoft.com/office/drawing/2014/main" id="{B56213F9-ED97-7652-2E12-490E3B338BAA}"/>
              </a:ext>
            </a:extLst>
          </p:cNvPr>
          <p:cNvSpPr/>
          <p:nvPr/>
        </p:nvSpPr>
        <p:spPr>
          <a:xfrm>
            <a:off x="9822872" y="6228036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25" name="صورة 24">
            <a:extLst>
              <a:ext uri="{FF2B5EF4-FFF2-40B4-BE49-F238E27FC236}">
                <a16:creationId xmlns:a16="http://schemas.microsoft.com/office/drawing/2014/main" id="{AC4A3063-8C04-E249-21B5-CFB13286A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2639" y="6409148"/>
            <a:ext cx="2118757" cy="252360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AFD977C1-1984-966B-133D-0DAA5FBBEA84}"/>
              </a:ext>
            </a:extLst>
          </p:cNvPr>
          <p:cNvSpPr/>
          <p:nvPr/>
        </p:nvSpPr>
        <p:spPr>
          <a:xfrm rot="19229580">
            <a:off x="6394624" y="4602399"/>
            <a:ext cx="104612" cy="776747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</p:spTree>
    <p:extLst>
      <p:ext uri="{BB962C8B-B14F-4D97-AF65-F5344CB8AC3E}">
        <p14:creationId xmlns:p14="http://schemas.microsoft.com/office/powerpoint/2010/main" val="31783275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>
            <a:extLst>
              <a:ext uri="{FF2B5EF4-FFF2-40B4-BE49-F238E27FC236}">
                <a16:creationId xmlns:a16="http://schemas.microsoft.com/office/drawing/2014/main" id="{760135FD-2247-AE73-4BE5-1EBC9BD06E90}"/>
              </a:ext>
            </a:extLst>
          </p:cNvPr>
          <p:cNvSpPr/>
          <p:nvPr/>
        </p:nvSpPr>
        <p:spPr>
          <a:xfrm>
            <a:off x="9822872" y="2068493"/>
            <a:ext cx="2258292" cy="45129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E88AC096-F917-0EE5-8931-E523EA18304A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432BA11C-CA1B-7D7C-97DB-6872A6226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A80BD187-2B84-0180-3275-A38C774DA146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789C0BB3-849B-1EDC-E5E2-D92421E2EF6A}"/>
              </a:ext>
            </a:extLst>
          </p:cNvPr>
          <p:cNvSpPr/>
          <p:nvPr/>
        </p:nvSpPr>
        <p:spPr>
          <a:xfrm>
            <a:off x="9822872" y="1685843"/>
            <a:ext cx="2258292" cy="33164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مخطط هيكلي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23" name="مستطيل 22">
            <a:extLst>
              <a:ext uri="{FF2B5EF4-FFF2-40B4-BE49-F238E27FC236}">
                <a16:creationId xmlns:a16="http://schemas.microsoft.com/office/drawing/2014/main" id="{B56213F9-ED97-7652-2E12-490E3B338BAA}"/>
              </a:ext>
            </a:extLst>
          </p:cNvPr>
          <p:cNvSpPr/>
          <p:nvPr/>
        </p:nvSpPr>
        <p:spPr>
          <a:xfrm>
            <a:off x="9822872" y="6600415"/>
            <a:ext cx="2258292" cy="20728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25" name="صورة 24">
            <a:extLst>
              <a:ext uri="{FF2B5EF4-FFF2-40B4-BE49-F238E27FC236}">
                <a16:creationId xmlns:a16="http://schemas.microsoft.com/office/drawing/2014/main" id="{AC4A3063-8C04-E249-21B5-CFB13286A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638" y="6651422"/>
            <a:ext cx="2118757" cy="137319"/>
          </a:xfrm>
          <a:prstGeom prst="rect">
            <a:avLst/>
          </a:prstGeom>
        </p:spPr>
      </p:pic>
      <p:pic>
        <p:nvPicPr>
          <p:cNvPr id="26" name="صورة 25">
            <a:extLst>
              <a:ext uri="{FF2B5EF4-FFF2-40B4-BE49-F238E27FC236}">
                <a16:creationId xmlns:a16="http://schemas.microsoft.com/office/drawing/2014/main" id="{7A66A76D-88EB-C6C3-B89E-5B8440713F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7152"/>
            <a:ext cx="9707518" cy="6857999"/>
          </a:xfrm>
          <a:prstGeom prst="rect">
            <a:avLst/>
          </a:prstGeom>
        </p:spPr>
      </p:pic>
      <p:sp>
        <p:nvSpPr>
          <p:cNvPr id="24" name="مربع نص 23">
            <a:extLst>
              <a:ext uri="{FF2B5EF4-FFF2-40B4-BE49-F238E27FC236}">
                <a16:creationId xmlns:a16="http://schemas.microsoft.com/office/drawing/2014/main" id="{215AFDA8-2A61-AB93-60ED-0433F2134C39}"/>
              </a:ext>
            </a:extLst>
          </p:cNvPr>
          <p:cNvSpPr txBox="1"/>
          <p:nvPr/>
        </p:nvSpPr>
        <p:spPr>
          <a:xfrm>
            <a:off x="9892639" y="2144719"/>
            <a:ext cx="131980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تعليم تقني </a:t>
            </a:r>
            <a:endParaRPr lang="ar-IL" sz="1600" b="1" dirty="0"/>
          </a:p>
        </p:txBody>
      </p:sp>
      <p:sp>
        <p:nvSpPr>
          <p:cNvPr id="27" name="مربع نص 26">
            <a:extLst>
              <a:ext uri="{FF2B5EF4-FFF2-40B4-BE49-F238E27FC236}">
                <a16:creationId xmlns:a16="http://schemas.microsoft.com/office/drawing/2014/main" id="{7F99919B-C86E-0FB3-33A9-9F9947CA881B}"/>
              </a:ext>
            </a:extLst>
          </p:cNvPr>
          <p:cNvSpPr txBox="1"/>
          <p:nvPr/>
        </p:nvSpPr>
        <p:spPr>
          <a:xfrm>
            <a:off x="9754013" y="2397070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شركات تكنولوجية </a:t>
            </a:r>
            <a:endParaRPr lang="ar-IL" sz="1600" b="1" dirty="0"/>
          </a:p>
        </p:txBody>
      </p:sp>
      <p:sp>
        <p:nvSpPr>
          <p:cNvPr id="28" name="مربع نص 27">
            <a:extLst>
              <a:ext uri="{FF2B5EF4-FFF2-40B4-BE49-F238E27FC236}">
                <a16:creationId xmlns:a16="http://schemas.microsoft.com/office/drawing/2014/main" id="{79DCA15C-A12F-864F-2D58-5E543B5699A0}"/>
              </a:ext>
            </a:extLst>
          </p:cNvPr>
          <p:cNvSpPr txBox="1"/>
          <p:nvPr/>
        </p:nvSpPr>
        <p:spPr>
          <a:xfrm>
            <a:off x="9754012" y="2656593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فندق</a:t>
            </a:r>
            <a:endParaRPr lang="ar-IL" sz="1600" b="1" dirty="0"/>
          </a:p>
        </p:txBody>
      </p:sp>
      <p:grpSp>
        <p:nvGrpSpPr>
          <p:cNvPr id="30" name="مجموعة 29">
            <a:extLst>
              <a:ext uri="{FF2B5EF4-FFF2-40B4-BE49-F238E27FC236}">
                <a16:creationId xmlns:a16="http://schemas.microsoft.com/office/drawing/2014/main" id="{AF1D48E0-D77B-271E-613D-0B825E5DB974}"/>
              </a:ext>
            </a:extLst>
          </p:cNvPr>
          <p:cNvGrpSpPr/>
          <p:nvPr/>
        </p:nvGrpSpPr>
        <p:grpSpPr>
          <a:xfrm>
            <a:off x="11212441" y="2144719"/>
            <a:ext cx="798955" cy="4301098"/>
            <a:chOff x="4099114" y="2454712"/>
            <a:chExt cx="701384" cy="4349121"/>
          </a:xfrm>
        </p:grpSpPr>
        <p:pic>
          <p:nvPicPr>
            <p:cNvPr id="31" name="صورة 30">
              <a:extLst>
                <a:ext uri="{FF2B5EF4-FFF2-40B4-BE49-F238E27FC236}">
                  <a16:creationId xmlns:a16="http://schemas.microsoft.com/office/drawing/2014/main" id="{D60DE41A-C6C6-1E2C-A9F3-CA7FF0450E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026" t="22044" r="5105" b="1485"/>
            <a:stretch/>
          </p:blipFill>
          <p:spPr>
            <a:xfrm>
              <a:off x="4101608" y="2454712"/>
              <a:ext cx="698889" cy="3212662"/>
            </a:xfrm>
            <a:prstGeom prst="rect">
              <a:avLst/>
            </a:prstGeom>
          </p:spPr>
        </p:pic>
        <p:pic>
          <p:nvPicPr>
            <p:cNvPr id="32" name="صورة 31">
              <a:extLst>
                <a:ext uri="{FF2B5EF4-FFF2-40B4-BE49-F238E27FC236}">
                  <a16:creationId xmlns:a16="http://schemas.microsoft.com/office/drawing/2014/main" id="{8A67B1D5-17D3-BB85-3911-32CD1313B3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1045" r="5088" b="4550"/>
            <a:stretch/>
          </p:blipFill>
          <p:spPr>
            <a:xfrm>
              <a:off x="4099114" y="5667374"/>
              <a:ext cx="701384" cy="1136459"/>
            </a:xfrm>
            <a:prstGeom prst="rect">
              <a:avLst/>
            </a:prstGeom>
          </p:spPr>
        </p:pic>
      </p:grpSp>
      <p:sp>
        <p:nvSpPr>
          <p:cNvPr id="33" name="مربع نص 32">
            <a:extLst>
              <a:ext uri="{FF2B5EF4-FFF2-40B4-BE49-F238E27FC236}">
                <a16:creationId xmlns:a16="http://schemas.microsoft.com/office/drawing/2014/main" id="{342CC68F-EBF6-5475-1534-83A57DC25B27}"/>
              </a:ext>
            </a:extLst>
          </p:cNvPr>
          <p:cNvSpPr txBox="1"/>
          <p:nvPr/>
        </p:nvSpPr>
        <p:spPr>
          <a:xfrm>
            <a:off x="9708940" y="2959025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مباني عامة </a:t>
            </a:r>
            <a:endParaRPr lang="ar-IL" sz="1600" b="1" dirty="0"/>
          </a:p>
        </p:txBody>
      </p:sp>
      <p:sp>
        <p:nvSpPr>
          <p:cNvPr id="34" name="مربع نص 33">
            <a:extLst>
              <a:ext uri="{FF2B5EF4-FFF2-40B4-BE49-F238E27FC236}">
                <a16:creationId xmlns:a16="http://schemas.microsoft.com/office/drawing/2014/main" id="{C8726CA2-EB2B-3C8C-95CC-D22F547FCF31}"/>
              </a:ext>
            </a:extLst>
          </p:cNvPr>
          <p:cNvSpPr txBox="1"/>
          <p:nvPr/>
        </p:nvSpPr>
        <p:spPr>
          <a:xfrm>
            <a:off x="9675930" y="3245507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تجاري </a:t>
            </a:r>
            <a:endParaRPr lang="ar-IL" sz="1600" b="1" dirty="0"/>
          </a:p>
        </p:txBody>
      </p:sp>
      <p:sp>
        <p:nvSpPr>
          <p:cNvPr id="35" name="مربع نص 34">
            <a:extLst>
              <a:ext uri="{FF2B5EF4-FFF2-40B4-BE49-F238E27FC236}">
                <a16:creationId xmlns:a16="http://schemas.microsoft.com/office/drawing/2014/main" id="{54594399-E490-7AA4-8FE3-7782047B1E71}"/>
              </a:ext>
            </a:extLst>
          </p:cNvPr>
          <p:cNvSpPr txBox="1"/>
          <p:nvPr/>
        </p:nvSpPr>
        <p:spPr>
          <a:xfrm>
            <a:off x="9723531" y="3529310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حدائق عامة </a:t>
            </a:r>
            <a:endParaRPr lang="ar-IL" sz="1600" b="1" dirty="0"/>
          </a:p>
        </p:txBody>
      </p:sp>
      <p:sp>
        <p:nvSpPr>
          <p:cNvPr id="36" name="مربع نص 35">
            <a:extLst>
              <a:ext uri="{FF2B5EF4-FFF2-40B4-BE49-F238E27FC236}">
                <a16:creationId xmlns:a16="http://schemas.microsoft.com/office/drawing/2014/main" id="{36E41A57-3918-304B-A7EA-E0479903311A}"/>
              </a:ext>
            </a:extLst>
          </p:cNvPr>
          <p:cNvSpPr txBox="1"/>
          <p:nvPr/>
        </p:nvSpPr>
        <p:spPr>
          <a:xfrm>
            <a:off x="9693145" y="3855323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خدمات </a:t>
            </a:r>
            <a:endParaRPr lang="ar-IL" sz="1600" b="1" dirty="0"/>
          </a:p>
        </p:txBody>
      </p:sp>
      <p:sp>
        <p:nvSpPr>
          <p:cNvPr id="37" name="مربع نص 36">
            <a:extLst>
              <a:ext uri="{FF2B5EF4-FFF2-40B4-BE49-F238E27FC236}">
                <a16:creationId xmlns:a16="http://schemas.microsoft.com/office/drawing/2014/main" id="{B721B0D8-8045-E5BD-C9F9-F46FD8A5FC31}"/>
              </a:ext>
            </a:extLst>
          </p:cNvPr>
          <p:cNvSpPr txBox="1"/>
          <p:nvPr/>
        </p:nvSpPr>
        <p:spPr>
          <a:xfrm>
            <a:off x="9723531" y="4139980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منطقة إدارية  </a:t>
            </a:r>
            <a:endParaRPr lang="ar-IL" sz="1600" b="1" dirty="0"/>
          </a:p>
        </p:txBody>
      </p:sp>
      <p:sp>
        <p:nvSpPr>
          <p:cNvPr id="38" name="مربع نص 37">
            <a:extLst>
              <a:ext uri="{FF2B5EF4-FFF2-40B4-BE49-F238E27FC236}">
                <a16:creationId xmlns:a16="http://schemas.microsoft.com/office/drawing/2014/main" id="{B9B8231E-BE55-FEE3-3EBD-2E1A9CA3415C}"/>
              </a:ext>
            </a:extLst>
          </p:cNvPr>
          <p:cNvSpPr txBox="1"/>
          <p:nvPr/>
        </p:nvSpPr>
        <p:spPr>
          <a:xfrm>
            <a:off x="9754012" y="4425609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منطقة رياضية </a:t>
            </a:r>
            <a:endParaRPr lang="ar-IL" sz="1600" b="1" dirty="0"/>
          </a:p>
        </p:txBody>
      </p:sp>
      <p:sp>
        <p:nvSpPr>
          <p:cNvPr id="39" name="مربع نص 38">
            <a:extLst>
              <a:ext uri="{FF2B5EF4-FFF2-40B4-BE49-F238E27FC236}">
                <a16:creationId xmlns:a16="http://schemas.microsoft.com/office/drawing/2014/main" id="{BE00548E-3A03-A0CD-D9A5-1D090DCA5C10}"/>
              </a:ext>
            </a:extLst>
          </p:cNvPr>
          <p:cNvSpPr txBox="1"/>
          <p:nvPr/>
        </p:nvSpPr>
        <p:spPr>
          <a:xfrm>
            <a:off x="9723531" y="4739299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 سكن </a:t>
            </a:r>
            <a:endParaRPr lang="ar-IL" sz="1600" b="1" dirty="0"/>
          </a:p>
        </p:txBody>
      </p:sp>
      <p:sp>
        <p:nvSpPr>
          <p:cNvPr id="40" name="مربع نص 39">
            <a:extLst>
              <a:ext uri="{FF2B5EF4-FFF2-40B4-BE49-F238E27FC236}">
                <a16:creationId xmlns:a16="http://schemas.microsoft.com/office/drawing/2014/main" id="{724220AF-16CE-44C5-9762-A3DC3C3839AD}"/>
              </a:ext>
            </a:extLst>
          </p:cNvPr>
          <p:cNvSpPr txBox="1"/>
          <p:nvPr/>
        </p:nvSpPr>
        <p:spPr>
          <a:xfrm>
            <a:off x="9734011" y="5019435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ثقافي </a:t>
            </a:r>
            <a:endParaRPr lang="ar-IL" sz="1600" b="1" dirty="0"/>
          </a:p>
        </p:txBody>
      </p:sp>
      <p:sp>
        <p:nvSpPr>
          <p:cNvPr id="41" name="مربع نص 40">
            <a:extLst>
              <a:ext uri="{FF2B5EF4-FFF2-40B4-BE49-F238E27FC236}">
                <a16:creationId xmlns:a16="http://schemas.microsoft.com/office/drawing/2014/main" id="{D646175A-9A93-D9FC-32D6-1EC93041BBA6}"/>
              </a:ext>
            </a:extLst>
          </p:cNvPr>
          <p:cNvSpPr txBox="1"/>
          <p:nvPr/>
        </p:nvSpPr>
        <p:spPr>
          <a:xfrm>
            <a:off x="9731618" y="5310022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منطقة ترفيهه </a:t>
            </a:r>
            <a:endParaRPr lang="ar-IL" sz="1600" b="1" dirty="0"/>
          </a:p>
        </p:txBody>
      </p:sp>
      <p:sp>
        <p:nvSpPr>
          <p:cNvPr id="42" name="مربع نص 41">
            <a:extLst>
              <a:ext uri="{FF2B5EF4-FFF2-40B4-BE49-F238E27FC236}">
                <a16:creationId xmlns:a16="http://schemas.microsoft.com/office/drawing/2014/main" id="{81EA3F43-914B-4B4E-E9B3-CF4BE3CF7F6F}"/>
              </a:ext>
            </a:extLst>
          </p:cNvPr>
          <p:cNvSpPr txBox="1"/>
          <p:nvPr/>
        </p:nvSpPr>
        <p:spPr>
          <a:xfrm>
            <a:off x="9693145" y="5612494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مقابر </a:t>
            </a:r>
            <a:endParaRPr lang="ar-IL" sz="1600" b="1" dirty="0"/>
          </a:p>
        </p:txBody>
      </p:sp>
      <p:sp>
        <p:nvSpPr>
          <p:cNvPr id="43" name="مربع نص 42">
            <a:extLst>
              <a:ext uri="{FF2B5EF4-FFF2-40B4-BE49-F238E27FC236}">
                <a16:creationId xmlns:a16="http://schemas.microsoft.com/office/drawing/2014/main" id="{30F03D96-A309-205C-7213-206F4639FC4E}"/>
              </a:ext>
            </a:extLst>
          </p:cNvPr>
          <p:cNvSpPr txBox="1"/>
          <p:nvPr/>
        </p:nvSpPr>
        <p:spPr>
          <a:xfrm>
            <a:off x="9623377" y="5867621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حزام اخضر </a:t>
            </a:r>
            <a:endParaRPr lang="ar-IL" sz="1600" b="1" dirty="0"/>
          </a:p>
        </p:txBody>
      </p:sp>
      <p:sp>
        <p:nvSpPr>
          <p:cNvPr id="44" name="مربع نص 43">
            <a:extLst>
              <a:ext uri="{FF2B5EF4-FFF2-40B4-BE49-F238E27FC236}">
                <a16:creationId xmlns:a16="http://schemas.microsoft.com/office/drawing/2014/main" id="{CA5DA756-7632-6152-CAD7-398AB0AAF412}"/>
              </a:ext>
            </a:extLst>
          </p:cNvPr>
          <p:cNvSpPr txBox="1"/>
          <p:nvPr/>
        </p:nvSpPr>
        <p:spPr>
          <a:xfrm>
            <a:off x="9673089" y="6153024"/>
            <a:ext cx="150492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/>
              <a:t>شارع </a:t>
            </a:r>
            <a:endParaRPr lang="ar-IL" sz="1600" b="1" dirty="0"/>
          </a:p>
        </p:txBody>
      </p:sp>
    </p:spTree>
    <p:extLst>
      <p:ext uri="{BB962C8B-B14F-4D97-AF65-F5344CB8AC3E}">
        <p14:creationId xmlns:p14="http://schemas.microsoft.com/office/powerpoint/2010/main" val="4243760485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>
            <a:extLst>
              <a:ext uri="{FF2B5EF4-FFF2-40B4-BE49-F238E27FC236}">
                <a16:creationId xmlns:a16="http://schemas.microsoft.com/office/drawing/2014/main" id="{E88AC096-F917-0EE5-8931-E523EA18304A}"/>
              </a:ext>
            </a:extLst>
          </p:cNvPr>
          <p:cNvSpPr/>
          <p:nvPr/>
        </p:nvSpPr>
        <p:spPr>
          <a:xfrm>
            <a:off x="6921577" y="42931"/>
            <a:ext cx="5159588" cy="9961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432BA11C-CA1B-7D7C-97DB-6872A6226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947" y="161842"/>
            <a:ext cx="520845" cy="826240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A80BD187-2B84-0180-3275-A38C774DA146}"/>
              </a:ext>
            </a:extLst>
          </p:cNvPr>
          <p:cNvSpPr/>
          <p:nvPr/>
        </p:nvSpPr>
        <p:spPr>
          <a:xfrm>
            <a:off x="6921577" y="1090097"/>
            <a:ext cx="5159587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789C0BB3-849B-1EDC-E5E2-D92421E2EF6A}"/>
              </a:ext>
            </a:extLst>
          </p:cNvPr>
          <p:cNvSpPr/>
          <p:nvPr/>
        </p:nvSpPr>
        <p:spPr>
          <a:xfrm>
            <a:off x="6921577" y="1685843"/>
            <a:ext cx="5159587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مخطط هيكلي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9C6455B1-0B82-A040-E3D7-CC85807531C8}"/>
              </a:ext>
            </a:extLst>
          </p:cNvPr>
          <p:cNvSpPr/>
          <p:nvPr/>
        </p:nvSpPr>
        <p:spPr>
          <a:xfrm>
            <a:off x="11392273" y="3767893"/>
            <a:ext cx="401782" cy="253751"/>
          </a:xfrm>
          <a:prstGeom prst="rect">
            <a:avLst/>
          </a:prstGeom>
          <a:solidFill>
            <a:srgbClr val="5BBA01"/>
          </a:solidFill>
          <a:ln>
            <a:solidFill>
              <a:srgbClr val="5BBA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grpSp>
        <p:nvGrpSpPr>
          <p:cNvPr id="22" name="مجموعة 21">
            <a:extLst>
              <a:ext uri="{FF2B5EF4-FFF2-40B4-BE49-F238E27FC236}">
                <a16:creationId xmlns:a16="http://schemas.microsoft.com/office/drawing/2014/main" id="{C044414D-2449-628E-7F5A-ADF3FB1BED35}"/>
              </a:ext>
            </a:extLst>
          </p:cNvPr>
          <p:cNvGrpSpPr/>
          <p:nvPr/>
        </p:nvGrpSpPr>
        <p:grpSpPr>
          <a:xfrm>
            <a:off x="9902856" y="2780680"/>
            <a:ext cx="1894611" cy="1640875"/>
            <a:chOff x="10020298" y="2335681"/>
            <a:chExt cx="1894611" cy="1640875"/>
          </a:xfrm>
        </p:grpSpPr>
        <p:sp>
          <p:nvSpPr>
            <p:cNvPr id="12" name="مستطيل 11">
              <a:extLst>
                <a:ext uri="{FF2B5EF4-FFF2-40B4-BE49-F238E27FC236}">
                  <a16:creationId xmlns:a16="http://schemas.microsoft.com/office/drawing/2014/main" id="{D918A91A-5F7B-87C8-C39D-60F026F13618}"/>
                </a:ext>
              </a:extLst>
            </p:cNvPr>
            <p:cNvSpPr/>
            <p:nvPr/>
          </p:nvSpPr>
          <p:spPr>
            <a:xfrm>
              <a:off x="11513127" y="2424545"/>
              <a:ext cx="401782" cy="228600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13" name="مستطيل 12">
              <a:extLst>
                <a:ext uri="{FF2B5EF4-FFF2-40B4-BE49-F238E27FC236}">
                  <a16:creationId xmlns:a16="http://schemas.microsoft.com/office/drawing/2014/main" id="{5061D434-A7D0-9FD3-C66A-0B2C3545259E}"/>
                </a:ext>
              </a:extLst>
            </p:cNvPr>
            <p:cNvSpPr/>
            <p:nvPr/>
          </p:nvSpPr>
          <p:spPr>
            <a:xfrm>
              <a:off x="11513127" y="2725014"/>
              <a:ext cx="401782" cy="22860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 dirty="0"/>
            </a:p>
          </p:txBody>
        </p:sp>
        <p:sp>
          <p:nvSpPr>
            <p:cNvPr id="14" name="مستطيل 13">
              <a:extLst>
                <a:ext uri="{FF2B5EF4-FFF2-40B4-BE49-F238E27FC236}">
                  <a16:creationId xmlns:a16="http://schemas.microsoft.com/office/drawing/2014/main" id="{382E7285-9779-3AD2-49C6-AAD7AA7AED40}"/>
                </a:ext>
              </a:extLst>
            </p:cNvPr>
            <p:cNvSpPr/>
            <p:nvPr/>
          </p:nvSpPr>
          <p:spPr>
            <a:xfrm>
              <a:off x="11513127" y="3025484"/>
              <a:ext cx="401782" cy="249463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16" name="مستطيل 15">
              <a:extLst>
                <a:ext uri="{FF2B5EF4-FFF2-40B4-BE49-F238E27FC236}">
                  <a16:creationId xmlns:a16="http://schemas.microsoft.com/office/drawing/2014/main" id="{12702840-A59A-8EA0-3036-E01E332B0D94}"/>
                </a:ext>
              </a:extLst>
            </p:cNvPr>
            <p:cNvSpPr/>
            <p:nvPr/>
          </p:nvSpPr>
          <p:spPr>
            <a:xfrm>
              <a:off x="11513127" y="3669249"/>
              <a:ext cx="401782" cy="250363"/>
            </a:xfrm>
            <a:prstGeom prst="rect">
              <a:avLst/>
            </a:prstGeom>
            <a:solidFill>
              <a:srgbClr val="989898"/>
            </a:solidFill>
            <a:ln>
              <a:solidFill>
                <a:srgbClr val="9898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L"/>
            </a:p>
          </p:txBody>
        </p:sp>
        <p:sp>
          <p:nvSpPr>
            <p:cNvPr id="17" name="مربع نص 16">
              <a:extLst>
                <a:ext uri="{FF2B5EF4-FFF2-40B4-BE49-F238E27FC236}">
                  <a16:creationId xmlns:a16="http://schemas.microsoft.com/office/drawing/2014/main" id="{BC28D2A2-5314-7677-A232-8A19C226AC00}"/>
                </a:ext>
              </a:extLst>
            </p:cNvPr>
            <p:cNvSpPr txBox="1"/>
            <p:nvPr/>
          </p:nvSpPr>
          <p:spPr>
            <a:xfrm>
              <a:off x="10020299" y="2335681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40 </a:t>
              </a:r>
              <a:r>
                <a:rPr lang="ar-SA" sz="1600" b="1" dirty="0"/>
                <a:t>م</a:t>
              </a:r>
              <a:endParaRPr lang="ar-IL" sz="1600" b="1" dirty="0"/>
            </a:p>
          </p:txBody>
        </p:sp>
        <p:sp>
          <p:nvSpPr>
            <p:cNvPr id="18" name="مربع نص 17">
              <a:extLst>
                <a:ext uri="{FF2B5EF4-FFF2-40B4-BE49-F238E27FC236}">
                  <a16:creationId xmlns:a16="http://schemas.microsoft.com/office/drawing/2014/main" id="{BD0FDB7F-D9D3-AA0F-BCA7-C034465B8364}"/>
                </a:ext>
              </a:extLst>
            </p:cNvPr>
            <p:cNvSpPr txBox="1"/>
            <p:nvPr/>
          </p:nvSpPr>
          <p:spPr>
            <a:xfrm>
              <a:off x="10020299" y="2667441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30 </a:t>
              </a:r>
              <a:r>
                <a:rPr lang="ar-SA" sz="1600" b="1" dirty="0"/>
                <a:t>م</a:t>
              </a:r>
              <a:endParaRPr lang="ar-IL" sz="1600" b="1" dirty="0"/>
            </a:p>
          </p:txBody>
        </p:sp>
        <p:sp>
          <p:nvSpPr>
            <p:cNvPr id="19" name="مربع نص 18">
              <a:extLst>
                <a:ext uri="{FF2B5EF4-FFF2-40B4-BE49-F238E27FC236}">
                  <a16:creationId xmlns:a16="http://schemas.microsoft.com/office/drawing/2014/main" id="{55A7E0A7-4BDD-3468-ACD6-FC4363B277DD}"/>
                </a:ext>
              </a:extLst>
            </p:cNvPr>
            <p:cNvSpPr txBox="1"/>
            <p:nvPr/>
          </p:nvSpPr>
          <p:spPr>
            <a:xfrm>
              <a:off x="10020298" y="2954230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28 </a:t>
              </a:r>
              <a:r>
                <a:rPr lang="ar-SA" sz="1600" b="1" dirty="0"/>
                <a:t>م</a:t>
              </a:r>
              <a:endParaRPr lang="ar-IL" sz="1600" b="1" dirty="0"/>
            </a:p>
          </p:txBody>
        </p:sp>
        <p:sp>
          <p:nvSpPr>
            <p:cNvPr id="20" name="مربع نص 19">
              <a:extLst>
                <a:ext uri="{FF2B5EF4-FFF2-40B4-BE49-F238E27FC236}">
                  <a16:creationId xmlns:a16="http://schemas.microsoft.com/office/drawing/2014/main" id="{E3CEFAE0-37E8-015B-1D23-E5A8DEAD0D54}"/>
                </a:ext>
              </a:extLst>
            </p:cNvPr>
            <p:cNvSpPr txBox="1"/>
            <p:nvPr/>
          </p:nvSpPr>
          <p:spPr>
            <a:xfrm>
              <a:off x="10020298" y="3296630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28 </a:t>
              </a:r>
              <a:r>
                <a:rPr lang="ar-SA" sz="1600" b="1" dirty="0"/>
                <a:t>م(مشاه) </a:t>
              </a:r>
              <a:endParaRPr lang="ar-IL" sz="1600" b="1" dirty="0"/>
            </a:p>
          </p:txBody>
        </p:sp>
        <p:sp>
          <p:nvSpPr>
            <p:cNvPr id="21" name="مربع نص 20">
              <a:extLst>
                <a:ext uri="{FF2B5EF4-FFF2-40B4-BE49-F238E27FC236}">
                  <a16:creationId xmlns:a16="http://schemas.microsoft.com/office/drawing/2014/main" id="{8C7784A7-C910-399B-8134-56DADB94E3C2}"/>
                </a:ext>
              </a:extLst>
            </p:cNvPr>
            <p:cNvSpPr txBox="1"/>
            <p:nvPr/>
          </p:nvSpPr>
          <p:spPr>
            <a:xfrm>
              <a:off x="10020298" y="3638002"/>
              <a:ext cx="1492827" cy="33855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1600" b="1" dirty="0"/>
                <a:t>شارع </a:t>
              </a:r>
              <a:r>
                <a:rPr lang="en-US" sz="1600" b="1" dirty="0"/>
                <a:t>20</a:t>
              </a:r>
              <a:r>
                <a:rPr lang="ar-SA" sz="1600" b="1" dirty="0"/>
                <a:t>م</a:t>
              </a:r>
              <a:endParaRPr lang="ar-IL" sz="1600" b="1" dirty="0"/>
            </a:p>
          </p:txBody>
        </p:sp>
      </p:grpSp>
      <p:sp>
        <p:nvSpPr>
          <p:cNvPr id="23" name="مستطيل 22">
            <a:extLst>
              <a:ext uri="{FF2B5EF4-FFF2-40B4-BE49-F238E27FC236}">
                <a16:creationId xmlns:a16="http://schemas.microsoft.com/office/drawing/2014/main" id="{B56213F9-ED97-7652-2E12-490E3B338BAA}"/>
              </a:ext>
            </a:extLst>
          </p:cNvPr>
          <p:cNvSpPr/>
          <p:nvPr/>
        </p:nvSpPr>
        <p:spPr>
          <a:xfrm>
            <a:off x="6921577" y="6216770"/>
            <a:ext cx="5164810" cy="5982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25" name="صورة 24">
            <a:extLst>
              <a:ext uri="{FF2B5EF4-FFF2-40B4-BE49-F238E27FC236}">
                <a16:creationId xmlns:a16="http://schemas.microsoft.com/office/drawing/2014/main" id="{AC4A3063-8C04-E249-21B5-CFB13286A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9703" y="6331077"/>
            <a:ext cx="4243331" cy="347365"/>
          </a:xfrm>
          <a:prstGeom prst="rect">
            <a:avLst/>
          </a:prstGeom>
        </p:spPr>
      </p:pic>
      <p:pic>
        <p:nvPicPr>
          <p:cNvPr id="26" name="صورة 25">
            <a:extLst>
              <a:ext uri="{FF2B5EF4-FFF2-40B4-BE49-F238E27FC236}">
                <a16:creationId xmlns:a16="http://schemas.microsoft.com/office/drawing/2014/main" id="{7A66A76D-88EB-C6C3-B89E-5B8440713F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21577" y="2398332"/>
            <a:ext cx="5159587" cy="3645055"/>
          </a:xfrm>
          <a:prstGeom prst="rect">
            <a:avLst/>
          </a:prstGeom>
        </p:spPr>
      </p:pic>
      <p:grpSp>
        <p:nvGrpSpPr>
          <p:cNvPr id="3" name="مجموعة 2">
            <a:extLst>
              <a:ext uri="{FF2B5EF4-FFF2-40B4-BE49-F238E27FC236}">
                <a16:creationId xmlns:a16="http://schemas.microsoft.com/office/drawing/2014/main" id="{3CC8EB44-132F-C0E3-E604-9271C431740F}"/>
              </a:ext>
            </a:extLst>
          </p:cNvPr>
          <p:cNvGrpSpPr/>
          <p:nvPr/>
        </p:nvGrpSpPr>
        <p:grpSpPr>
          <a:xfrm>
            <a:off x="-1" y="0"/>
            <a:ext cx="6910883" cy="6858000"/>
            <a:chOff x="0" y="1528610"/>
            <a:chExt cx="5057776" cy="5329390"/>
          </a:xfrm>
        </p:grpSpPr>
        <p:pic>
          <p:nvPicPr>
            <p:cNvPr id="4" name="صورة 3">
              <a:extLst>
                <a:ext uri="{FF2B5EF4-FFF2-40B4-BE49-F238E27FC236}">
                  <a16:creationId xmlns:a16="http://schemas.microsoft.com/office/drawing/2014/main" id="{314845EB-73AD-3F04-44E7-3B09A0832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48" y="1528610"/>
              <a:ext cx="5039428" cy="4201111"/>
            </a:xfrm>
            <a:prstGeom prst="rect">
              <a:avLst/>
            </a:prstGeom>
          </p:spPr>
        </p:pic>
        <p:pic>
          <p:nvPicPr>
            <p:cNvPr id="5" name="صورة 4">
              <a:extLst>
                <a:ext uri="{FF2B5EF4-FFF2-40B4-BE49-F238E27FC236}">
                  <a16:creationId xmlns:a16="http://schemas.microsoft.com/office/drawing/2014/main" id="{62519225-F5D9-F726-DCF6-E7893537C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5667375"/>
              <a:ext cx="5057775" cy="1190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35013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499C5EFD-1CC9-DF9C-77B1-45FD69D1ECF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ar-IL" smtClean="0"/>
              <a:t>47</a:t>
            </a:fld>
            <a:endParaRPr lang="ar-IL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41C21D1A-6AB7-94A4-AD1D-EE94305F63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5"/>
          <a:stretch/>
        </p:blipFill>
        <p:spPr>
          <a:xfrm>
            <a:off x="0" y="0"/>
            <a:ext cx="4620270" cy="4069080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BECD8F61-1D95-963B-553B-F850E9ECDA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1"/>
          <a:stretch/>
        </p:blipFill>
        <p:spPr>
          <a:xfrm>
            <a:off x="0" y="4069080"/>
            <a:ext cx="4620269" cy="2742626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DC62EFE7-302D-09DF-7311-B9187973F9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" r="2847"/>
          <a:stretch/>
        </p:blipFill>
        <p:spPr>
          <a:xfrm>
            <a:off x="4620269" y="1224116"/>
            <a:ext cx="7465402" cy="5587590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42B82505-EF1B-735B-E723-8CA9CC91D8CC}"/>
              </a:ext>
            </a:extLst>
          </p:cNvPr>
          <p:cNvSpPr/>
          <p:nvPr/>
        </p:nvSpPr>
        <p:spPr>
          <a:xfrm>
            <a:off x="4613429" y="-20559"/>
            <a:ext cx="7465402" cy="85062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EC2DF2A2-52A4-6DC5-52AC-6A3D8A095D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418" y="3828"/>
            <a:ext cx="753610" cy="826240"/>
          </a:xfrm>
          <a:prstGeom prst="rect">
            <a:avLst/>
          </a:prstGeom>
        </p:spPr>
      </p:pic>
      <p:sp>
        <p:nvSpPr>
          <p:cNvPr id="11" name="مستطيل 10">
            <a:extLst>
              <a:ext uri="{FF2B5EF4-FFF2-40B4-BE49-F238E27FC236}">
                <a16:creationId xmlns:a16="http://schemas.microsoft.com/office/drawing/2014/main" id="{01115216-6C2E-3E5E-4C0B-06F43D563E7C}"/>
              </a:ext>
            </a:extLst>
          </p:cNvPr>
          <p:cNvSpPr/>
          <p:nvPr/>
        </p:nvSpPr>
        <p:spPr>
          <a:xfrm>
            <a:off x="4606522" y="871932"/>
            <a:ext cx="7465402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id="{1A9D7434-E263-D192-3F4C-53B1C20DEFB0}"/>
              </a:ext>
            </a:extLst>
          </p:cNvPr>
          <p:cNvSpPr/>
          <p:nvPr/>
        </p:nvSpPr>
        <p:spPr>
          <a:xfrm>
            <a:off x="4606522" y="1252978"/>
            <a:ext cx="7465401" cy="4145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مخطط تفصيلي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6E3160E9-B4C3-252D-9016-DE9FC1454D24}"/>
              </a:ext>
            </a:extLst>
          </p:cNvPr>
          <p:cNvSpPr/>
          <p:nvPr/>
        </p:nvSpPr>
        <p:spPr>
          <a:xfrm>
            <a:off x="4613429" y="6466247"/>
            <a:ext cx="7472958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14" name="صورة 13">
            <a:extLst>
              <a:ext uri="{FF2B5EF4-FFF2-40B4-BE49-F238E27FC236}">
                <a16:creationId xmlns:a16="http://schemas.microsoft.com/office/drawing/2014/main" id="{0C4C28DF-2669-F031-D4EF-F6441A1656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9118" y="6532879"/>
            <a:ext cx="6139671" cy="215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8594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6C1F36BD-EFD5-0662-27BA-11D9E190539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ar-IL" smtClean="0"/>
              <a:t>48</a:t>
            </a:fld>
            <a:endParaRPr lang="ar-IL"/>
          </a:p>
        </p:txBody>
      </p:sp>
      <p:graphicFrame>
        <p:nvGraphicFramePr>
          <p:cNvPr id="3" name="جدول 3">
            <a:extLst>
              <a:ext uri="{FF2B5EF4-FFF2-40B4-BE49-F238E27FC236}">
                <a16:creationId xmlns:a16="http://schemas.microsoft.com/office/drawing/2014/main" id="{7FC5C928-6A89-157F-A3DC-965523E8DC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027328"/>
              </p:ext>
            </p:extLst>
          </p:nvPr>
        </p:nvGraphicFramePr>
        <p:xfrm>
          <a:off x="1" y="9"/>
          <a:ext cx="6233292" cy="685799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53483">
                  <a:extLst>
                    <a:ext uri="{9D8B030D-6E8A-4147-A177-3AD203B41FA5}">
                      <a16:colId xmlns:a16="http://schemas.microsoft.com/office/drawing/2014/main" val="3209164158"/>
                    </a:ext>
                  </a:extLst>
                </a:gridCol>
                <a:gridCol w="3979809">
                  <a:extLst>
                    <a:ext uri="{9D8B030D-6E8A-4147-A177-3AD203B41FA5}">
                      <a16:colId xmlns:a16="http://schemas.microsoft.com/office/drawing/2014/main" val="2066652844"/>
                    </a:ext>
                  </a:extLst>
                </a:gridCol>
              </a:tblGrid>
              <a:tr h="326571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مكونات المدينة 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محتويتها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557970"/>
                  </a:ext>
                </a:extLst>
              </a:tr>
              <a:tr h="326571">
                <a:tc rowSpan="5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الجامعات التقنية 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كلية الهندسة وتكنولوجيا المعلومات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23353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كلية علوم الحاسوب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672343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كلية العلوم و التكنولوجيا الصحية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67667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كلية الاتصالات و التقنية الالكترونية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893352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تقنية الروبوت و الذكاء الاصطناعي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643788"/>
                  </a:ext>
                </a:extLst>
              </a:tr>
              <a:tr h="326571">
                <a:tc rowSpan="6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المعاهد و المراكز التعليمية 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مختبرات ومرافق تعليمية 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064049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دعم المشاريع الريادية و الابتكار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236555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مراكز تكنولوجية متقدمة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543406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المكتبات و الموارد التعليمية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013647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الأنشطة الطلابية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749662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المرافق البحثية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816240"/>
                  </a:ext>
                </a:extLst>
              </a:tr>
              <a:tr h="326571">
                <a:tc rowSpan="4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المنطقة الثقافية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المتاحف و المعارض التكنولوجية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585656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المساحات الإبداعية و مراكز الاستديو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316541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المراكز الثقافية الرقمية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3327272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مجمعات تكنولوجية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3418779"/>
                  </a:ext>
                </a:extLst>
              </a:tr>
              <a:tr h="326571">
                <a:tc rowSpan="5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الخدمات 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مسجد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706703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المطاعم و المقاهي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380274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البقالات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54661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صيدلية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466951"/>
                  </a:ext>
                </a:extLst>
              </a:tr>
              <a:tr h="326571">
                <a:tc vMerge="1">
                  <a:txBody>
                    <a:bodyPr/>
                    <a:lstStyle/>
                    <a:p>
                      <a:pPr algn="ctr" rtl="1"/>
                      <a:endParaRPr lang="ar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مكتبات لخدمة الطلاب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690738"/>
                  </a:ext>
                </a:extLst>
              </a:tr>
            </a:tbl>
          </a:graphicData>
        </a:graphic>
      </p:graphicFrame>
      <p:pic>
        <p:nvPicPr>
          <p:cNvPr id="4" name="صورة 3">
            <a:extLst>
              <a:ext uri="{FF2B5EF4-FFF2-40B4-BE49-F238E27FC236}">
                <a16:creationId xmlns:a16="http://schemas.microsoft.com/office/drawing/2014/main" id="{A525BCFD-3D9C-CEE0-28F3-96FBD7354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" r="2847"/>
          <a:stretch/>
        </p:blipFill>
        <p:spPr>
          <a:xfrm>
            <a:off x="6422325" y="1904799"/>
            <a:ext cx="5777345" cy="4324138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DC05C677-6C6B-E797-BDEC-604A583B2F87}"/>
              </a:ext>
            </a:extLst>
          </p:cNvPr>
          <p:cNvSpPr/>
          <p:nvPr/>
        </p:nvSpPr>
        <p:spPr>
          <a:xfrm>
            <a:off x="6414655" y="1"/>
            <a:ext cx="5777345" cy="93660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E07D24A0-627D-1E7A-7C8E-E581C4C9A8BA}"/>
              </a:ext>
            </a:extLst>
          </p:cNvPr>
          <p:cNvSpPr/>
          <p:nvPr/>
        </p:nvSpPr>
        <p:spPr>
          <a:xfrm>
            <a:off x="6407496" y="1456971"/>
            <a:ext cx="5777344" cy="4145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مخطط تفصيلي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F92B4E0C-5927-9D77-987F-ECC8FDBEB341}"/>
              </a:ext>
            </a:extLst>
          </p:cNvPr>
          <p:cNvSpPr/>
          <p:nvPr/>
        </p:nvSpPr>
        <p:spPr>
          <a:xfrm>
            <a:off x="6416477" y="6466247"/>
            <a:ext cx="5783193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8776779E-53F2-1D3A-617B-B9725B92A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476" y="6532879"/>
            <a:ext cx="4751385" cy="215557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9874C8A7-8FDC-B93F-D224-74DB774E902B}"/>
              </a:ext>
            </a:extLst>
          </p:cNvPr>
          <p:cNvSpPr/>
          <p:nvPr/>
        </p:nvSpPr>
        <p:spPr>
          <a:xfrm>
            <a:off x="6399824" y="1018611"/>
            <a:ext cx="5785016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7B43872A-5140-8969-7729-7F3790FE75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909" y="73716"/>
            <a:ext cx="520845" cy="826240"/>
          </a:xfrm>
          <a:prstGeom prst="rect">
            <a:avLst/>
          </a:prstGeom>
        </p:spPr>
      </p:pic>
      <p:sp>
        <p:nvSpPr>
          <p:cNvPr id="12" name="شكل حر: شكل 11">
            <a:extLst>
              <a:ext uri="{FF2B5EF4-FFF2-40B4-BE49-F238E27FC236}">
                <a16:creationId xmlns:a16="http://schemas.microsoft.com/office/drawing/2014/main" id="{B97B6953-9573-C9BA-CA6B-6475743F7C72}"/>
              </a:ext>
            </a:extLst>
          </p:cNvPr>
          <p:cNvSpPr/>
          <p:nvPr/>
        </p:nvSpPr>
        <p:spPr>
          <a:xfrm>
            <a:off x="8636000" y="2731294"/>
            <a:ext cx="1448594" cy="919956"/>
          </a:xfrm>
          <a:custGeom>
            <a:avLst/>
            <a:gdLst>
              <a:gd name="connsiteX0" fmla="*/ 297180 w 297180"/>
              <a:gd name="connsiteY0" fmla="*/ 0 h 259080"/>
              <a:gd name="connsiteX1" fmla="*/ 251460 w 297180"/>
              <a:gd name="connsiteY1" fmla="*/ 30480 h 259080"/>
              <a:gd name="connsiteX2" fmla="*/ 243840 w 297180"/>
              <a:gd name="connsiteY2" fmla="*/ 60960 h 259080"/>
              <a:gd name="connsiteX3" fmla="*/ 198120 w 297180"/>
              <a:gd name="connsiteY3" fmla="*/ 91440 h 259080"/>
              <a:gd name="connsiteX4" fmla="*/ 152400 w 297180"/>
              <a:gd name="connsiteY4" fmla="*/ 114300 h 259080"/>
              <a:gd name="connsiteX5" fmla="*/ 114300 w 297180"/>
              <a:gd name="connsiteY5" fmla="*/ 144780 h 259080"/>
              <a:gd name="connsiteX6" fmla="*/ 76200 w 297180"/>
              <a:gd name="connsiteY6" fmla="*/ 175260 h 259080"/>
              <a:gd name="connsiteX7" fmla="*/ 38100 w 297180"/>
              <a:gd name="connsiteY7" fmla="*/ 220980 h 259080"/>
              <a:gd name="connsiteX8" fmla="*/ 0 w 297180"/>
              <a:gd name="connsiteY8" fmla="*/ 259080 h 259080"/>
              <a:gd name="connsiteX0" fmla="*/ 297180 w 297180"/>
              <a:gd name="connsiteY0" fmla="*/ 0 h 259080"/>
              <a:gd name="connsiteX1" fmla="*/ 263485 w 297180"/>
              <a:gd name="connsiteY1" fmla="*/ 46114 h 259080"/>
              <a:gd name="connsiteX2" fmla="*/ 243840 w 297180"/>
              <a:gd name="connsiteY2" fmla="*/ 60960 h 259080"/>
              <a:gd name="connsiteX3" fmla="*/ 198120 w 297180"/>
              <a:gd name="connsiteY3" fmla="*/ 91440 h 259080"/>
              <a:gd name="connsiteX4" fmla="*/ 152400 w 297180"/>
              <a:gd name="connsiteY4" fmla="*/ 114300 h 259080"/>
              <a:gd name="connsiteX5" fmla="*/ 114300 w 297180"/>
              <a:gd name="connsiteY5" fmla="*/ 144780 h 259080"/>
              <a:gd name="connsiteX6" fmla="*/ 76200 w 297180"/>
              <a:gd name="connsiteY6" fmla="*/ 175260 h 259080"/>
              <a:gd name="connsiteX7" fmla="*/ 38100 w 297180"/>
              <a:gd name="connsiteY7" fmla="*/ 220980 h 259080"/>
              <a:gd name="connsiteX8" fmla="*/ 0 w 297180"/>
              <a:gd name="connsiteY8" fmla="*/ 259080 h 259080"/>
              <a:gd name="connsiteX0" fmla="*/ 297180 w 297180"/>
              <a:gd name="connsiteY0" fmla="*/ 0 h 259080"/>
              <a:gd name="connsiteX1" fmla="*/ 263485 w 297180"/>
              <a:gd name="connsiteY1" fmla="*/ 46114 h 259080"/>
              <a:gd name="connsiteX2" fmla="*/ 243840 w 297180"/>
              <a:gd name="connsiteY2" fmla="*/ 60960 h 259080"/>
              <a:gd name="connsiteX3" fmla="*/ 201556 w 297180"/>
              <a:gd name="connsiteY3" fmla="*/ 109308 h 259080"/>
              <a:gd name="connsiteX4" fmla="*/ 152400 w 297180"/>
              <a:gd name="connsiteY4" fmla="*/ 114300 h 259080"/>
              <a:gd name="connsiteX5" fmla="*/ 114300 w 297180"/>
              <a:gd name="connsiteY5" fmla="*/ 144780 h 259080"/>
              <a:gd name="connsiteX6" fmla="*/ 76200 w 297180"/>
              <a:gd name="connsiteY6" fmla="*/ 175260 h 259080"/>
              <a:gd name="connsiteX7" fmla="*/ 38100 w 297180"/>
              <a:gd name="connsiteY7" fmla="*/ 220980 h 259080"/>
              <a:gd name="connsiteX8" fmla="*/ 0 w 297180"/>
              <a:gd name="connsiteY8" fmla="*/ 259080 h 259080"/>
              <a:gd name="connsiteX0" fmla="*/ 297180 w 297180"/>
              <a:gd name="connsiteY0" fmla="*/ 0 h 259080"/>
              <a:gd name="connsiteX1" fmla="*/ 263485 w 297180"/>
              <a:gd name="connsiteY1" fmla="*/ 46114 h 259080"/>
              <a:gd name="connsiteX2" fmla="*/ 243840 w 297180"/>
              <a:gd name="connsiteY2" fmla="*/ 60960 h 259080"/>
              <a:gd name="connsiteX3" fmla="*/ 201556 w 297180"/>
              <a:gd name="connsiteY3" fmla="*/ 109308 h 259080"/>
              <a:gd name="connsiteX4" fmla="*/ 154118 w 297180"/>
              <a:gd name="connsiteY4" fmla="*/ 143335 h 259080"/>
              <a:gd name="connsiteX5" fmla="*/ 114300 w 297180"/>
              <a:gd name="connsiteY5" fmla="*/ 144780 h 259080"/>
              <a:gd name="connsiteX6" fmla="*/ 76200 w 297180"/>
              <a:gd name="connsiteY6" fmla="*/ 175260 h 259080"/>
              <a:gd name="connsiteX7" fmla="*/ 38100 w 297180"/>
              <a:gd name="connsiteY7" fmla="*/ 220980 h 259080"/>
              <a:gd name="connsiteX8" fmla="*/ 0 w 297180"/>
              <a:gd name="connsiteY8" fmla="*/ 259080 h 259080"/>
              <a:gd name="connsiteX0" fmla="*/ 297180 w 297180"/>
              <a:gd name="connsiteY0" fmla="*/ 0 h 259080"/>
              <a:gd name="connsiteX1" fmla="*/ 263485 w 297180"/>
              <a:gd name="connsiteY1" fmla="*/ 46114 h 259080"/>
              <a:gd name="connsiteX2" fmla="*/ 243840 w 297180"/>
              <a:gd name="connsiteY2" fmla="*/ 60960 h 259080"/>
              <a:gd name="connsiteX3" fmla="*/ 201556 w 297180"/>
              <a:gd name="connsiteY3" fmla="*/ 109308 h 259080"/>
              <a:gd name="connsiteX4" fmla="*/ 154118 w 297180"/>
              <a:gd name="connsiteY4" fmla="*/ 143335 h 259080"/>
              <a:gd name="connsiteX5" fmla="*/ 114300 w 297180"/>
              <a:gd name="connsiteY5" fmla="*/ 202850 h 259080"/>
              <a:gd name="connsiteX6" fmla="*/ 76200 w 297180"/>
              <a:gd name="connsiteY6" fmla="*/ 175260 h 259080"/>
              <a:gd name="connsiteX7" fmla="*/ 38100 w 297180"/>
              <a:gd name="connsiteY7" fmla="*/ 220980 h 259080"/>
              <a:gd name="connsiteX8" fmla="*/ 0 w 297180"/>
              <a:gd name="connsiteY8" fmla="*/ 259080 h 259080"/>
              <a:gd name="connsiteX0" fmla="*/ 297180 w 297180"/>
              <a:gd name="connsiteY0" fmla="*/ 0 h 259080"/>
              <a:gd name="connsiteX1" fmla="*/ 263485 w 297180"/>
              <a:gd name="connsiteY1" fmla="*/ 46114 h 259080"/>
              <a:gd name="connsiteX2" fmla="*/ 243840 w 297180"/>
              <a:gd name="connsiteY2" fmla="*/ 60960 h 259080"/>
              <a:gd name="connsiteX3" fmla="*/ 201556 w 297180"/>
              <a:gd name="connsiteY3" fmla="*/ 109308 h 259080"/>
              <a:gd name="connsiteX4" fmla="*/ 154118 w 297180"/>
              <a:gd name="connsiteY4" fmla="*/ 143335 h 259080"/>
              <a:gd name="connsiteX5" fmla="*/ 114300 w 297180"/>
              <a:gd name="connsiteY5" fmla="*/ 202850 h 259080"/>
              <a:gd name="connsiteX6" fmla="*/ 62457 w 297180"/>
              <a:gd name="connsiteY6" fmla="*/ 228863 h 259080"/>
              <a:gd name="connsiteX7" fmla="*/ 38100 w 297180"/>
              <a:gd name="connsiteY7" fmla="*/ 220980 h 259080"/>
              <a:gd name="connsiteX8" fmla="*/ 0 w 297180"/>
              <a:gd name="connsiteY8" fmla="*/ 259080 h 259080"/>
              <a:gd name="connsiteX0" fmla="*/ 297180 w 297180"/>
              <a:gd name="connsiteY0" fmla="*/ 0 h 259080"/>
              <a:gd name="connsiteX1" fmla="*/ 263485 w 297180"/>
              <a:gd name="connsiteY1" fmla="*/ 46114 h 259080"/>
              <a:gd name="connsiteX2" fmla="*/ 243840 w 297180"/>
              <a:gd name="connsiteY2" fmla="*/ 60960 h 259080"/>
              <a:gd name="connsiteX3" fmla="*/ 201556 w 297180"/>
              <a:gd name="connsiteY3" fmla="*/ 109308 h 259080"/>
              <a:gd name="connsiteX4" fmla="*/ 154118 w 297180"/>
              <a:gd name="connsiteY4" fmla="*/ 143335 h 259080"/>
              <a:gd name="connsiteX5" fmla="*/ 114300 w 297180"/>
              <a:gd name="connsiteY5" fmla="*/ 202850 h 259080"/>
              <a:gd name="connsiteX6" fmla="*/ 62457 w 297180"/>
              <a:gd name="connsiteY6" fmla="*/ 228863 h 259080"/>
              <a:gd name="connsiteX7" fmla="*/ 24358 w 297180"/>
              <a:gd name="connsiteY7" fmla="*/ 256715 h 259080"/>
              <a:gd name="connsiteX8" fmla="*/ 0 w 297180"/>
              <a:gd name="connsiteY8" fmla="*/ 259080 h 259080"/>
              <a:gd name="connsiteX0" fmla="*/ 297180 w 297180"/>
              <a:gd name="connsiteY0" fmla="*/ 0 h 259080"/>
              <a:gd name="connsiteX1" fmla="*/ 263485 w 297180"/>
              <a:gd name="connsiteY1" fmla="*/ 46114 h 259080"/>
              <a:gd name="connsiteX2" fmla="*/ 243840 w 297180"/>
              <a:gd name="connsiteY2" fmla="*/ 60960 h 259080"/>
              <a:gd name="connsiteX3" fmla="*/ 201556 w 297180"/>
              <a:gd name="connsiteY3" fmla="*/ 109308 h 259080"/>
              <a:gd name="connsiteX4" fmla="*/ 154118 w 297180"/>
              <a:gd name="connsiteY4" fmla="*/ 143335 h 259080"/>
              <a:gd name="connsiteX5" fmla="*/ 95404 w 297180"/>
              <a:gd name="connsiteY5" fmla="*/ 200617 h 259080"/>
              <a:gd name="connsiteX6" fmla="*/ 62457 w 297180"/>
              <a:gd name="connsiteY6" fmla="*/ 228863 h 259080"/>
              <a:gd name="connsiteX7" fmla="*/ 24358 w 297180"/>
              <a:gd name="connsiteY7" fmla="*/ 256715 h 259080"/>
              <a:gd name="connsiteX8" fmla="*/ 0 w 297180"/>
              <a:gd name="connsiteY8" fmla="*/ 259080 h 259080"/>
              <a:gd name="connsiteX0" fmla="*/ 297180 w 297180"/>
              <a:gd name="connsiteY0" fmla="*/ 0 h 259080"/>
              <a:gd name="connsiteX1" fmla="*/ 263485 w 297180"/>
              <a:gd name="connsiteY1" fmla="*/ 46114 h 259080"/>
              <a:gd name="connsiteX2" fmla="*/ 243840 w 297180"/>
              <a:gd name="connsiteY2" fmla="*/ 60960 h 259080"/>
              <a:gd name="connsiteX3" fmla="*/ 201556 w 297180"/>
              <a:gd name="connsiteY3" fmla="*/ 109308 h 259080"/>
              <a:gd name="connsiteX4" fmla="*/ 154118 w 297180"/>
              <a:gd name="connsiteY4" fmla="*/ 152269 h 259080"/>
              <a:gd name="connsiteX5" fmla="*/ 95404 w 297180"/>
              <a:gd name="connsiteY5" fmla="*/ 200617 h 259080"/>
              <a:gd name="connsiteX6" fmla="*/ 62457 w 297180"/>
              <a:gd name="connsiteY6" fmla="*/ 228863 h 259080"/>
              <a:gd name="connsiteX7" fmla="*/ 24358 w 297180"/>
              <a:gd name="connsiteY7" fmla="*/ 256715 h 259080"/>
              <a:gd name="connsiteX8" fmla="*/ 0 w 297180"/>
              <a:gd name="connsiteY8" fmla="*/ 259080 h 259080"/>
              <a:gd name="connsiteX0" fmla="*/ 329818 w 329818"/>
              <a:gd name="connsiteY0" fmla="*/ 0 h 265780"/>
              <a:gd name="connsiteX1" fmla="*/ 296123 w 329818"/>
              <a:gd name="connsiteY1" fmla="*/ 46114 h 265780"/>
              <a:gd name="connsiteX2" fmla="*/ 276478 w 329818"/>
              <a:gd name="connsiteY2" fmla="*/ 60960 h 265780"/>
              <a:gd name="connsiteX3" fmla="*/ 234194 w 329818"/>
              <a:gd name="connsiteY3" fmla="*/ 109308 h 265780"/>
              <a:gd name="connsiteX4" fmla="*/ 186756 w 329818"/>
              <a:gd name="connsiteY4" fmla="*/ 152269 h 265780"/>
              <a:gd name="connsiteX5" fmla="*/ 128042 w 329818"/>
              <a:gd name="connsiteY5" fmla="*/ 200617 h 265780"/>
              <a:gd name="connsiteX6" fmla="*/ 95095 w 329818"/>
              <a:gd name="connsiteY6" fmla="*/ 228863 h 265780"/>
              <a:gd name="connsiteX7" fmla="*/ 56996 w 329818"/>
              <a:gd name="connsiteY7" fmla="*/ 256715 h 265780"/>
              <a:gd name="connsiteX8" fmla="*/ 0 w 329818"/>
              <a:gd name="connsiteY8" fmla="*/ 265780 h 265780"/>
              <a:gd name="connsiteX0" fmla="*/ 329818 w 329818"/>
              <a:gd name="connsiteY0" fmla="*/ 0 h 265780"/>
              <a:gd name="connsiteX1" fmla="*/ 296123 w 329818"/>
              <a:gd name="connsiteY1" fmla="*/ 46114 h 265780"/>
              <a:gd name="connsiteX2" fmla="*/ 276478 w 329818"/>
              <a:gd name="connsiteY2" fmla="*/ 60960 h 265780"/>
              <a:gd name="connsiteX3" fmla="*/ 234194 w 329818"/>
              <a:gd name="connsiteY3" fmla="*/ 109308 h 265780"/>
              <a:gd name="connsiteX4" fmla="*/ 186756 w 329818"/>
              <a:gd name="connsiteY4" fmla="*/ 152269 h 265780"/>
              <a:gd name="connsiteX5" fmla="*/ 128042 w 329818"/>
              <a:gd name="connsiteY5" fmla="*/ 200617 h 265780"/>
              <a:gd name="connsiteX6" fmla="*/ 95095 w 329818"/>
              <a:gd name="connsiteY6" fmla="*/ 228863 h 265780"/>
              <a:gd name="connsiteX7" fmla="*/ 99941 w 329818"/>
              <a:gd name="connsiteY7" fmla="*/ 227680 h 265780"/>
              <a:gd name="connsiteX8" fmla="*/ 0 w 329818"/>
              <a:gd name="connsiteY8" fmla="*/ 265780 h 265780"/>
              <a:gd name="connsiteX0" fmla="*/ 329818 w 329818"/>
              <a:gd name="connsiteY0" fmla="*/ 0 h 265780"/>
              <a:gd name="connsiteX1" fmla="*/ 296123 w 329818"/>
              <a:gd name="connsiteY1" fmla="*/ 46114 h 265780"/>
              <a:gd name="connsiteX2" fmla="*/ 276478 w 329818"/>
              <a:gd name="connsiteY2" fmla="*/ 60960 h 265780"/>
              <a:gd name="connsiteX3" fmla="*/ 234194 w 329818"/>
              <a:gd name="connsiteY3" fmla="*/ 109308 h 265780"/>
              <a:gd name="connsiteX4" fmla="*/ 186756 w 329818"/>
              <a:gd name="connsiteY4" fmla="*/ 152269 h 265780"/>
              <a:gd name="connsiteX5" fmla="*/ 128042 w 329818"/>
              <a:gd name="connsiteY5" fmla="*/ 200617 h 265780"/>
              <a:gd name="connsiteX6" fmla="*/ 95095 w 329818"/>
              <a:gd name="connsiteY6" fmla="*/ 228863 h 265780"/>
              <a:gd name="connsiteX7" fmla="*/ 0 w 329818"/>
              <a:gd name="connsiteY7" fmla="*/ 265780 h 265780"/>
              <a:gd name="connsiteX0" fmla="*/ 329818 w 329818"/>
              <a:gd name="connsiteY0" fmla="*/ 0 h 265780"/>
              <a:gd name="connsiteX1" fmla="*/ 296123 w 329818"/>
              <a:gd name="connsiteY1" fmla="*/ 46114 h 265780"/>
              <a:gd name="connsiteX2" fmla="*/ 276478 w 329818"/>
              <a:gd name="connsiteY2" fmla="*/ 60960 h 265780"/>
              <a:gd name="connsiteX3" fmla="*/ 234194 w 329818"/>
              <a:gd name="connsiteY3" fmla="*/ 109308 h 265780"/>
              <a:gd name="connsiteX4" fmla="*/ 186756 w 329818"/>
              <a:gd name="connsiteY4" fmla="*/ 152269 h 265780"/>
              <a:gd name="connsiteX5" fmla="*/ 95095 w 329818"/>
              <a:gd name="connsiteY5" fmla="*/ 228863 h 265780"/>
              <a:gd name="connsiteX6" fmla="*/ 0 w 329818"/>
              <a:gd name="connsiteY6" fmla="*/ 265780 h 265780"/>
              <a:gd name="connsiteX0" fmla="*/ 329818 w 329818"/>
              <a:gd name="connsiteY0" fmla="*/ 0 h 265780"/>
              <a:gd name="connsiteX1" fmla="*/ 296123 w 329818"/>
              <a:gd name="connsiteY1" fmla="*/ 46114 h 265780"/>
              <a:gd name="connsiteX2" fmla="*/ 276478 w 329818"/>
              <a:gd name="connsiteY2" fmla="*/ 60960 h 265780"/>
              <a:gd name="connsiteX3" fmla="*/ 186756 w 329818"/>
              <a:gd name="connsiteY3" fmla="*/ 152269 h 265780"/>
              <a:gd name="connsiteX4" fmla="*/ 95095 w 329818"/>
              <a:gd name="connsiteY4" fmla="*/ 228863 h 265780"/>
              <a:gd name="connsiteX5" fmla="*/ 0 w 329818"/>
              <a:gd name="connsiteY5" fmla="*/ 265780 h 265780"/>
              <a:gd name="connsiteX0" fmla="*/ 329818 w 329818"/>
              <a:gd name="connsiteY0" fmla="*/ 0 h 265780"/>
              <a:gd name="connsiteX1" fmla="*/ 276478 w 329818"/>
              <a:gd name="connsiteY1" fmla="*/ 60960 h 265780"/>
              <a:gd name="connsiteX2" fmla="*/ 186756 w 329818"/>
              <a:gd name="connsiteY2" fmla="*/ 152269 h 265780"/>
              <a:gd name="connsiteX3" fmla="*/ 95095 w 329818"/>
              <a:gd name="connsiteY3" fmla="*/ 228863 h 265780"/>
              <a:gd name="connsiteX4" fmla="*/ 0 w 329818"/>
              <a:gd name="connsiteY4" fmla="*/ 265780 h 265780"/>
              <a:gd name="connsiteX0" fmla="*/ 315503 w 315503"/>
              <a:gd name="connsiteY0" fmla="*/ 0 h 263919"/>
              <a:gd name="connsiteX1" fmla="*/ 262163 w 315503"/>
              <a:gd name="connsiteY1" fmla="*/ 60960 h 263919"/>
              <a:gd name="connsiteX2" fmla="*/ 172441 w 315503"/>
              <a:gd name="connsiteY2" fmla="*/ 152269 h 263919"/>
              <a:gd name="connsiteX3" fmla="*/ 80780 w 315503"/>
              <a:gd name="connsiteY3" fmla="*/ 228863 h 263919"/>
              <a:gd name="connsiteX4" fmla="*/ 0 w 315503"/>
              <a:gd name="connsiteY4" fmla="*/ 263919 h 263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503" h="263919">
                <a:moveTo>
                  <a:pt x="315503" y="0"/>
                </a:moveTo>
                <a:cubicBezTo>
                  <a:pt x="304391" y="12700"/>
                  <a:pt x="286007" y="35582"/>
                  <a:pt x="262163" y="60960"/>
                </a:cubicBezTo>
                <a:cubicBezTo>
                  <a:pt x="238319" y="86338"/>
                  <a:pt x="202672" y="124285"/>
                  <a:pt x="172441" y="152269"/>
                </a:cubicBezTo>
                <a:cubicBezTo>
                  <a:pt x="149258" y="172195"/>
                  <a:pt x="111906" y="209944"/>
                  <a:pt x="80780" y="228863"/>
                </a:cubicBezTo>
                <a:cubicBezTo>
                  <a:pt x="59440" y="239723"/>
                  <a:pt x="19811" y="256228"/>
                  <a:pt x="0" y="263919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dirty="0"/>
          </a:p>
        </p:txBody>
      </p:sp>
      <p:sp>
        <p:nvSpPr>
          <p:cNvPr id="13" name="شكل حر: شكل 12">
            <a:extLst>
              <a:ext uri="{FF2B5EF4-FFF2-40B4-BE49-F238E27FC236}">
                <a16:creationId xmlns:a16="http://schemas.microsoft.com/office/drawing/2014/main" id="{C4C66089-8EEE-6E4A-FEC2-F53B193AFBEA}"/>
              </a:ext>
            </a:extLst>
          </p:cNvPr>
          <p:cNvSpPr/>
          <p:nvPr/>
        </p:nvSpPr>
        <p:spPr>
          <a:xfrm>
            <a:off x="8648700" y="3651250"/>
            <a:ext cx="241300" cy="635000"/>
          </a:xfrm>
          <a:custGeom>
            <a:avLst/>
            <a:gdLst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95250 w 254000"/>
              <a:gd name="connsiteY5" fmla="*/ 285750 h 654050"/>
              <a:gd name="connsiteX6" fmla="*/ 101600 w 254000"/>
              <a:gd name="connsiteY6" fmla="*/ 323850 h 654050"/>
              <a:gd name="connsiteX7" fmla="*/ 120650 w 254000"/>
              <a:gd name="connsiteY7" fmla="*/ 406400 h 654050"/>
              <a:gd name="connsiteX8" fmla="*/ 152400 w 254000"/>
              <a:gd name="connsiteY8" fmla="*/ 457200 h 654050"/>
              <a:gd name="connsiteX9" fmla="*/ 158750 w 254000"/>
              <a:gd name="connsiteY9" fmla="*/ 476250 h 654050"/>
              <a:gd name="connsiteX10" fmla="*/ 177800 w 254000"/>
              <a:gd name="connsiteY10" fmla="*/ 501650 h 654050"/>
              <a:gd name="connsiteX11" fmla="*/ 184150 w 254000"/>
              <a:gd name="connsiteY11" fmla="*/ 546100 h 654050"/>
              <a:gd name="connsiteX12" fmla="*/ 196850 w 254000"/>
              <a:gd name="connsiteY12" fmla="*/ 565150 h 654050"/>
              <a:gd name="connsiteX13" fmla="*/ 222250 w 254000"/>
              <a:gd name="connsiteY13" fmla="*/ 615950 h 654050"/>
              <a:gd name="connsiteX14" fmla="*/ 241300 w 254000"/>
              <a:gd name="connsiteY14" fmla="*/ 635000 h 654050"/>
              <a:gd name="connsiteX15" fmla="*/ 254000 w 254000"/>
              <a:gd name="connsiteY15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95250 w 254000"/>
              <a:gd name="connsiteY5" fmla="*/ 285750 h 654050"/>
              <a:gd name="connsiteX6" fmla="*/ 101600 w 254000"/>
              <a:gd name="connsiteY6" fmla="*/ 323850 h 654050"/>
              <a:gd name="connsiteX7" fmla="*/ 155575 w 254000"/>
              <a:gd name="connsiteY7" fmla="*/ 400050 h 654050"/>
              <a:gd name="connsiteX8" fmla="*/ 152400 w 254000"/>
              <a:gd name="connsiteY8" fmla="*/ 457200 h 654050"/>
              <a:gd name="connsiteX9" fmla="*/ 158750 w 254000"/>
              <a:gd name="connsiteY9" fmla="*/ 476250 h 654050"/>
              <a:gd name="connsiteX10" fmla="*/ 177800 w 254000"/>
              <a:gd name="connsiteY10" fmla="*/ 501650 h 654050"/>
              <a:gd name="connsiteX11" fmla="*/ 184150 w 254000"/>
              <a:gd name="connsiteY11" fmla="*/ 546100 h 654050"/>
              <a:gd name="connsiteX12" fmla="*/ 196850 w 254000"/>
              <a:gd name="connsiteY12" fmla="*/ 565150 h 654050"/>
              <a:gd name="connsiteX13" fmla="*/ 222250 w 254000"/>
              <a:gd name="connsiteY13" fmla="*/ 615950 h 654050"/>
              <a:gd name="connsiteX14" fmla="*/ 241300 w 254000"/>
              <a:gd name="connsiteY14" fmla="*/ 635000 h 654050"/>
              <a:gd name="connsiteX15" fmla="*/ 254000 w 254000"/>
              <a:gd name="connsiteY15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95250 w 254000"/>
              <a:gd name="connsiteY5" fmla="*/ 285750 h 654050"/>
              <a:gd name="connsiteX6" fmla="*/ 101600 w 254000"/>
              <a:gd name="connsiteY6" fmla="*/ 323850 h 654050"/>
              <a:gd name="connsiteX7" fmla="*/ 155575 w 254000"/>
              <a:gd name="connsiteY7" fmla="*/ 400050 h 654050"/>
              <a:gd name="connsiteX8" fmla="*/ 152400 w 254000"/>
              <a:gd name="connsiteY8" fmla="*/ 457200 h 654050"/>
              <a:gd name="connsiteX9" fmla="*/ 158750 w 254000"/>
              <a:gd name="connsiteY9" fmla="*/ 476250 h 654050"/>
              <a:gd name="connsiteX10" fmla="*/ 184150 w 254000"/>
              <a:gd name="connsiteY10" fmla="*/ 546100 h 654050"/>
              <a:gd name="connsiteX11" fmla="*/ 196850 w 254000"/>
              <a:gd name="connsiteY11" fmla="*/ 565150 h 654050"/>
              <a:gd name="connsiteX12" fmla="*/ 222250 w 254000"/>
              <a:gd name="connsiteY12" fmla="*/ 615950 h 654050"/>
              <a:gd name="connsiteX13" fmla="*/ 241300 w 254000"/>
              <a:gd name="connsiteY13" fmla="*/ 635000 h 654050"/>
              <a:gd name="connsiteX14" fmla="*/ 254000 w 254000"/>
              <a:gd name="connsiteY14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95250 w 254000"/>
              <a:gd name="connsiteY5" fmla="*/ 285750 h 654050"/>
              <a:gd name="connsiteX6" fmla="*/ 101600 w 254000"/>
              <a:gd name="connsiteY6" fmla="*/ 323850 h 654050"/>
              <a:gd name="connsiteX7" fmla="*/ 155575 w 254000"/>
              <a:gd name="connsiteY7" fmla="*/ 400050 h 654050"/>
              <a:gd name="connsiteX8" fmla="*/ 152400 w 254000"/>
              <a:gd name="connsiteY8" fmla="*/ 457200 h 654050"/>
              <a:gd name="connsiteX9" fmla="*/ 184150 w 254000"/>
              <a:gd name="connsiteY9" fmla="*/ 546100 h 654050"/>
              <a:gd name="connsiteX10" fmla="*/ 196850 w 254000"/>
              <a:gd name="connsiteY10" fmla="*/ 565150 h 654050"/>
              <a:gd name="connsiteX11" fmla="*/ 222250 w 254000"/>
              <a:gd name="connsiteY11" fmla="*/ 615950 h 654050"/>
              <a:gd name="connsiteX12" fmla="*/ 241300 w 254000"/>
              <a:gd name="connsiteY12" fmla="*/ 635000 h 654050"/>
              <a:gd name="connsiteX13" fmla="*/ 254000 w 254000"/>
              <a:gd name="connsiteY13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95250 w 254000"/>
              <a:gd name="connsiteY5" fmla="*/ 285750 h 654050"/>
              <a:gd name="connsiteX6" fmla="*/ 101600 w 254000"/>
              <a:gd name="connsiteY6" fmla="*/ 323850 h 654050"/>
              <a:gd name="connsiteX7" fmla="*/ 155575 w 254000"/>
              <a:gd name="connsiteY7" fmla="*/ 400050 h 654050"/>
              <a:gd name="connsiteX8" fmla="*/ 184150 w 254000"/>
              <a:gd name="connsiteY8" fmla="*/ 546100 h 654050"/>
              <a:gd name="connsiteX9" fmla="*/ 196850 w 254000"/>
              <a:gd name="connsiteY9" fmla="*/ 565150 h 654050"/>
              <a:gd name="connsiteX10" fmla="*/ 222250 w 254000"/>
              <a:gd name="connsiteY10" fmla="*/ 615950 h 654050"/>
              <a:gd name="connsiteX11" fmla="*/ 241300 w 254000"/>
              <a:gd name="connsiteY11" fmla="*/ 635000 h 654050"/>
              <a:gd name="connsiteX12" fmla="*/ 254000 w 254000"/>
              <a:gd name="connsiteY12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95250 w 254000"/>
              <a:gd name="connsiteY5" fmla="*/ 285750 h 654050"/>
              <a:gd name="connsiteX6" fmla="*/ 101600 w 254000"/>
              <a:gd name="connsiteY6" fmla="*/ 323850 h 654050"/>
              <a:gd name="connsiteX7" fmla="*/ 155575 w 254000"/>
              <a:gd name="connsiteY7" fmla="*/ 400050 h 654050"/>
              <a:gd name="connsiteX8" fmla="*/ 184150 w 254000"/>
              <a:gd name="connsiteY8" fmla="*/ 546100 h 654050"/>
              <a:gd name="connsiteX9" fmla="*/ 222250 w 254000"/>
              <a:gd name="connsiteY9" fmla="*/ 615950 h 654050"/>
              <a:gd name="connsiteX10" fmla="*/ 241300 w 254000"/>
              <a:gd name="connsiteY10" fmla="*/ 635000 h 654050"/>
              <a:gd name="connsiteX11" fmla="*/ 254000 w 254000"/>
              <a:gd name="connsiteY11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95250 w 254000"/>
              <a:gd name="connsiteY5" fmla="*/ 285750 h 654050"/>
              <a:gd name="connsiteX6" fmla="*/ 101600 w 254000"/>
              <a:gd name="connsiteY6" fmla="*/ 323850 h 654050"/>
              <a:gd name="connsiteX7" fmla="*/ 155575 w 254000"/>
              <a:gd name="connsiteY7" fmla="*/ 400050 h 654050"/>
              <a:gd name="connsiteX8" fmla="*/ 222250 w 254000"/>
              <a:gd name="connsiteY8" fmla="*/ 615950 h 654050"/>
              <a:gd name="connsiteX9" fmla="*/ 241300 w 254000"/>
              <a:gd name="connsiteY9" fmla="*/ 635000 h 654050"/>
              <a:gd name="connsiteX10" fmla="*/ 254000 w 254000"/>
              <a:gd name="connsiteY10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95250 w 254000"/>
              <a:gd name="connsiteY5" fmla="*/ 285750 h 654050"/>
              <a:gd name="connsiteX6" fmla="*/ 101600 w 254000"/>
              <a:gd name="connsiteY6" fmla="*/ 323850 h 654050"/>
              <a:gd name="connsiteX7" fmla="*/ 155575 w 254000"/>
              <a:gd name="connsiteY7" fmla="*/ 400050 h 654050"/>
              <a:gd name="connsiteX8" fmla="*/ 241300 w 254000"/>
              <a:gd name="connsiteY8" fmla="*/ 635000 h 654050"/>
              <a:gd name="connsiteX9" fmla="*/ 254000 w 254000"/>
              <a:gd name="connsiteY9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95250 w 254000"/>
              <a:gd name="connsiteY5" fmla="*/ 285750 h 654050"/>
              <a:gd name="connsiteX6" fmla="*/ 155575 w 254000"/>
              <a:gd name="connsiteY6" fmla="*/ 400050 h 654050"/>
              <a:gd name="connsiteX7" fmla="*/ 241300 w 254000"/>
              <a:gd name="connsiteY7" fmla="*/ 635000 h 654050"/>
              <a:gd name="connsiteX8" fmla="*/ 254000 w 254000"/>
              <a:gd name="connsiteY8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88900 w 254000"/>
              <a:gd name="connsiteY4" fmla="*/ 266700 h 654050"/>
              <a:gd name="connsiteX5" fmla="*/ 155575 w 254000"/>
              <a:gd name="connsiteY5" fmla="*/ 400050 h 654050"/>
              <a:gd name="connsiteX6" fmla="*/ 241300 w 254000"/>
              <a:gd name="connsiteY6" fmla="*/ 635000 h 654050"/>
              <a:gd name="connsiteX7" fmla="*/ 254000 w 254000"/>
              <a:gd name="connsiteY7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82550 w 254000"/>
              <a:gd name="connsiteY3" fmla="*/ 234950 h 654050"/>
              <a:gd name="connsiteX4" fmla="*/ 155575 w 254000"/>
              <a:gd name="connsiteY4" fmla="*/ 400050 h 654050"/>
              <a:gd name="connsiteX5" fmla="*/ 241300 w 254000"/>
              <a:gd name="connsiteY5" fmla="*/ 635000 h 654050"/>
              <a:gd name="connsiteX6" fmla="*/ 254000 w 254000"/>
              <a:gd name="connsiteY6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69850 w 254000"/>
              <a:gd name="connsiteY2" fmla="*/ 203200 h 654050"/>
              <a:gd name="connsiteX3" fmla="*/ 155575 w 254000"/>
              <a:gd name="connsiteY3" fmla="*/ 400050 h 654050"/>
              <a:gd name="connsiteX4" fmla="*/ 241300 w 254000"/>
              <a:gd name="connsiteY4" fmla="*/ 635000 h 654050"/>
              <a:gd name="connsiteX5" fmla="*/ 254000 w 254000"/>
              <a:gd name="connsiteY5" fmla="*/ 654050 h 654050"/>
              <a:gd name="connsiteX0" fmla="*/ 0 w 254000"/>
              <a:gd name="connsiteY0" fmla="*/ 0 h 654050"/>
              <a:gd name="connsiteX1" fmla="*/ 63500 w 254000"/>
              <a:gd name="connsiteY1" fmla="*/ 171450 h 654050"/>
              <a:gd name="connsiteX2" fmla="*/ 155575 w 254000"/>
              <a:gd name="connsiteY2" fmla="*/ 400050 h 654050"/>
              <a:gd name="connsiteX3" fmla="*/ 241300 w 254000"/>
              <a:gd name="connsiteY3" fmla="*/ 635000 h 654050"/>
              <a:gd name="connsiteX4" fmla="*/ 254000 w 254000"/>
              <a:gd name="connsiteY4" fmla="*/ 654050 h 654050"/>
              <a:gd name="connsiteX0" fmla="*/ 0 w 241300"/>
              <a:gd name="connsiteY0" fmla="*/ 0 h 635000"/>
              <a:gd name="connsiteX1" fmla="*/ 63500 w 241300"/>
              <a:gd name="connsiteY1" fmla="*/ 171450 h 635000"/>
              <a:gd name="connsiteX2" fmla="*/ 155575 w 241300"/>
              <a:gd name="connsiteY2" fmla="*/ 400050 h 635000"/>
              <a:gd name="connsiteX3" fmla="*/ 241300 w 241300"/>
              <a:gd name="connsiteY3" fmla="*/ 63500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300" h="635000">
                <a:moveTo>
                  <a:pt x="0" y="0"/>
                </a:moveTo>
                <a:cubicBezTo>
                  <a:pt x="21167" y="57150"/>
                  <a:pt x="37571" y="104775"/>
                  <a:pt x="63500" y="171450"/>
                </a:cubicBezTo>
                <a:cubicBezTo>
                  <a:pt x="89429" y="238125"/>
                  <a:pt x="125942" y="322792"/>
                  <a:pt x="155575" y="400050"/>
                </a:cubicBezTo>
                <a:cubicBezTo>
                  <a:pt x="185208" y="477308"/>
                  <a:pt x="224896" y="592667"/>
                  <a:pt x="241300" y="635000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4" name="شكل حر: شكل 13">
            <a:extLst>
              <a:ext uri="{FF2B5EF4-FFF2-40B4-BE49-F238E27FC236}">
                <a16:creationId xmlns:a16="http://schemas.microsoft.com/office/drawing/2014/main" id="{D86C573F-44D0-D236-FE3A-4DB29180CF2B}"/>
              </a:ext>
            </a:extLst>
          </p:cNvPr>
          <p:cNvSpPr/>
          <p:nvPr/>
        </p:nvSpPr>
        <p:spPr>
          <a:xfrm>
            <a:off x="10084594" y="2747961"/>
            <a:ext cx="513556" cy="617537"/>
          </a:xfrm>
          <a:custGeom>
            <a:avLst/>
            <a:gdLst>
              <a:gd name="connsiteX0" fmla="*/ 0 w 552450"/>
              <a:gd name="connsiteY0" fmla="*/ 0 h 604837"/>
              <a:gd name="connsiteX1" fmla="*/ 23812 w 552450"/>
              <a:gd name="connsiteY1" fmla="*/ 38100 h 604837"/>
              <a:gd name="connsiteX2" fmla="*/ 38100 w 552450"/>
              <a:gd name="connsiteY2" fmla="*/ 57150 h 604837"/>
              <a:gd name="connsiteX3" fmla="*/ 71437 w 552450"/>
              <a:gd name="connsiteY3" fmla="*/ 71437 h 604837"/>
              <a:gd name="connsiteX4" fmla="*/ 90487 w 552450"/>
              <a:gd name="connsiteY4" fmla="*/ 85725 h 604837"/>
              <a:gd name="connsiteX5" fmla="*/ 114300 w 552450"/>
              <a:gd name="connsiteY5" fmla="*/ 100012 h 604837"/>
              <a:gd name="connsiteX6" fmla="*/ 128587 w 552450"/>
              <a:gd name="connsiteY6" fmla="*/ 123825 h 604837"/>
              <a:gd name="connsiteX7" fmla="*/ 142875 w 552450"/>
              <a:gd name="connsiteY7" fmla="*/ 138112 h 604837"/>
              <a:gd name="connsiteX8" fmla="*/ 152400 w 552450"/>
              <a:gd name="connsiteY8" fmla="*/ 152400 h 604837"/>
              <a:gd name="connsiteX9" fmla="*/ 171450 w 552450"/>
              <a:gd name="connsiteY9" fmla="*/ 176212 h 604837"/>
              <a:gd name="connsiteX10" fmla="*/ 195262 w 552450"/>
              <a:gd name="connsiteY10" fmla="*/ 204787 h 604837"/>
              <a:gd name="connsiteX11" fmla="*/ 209550 w 552450"/>
              <a:gd name="connsiteY11" fmla="*/ 209550 h 604837"/>
              <a:gd name="connsiteX12" fmla="*/ 219075 w 552450"/>
              <a:gd name="connsiteY12" fmla="*/ 223837 h 604837"/>
              <a:gd name="connsiteX13" fmla="*/ 238125 w 552450"/>
              <a:gd name="connsiteY13" fmla="*/ 228600 h 604837"/>
              <a:gd name="connsiteX14" fmla="*/ 261937 w 552450"/>
              <a:gd name="connsiteY14" fmla="*/ 242887 h 604837"/>
              <a:gd name="connsiteX15" fmla="*/ 285750 w 552450"/>
              <a:gd name="connsiteY15" fmla="*/ 271462 h 604837"/>
              <a:gd name="connsiteX16" fmla="*/ 290512 w 552450"/>
              <a:gd name="connsiteY16" fmla="*/ 285750 h 604837"/>
              <a:gd name="connsiteX17" fmla="*/ 304800 w 552450"/>
              <a:gd name="connsiteY17" fmla="*/ 300037 h 604837"/>
              <a:gd name="connsiteX18" fmla="*/ 323850 w 552450"/>
              <a:gd name="connsiteY18" fmla="*/ 323850 h 604837"/>
              <a:gd name="connsiteX19" fmla="*/ 333375 w 552450"/>
              <a:gd name="connsiteY19" fmla="*/ 338137 h 604837"/>
              <a:gd name="connsiteX20" fmla="*/ 366712 w 552450"/>
              <a:gd name="connsiteY20" fmla="*/ 371475 h 604837"/>
              <a:gd name="connsiteX21" fmla="*/ 395287 w 552450"/>
              <a:gd name="connsiteY21" fmla="*/ 390525 h 604837"/>
              <a:gd name="connsiteX22" fmla="*/ 466725 w 552450"/>
              <a:gd name="connsiteY22" fmla="*/ 485775 h 604837"/>
              <a:gd name="connsiteX23" fmla="*/ 485775 w 552450"/>
              <a:gd name="connsiteY23" fmla="*/ 538162 h 604837"/>
              <a:gd name="connsiteX24" fmla="*/ 514350 w 552450"/>
              <a:gd name="connsiteY24" fmla="*/ 566737 h 604837"/>
              <a:gd name="connsiteX25" fmla="*/ 552450 w 552450"/>
              <a:gd name="connsiteY25" fmla="*/ 604837 h 604837"/>
              <a:gd name="connsiteX0" fmla="*/ 0 w 552450"/>
              <a:gd name="connsiteY0" fmla="*/ 0 h 604837"/>
              <a:gd name="connsiteX1" fmla="*/ 23812 w 552450"/>
              <a:gd name="connsiteY1" fmla="*/ 38100 h 604837"/>
              <a:gd name="connsiteX2" fmla="*/ 71437 w 552450"/>
              <a:gd name="connsiteY2" fmla="*/ 71437 h 604837"/>
              <a:gd name="connsiteX3" fmla="*/ 90487 w 552450"/>
              <a:gd name="connsiteY3" fmla="*/ 85725 h 604837"/>
              <a:gd name="connsiteX4" fmla="*/ 114300 w 552450"/>
              <a:gd name="connsiteY4" fmla="*/ 100012 h 604837"/>
              <a:gd name="connsiteX5" fmla="*/ 128587 w 552450"/>
              <a:gd name="connsiteY5" fmla="*/ 123825 h 604837"/>
              <a:gd name="connsiteX6" fmla="*/ 142875 w 552450"/>
              <a:gd name="connsiteY6" fmla="*/ 138112 h 604837"/>
              <a:gd name="connsiteX7" fmla="*/ 152400 w 552450"/>
              <a:gd name="connsiteY7" fmla="*/ 152400 h 604837"/>
              <a:gd name="connsiteX8" fmla="*/ 171450 w 552450"/>
              <a:gd name="connsiteY8" fmla="*/ 176212 h 604837"/>
              <a:gd name="connsiteX9" fmla="*/ 195262 w 552450"/>
              <a:gd name="connsiteY9" fmla="*/ 204787 h 604837"/>
              <a:gd name="connsiteX10" fmla="*/ 209550 w 552450"/>
              <a:gd name="connsiteY10" fmla="*/ 209550 h 604837"/>
              <a:gd name="connsiteX11" fmla="*/ 219075 w 552450"/>
              <a:gd name="connsiteY11" fmla="*/ 223837 h 604837"/>
              <a:gd name="connsiteX12" fmla="*/ 238125 w 552450"/>
              <a:gd name="connsiteY12" fmla="*/ 228600 h 604837"/>
              <a:gd name="connsiteX13" fmla="*/ 261937 w 552450"/>
              <a:gd name="connsiteY13" fmla="*/ 242887 h 604837"/>
              <a:gd name="connsiteX14" fmla="*/ 285750 w 552450"/>
              <a:gd name="connsiteY14" fmla="*/ 271462 h 604837"/>
              <a:gd name="connsiteX15" fmla="*/ 290512 w 552450"/>
              <a:gd name="connsiteY15" fmla="*/ 285750 h 604837"/>
              <a:gd name="connsiteX16" fmla="*/ 304800 w 552450"/>
              <a:gd name="connsiteY16" fmla="*/ 300037 h 604837"/>
              <a:gd name="connsiteX17" fmla="*/ 323850 w 552450"/>
              <a:gd name="connsiteY17" fmla="*/ 323850 h 604837"/>
              <a:gd name="connsiteX18" fmla="*/ 333375 w 552450"/>
              <a:gd name="connsiteY18" fmla="*/ 338137 h 604837"/>
              <a:gd name="connsiteX19" fmla="*/ 366712 w 552450"/>
              <a:gd name="connsiteY19" fmla="*/ 371475 h 604837"/>
              <a:gd name="connsiteX20" fmla="*/ 395287 w 552450"/>
              <a:gd name="connsiteY20" fmla="*/ 390525 h 604837"/>
              <a:gd name="connsiteX21" fmla="*/ 466725 w 552450"/>
              <a:gd name="connsiteY21" fmla="*/ 485775 h 604837"/>
              <a:gd name="connsiteX22" fmla="*/ 485775 w 552450"/>
              <a:gd name="connsiteY22" fmla="*/ 538162 h 604837"/>
              <a:gd name="connsiteX23" fmla="*/ 514350 w 552450"/>
              <a:gd name="connsiteY23" fmla="*/ 566737 h 604837"/>
              <a:gd name="connsiteX24" fmla="*/ 552450 w 552450"/>
              <a:gd name="connsiteY24" fmla="*/ 604837 h 604837"/>
              <a:gd name="connsiteX0" fmla="*/ 0 w 552450"/>
              <a:gd name="connsiteY0" fmla="*/ 0 h 604837"/>
              <a:gd name="connsiteX1" fmla="*/ 71437 w 552450"/>
              <a:gd name="connsiteY1" fmla="*/ 71437 h 604837"/>
              <a:gd name="connsiteX2" fmla="*/ 90487 w 552450"/>
              <a:gd name="connsiteY2" fmla="*/ 85725 h 604837"/>
              <a:gd name="connsiteX3" fmla="*/ 114300 w 552450"/>
              <a:gd name="connsiteY3" fmla="*/ 100012 h 604837"/>
              <a:gd name="connsiteX4" fmla="*/ 128587 w 552450"/>
              <a:gd name="connsiteY4" fmla="*/ 123825 h 604837"/>
              <a:gd name="connsiteX5" fmla="*/ 142875 w 552450"/>
              <a:gd name="connsiteY5" fmla="*/ 138112 h 604837"/>
              <a:gd name="connsiteX6" fmla="*/ 152400 w 552450"/>
              <a:gd name="connsiteY6" fmla="*/ 152400 h 604837"/>
              <a:gd name="connsiteX7" fmla="*/ 171450 w 552450"/>
              <a:gd name="connsiteY7" fmla="*/ 176212 h 604837"/>
              <a:gd name="connsiteX8" fmla="*/ 195262 w 552450"/>
              <a:gd name="connsiteY8" fmla="*/ 204787 h 604837"/>
              <a:gd name="connsiteX9" fmla="*/ 209550 w 552450"/>
              <a:gd name="connsiteY9" fmla="*/ 209550 h 604837"/>
              <a:gd name="connsiteX10" fmla="*/ 219075 w 552450"/>
              <a:gd name="connsiteY10" fmla="*/ 223837 h 604837"/>
              <a:gd name="connsiteX11" fmla="*/ 238125 w 552450"/>
              <a:gd name="connsiteY11" fmla="*/ 228600 h 604837"/>
              <a:gd name="connsiteX12" fmla="*/ 261937 w 552450"/>
              <a:gd name="connsiteY12" fmla="*/ 242887 h 604837"/>
              <a:gd name="connsiteX13" fmla="*/ 285750 w 552450"/>
              <a:gd name="connsiteY13" fmla="*/ 271462 h 604837"/>
              <a:gd name="connsiteX14" fmla="*/ 290512 w 552450"/>
              <a:gd name="connsiteY14" fmla="*/ 285750 h 604837"/>
              <a:gd name="connsiteX15" fmla="*/ 304800 w 552450"/>
              <a:gd name="connsiteY15" fmla="*/ 300037 h 604837"/>
              <a:gd name="connsiteX16" fmla="*/ 323850 w 552450"/>
              <a:gd name="connsiteY16" fmla="*/ 323850 h 604837"/>
              <a:gd name="connsiteX17" fmla="*/ 333375 w 552450"/>
              <a:gd name="connsiteY17" fmla="*/ 338137 h 604837"/>
              <a:gd name="connsiteX18" fmla="*/ 366712 w 552450"/>
              <a:gd name="connsiteY18" fmla="*/ 371475 h 604837"/>
              <a:gd name="connsiteX19" fmla="*/ 395287 w 552450"/>
              <a:gd name="connsiteY19" fmla="*/ 390525 h 604837"/>
              <a:gd name="connsiteX20" fmla="*/ 466725 w 552450"/>
              <a:gd name="connsiteY20" fmla="*/ 485775 h 604837"/>
              <a:gd name="connsiteX21" fmla="*/ 485775 w 552450"/>
              <a:gd name="connsiteY21" fmla="*/ 538162 h 604837"/>
              <a:gd name="connsiteX22" fmla="*/ 514350 w 552450"/>
              <a:gd name="connsiteY22" fmla="*/ 566737 h 604837"/>
              <a:gd name="connsiteX23" fmla="*/ 552450 w 552450"/>
              <a:gd name="connsiteY23" fmla="*/ 604837 h 604837"/>
              <a:gd name="connsiteX0" fmla="*/ 0 w 552450"/>
              <a:gd name="connsiteY0" fmla="*/ 0 h 604837"/>
              <a:gd name="connsiteX1" fmla="*/ 71437 w 552450"/>
              <a:gd name="connsiteY1" fmla="*/ 71437 h 604837"/>
              <a:gd name="connsiteX2" fmla="*/ 114300 w 552450"/>
              <a:gd name="connsiteY2" fmla="*/ 100012 h 604837"/>
              <a:gd name="connsiteX3" fmla="*/ 128587 w 552450"/>
              <a:gd name="connsiteY3" fmla="*/ 123825 h 604837"/>
              <a:gd name="connsiteX4" fmla="*/ 142875 w 552450"/>
              <a:gd name="connsiteY4" fmla="*/ 138112 h 604837"/>
              <a:gd name="connsiteX5" fmla="*/ 152400 w 552450"/>
              <a:gd name="connsiteY5" fmla="*/ 152400 h 604837"/>
              <a:gd name="connsiteX6" fmla="*/ 171450 w 552450"/>
              <a:gd name="connsiteY6" fmla="*/ 176212 h 604837"/>
              <a:gd name="connsiteX7" fmla="*/ 195262 w 552450"/>
              <a:gd name="connsiteY7" fmla="*/ 204787 h 604837"/>
              <a:gd name="connsiteX8" fmla="*/ 209550 w 552450"/>
              <a:gd name="connsiteY8" fmla="*/ 209550 h 604837"/>
              <a:gd name="connsiteX9" fmla="*/ 219075 w 552450"/>
              <a:gd name="connsiteY9" fmla="*/ 223837 h 604837"/>
              <a:gd name="connsiteX10" fmla="*/ 238125 w 552450"/>
              <a:gd name="connsiteY10" fmla="*/ 228600 h 604837"/>
              <a:gd name="connsiteX11" fmla="*/ 261937 w 552450"/>
              <a:gd name="connsiteY11" fmla="*/ 242887 h 604837"/>
              <a:gd name="connsiteX12" fmla="*/ 285750 w 552450"/>
              <a:gd name="connsiteY12" fmla="*/ 271462 h 604837"/>
              <a:gd name="connsiteX13" fmla="*/ 290512 w 552450"/>
              <a:gd name="connsiteY13" fmla="*/ 285750 h 604837"/>
              <a:gd name="connsiteX14" fmla="*/ 304800 w 552450"/>
              <a:gd name="connsiteY14" fmla="*/ 300037 h 604837"/>
              <a:gd name="connsiteX15" fmla="*/ 323850 w 552450"/>
              <a:gd name="connsiteY15" fmla="*/ 323850 h 604837"/>
              <a:gd name="connsiteX16" fmla="*/ 333375 w 552450"/>
              <a:gd name="connsiteY16" fmla="*/ 338137 h 604837"/>
              <a:gd name="connsiteX17" fmla="*/ 366712 w 552450"/>
              <a:gd name="connsiteY17" fmla="*/ 371475 h 604837"/>
              <a:gd name="connsiteX18" fmla="*/ 395287 w 552450"/>
              <a:gd name="connsiteY18" fmla="*/ 390525 h 604837"/>
              <a:gd name="connsiteX19" fmla="*/ 466725 w 552450"/>
              <a:gd name="connsiteY19" fmla="*/ 485775 h 604837"/>
              <a:gd name="connsiteX20" fmla="*/ 485775 w 552450"/>
              <a:gd name="connsiteY20" fmla="*/ 538162 h 604837"/>
              <a:gd name="connsiteX21" fmla="*/ 514350 w 552450"/>
              <a:gd name="connsiteY21" fmla="*/ 566737 h 604837"/>
              <a:gd name="connsiteX22" fmla="*/ 552450 w 552450"/>
              <a:gd name="connsiteY22" fmla="*/ 604837 h 604837"/>
              <a:gd name="connsiteX0" fmla="*/ 0 w 552450"/>
              <a:gd name="connsiteY0" fmla="*/ 0 h 604837"/>
              <a:gd name="connsiteX1" fmla="*/ 114300 w 552450"/>
              <a:gd name="connsiteY1" fmla="*/ 100012 h 604837"/>
              <a:gd name="connsiteX2" fmla="*/ 128587 w 552450"/>
              <a:gd name="connsiteY2" fmla="*/ 123825 h 604837"/>
              <a:gd name="connsiteX3" fmla="*/ 142875 w 552450"/>
              <a:gd name="connsiteY3" fmla="*/ 138112 h 604837"/>
              <a:gd name="connsiteX4" fmla="*/ 152400 w 552450"/>
              <a:gd name="connsiteY4" fmla="*/ 152400 h 604837"/>
              <a:gd name="connsiteX5" fmla="*/ 171450 w 552450"/>
              <a:gd name="connsiteY5" fmla="*/ 176212 h 604837"/>
              <a:gd name="connsiteX6" fmla="*/ 195262 w 552450"/>
              <a:gd name="connsiteY6" fmla="*/ 204787 h 604837"/>
              <a:gd name="connsiteX7" fmla="*/ 209550 w 552450"/>
              <a:gd name="connsiteY7" fmla="*/ 209550 h 604837"/>
              <a:gd name="connsiteX8" fmla="*/ 219075 w 552450"/>
              <a:gd name="connsiteY8" fmla="*/ 223837 h 604837"/>
              <a:gd name="connsiteX9" fmla="*/ 238125 w 552450"/>
              <a:gd name="connsiteY9" fmla="*/ 228600 h 604837"/>
              <a:gd name="connsiteX10" fmla="*/ 261937 w 552450"/>
              <a:gd name="connsiteY10" fmla="*/ 242887 h 604837"/>
              <a:gd name="connsiteX11" fmla="*/ 285750 w 552450"/>
              <a:gd name="connsiteY11" fmla="*/ 271462 h 604837"/>
              <a:gd name="connsiteX12" fmla="*/ 290512 w 552450"/>
              <a:gd name="connsiteY12" fmla="*/ 285750 h 604837"/>
              <a:gd name="connsiteX13" fmla="*/ 304800 w 552450"/>
              <a:gd name="connsiteY13" fmla="*/ 300037 h 604837"/>
              <a:gd name="connsiteX14" fmla="*/ 323850 w 552450"/>
              <a:gd name="connsiteY14" fmla="*/ 323850 h 604837"/>
              <a:gd name="connsiteX15" fmla="*/ 333375 w 552450"/>
              <a:gd name="connsiteY15" fmla="*/ 338137 h 604837"/>
              <a:gd name="connsiteX16" fmla="*/ 366712 w 552450"/>
              <a:gd name="connsiteY16" fmla="*/ 371475 h 604837"/>
              <a:gd name="connsiteX17" fmla="*/ 395287 w 552450"/>
              <a:gd name="connsiteY17" fmla="*/ 390525 h 604837"/>
              <a:gd name="connsiteX18" fmla="*/ 466725 w 552450"/>
              <a:gd name="connsiteY18" fmla="*/ 485775 h 604837"/>
              <a:gd name="connsiteX19" fmla="*/ 485775 w 552450"/>
              <a:gd name="connsiteY19" fmla="*/ 538162 h 604837"/>
              <a:gd name="connsiteX20" fmla="*/ 514350 w 552450"/>
              <a:gd name="connsiteY20" fmla="*/ 566737 h 604837"/>
              <a:gd name="connsiteX21" fmla="*/ 552450 w 552450"/>
              <a:gd name="connsiteY21" fmla="*/ 604837 h 604837"/>
              <a:gd name="connsiteX0" fmla="*/ 0 w 552450"/>
              <a:gd name="connsiteY0" fmla="*/ 0 h 604837"/>
              <a:gd name="connsiteX1" fmla="*/ 128587 w 552450"/>
              <a:gd name="connsiteY1" fmla="*/ 123825 h 604837"/>
              <a:gd name="connsiteX2" fmla="*/ 142875 w 552450"/>
              <a:gd name="connsiteY2" fmla="*/ 138112 h 604837"/>
              <a:gd name="connsiteX3" fmla="*/ 152400 w 552450"/>
              <a:gd name="connsiteY3" fmla="*/ 152400 h 604837"/>
              <a:gd name="connsiteX4" fmla="*/ 171450 w 552450"/>
              <a:gd name="connsiteY4" fmla="*/ 176212 h 604837"/>
              <a:gd name="connsiteX5" fmla="*/ 195262 w 552450"/>
              <a:gd name="connsiteY5" fmla="*/ 204787 h 604837"/>
              <a:gd name="connsiteX6" fmla="*/ 209550 w 552450"/>
              <a:gd name="connsiteY6" fmla="*/ 209550 h 604837"/>
              <a:gd name="connsiteX7" fmla="*/ 219075 w 552450"/>
              <a:gd name="connsiteY7" fmla="*/ 223837 h 604837"/>
              <a:gd name="connsiteX8" fmla="*/ 238125 w 552450"/>
              <a:gd name="connsiteY8" fmla="*/ 228600 h 604837"/>
              <a:gd name="connsiteX9" fmla="*/ 261937 w 552450"/>
              <a:gd name="connsiteY9" fmla="*/ 242887 h 604837"/>
              <a:gd name="connsiteX10" fmla="*/ 285750 w 552450"/>
              <a:gd name="connsiteY10" fmla="*/ 271462 h 604837"/>
              <a:gd name="connsiteX11" fmla="*/ 290512 w 552450"/>
              <a:gd name="connsiteY11" fmla="*/ 285750 h 604837"/>
              <a:gd name="connsiteX12" fmla="*/ 304800 w 552450"/>
              <a:gd name="connsiteY12" fmla="*/ 300037 h 604837"/>
              <a:gd name="connsiteX13" fmla="*/ 323850 w 552450"/>
              <a:gd name="connsiteY13" fmla="*/ 323850 h 604837"/>
              <a:gd name="connsiteX14" fmla="*/ 333375 w 552450"/>
              <a:gd name="connsiteY14" fmla="*/ 338137 h 604837"/>
              <a:gd name="connsiteX15" fmla="*/ 366712 w 552450"/>
              <a:gd name="connsiteY15" fmla="*/ 371475 h 604837"/>
              <a:gd name="connsiteX16" fmla="*/ 395287 w 552450"/>
              <a:gd name="connsiteY16" fmla="*/ 390525 h 604837"/>
              <a:gd name="connsiteX17" fmla="*/ 466725 w 552450"/>
              <a:gd name="connsiteY17" fmla="*/ 485775 h 604837"/>
              <a:gd name="connsiteX18" fmla="*/ 485775 w 552450"/>
              <a:gd name="connsiteY18" fmla="*/ 538162 h 604837"/>
              <a:gd name="connsiteX19" fmla="*/ 514350 w 552450"/>
              <a:gd name="connsiteY19" fmla="*/ 566737 h 604837"/>
              <a:gd name="connsiteX20" fmla="*/ 552450 w 552450"/>
              <a:gd name="connsiteY20" fmla="*/ 604837 h 604837"/>
              <a:gd name="connsiteX0" fmla="*/ 0 w 552450"/>
              <a:gd name="connsiteY0" fmla="*/ 0 h 604837"/>
              <a:gd name="connsiteX1" fmla="*/ 128587 w 552450"/>
              <a:gd name="connsiteY1" fmla="*/ 123825 h 604837"/>
              <a:gd name="connsiteX2" fmla="*/ 142875 w 552450"/>
              <a:gd name="connsiteY2" fmla="*/ 138112 h 604837"/>
              <a:gd name="connsiteX3" fmla="*/ 171450 w 552450"/>
              <a:gd name="connsiteY3" fmla="*/ 176212 h 604837"/>
              <a:gd name="connsiteX4" fmla="*/ 195262 w 552450"/>
              <a:gd name="connsiteY4" fmla="*/ 204787 h 604837"/>
              <a:gd name="connsiteX5" fmla="*/ 209550 w 552450"/>
              <a:gd name="connsiteY5" fmla="*/ 209550 h 604837"/>
              <a:gd name="connsiteX6" fmla="*/ 219075 w 552450"/>
              <a:gd name="connsiteY6" fmla="*/ 223837 h 604837"/>
              <a:gd name="connsiteX7" fmla="*/ 238125 w 552450"/>
              <a:gd name="connsiteY7" fmla="*/ 228600 h 604837"/>
              <a:gd name="connsiteX8" fmla="*/ 261937 w 552450"/>
              <a:gd name="connsiteY8" fmla="*/ 242887 h 604837"/>
              <a:gd name="connsiteX9" fmla="*/ 285750 w 552450"/>
              <a:gd name="connsiteY9" fmla="*/ 271462 h 604837"/>
              <a:gd name="connsiteX10" fmla="*/ 290512 w 552450"/>
              <a:gd name="connsiteY10" fmla="*/ 285750 h 604837"/>
              <a:gd name="connsiteX11" fmla="*/ 304800 w 552450"/>
              <a:gd name="connsiteY11" fmla="*/ 300037 h 604837"/>
              <a:gd name="connsiteX12" fmla="*/ 323850 w 552450"/>
              <a:gd name="connsiteY12" fmla="*/ 323850 h 604837"/>
              <a:gd name="connsiteX13" fmla="*/ 333375 w 552450"/>
              <a:gd name="connsiteY13" fmla="*/ 338137 h 604837"/>
              <a:gd name="connsiteX14" fmla="*/ 366712 w 552450"/>
              <a:gd name="connsiteY14" fmla="*/ 371475 h 604837"/>
              <a:gd name="connsiteX15" fmla="*/ 395287 w 552450"/>
              <a:gd name="connsiteY15" fmla="*/ 390525 h 604837"/>
              <a:gd name="connsiteX16" fmla="*/ 466725 w 552450"/>
              <a:gd name="connsiteY16" fmla="*/ 485775 h 604837"/>
              <a:gd name="connsiteX17" fmla="*/ 485775 w 552450"/>
              <a:gd name="connsiteY17" fmla="*/ 538162 h 604837"/>
              <a:gd name="connsiteX18" fmla="*/ 514350 w 552450"/>
              <a:gd name="connsiteY18" fmla="*/ 566737 h 604837"/>
              <a:gd name="connsiteX19" fmla="*/ 552450 w 552450"/>
              <a:gd name="connsiteY19" fmla="*/ 604837 h 604837"/>
              <a:gd name="connsiteX0" fmla="*/ 0 w 552450"/>
              <a:gd name="connsiteY0" fmla="*/ 0 h 604837"/>
              <a:gd name="connsiteX1" fmla="*/ 128587 w 552450"/>
              <a:gd name="connsiteY1" fmla="*/ 123825 h 604837"/>
              <a:gd name="connsiteX2" fmla="*/ 171450 w 552450"/>
              <a:gd name="connsiteY2" fmla="*/ 176212 h 604837"/>
              <a:gd name="connsiteX3" fmla="*/ 195262 w 552450"/>
              <a:gd name="connsiteY3" fmla="*/ 204787 h 604837"/>
              <a:gd name="connsiteX4" fmla="*/ 209550 w 552450"/>
              <a:gd name="connsiteY4" fmla="*/ 209550 h 604837"/>
              <a:gd name="connsiteX5" fmla="*/ 219075 w 552450"/>
              <a:gd name="connsiteY5" fmla="*/ 223837 h 604837"/>
              <a:gd name="connsiteX6" fmla="*/ 238125 w 552450"/>
              <a:gd name="connsiteY6" fmla="*/ 228600 h 604837"/>
              <a:gd name="connsiteX7" fmla="*/ 261937 w 552450"/>
              <a:gd name="connsiteY7" fmla="*/ 242887 h 604837"/>
              <a:gd name="connsiteX8" fmla="*/ 285750 w 552450"/>
              <a:gd name="connsiteY8" fmla="*/ 271462 h 604837"/>
              <a:gd name="connsiteX9" fmla="*/ 290512 w 552450"/>
              <a:gd name="connsiteY9" fmla="*/ 285750 h 604837"/>
              <a:gd name="connsiteX10" fmla="*/ 304800 w 552450"/>
              <a:gd name="connsiteY10" fmla="*/ 300037 h 604837"/>
              <a:gd name="connsiteX11" fmla="*/ 323850 w 552450"/>
              <a:gd name="connsiteY11" fmla="*/ 323850 h 604837"/>
              <a:gd name="connsiteX12" fmla="*/ 333375 w 552450"/>
              <a:gd name="connsiteY12" fmla="*/ 338137 h 604837"/>
              <a:gd name="connsiteX13" fmla="*/ 366712 w 552450"/>
              <a:gd name="connsiteY13" fmla="*/ 371475 h 604837"/>
              <a:gd name="connsiteX14" fmla="*/ 395287 w 552450"/>
              <a:gd name="connsiteY14" fmla="*/ 390525 h 604837"/>
              <a:gd name="connsiteX15" fmla="*/ 466725 w 552450"/>
              <a:gd name="connsiteY15" fmla="*/ 485775 h 604837"/>
              <a:gd name="connsiteX16" fmla="*/ 485775 w 552450"/>
              <a:gd name="connsiteY16" fmla="*/ 538162 h 604837"/>
              <a:gd name="connsiteX17" fmla="*/ 514350 w 552450"/>
              <a:gd name="connsiteY17" fmla="*/ 566737 h 604837"/>
              <a:gd name="connsiteX18" fmla="*/ 552450 w 552450"/>
              <a:gd name="connsiteY18" fmla="*/ 604837 h 604837"/>
              <a:gd name="connsiteX0" fmla="*/ 0 w 552450"/>
              <a:gd name="connsiteY0" fmla="*/ 0 h 604837"/>
              <a:gd name="connsiteX1" fmla="*/ 171450 w 552450"/>
              <a:gd name="connsiteY1" fmla="*/ 176212 h 604837"/>
              <a:gd name="connsiteX2" fmla="*/ 195262 w 552450"/>
              <a:gd name="connsiteY2" fmla="*/ 204787 h 604837"/>
              <a:gd name="connsiteX3" fmla="*/ 209550 w 552450"/>
              <a:gd name="connsiteY3" fmla="*/ 209550 h 604837"/>
              <a:gd name="connsiteX4" fmla="*/ 219075 w 552450"/>
              <a:gd name="connsiteY4" fmla="*/ 223837 h 604837"/>
              <a:gd name="connsiteX5" fmla="*/ 238125 w 552450"/>
              <a:gd name="connsiteY5" fmla="*/ 228600 h 604837"/>
              <a:gd name="connsiteX6" fmla="*/ 261937 w 552450"/>
              <a:gd name="connsiteY6" fmla="*/ 242887 h 604837"/>
              <a:gd name="connsiteX7" fmla="*/ 285750 w 552450"/>
              <a:gd name="connsiteY7" fmla="*/ 271462 h 604837"/>
              <a:gd name="connsiteX8" fmla="*/ 290512 w 552450"/>
              <a:gd name="connsiteY8" fmla="*/ 285750 h 604837"/>
              <a:gd name="connsiteX9" fmla="*/ 304800 w 552450"/>
              <a:gd name="connsiteY9" fmla="*/ 300037 h 604837"/>
              <a:gd name="connsiteX10" fmla="*/ 323850 w 552450"/>
              <a:gd name="connsiteY10" fmla="*/ 323850 h 604837"/>
              <a:gd name="connsiteX11" fmla="*/ 333375 w 552450"/>
              <a:gd name="connsiteY11" fmla="*/ 338137 h 604837"/>
              <a:gd name="connsiteX12" fmla="*/ 366712 w 552450"/>
              <a:gd name="connsiteY12" fmla="*/ 371475 h 604837"/>
              <a:gd name="connsiteX13" fmla="*/ 395287 w 552450"/>
              <a:gd name="connsiteY13" fmla="*/ 390525 h 604837"/>
              <a:gd name="connsiteX14" fmla="*/ 466725 w 552450"/>
              <a:gd name="connsiteY14" fmla="*/ 485775 h 604837"/>
              <a:gd name="connsiteX15" fmla="*/ 485775 w 552450"/>
              <a:gd name="connsiteY15" fmla="*/ 538162 h 604837"/>
              <a:gd name="connsiteX16" fmla="*/ 514350 w 552450"/>
              <a:gd name="connsiteY16" fmla="*/ 566737 h 604837"/>
              <a:gd name="connsiteX17" fmla="*/ 552450 w 552450"/>
              <a:gd name="connsiteY17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09550 w 552450"/>
              <a:gd name="connsiteY2" fmla="*/ 209550 h 604837"/>
              <a:gd name="connsiteX3" fmla="*/ 219075 w 552450"/>
              <a:gd name="connsiteY3" fmla="*/ 223837 h 604837"/>
              <a:gd name="connsiteX4" fmla="*/ 238125 w 552450"/>
              <a:gd name="connsiteY4" fmla="*/ 228600 h 604837"/>
              <a:gd name="connsiteX5" fmla="*/ 261937 w 552450"/>
              <a:gd name="connsiteY5" fmla="*/ 242887 h 604837"/>
              <a:gd name="connsiteX6" fmla="*/ 285750 w 552450"/>
              <a:gd name="connsiteY6" fmla="*/ 271462 h 604837"/>
              <a:gd name="connsiteX7" fmla="*/ 290512 w 552450"/>
              <a:gd name="connsiteY7" fmla="*/ 285750 h 604837"/>
              <a:gd name="connsiteX8" fmla="*/ 304800 w 552450"/>
              <a:gd name="connsiteY8" fmla="*/ 300037 h 604837"/>
              <a:gd name="connsiteX9" fmla="*/ 323850 w 552450"/>
              <a:gd name="connsiteY9" fmla="*/ 323850 h 604837"/>
              <a:gd name="connsiteX10" fmla="*/ 333375 w 552450"/>
              <a:gd name="connsiteY10" fmla="*/ 338137 h 604837"/>
              <a:gd name="connsiteX11" fmla="*/ 366712 w 552450"/>
              <a:gd name="connsiteY11" fmla="*/ 371475 h 604837"/>
              <a:gd name="connsiteX12" fmla="*/ 395287 w 552450"/>
              <a:gd name="connsiteY12" fmla="*/ 390525 h 604837"/>
              <a:gd name="connsiteX13" fmla="*/ 466725 w 552450"/>
              <a:gd name="connsiteY13" fmla="*/ 485775 h 604837"/>
              <a:gd name="connsiteX14" fmla="*/ 485775 w 552450"/>
              <a:gd name="connsiteY14" fmla="*/ 538162 h 604837"/>
              <a:gd name="connsiteX15" fmla="*/ 514350 w 552450"/>
              <a:gd name="connsiteY15" fmla="*/ 566737 h 604837"/>
              <a:gd name="connsiteX16" fmla="*/ 552450 w 552450"/>
              <a:gd name="connsiteY16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09550 w 552450"/>
              <a:gd name="connsiteY2" fmla="*/ 209550 h 604837"/>
              <a:gd name="connsiteX3" fmla="*/ 219075 w 552450"/>
              <a:gd name="connsiteY3" fmla="*/ 223837 h 604837"/>
              <a:gd name="connsiteX4" fmla="*/ 261937 w 552450"/>
              <a:gd name="connsiteY4" fmla="*/ 242887 h 604837"/>
              <a:gd name="connsiteX5" fmla="*/ 285750 w 552450"/>
              <a:gd name="connsiteY5" fmla="*/ 271462 h 604837"/>
              <a:gd name="connsiteX6" fmla="*/ 290512 w 552450"/>
              <a:gd name="connsiteY6" fmla="*/ 285750 h 604837"/>
              <a:gd name="connsiteX7" fmla="*/ 304800 w 552450"/>
              <a:gd name="connsiteY7" fmla="*/ 300037 h 604837"/>
              <a:gd name="connsiteX8" fmla="*/ 323850 w 552450"/>
              <a:gd name="connsiteY8" fmla="*/ 323850 h 604837"/>
              <a:gd name="connsiteX9" fmla="*/ 333375 w 552450"/>
              <a:gd name="connsiteY9" fmla="*/ 338137 h 604837"/>
              <a:gd name="connsiteX10" fmla="*/ 366712 w 552450"/>
              <a:gd name="connsiteY10" fmla="*/ 371475 h 604837"/>
              <a:gd name="connsiteX11" fmla="*/ 395287 w 552450"/>
              <a:gd name="connsiteY11" fmla="*/ 390525 h 604837"/>
              <a:gd name="connsiteX12" fmla="*/ 466725 w 552450"/>
              <a:gd name="connsiteY12" fmla="*/ 485775 h 604837"/>
              <a:gd name="connsiteX13" fmla="*/ 485775 w 552450"/>
              <a:gd name="connsiteY13" fmla="*/ 538162 h 604837"/>
              <a:gd name="connsiteX14" fmla="*/ 514350 w 552450"/>
              <a:gd name="connsiteY14" fmla="*/ 566737 h 604837"/>
              <a:gd name="connsiteX15" fmla="*/ 552450 w 552450"/>
              <a:gd name="connsiteY15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09550 w 552450"/>
              <a:gd name="connsiteY2" fmla="*/ 209550 h 604837"/>
              <a:gd name="connsiteX3" fmla="*/ 219075 w 552450"/>
              <a:gd name="connsiteY3" fmla="*/ 223837 h 604837"/>
              <a:gd name="connsiteX4" fmla="*/ 261937 w 552450"/>
              <a:gd name="connsiteY4" fmla="*/ 242887 h 604837"/>
              <a:gd name="connsiteX5" fmla="*/ 290512 w 552450"/>
              <a:gd name="connsiteY5" fmla="*/ 285750 h 604837"/>
              <a:gd name="connsiteX6" fmla="*/ 304800 w 552450"/>
              <a:gd name="connsiteY6" fmla="*/ 300037 h 604837"/>
              <a:gd name="connsiteX7" fmla="*/ 323850 w 552450"/>
              <a:gd name="connsiteY7" fmla="*/ 323850 h 604837"/>
              <a:gd name="connsiteX8" fmla="*/ 333375 w 552450"/>
              <a:gd name="connsiteY8" fmla="*/ 338137 h 604837"/>
              <a:gd name="connsiteX9" fmla="*/ 366712 w 552450"/>
              <a:gd name="connsiteY9" fmla="*/ 371475 h 604837"/>
              <a:gd name="connsiteX10" fmla="*/ 395287 w 552450"/>
              <a:gd name="connsiteY10" fmla="*/ 390525 h 604837"/>
              <a:gd name="connsiteX11" fmla="*/ 466725 w 552450"/>
              <a:gd name="connsiteY11" fmla="*/ 485775 h 604837"/>
              <a:gd name="connsiteX12" fmla="*/ 485775 w 552450"/>
              <a:gd name="connsiteY12" fmla="*/ 538162 h 604837"/>
              <a:gd name="connsiteX13" fmla="*/ 514350 w 552450"/>
              <a:gd name="connsiteY13" fmla="*/ 566737 h 604837"/>
              <a:gd name="connsiteX14" fmla="*/ 552450 w 552450"/>
              <a:gd name="connsiteY14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09550 w 552450"/>
              <a:gd name="connsiteY2" fmla="*/ 209550 h 604837"/>
              <a:gd name="connsiteX3" fmla="*/ 261937 w 552450"/>
              <a:gd name="connsiteY3" fmla="*/ 242887 h 604837"/>
              <a:gd name="connsiteX4" fmla="*/ 290512 w 552450"/>
              <a:gd name="connsiteY4" fmla="*/ 285750 h 604837"/>
              <a:gd name="connsiteX5" fmla="*/ 304800 w 552450"/>
              <a:gd name="connsiteY5" fmla="*/ 300037 h 604837"/>
              <a:gd name="connsiteX6" fmla="*/ 323850 w 552450"/>
              <a:gd name="connsiteY6" fmla="*/ 323850 h 604837"/>
              <a:gd name="connsiteX7" fmla="*/ 333375 w 552450"/>
              <a:gd name="connsiteY7" fmla="*/ 338137 h 604837"/>
              <a:gd name="connsiteX8" fmla="*/ 366712 w 552450"/>
              <a:gd name="connsiteY8" fmla="*/ 371475 h 604837"/>
              <a:gd name="connsiteX9" fmla="*/ 395287 w 552450"/>
              <a:gd name="connsiteY9" fmla="*/ 390525 h 604837"/>
              <a:gd name="connsiteX10" fmla="*/ 466725 w 552450"/>
              <a:gd name="connsiteY10" fmla="*/ 485775 h 604837"/>
              <a:gd name="connsiteX11" fmla="*/ 485775 w 552450"/>
              <a:gd name="connsiteY11" fmla="*/ 538162 h 604837"/>
              <a:gd name="connsiteX12" fmla="*/ 514350 w 552450"/>
              <a:gd name="connsiteY12" fmla="*/ 566737 h 604837"/>
              <a:gd name="connsiteX13" fmla="*/ 552450 w 552450"/>
              <a:gd name="connsiteY13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61937 w 552450"/>
              <a:gd name="connsiteY2" fmla="*/ 242887 h 604837"/>
              <a:gd name="connsiteX3" fmla="*/ 290512 w 552450"/>
              <a:gd name="connsiteY3" fmla="*/ 285750 h 604837"/>
              <a:gd name="connsiteX4" fmla="*/ 304800 w 552450"/>
              <a:gd name="connsiteY4" fmla="*/ 300037 h 604837"/>
              <a:gd name="connsiteX5" fmla="*/ 323850 w 552450"/>
              <a:gd name="connsiteY5" fmla="*/ 323850 h 604837"/>
              <a:gd name="connsiteX6" fmla="*/ 333375 w 552450"/>
              <a:gd name="connsiteY6" fmla="*/ 338137 h 604837"/>
              <a:gd name="connsiteX7" fmla="*/ 366712 w 552450"/>
              <a:gd name="connsiteY7" fmla="*/ 371475 h 604837"/>
              <a:gd name="connsiteX8" fmla="*/ 395287 w 552450"/>
              <a:gd name="connsiteY8" fmla="*/ 390525 h 604837"/>
              <a:gd name="connsiteX9" fmla="*/ 466725 w 552450"/>
              <a:gd name="connsiteY9" fmla="*/ 485775 h 604837"/>
              <a:gd name="connsiteX10" fmla="*/ 485775 w 552450"/>
              <a:gd name="connsiteY10" fmla="*/ 538162 h 604837"/>
              <a:gd name="connsiteX11" fmla="*/ 514350 w 552450"/>
              <a:gd name="connsiteY11" fmla="*/ 566737 h 604837"/>
              <a:gd name="connsiteX12" fmla="*/ 552450 w 552450"/>
              <a:gd name="connsiteY12" fmla="*/ 604837 h 604837"/>
              <a:gd name="connsiteX0" fmla="*/ 0 w 552450"/>
              <a:gd name="connsiteY0" fmla="*/ 0 h 604837"/>
              <a:gd name="connsiteX1" fmla="*/ 261937 w 552450"/>
              <a:gd name="connsiteY1" fmla="*/ 242887 h 604837"/>
              <a:gd name="connsiteX2" fmla="*/ 290512 w 552450"/>
              <a:gd name="connsiteY2" fmla="*/ 285750 h 604837"/>
              <a:gd name="connsiteX3" fmla="*/ 304800 w 552450"/>
              <a:gd name="connsiteY3" fmla="*/ 300037 h 604837"/>
              <a:gd name="connsiteX4" fmla="*/ 323850 w 552450"/>
              <a:gd name="connsiteY4" fmla="*/ 323850 h 604837"/>
              <a:gd name="connsiteX5" fmla="*/ 333375 w 552450"/>
              <a:gd name="connsiteY5" fmla="*/ 338137 h 604837"/>
              <a:gd name="connsiteX6" fmla="*/ 366712 w 552450"/>
              <a:gd name="connsiteY6" fmla="*/ 371475 h 604837"/>
              <a:gd name="connsiteX7" fmla="*/ 395287 w 552450"/>
              <a:gd name="connsiteY7" fmla="*/ 390525 h 604837"/>
              <a:gd name="connsiteX8" fmla="*/ 466725 w 552450"/>
              <a:gd name="connsiteY8" fmla="*/ 485775 h 604837"/>
              <a:gd name="connsiteX9" fmla="*/ 485775 w 552450"/>
              <a:gd name="connsiteY9" fmla="*/ 538162 h 604837"/>
              <a:gd name="connsiteX10" fmla="*/ 514350 w 552450"/>
              <a:gd name="connsiteY10" fmla="*/ 566737 h 604837"/>
              <a:gd name="connsiteX11" fmla="*/ 552450 w 552450"/>
              <a:gd name="connsiteY11" fmla="*/ 604837 h 604837"/>
              <a:gd name="connsiteX0" fmla="*/ 0 w 552450"/>
              <a:gd name="connsiteY0" fmla="*/ 0 h 604837"/>
              <a:gd name="connsiteX1" fmla="*/ 290512 w 552450"/>
              <a:gd name="connsiteY1" fmla="*/ 285750 h 604837"/>
              <a:gd name="connsiteX2" fmla="*/ 304800 w 552450"/>
              <a:gd name="connsiteY2" fmla="*/ 300037 h 604837"/>
              <a:gd name="connsiteX3" fmla="*/ 323850 w 552450"/>
              <a:gd name="connsiteY3" fmla="*/ 323850 h 604837"/>
              <a:gd name="connsiteX4" fmla="*/ 333375 w 552450"/>
              <a:gd name="connsiteY4" fmla="*/ 338137 h 604837"/>
              <a:gd name="connsiteX5" fmla="*/ 366712 w 552450"/>
              <a:gd name="connsiteY5" fmla="*/ 371475 h 604837"/>
              <a:gd name="connsiteX6" fmla="*/ 395287 w 552450"/>
              <a:gd name="connsiteY6" fmla="*/ 390525 h 604837"/>
              <a:gd name="connsiteX7" fmla="*/ 466725 w 552450"/>
              <a:gd name="connsiteY7" fmla="*/ 485775 h 604837"/>
              <a:gd name="connsiteX8" fmla="*/ 485775 w 552450"/>
              <a:gd name="connsiteY8" fmla="*/ 538162 h 604837"/>
              <a:gd name="connsiteX9" fmla="*/ 514350 w 552450"/>
              <a:gd name="connsiteY9" fmla="*/ 566737 h 604837"/>
              <a:gd name="connsiteX10" fmla="*/ 552450 w 552450"/>
              <a:gd name="connsiteY10" fmla="*/ 604837 h 604837"/>
              <a:gd name="connsiteX0" fmla="*/ 0 w 552450"/>
              <a:gd name="connsiteY0" fmla="*/ 0 h 604837"/>
              <a:gd name="connsiteX1" fmla="*/ 290512 w 552450"/>
              <a:gd name="connsiteY1" fmla="*/ 285750 h 604837"/>
              <a:gd name="connsiteX2" fmla="*/ 304800 w 552450"/>
              <a:gd name="connsiteY2" fmla="*/ 300037 h 604837"/>
              <a:gd name="connsiteX3" fmla="*/ 323850 w 552450"/>
              <a:gd name="connsiteY3" fmla="*/ 323850 h 604837"/>
              <a:gd name="connsiteX4" fmla="*/ 366712 w 552450"/>
              <a:gd name="connsiteY4" fmla="*/ 371475 h 604837"/>
              <a:gd name="connsiteX5" fmla="*/ 395287 w 552450"/>
              <a:gd name="connsiteY5" fmla="*/ 390525 h 604837"/>
              <a:gd name="connsiteX6" fmla="*/ 466725 w 552450"/>
              <a:gd name="connsiteY6" fmla="*/ 485775 h 604837"/>
              <a:gd name="connsiteX7" fmla="*/ 485775 w 552450"/>
              <a:gd name="connsiteY7" fmla="*/ 538162 h 604837"/>
              <a:gd name="connsiteX8" fmla="*/ 514350 w 552450"/>
              <a:gd name="connsiteY8" fmla="*/ 566737 h 604837"/>
              <a:gd name="connsiteX9" fmla="*/ 552450 w 552450"/>
              <a:gd name="connsiteY9" fmla="*/ 604837 h 604837"/>
              <a:gd name="connsiteX0" fmla="*/ 0 w 552450"/>
              <a:gd name="connsiteY0" fmla="*/ 0 h 604837"/>
              <a:gd name="connsiteX1" fmla="*/ 290512 w 552450"/>
              <a:gd name="connsiteY1" fmla="*/ 285750 h 604837"/>
              <a:gd name="connsiteX2" fmla="*/ 304800 w 552450"/>
              <a:gd name="connsiteY2" fmla="*/ 300037 h 604837"/>
              <a:gd name="connsiteX3" fmla="*/ 366712 w 552450"/>
              <a:gd name="connsiteY3" fmla="*/ 371475 h 604837"/>
              <a:gd name="connsiteX4" fmla="*/ 395287 w 552450"/>
              <a:gd name="connsiteY4" fmla="*/ 390525 h 604837"/>
              <a:gd name="connsiteX5" fmla="*/ 466725 w 552450"/>
              <a:gd name="connsiteY5" fmla="*/ 485775 h 604837"/>
              <a:gd name="connsiteX6" fmla="*/ 485775 w 552450"/>
              <a:gd name="connsiteY6" fmla="*/ 538162 h 604837"/>
              <a:gd name="connsiteX7" fmla="*/ 514350 w 552450"/>
              <a:gd name="connsiteY7" fmla="*/ 566737 h 604837"/>
              <a:gd name="connsiteX8" fmla="*/ 552450 w 552450"/>
              <a:gd name="connsiteY8" fmla="*/ 604837 h 604837"/>
              <a:gd name="connsiteX0" fmla="*/ 0 w 552450"/>
              <a:gd name="connsiteY0" fmla="*/ 0 h 604837"/>
              <a:gd name="connsiteX1" fmla="*/ 290512 w 552450"/>
              <a:gd name="connsiteY1" fmla="*/ 285750 h 604837"/>
              <a:gd name="connsiteX2" fmla="*/ 366712 w 552450"/>
              <a:gd name="connsiteY2" fmla="*/ 371475 h 604837"/>
              <a:gd name="connsiteX3" fmla="*/ 395287 w 552450"/>
              <a:gd name="connsiteY3" fmla="*/ 390525 h 604837"/>
              <a:gd name="connsiteX4" fmla="*/ 466725 w 552450"/>
              <a:gd name="connsiteY4" fmla="*/ 485775 h 604837"/>
              <a:gd name="connsiteX5" fmla="*/ 485775 w 552450"/>
              <a:gd name="connsiteY5" fmla="*/ 538162 h 604837"/>
              <a:gd name="connsiteX6" fmla="*/ 514350 w 552450"/>
              <a:gd name="connsiteY6" fmla="*/ 566737 h 604837"/>
              <a:gd name="connsiteX7" fmla="*/ 552450 w 552450"/>
              <a:gd name="connsiteY7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395287 w 552450"/>
              <a:gd name="connsiteY2" fmla="*/ 390525 h 604837"/>
              <a:gd name="connsiteX3" fmla="*/ 466725 w 552450"/>
              <a:gd name="connsiteY3" fmla="*/ 485775 h 604837"/>
              <a:gd name="connsiteX4" fmla="*/ 485775 w 552450"/>
              <a:gd name="connsiteY4" fmla="*/ 538162 h 604837"/>
              <a:gd name="connsiteX5" fmla="*/ 514350 w 552450"/>
              <a:gd name="connsiteY5" fmla="*/ 566737 h 604837"/>
              <a:gd name="connsiteX6" fmla="*/ 552450 w 552450"/>
              <a:gd name="connsiteY6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466725 w 552450"/>
              <a:gd name="connsiteY2" fmla="*/ 485775 h 604837"/>
              <a:gd name="connsiteX3" fmla="*/ 485775 w 552450"/>
              <a:gd name="connsiteY3" fmla="*/ 538162 h 604837"/>
              <a:gd name="connsiteX4" fmla="*/ 514350 w 552450"/>
              <a:gd name="connsiteY4" fmla="*/ 566737 h 604837"/>
              <a:gd name="connsiteX5" fmla="*/ 552450 w 552450"/>
              <a:gd name="connsiteY5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485775 w 552450"/>
              <a:gd name="connsiteY2" fmla="*/ 538162 h 604837"/>
              <a:gd name="connsiteX3" fmla="*/ 514350 w 552450"/>
              <a:gd name="connsiteY3" fmla="*/ 566737 h 604837"/>
              <a:gd name="connsiteX4" fmla="*/ 552450 w 552450"/>
              <a:gd name="connsiteY4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485775 w 552450"/>
              <a:gd name="connsiteY2" fmla="*/ 538162 h 604837"/>
              <a:gd name="connsiteX3" fmla="*/ 552450 w 552450"/>
              <a:gd name="connsiteY3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552450 w 552450"/>
              <a:gd name="connsiteY2" fmla="*/ 604837 h 604837"/>
              <a:gd name="connsiteX0" fmla="*/ 0 w 552450"/>
              <a:gd name="connsiteY0" fmla="*/ 0 h 604837"/>
              <a:gd name="connsiteX1" fmla="*/ 552450 w 552450"/>
              <a:gd name="connsiteY1" fmla="*/ 604837 h 604837"/>
              <a:gd name="connsiteX0" fmla="*/ 0 w 552450"/>
              <a:gd name="connsiteY0" fmla="*/ 0 h 604837"/>
              <a:gd name="connsiteX1" fmla="*/ 261427 w 552450"/>
              <a:gd name="connsiteY1" fmla="*/ 292662 h 604837"/>
              <a:gd name="connsiteX2" fmla="*/ 552450 w 552450"/>
              <a:gd name="connsiteY2" fmla="*/ 604837 h 604837"/>
              <a:gd name="connsiteX0" fmla="*/ 0 w 552450"/>
              <a:gd name="connsiteY0" fmla="*/ 0 h 604837"/>
              <a:gd name="connsiteX1" fmla="*/ 276225 w 552450"/>
              <a:gd name="connsiteY1" fmla="*/ 263396 h 604837"/>
              <a:gd name="connsiteX2" fmla="*/ 552450 w 552450"/>
              <a:gd name="connsiteY2" fmla="*/ 604837 h 604837"/>
              <a:gd name="connsiteX0" fmla="*/ 0 w 537653"/>
              <a:gd name="connsiteY0" fmla="*/ 0 h 624348"/>
              <a:gd name="connsiteX1" fmla="*/ 276225 w 537653"/>
              <a:gd name="connsiteY1" fmla="*/ 263396 h 624348"/>
              <a:gd name="connsiteX2" fmla="*/ 537653 w 537653"/>
              <a:gd name="connsiteY2" fmla="*/ 624348 h 624348"/>
              <a:gd name="connsiteX0" fmla="*/ 0 w 537653"/>
              <a:gd name="connsiteY0" fmla="*/ 0 h 624348"/>
              <a:gd name="connsiteX1" fmla="*/ 276225 w 537653"/>
              <a:gd name="connsiteY1" fmla="*/ 263396 h 624348"/>
              <a:gd name="connsiteX2" fmla="*/ 537653 w 537653"/>
              <a:gd name="connsiteY2" fmla="*/ 624348 h 624348"/>
              <a:gd name="connsiteX0" fmla="*/ 0 w 537653"/>
              <a:gd name="connsiteY0" fmla="*/ 0 h 624348"/>
              <a:gd name="connsiteX1" fmla="*/ 537653 w 537653"/>
              <a:gd name="connsiteY1" fmla="*/ 624348 h 624348"/>
              <a:gd name="connsiteX0" fmla="*/ 0 w 537653"/>
              <a:gd name="connsiteY0" fmla="*/ 0 h 624348"/>
              <a:gd name="connsiteX1" fmla="*/ 231832 w 537653"/>
              <a:gd name="connsiteY1" fmla="*/ 273151 h 624348"/>
              <a:gd name="connsiteX2" fmla="*/ 537653 w 537653"/>
              <a:gd name="connsiteY2" fmla="*/ 624348 h 62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653" h="624348">
                <a:moveTo>
                  <a:pt x="0" y="0"/>
                </a:moveTo>
                <a:lnTo>
                  <a:pt x="231832" y="273151"/>
                </a:lnTo>
                <a:cubicBezTo>
                  <a:pt x="179218" y="208116"/>
                  <a:pt x="358435" y="416232"/>
                  <a:pt x="537653" y="624348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6" name="شكل حر: شكل 15">
            <a:extLst>
              <a:ext uri="{FF2B5EF4-FFF2-40B4-BE49-F238E27FC236}">
                <a16:creationId xmlns:a16="http://schemas.microsoft.com/office/drawing/2014/main" id="{59F84041-48B1-3E6B-F0CB-29C4B0EEE526}"/>
              </a:ext>
            </a:extLst>
          </p:cNvPr>
          <p:cNvSpPr/>
          <p:nvPr/>
        </p:nvSpPr>
        <p:spPr>
          <a:xfrm>
            <a:off x="8872538" y="3365498"/>
            <a:ext cx="1725612" cy="901701"/>
          </a:xfrm>
          <a:custGeom>
            <a:avLst/>
            <a:gdLst>
              <a:gd name="connsiteX0" fmla="*/ 1727200 w 1727200"/>
              <a:gd name="connsiteY0" fmla="*/ 0 h 933450"/>
              <a:gd name="connsiteX1" fmla="*/ 1670050 w 1727200"/>
              <a:gd name="connsiteY1" fmla="*/ 50800 h 933450"/>
              <a:gd name="connsiteX2" fmla="*/ 1651000 w 1727200"/>
              <a:gd name="connsiteY2" fmla="*/ 69850 h 933450"/>
              <a:gd name="connsiteX3" fmla="*/ 1631950 w 1727200"/>
              <a:gd name="connsiteY3" fmla="*/ 82550 h 933450"/>
              <a:gd name="connsiteX4" fmla="*/ 1581150 w 1727200"/>
              <a:gd name="connsiteY4" fmla="*/ 95250 h 933450"/>
              <a:gd name="connsiteX5" fmla="*/ 1562100 w 1727200"/>
              <a:gd name="connsiteY5" fmla="*/ 107950 h 933450"/>
              <a:gd name="connsiteX6" fmla="*/ 1543050 w 1727200"/>
              <a:gd name="connsiteY6" fmla="*/ 114300 h 933450"/>
              <a:gd name="connsiteX7" fmla="*/ 1530350 w 1727200"/>
              <a:gd name="connsiteY7" fmla="*/ 133350 h 933450"/>
              <a:gd name="connsiteX8" fmla="*/ 1511300 w 1727200"/>
              <a:gd name="connsiteY8" fmla="*/ 152400 h 933450"/>
              <a:gd name="connsiteX9" fmla="*/ 1460500 w 1727200"/>
              <a:gd name="connsiteY9" fmla="*/ 215900 h 933450"/>
              <a:gd name="connsiteX10" fmla="*/ 1435100 w 1727200"/>
              <a:gd name="connsiteY10" fmla="*/ 254000 h 933450"/>
              <a:gd name="connsiteX11" fmla="*/ 1409700 w 1727200"/>
              <a:gd name="connsiteY11" fmla="*/ 279400 h 933450"/>
              <a:gd name="connsiteX12" fmla="*/ 1390650 w 1727200"/>
              <a:gd name="connsiteY12" fmla="*/ 298450 h 933450"/>
              <a:gd name="connsiteX13" fmla="*/ 1384300 w 1727200"/>
              <a:gd name="connsiteY13" fmla="*/ 317500 h 933450"/>
              <a:gd name="connsiteX14" fmla="*/ 1365250 w 1727200"/>
              <a:gd name="connsiteY14" fmla="*/ 330200 h 933450"/>
              <a:gd name="connsiteX15" fmla="*/ 1320800 w 1727200"/>
              <a:gd name="connsiteY15" fmla="*/ 374650 h 933450"/>
              <a:gd name="connsiteX16" fmla="*/ 1276350 w 1727200"/>
              <a:gd name="connsiteY16" fmla="*/ 425450 h 933450"/>
              <a:gd name="connsiteX17" fmla="*/ 1238250 w 1727200"/>
              <a:gd name="connsiteY17" fmla="*/ 476250 h 933450"/>
              <a:gd name="connsiteX18" fmla="*/ 1200150 w 1727200"/>
              <a:gd name="connsiteY18" fmla="*/ 514350 h 933450"/>
              <a:gd name="connsiteX19" fmla="*/ 1187450 w 1727200"/>
              <a:gd name="connsiteY19" fmla="*/ 533400 h 933450"/>
              <a:gd name="connsiteX20" fmla="*/ 1149350 w 1727200"/>
              <a:gd name="connsiteY20" fmla="*/ 558800 h 933450"/>
              <a:gd name="connsiteX21" fmla="*/ 1130300 w 1727200"/>
              <a:gd name="connsiteY21" fmla="*/ 577850 h 933450"/>
              <a:gd name="connsiteX22" fmla="*/ 1123950 w 1727200"/>
              <a:gd name="connsiteY22" fmla="*/ 603250 h 933450"/>
              <a:gd name="connsiteX23" fmla="*/ 1054100 w 1727200"/>
              <a:gd name="connsiteY23" fmla="*/ 685800 h 933450"/>
              <a:gd name="connsiteX24" fmla="*/ 1028700 w 1727200"/>
              <a:gd name="connsiteY24" fmla="*/ 711200 h 933450"/>
              <a:gd name="connsiteX25" fmla="*/ 1009650 w 1727200"/>
              <a:gd name="connsiteY25" fmla="*/ 730250 h 933450"/>
              <a:gd name="connsiteX26" fmla="*/ 984250 w 1727200"/>
              <a:gd name="connsiteY26" fmla="*/ 749300 h 933450"/>
              <a:gd name="connsiteX27" fmla="*/ 965200 w 1727200"/>
              <a:gd name="connsiteY27" fmla="*/ 762000 h 933450"/>
              <a:gd name="connsiteX28" fmla="*/ 920750 w 1727200"/>
              <a:gd name="connsiteY28" fmla="*/ 787400 h 933450"/>
              <a:gd name="connsiteX29" fmla="*/ 901700 w 1727200"/>
              <a:gd name="connsiteY29" fmla="*/ 806450 h 933450"/>
              <a:gd name="connsiteX30" fmla="*/ 882650 w 1727200"/>
              <a:gd name="connsiteY30" fmla="*/ 819150 h 933450"/>
              <a:gd name="connsiteX31" fmla="*/ 838200 w 1727200"/>
              <a:gd name="connsiteY31" fmla="*/ 857250 h 933450"/>
              <a:gd name="connsiteX32" fmla="*/ 812800 w 1727200"/>
              <a:gd name="connsiteY32" fmla="*/ 863600 h 933450"/>
              <a:gd name="connsiteX33" fmla="*/ 787400 w 1727200"/>
              <a:gd name="connsiteY33" fmla="*/ 876300 h 933450"/>
              <a:gd name="connsiteX34" fmla="*/ 749300 w 1727200"/>
              <a:gd name="connsiteY34" fmla="*/ 882650 h 933450"/>
              <a:gd name="connsiteX35" fmla="*/ 717550 w 1727200"/>
              <a:gd name="connsiteY35" fmla="*/ 889000 h 933450"/>
              <a:gd name="connsiteX36" fmla="*/ 609600 w 1727200"/>
              <a:gd name="connsiteY36" fmla="*/ 882650 h 933450"/>
              <a:gd name="connsiteX37" fmla="*/ 590550 w 1727200"/>
              <a:gd name="connsiteY37" fmla="*/ 876300 h 933450"/>
              <a:gd name="connsiteX38" fmla="*/ 552450 w 1727200"/>
              <a:gd name="connsiteY38" fmla="*/ 889000 h 933450"/>
              <a:gd name="connsiteX39" fmla="*/ 457200 w 1727200"/>
              <a:gd name="connsiteY39" fmla="*/ 901700 h 933450"/>
              <a:gd name="connsiteX40" fmla="*/ 368300 w 1727200"/>
              <a:gd name="connsiteY40" fmla="*/ 914400 h 933450"/>
              <a:gd name="connsiteX41" fmla="*/ 323850 w 1727200"/>
              <a:gd name="connsiteY41" fmla="*/ 927100 h 933450"/>
              <a:gd name="connsiteX42" fmla="*/ 285750 w 1727200"/>
              <a:gd name="connsiteY42" fmla="*/ 933450 h 933450"/>
              <a:gd name="connsiteX43" fmla="*/ 57150 w 1727200"/>
              <a:gd name="connsiteY43" fmla="*/ 927100 h 933450"/>
              <a:gd name="connsiteX44" fmla="*/ 31750 w 1727200"/>
              <a:gd name="connsiteY44" fmla="*/ 914400 h 933450"/>
              <a:gd name="connsiteX45" fmla="*/ 0 w 1727200"/>
              <a:gd name="connsiteY45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631950 w 1727200"/>
              <a:gd name="connsiteY2" fmla="*/ 82550 h 933450"/>
              <a:gd name="connsiteX3" fmla="*/ 1581150 w 1727200"/>
              <a:gd name="connsiteY3" fmla="*/ 95250 h 933450"/>
              <a:gd name="connsiteX4" fmla="*/ 1562100 w 1727200"/>
              <a:gd name="connsiteY4" fmla="*/ 107950 h 933450"/>
              <a:gd name="connsiteX5" fmla="*/ 1543050 w 1727200"/>
              <a:gd name="connsiteY5" fmla="*/ 114300 h 933450"/>
              <a:gd name="connsiteX6" fmla="*/ 1530350 w 1727200"/>
              <a:gd name="connsiteY6" fmla="*/ 133350 h 933450"/>
              <a:gd name="connsiteX7" fmla="*/ 1511300 w 1727200"/>
              <a:gd name="connsiteY7" fmla="*/ 152400 h 933450"/>
              <a:gd name="connsiteX8" fmla="*/ 1460500 w 1727200"/>
              <a:gd name="connsiteY8" fmla="*/ 215900 h 933450"/>
              <a:gd name="connsiteX9" fmla="*/ 1435100 w 1727200"/>
              <a:gd name="connsiteY9" fmla="*/ 254000 h 933450"/>
              <a:gd name="connsiteX10" fmla="*/ 1409700 w 1727200"/>
              <a:gd name="connsiteY10" fmla="*/ 279400 h 933450"/>
              <a:gd name="connsiteX11" fmla="*/ 1390650 w 1727200"/>
              <a:gd name="connsiteY11" fmla="*/ 298450 h 933450"/>
              <a:gd name="connsiteX12" fmla="*/ 1384300 w 1727200"/>
              <a:gd name="connsiteY12" fmla="*/ 317500 h 933450"/>
              <a:gd name="connsiteX13" fmla="*/ 1365250 w 1727200"/>
              <a:gd name="connsiteY13" fmla="*/ 330200 h 933450"/>
              <a:gd name="connsiteX14" fmla="*/ 1320800 w 1727200"/>
              <a:gd name="connsiteY14" fmla="*/ 374650 h 933450"/>
              <a:gd name="connsiteX15" fmla="*/ 1276350 w 1727200"/>
              <a:gd name="connsiteY15" fmla="*/ 425450 h 933450"/>
              <a:gd name="connsiteX16" fmla="*/ 1238250 w 1727200"/>
              <a:gd name="connsiteY16" fmla="*/ 476250 h 933450"/>
              <a:gd name="connsiteX17" fmla="*/ 1200150 w 1727200"/>
              <a:gd name="connsiteY17" fmla="*/ 514350 h 933450"/>
              <a:gd name="connsiteX18" fmla="*/ 1187450 w 1727200"/>
              <a:gd name="connsiteY18" fmla="*/ 533400 h 933450"/>
              <a:gd name="connsiteX19" fmla="*/ 1149350 w 1727200"/>
              <a:gd name="connsiteY19" fmla="*/ 558800 h 933450"/>
              <a:gd name="connsiteX20" fmla="*/ 1130300 w 1727200"/>
              <a:gd name="connsiteY20" fmla="*/ 577850 h 933450"/>
              <a:gd name="connsiteX21" fmla="*/ 1123950 w 1727200"/>
              <a:gd name="connsiteY21" fmla="*/ 603250 h 933450"/>
              <a:gd name="connsiteX22" fmla="*/ 1054100 w 1727200"/>
              <a:gd name="connsiteY22" fmla="*/ 685800 h 933450"/>
              <a:gd name="connsiteX23" fmla="*/ 1028700 w 1727200"/>
              <a:gd name="connsiteY23" fmla="*/ 711200 h 933450"/>
              <a:gd name="connsiteX24" fmla="*/ 1009650 w 1727200"/>
              <a:gd name="connsiteY24" fmla="*/ 730250 h 933450"/>
              <a:gd name="connsiteX25" fmla="*/ 984250 w 1727200"/>
              <a:gd name="connsiteY25" fmla="*/ 749300 h 933450"/>
              <a:gd name="connsiteX26" fmla="*/ 965200 w 1727200"/>
              <a:gd name="connsiteY26" fmla="*/ 762000 h 933450"/>
              <a:gd name="connsiteX27" fmla="*/ 920750 w 1727200"/>
              <a:gd name="connsiteY27" fmla="*/ 787400 h 933450"/>
              <a:gd name="connsiteX28" fmla="*/ 901700 w 1727200"/>
              <a:gd name="connsiteY28" fmla="*/ 806450 h 933450"/>
              <a:gd name="connsiteX29" fmla="*/ 882650 w 1727200"/>
              <a:gd name="connsiteY29" fmla="*/ 819150 h 933450"/>
              <a:gd name="connsiteX30" fmla="*/ 838200 w 1727200"/>
              <a:gd name="connsiteY30" fmla="*/ 857250 h 933450"/>
              <a:gd name="connsiteX31" fmla="*/ 812800 w 1727200"/>
              <a:gd name="connsiteY31" fmla="*/ 863600 h 933450"/>
              <a:gd name="connsiteX32" fmla="*/ 787400 w 1727200"/>
              <a:gd name="connsiteY32" fmla="*/ 876300 h 933450"/>
              <a:gd name="connsiteX33" fmla="*/ 749300 w 1727200"/>
              <a:gd name="connsiteY33" fmla="*/ 882650 h 933450"/>
              <a:gd name="connsiteX34" fmla="*/ 717550 w 1727200"/>
              <a:gd name="connsiteY34" fmla="*/ 889000 h 933450"/>
              <a:gd name="connsiteX35" fmla="*/ 609600 w 1727200"/>
              <a:gd name="connsiteY35" fmla="*/ 882650 h 933450"/>
              <a:gd name="connsiteX36" fmla="*/ 590550 w 1727200"/>
              <a:gd name="connsiteY36" fmla="*/ 876300 h 933450"/>
              <a:gd name="connsiteX37" fmla="*/ 552450 w 1727200"/>
              <a:gd name="connsiteY37" fmla="*/ 889000 h 933450"/>
              <a:gd name="connsiteX38" fmla="*/ 457200 w 1727200"/>
              <a:gd name="connsiteY38" fmla="*/ 901700 h 933450"/>
              <a:gd name="connsiteX39" fmla="*/ 368300 w 1727200"/>
              <a:gd name="connsiteY39" fmla="*/ 914400 h 933450"/>
              <a:gd name="connsiteX40" fmla="*/ 323850 w 1727200"/>
              <a:gd name="connsiteY40" fmla="*/ 927100 h 933450"/>
              <a:gd name="connsiteX41" fmla="*/ 285750 w 1727200"/>
              <a:gd name="connsiteY41" fmla="*/ 933450 h 933450"/>
              <a:gd name="connsiteX42" fmla="*/ 57150 w 1727200"/>
              <a:gd name="connsiteY42" fmla="*/ 927100 h 933450"/>
              <a:gd name="connsiteX43" fmla="*/ 31750 w 1727200"/>
              <a:gd name="connsiteY43" fmla="*/ 914400 h 933450"/>
              <a:gd name="connsiteX44" fmla="*/ 0 w 1727200"/>
              <a:gd name="connsiteY4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81150 w 1727200"/>
              <a:gd name="connsiteY2" fmla="*/ 95250 h 933450"/>
              <a:gd name="connsiteX3" fmla="*/ 1562100 w 1727200"/>
              <a:gd name="connsiteY3" fmla="*/ 107950 h 933450"/>
              <a:gd name="connsiteX4" fmla="*/ 1543050 w 1727200"/>
              <a:gd name="connsiteY4" fmla="*/ 114300 h 933450"/>
              <a:gd name="connsiteX5" fmla="*/ 1530350 w 1727200"/>
              <a:gd name="connsiteY5" fmla="*/ 133350 h 933450"/>
              <a:gd name="connsiteX6" fmla="*/ 1511300 w 1727200"/>
              <a:gd name="connsiteY6" fmla="*/ 152400 h 933450"/>
              <a:gd name="connsiteX7" fmla="*/ 1460500 w 1727200"/>
              <a:gd name="connsiteY7" fmla="*/ 215900 h 933450"/>
              <a:gd name="connsiteX8" fmla="*/ 1435100 w 1727200"/>
              <a:gd name="connsiteY8" fmla="*/ 254000 h 933450"/>
              <a:gd name="connsiteX9" fmla="*/ 1409700 w 1727200"/>
              <a:gd name="connsiteY9" fmla="*/ 279400 h 933450"/>
              <a:gd name="connsiteX10" fmla="*/ 1390650 w 1727200"/>
              <a:gd name="connsiteY10" fmla="*/ 298450 h 933450"/>
              <a:gd name="connsiteX11" fmla="*/ 1384300 w 1727200"/>
              <a:gd name="connsiteY11" fmla="*/ 317500 h 933450"/>
              <a:gd name="connsiteX12" fmla="*/ 1365250 w 1727200"/>
              <a:gd name="connsiteY12" fmla="*/ 330200 h 933450"/>
              <a:gd name="connsiteX13" fmla="*/ 1320800 w 1727200"/>
              <a:gd name="connsiteY13" fmla="*/ 374650 h 933450"/>
              <a:gd name="connsiteX14" fmla="*/ 1276350 w 1727200"/>
              <a:gd name="connsiteY14" fmla="*/ 425450 h 933450"/>
              <a:gd name="connsiteX15" fmla="*/ 1238250 w 1727200"/>
              <a:gd name="connsiteY15" fmla="*/ 476250 h 933450"/>
              <a:gd name="connsiteX16" fmla="*/ 1200150 w 1727200"/>
              <a:gd name="connsiteY16" fmla="*/ 514350 h 933450"/>
              <a:gd name="connsiteX17" fmla="*/ 1187450 w 1727200"/>
              <a:gd name="connsiteY17" fmla="*/ 533400 h 933450"/>
              <a:gd name="connsiteX18" fmla="*/ 1149350 w 1727200"/>
              <a:gd name="connsiteY18" fmla="*/ 558800 h 933450"/>
              <a:gd name="connsiteX19" fmla="*/ 1130300 w 1727200"/>
              <a:gd name="connsiteY19" fmla="*/ 577850 h 933450"/>
              <a:gd name="connsiteX20" fmla="*/ 1123950 w 1727200"/>
              <a:gd name="connsiteY20" fmla="*/ 603250 h 933450"/>
              <a:gd name="connsiteX21" fmla="*/ 1054100 w 1727200"/>
              <a:gd name="connsiteY21" fmla="*/ 685800 h 933450"/>
              <a:gd name="connsiteX22" fmla="*/ 1028700 w 1727200"/>
              <a:gd name="connsiteY22" fmla="*/ 711200 h 933450"/>
              <a:gd name="connsiteX23" fmla="*/ 1009650 w 1727200"/>
              <a:gd name="connsiteY23" fmla="*/ 730250 h 933450"/>
              <a:gd name="connsiteX24" fmla="*/ 984250 w 1727200"/>
              <a:gd name="connsiteY24" fmla="*/ 749300 h 933450"/>
              <a:gd name="connsiteX25" fmla="*/ 965200 w 1727200"/>
              <a:gd name="connsiteY25" fmla="*/ 762000 h 933450"/>
              <a:gd name="connsiteX26" fmla="*/ 920750 w 1727200"/>
              <a:gd name="connsiteY26" fmla="*/ 787400 h 933450"/>
              <a:gd name="connsiteX27" fmla="*/ 901700 w 1727200"/>
              <a:gd name="connsiteY27" fmla="*/ 806450 h 933450"/>
              <a:gd name="connsiteX28" fmla="*/ 882650 w 1727200"/>
              <a:gd name="connsiteY28" fmla="*/ 819150 h 933450"/>
              <a:gd name="connsiteX29" fmla="*/ 838200 w 1727200"/>
              <a:gd name="connsiteY29" fmla="*/ 857250 h 933450"/>
              <a:gd name="connsiteX30" fmla="*/ 812800 w 1727200"/>
              <a:gd name="connsiteY30" fmla="*/ 863600 h 933450"/>
              <a:gd name="connsiteX31" fmla="*/ 787400 w 1727200"/>
              <a:gd name="connsiteY31" fmla="*/ 876300 h 933450"/>
              <a:gd name="connsiteX32" fmla="*/ 749300 w 1727200"/>
              <a:gd name="connsiteY32" fmla="*/ 882650 h 933450"/>
              <a:gd name="connsiteX33" fmla="*/ 717550 w 1727200"/>
              <a:gd name="connsiteY33" fmla="*/ 889000 h 933450"/>
              <a:gd name="connsiteX34" fmla="*/ 609600 w 1727200"/>
              <a:gd name="connsiteY34" fmla="*/ 882650 h 933450"/>
              <a:gd name="connsiteX35" fmla="*/ 590550 w 1727200"/>
              <a:gd name="connsiteY35" fmla="*/ 876300 h 933450"/>
              <a:gd name="connsiteX36" fmla="*/ 552450 w 1727200"/>
              <a:gd name="connsiteY36" fmla="*/ 889000 h 933450"/>
              <a:gd name="connsiteX37" fmla="*/ 457200 w 1727200"/>
              <a:gd name="connsiteY37" fmla="*/ 901700 h 933450"/>
              <a:gd name="connsiteX38" fmla="*/ 368300 w 1727200"/>
              <a:gd name="connsiteY38" fmla="*/ 914400 h 933450"/>
              <a:gd name="connsiteX39" fmla="*/ 323850 w 1727200"/>
              <a:gd name="connsiteY39" fmla="*/ 927100 h 933450"/>
              <a:gd name="connsiteX40" fmla="*/ 285750 w 1727200"/>
              <a:gd name="connsiteY40" fmla="*/ 933450 h 933450"/>
              <a:gd name="connsiteX41" fmla="*/ 57150 w 1727200"/>
              <a:gd name="connsiteY41" fmla="*/ 927100 h 933450"/>
              <a:gd name="connsiteX42" fmla="*/ 31750 w 1727200"/>
              <a:gd name="connsiteY42" fmla="*/ 914400 h 933450"/>
              <a:gd name="connsiteX43" fmla="*/ 0 w 1727200"/>
              <a:gd name="connsiteY43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81150 w 1727200"/>
              <a:gd name="connsiteY2" fmla="*/ 95250 h 933450"/>
              <a:gd name="connsiteX3" fmla="*/ 1543050 w 1727200"/>
              <a:gd name="connsiteY3" fmla="*/ 114300 h 933450"/>
              <a:gd name="connsiteX4" fmla="*/ 1530350 w 1727200"/>
              <a:gd name="connsiteY4" fmla="*/ 133350 h 933450"/>
              <a:gd name="connsiteX5" fmla="*/ 1511300 w 1727200"/>
              <a:gd name="connsiteY5" fmla="*/ 152400 h 933450"/>
              <a:gd name="connsiteX6" fmla="*/ 1460500 w 1727200"/>
              <a:gd name="connsiteY6" fmla="*/ 215900 h 933450"/>
              <a:gd name="connsiteX7" fmla="*/ 1435100 w 1727200"/>
              <a:gd name="connsiteY7" fmla="*/ 254000 h 933450"/>
              <a:gd name="connsiteX8" fmla="*/ 1409700 w 1727200"/>
              <a:gd name="connsiteY8" fmla="*/ 279400 h 933450"/>
              <a:gd name="connsiteX9" fmla="*/ 1390650 w 1727200"/>
              <a:gd name="connsiteY9" fmla="*/ 298450 h 933450"/>
              <a:gd name="connsiteX10" fmla="*/ 1384300 w 1727200"/>
              <a:gd name="connsiteY10" fmla="*/ 317500 h 933450"/>
              <a:gd name="connsiteX11" fmla="*/ 1365250 w 1727200"/>
              <a:gd name="connsiteY11" fmla="*/ 330200 h 933450"/>
              <a:gd name="connsiteX12" fmla="*/ 1320800 w 1727200"/>
              <a:gd name="connsiteY12" fmla="*/ 374650 h 933450"/>
              <a:gd name="connsiteX13" fmla="*/ 1276350 w 1727200"/>
              <a:gd name="connsiteY13" fmla="*/ 425450 h 933450"/>
              <a:gd name="connsiteX14" fmla="*/ 1238250 w 1727200"/>
              <a:gd name="connsiteY14" fmla="*/ 476250 h 933450"/>
              <a:gd name="connsiteX15" fmla="*/ 1200150 w 1727200"/>
              <a:gd name="connsiteY15" fmla="*/ 514350 h 933450"/>
              <a:gd name="connsiteX16" fmla="*/ 1187450 w 1727200"/>
              <a:gd name="connsiteY16" fmla="*/ 533400 h 933450"/>
              <a:gd name="connsiteX17" fmla="*/ 1149350 w 1727200"/>
              <a:gd name="connsiteY17" fmla="*/ 558800 h 933450"/>
              <a:gd name="connsiteX18" fmla="*/ 1130300 w 1727200"/>
              <a:gd name="connsiteY18" fmla="*/ 577850 h 933450"/>
              <a:gd name="connsiteX19" fmla="*/ 1123950 w 1727200"/>
              <a:gd name="connsiteY19" fmla="*/ 603250 h 933450"/>
              <a:gd name="connsiteX20" fmla="*/ 1054100 w 1727200"/>
              <a:gd name="connsiteY20" fmla="*/ 685800 h 933450"/>
              <a:gd name="connsiteX21" fmla="*/ 1028700 w 1727200"/>
              <a:gd name="connsiteY21" fmla="*/ 711200 h 933450"/>
              <a:gd name="connsiteX22" fmla="*/ 1009650 w 1727200"/>
              <a:gd name="connsiteY22" fmla="*/ 730250 h 933450"/>
              <a:gd name="connsiteX23" fmla="*/ 984250 w 1727200"/>
              <a:gd name="connsiteY23" fmla="*/ 749300 h 933450"/>
              <a:gd name="connsiteX24" fmla="*/ 965200 w 1727200"/>
              <a:gd name="connsiteY24" fmla="*/ 762000 h 933450"/>
              <a:gd name="connsiteX25" fmla="*/ 920750 w 1727200"/>
              <a:gd name="connsiteY25" fmla="*/ 787400 h 933450"/>
              <a:gd name="connsiteX26" fmla="*/ 901700 w 1727200"/>
              <a:gd name="connsiteY26" fmla="*/ 806450 h 933450"/>
              <a:gd name="connsiteX27" fmla="*/ 882650 w 1727200"/>
              <a:gd name="connsiteY27" fmla="*/ 819150 h 933450"/>
              <a:gd name="connsiteX28" fmla="*/ 838200 w 1727200"/>
              <a:gd name="connsiteY28" fmla="*/ 857250 h 933450"/>
              <a:gd name="connsiteX29" fmla="*/ 812800 w 1727200"/>
              <a:gd name="connsiteY29" fmla="*/ 863600 h 933450"/>
              <a:gd name="connsiteX30" fmla="*/ 787400 w 1727200"/>
              <a:gd name="connsiteY30" fmla="*/ 876300 h 933450"/>
              <a:gd name="connsiteX31" fmla="*/ 749300 w 1727200"/>
              <a:gd name="connsiteY31" fmla="*/ 882650 h 933450"/>
              <a:gd name="connsiteX32" fmla="*/ 717550 w 1727200"/>
              <a:gd name="connsiteY32" fmla="*/ 889000 h 933450"/>
              <a:gd name="connsiteX33" fmla="*/ 609600 w 1727200"/>
              <a:gd name="connsiteY33" fmla="*/ 882650 h 933450"/>
              <a:gd name="connsiteX34" fmla="*/ 590550 w 1727200"/>
              <a:gd name="connsiteY34" fmla="*/ 876300 h 933450"/>
              <a:gd name="connsiteX35" fmla="*/ 552450 w 1727200"/>
              <a:gd name="connsiteY35" fmla="*/ 889000 h 933450"/>
              <a:gd name="connsiteX36" fmla="*/ 457200 w 1727200"/>
              <a:gd name="connsiteY36" fmla="*/ 901700 h 933450"/>
              <a:gd name="connsiteX37" fmla="*/ 368300 w 1727200"/>
              <a:gd name="connsiteY37" fmla="*/ 914400 h 933450"/>
              <a:gd name="connsiteX38" fmla="*/ 323850 w 1727200"/>
              <a:gd name="connsiteY38" fmla="*/ 927100 h 933450"/>
              <a:gd name="connsiteX39" fmla="*/ 285750 w 1727200"/>
              <a:gd name="connsiteY39" fmla="*/ 933450 h 933450"/>
              <a:gd name="connsiteX40" fmla="*/ 57150 w 1727200"/>
              <a:gd name="connsiteY40" fmla="*/ 927100 h 933450"/>
              <a:gd name="connsiteX41" fmla="*/ 31750 w 1727200"/>
              <a:gd name="connsiteY41" fmla="*/ 914400 h 933450"/>
              <a:gd name="connsiteX42" fmla="*/ 0 w 1727200"/>
              <a:gd name="connsiteY4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43050 w 1727200"/>
              <a:gd name="connsiteY2" fmla="*/ 114300 h 933450"/>
              <a:gd name="connsiteX3" fmla="*/ 1530350 w 1727200"/>
              <a:gd name="connsiteY3" fmla="*/ 133350 h 933450"/>
              <a:gd name="connsiteX4" fmla="*/ 1511300 w 1727200"/>
              <a:gd name="connsiteY4" fmla="*/ 152400 h 933450"/>
              <a:gd name="connsiteX5" fmla="*/ 1460500 w 1727200"/>
              <a:gd name="connsiteY5" fmla="*/ 215900 h 933450"/>
              <a:gd name="connsiteX6" fmla="*/ 1435100 w 1727200"/>
              <a:gd name="connsiteY6" fmla="*/ 254000 h 933450"/>
              <a:gd name="connsiteX7" fmla="*/ 1409700 w 1727200"/>
              <a:gd name="connsiteY7" fmla="*/ 279400 h 933450"/>
              <a:gd name="connsiteX8" fmla="*/ 1390650 w 1727200"/>
              <a:gd name="connsiteY8" fmla="*/ 298450 h 933450"/>
              <a:gd name="connsiteX9" fmla="*/ 1384300 w 1727200"/>
              <a:gd name="connsiteY9" fmla="*/ 317500 h 933450"/>
              <a:gd name="connsiteX10" fmla="*/ 1365250 w 1727200"/>
              <a:gd name="connsiteY10" fmla="*/ 330200 h 933450"/>
              <a:gd name="connsiteX11" fmla="*/ 1320800 w 1727200"/>
              <a:gd name="connsiteY11" fmla="*/ 374650 h 933450"/>
              <a:gd name="connsiteX12" fmla="*/ 1276350 w 1727200"/>
              <a:gd name="connsiteY12" fmla="*/ 425450 h 933450"/>
              <a:gd name="connsiteX13" fmla="*/ 1238250 w 1727200"/>
              <a:gd name="connsiteY13" fmla="*/ 476250 h 933450"/>
              <a:gd name="connsiteX14" fmla="*/ 1200150 w 1727200"/>
              <a:gd name="connsiteY14" fmla="*/ 514350 h 933450"/>
              <a:gd name="connsiteX15" fmla="*/ 1187450 w 1727200"/>
              <a:gd name="connsiteY15" fmla="*/ 533400 h 933450"/>
              <a:gd name="connsiteX16" fmla="*/ 1149350 w 1727200"/>
              <a:gd name="connsiteY16" fmla="*/ 558800 h 933450"/>
              <a:gd name="connsiteX17" fmla="*/ 1130300 w 1727200"/>
              <a:gd name="connsiteY17" fmla="*/ 577850 h 933450"/>
              <a:gd name="connsiteX18" fmla="*/ 1123950 w 1727200"/>
              <a:gd name="connsiteY18" fmla="*/ 603250 h 933450"/>
              <a:gd name="connsiteX19" fmla="*/ 1054100 w 1727200"/>
              <a:gd name="connsiteY19" fmla="*/ 685800 h 933450"/>
              <a:gd name="connsiteX20" fmla="*/ 1028700 w 1727200"/>
              <a:gd name="connsiteY20" fmla="*/ 711200 h 933450"/>
              <a:gd name="connsiteX21" fmla="*/ 1009650 w 1727200"/>
              <a:gd name="connsiteY21" fmla="*/ 730250 h 933450"/>
              <a:gd name="connsiteX22" fmla="*/ 984250 w 1727200"/>
              <a:gd name="connsiteY22" fmla="*/ 749300 h 933450"/>
              <a:gd name="connsiteX23" fmla="*/ 965200 w 1727200"/>
              <a:gd name="connsiteY23" fmla="*/ 762000 h 933450"/>
              <a:gd name="connsiteX24" fmla="*/ 920750 w 1727200"/>
              <a:gd name="connsiteY24" fmla="*/ 787400 h 933450"/>
              <a:gd name="connsiteX25" fmla="*/ 901700 w 1727200"/>
              <a:gd name="connsiteY25" fmla="*/ 806450 h 933450"/>
              <a:gd name="connsiteX26" fmla="*/ 882650 w 1727200"/>
              <a:gd name="connsiteY26" fmla="*/ 819150 h 933450"/>
              <a:gd name="connsiteX27" fmla="*/ 838200 w 1727200"/>
              <a:gd name="connsiteY27" fmla="*/ 857250 h 933450"/>
              <a:gd name="connsiteX28" fmla="*/ 812800 w 1727200"/>
              <a:gd name="connsiteY28" fmla="*/ 863600 h 933450"/>
              <a:gd name="connsiteX29" fmla="*/ 787400 w 1727200"/>
              <a:gd name="connsiteY29" fmla="*/ 876300 h 933450"/>
              <a:gd name="connsiteX30" fmla="*/ 749300 w 1727200"/>
              <a:gd name="connsiteY30" fmla="*/ 882650 h 933450"/>
              <a:gd name="connsiteX31" fmla="*/ 717550 w 1727200"/>
              <a:gd name="connsiteY31" fmla="*/ 889000 h 933450"/>
              <a:gd name="connsiteX32" fmla="*/ 609600 w 1727200"/>
              <a:gd name="connsiteY32" fmla="*/ 882650 h 933450"/>
              <a:gd name="connsiteX33" fmla="*/ 590550 w 1727200"/>
              <a:gd name="connsiteY33" fmla="*/ 876300 h 933450"/>
              <a:gd name="connsiteX34" fmla="*/ 552450 w 1727200"/>
              <a:gd name="connsiteY34" fmla="*/ 889000 h 933450"/>
              <a:gd name="connsiteX35" fmla="*/ 457200 w 1727200"/>
              <a:gd name="connsiteY35" fmla="*/ 901700 h 933450"/>
              <a:gd name="connsiteX36" fmla="*/ 368300 w 1727200"/>
              <a:gd name="connsiteY36" fmla="*/ 914400 h 933450"/>
              <a:gd name="connsiteX37" fmla="*/ 323850 w 1727200"/>
              <a:gd name="connsiteY37" fmla="*/ 927100 h 933450"/>
              <a:gd name="connsiteX38" fmla="*/ 285750 w 1727200"/>
              <a:gd name="connsiteY38" fmla="*/ 933450 h 933450"/>
              <a:gd name="connsiteX39" fmla="*/ 57150 w 1727200"/>
              <a:gd name="connsiteY39" fmla="*/ 927100 h 933450"/>
              <a:gd name="connsiteX40" fmla="*/ 31750 w 1727200"/>
              <a:gd name="connsiteY40" fmla="*/ 914400 h 933450"/>
              <a:gd name="connsiteX41" fmla="*/ 0 w 1727200"/>
              <a:gd name="connsiteY4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30350 w 1727200"/>
              <a:gd name="connsiteY2" fmla="*/ 133350 h 933450"/>
              <a:gd name="connsiteX3" fmla="*/ 1511300 w 1727200"/>
              <a:gd name="connsiteY3" fmla="*/ 152400 h 933450"/>
              <a:gd name="connsiteX4" fmla="*/ 1460500 w 1727200"/>
              <a:gd name="connsiteY4" fmla="*/ 215900 h 933450"/>
              <a:gd name="connsiteX5" fmla="*/ 1435100 w 1727200"/>
              <a:gd name="connsiteY5" fmla="*/ 254000 h 933450"/>
              <a:gd name="connsiteX6" fmla="*/ 1409700 w 1727200"/>
              <a:gd name="connsiteY6" fmla="*/ 279400 h 933450"/>
              <a:gd name="connsiteX7" fmla="*/ 1390650 w 1727200"/>
              <a:gd name="connsiteY7" fmla="*/ 298450 h 933450"/>
              <a:gd name="connsiteX8" fmla="*/ 1384300 w 1727200"/>
              <a:gd name="connsiteY8" fmla="*/ 317500 h 933450"/>
              <a:gd name="connsiteX9" fmla="*/ 1365250 w 1727200"/>
              <a:gd name="connsiteY9" fmla="*/ 330200 h 933450"/>
              <a:gd name="connsiteX10" fmla="*/ 1320800 w 1727200"/>
              <a:gd name="connsiteY10" fmla="*/ 374650 h 933450"/>
              <a:gd name="connsiteX11" fmla="*/ 1276350 w 1727200"/>
              <a:gd name="connsiteY11" fmla="*/ 425450 h 933450"/>
              <a:gd name="connsiteX12" fmla="*/ 1238250 w 1727200"/>
              <a:gd name="connsiteY12" fmla="*/ 476250 h 933450"/>
              <a:gd name="connsiteX13" fmla="*/ 1200150 w 1727200"/>
              <a:gd name="connsiteY13" fmla="*/ 514350 h 933450"/>
              <a:gd name="connsiteX14" fmla="*/ 1187450 w 1727200"/>
              <a:gd name="connsiteY14" fmla="*/ 533400 h 933450"/>
              <a:gd name="connsiteX15" fmla="*/ 1149350 w 1727200"/>
              <a:gd name="connsiteY15" fmla="*/ 558800 h 933450"/>
              <a:gd name="connsiteX16" fmla="*/ 1130300 w 1727200"/>
              <a:gd name="connsiteY16" fmla="*/ 577850 h 933450"/>
              <a:gd name="connsiteX17" fmla="*/ 1123950 w 1727200"/>
              <a:gd name="connsiteY17" fmla="*/ 603250 h 933450"/>
              <a:gd name="connsiteX18" fmla="*/ 1054100 w 1727200"/>
              <a:gd name="connsiteY18" fmla="*/ 685800 h 933450"/>
              <a:gd name="connsiteX19" fmla="*/ 1028700 w 1727200"/>
              <a:gd name="connsiteY19" fmla="*/ 711200 h 933450"/>
              <a:gd name="connsiteX20" fmla="*/ 1009650 w 1727200"/>
              <a:gd name="connsiteY20" fmla="*/ 730250 h 933450"/>
              <a:gd name="connsiteX21" fmla="*/ 984250 w 1727200"/>
              <a:gd name="connsiteY21" fmla="*/ 749300 h 933450"/>
              <a:gd name="connsiteX22" fmla="*/ 965200 w 1727200"/>
              <a:gd name="connsiteY22" fmla="*/ 762000 h 933450"/>
              <a:gd name="connsiteX23" fmla="*/ 920750 w 1727200"/>
              <a:gd name="connsiteY23" fmla="*/ 787400 h 933450"/>
              <a:gd name="connsiteX24" fmla="*/ 901700 w 1727200"/>
              <a:gd name="connsiteY24" fmla="*/ 806450 h 933450"/>
              <a:gd name="connsiteX25" fmla="*/ 882650 w 1727200"/>
              <a:gd name="connsiteY25" fmla="*/ 819150 h 933450"/>
              <a:gd name="connsiteX26" fmla="*/ 838200 w 1727200"/>
              <a:gd name="connsiteY26" fmla="*/ 857250 h 933450"/>
              <a:gd name="connsiteX27" fmla="*/ 812800 w 1727200"/>
              <a:gd name="connsiteY27" fmla="*/ 863600 h 933450"/>
              <a:gd name="connsiteX28" fmla="*/ 787400 w 1727200"/>
              <a:gd name="connsiteY28" fmla="*/ 876300 h 933450"/>
              <a:gd name="connsiteX29" fmla="*/ 749300 w 1727200"/>
              <a:gd name="connsiteY29" fmla="*/ 882650 h 933450"/>
              <a:gd name="connsiteX30" fmla="*/ 717550 w 1727200"/>
              <a:gd name="connsiteY30" fmla="*/ 889000 h 933450"/>
              <a:gd name="connsiteX31" fmla="*/ 609600 w 1727200"/>
              <a:gd name="connsiteY31" fmla="*/ 882650 h 933450"/>
              <a:gd name="connsiteX32" fmla="*/ 590550 w 1727200"/>
              <a:gd name="connsiteY32" fmla="*/ 876300 h 933450"/>
              <a:gd name="connsiteX33" fmla="*/ 552450 w 1727200"/>
              <a:gd name="connsiteY33" fmla="*/ 889000 h 933450"/>
              <a:gd name="connsiteX34" fmla="*/ 457200 w 1727200"/>
              <a:gd name="connsiteY34" fmla="*/ 901700 h 933450"/>
              <a:gd name="connsiteX35" fmla="*/ 368300 w 1727200"/>
              <a:gd name="connsiteY35" fmla="*/ 914400 h 933450"/>
              <a:gd name="connsiteX36" fmla="*/ 323850 w 1727200"/>
              <a:gd name="connsiteY36" fmla="*/ 927100 h 933450"/>
              <a:gd name="connsiteX37" fmla="*/ 285750 w 1727200"/>
              <a:gd name="connsiteY37" fmla="*/ 933450 h 933450"/>
              <a:gd name="connsiteX38" fmla="*/ 57150 w 1727200"/>
              <a:gd name="connsiteY38" fmla="*/ 927100 h 933450"/>
              <a:gd name="connsiteX39" fmla="*/ 31750 w 1727200"/>
              <a:gd name="connsiteY39" fmla="*/ 914400 h 933450"/>
              <a:gd name="connsiteX40" fmla="*/ 0 w 1727200"/>
              <a:gd name="connsiteY40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11300 w 1727200"/>
              <a:gd name="connsiteY2" fmla="*/ 152400 h 933450"/>
              <a:gd name="connsiteX3" fmla="*/ 1460500 w 1727200"/>
              <a:gd name="connsiteY3" fmla="*/ 215900 h 933450"/>
              <a:gd name="connsiteX4" fmla="*/ 1435100 w 1727200"/>
              <a:gd name="connsiteY4" fmla="*/ 254000 h 933450"/>
              <a:gd name="connsiteX5" fmla="*/ 1409700 w 1727200"/>
              <a:gd name="connsiteY5" fmla="*/ 279400 h 933450"/>
              <a:gd name="connsiteX6" fmla="*/ 1390650 w 1727200"/>
              <a:gd name="connsiteY6" fmla="*/ 298450 h 933450"/>
              <a:gd name="connsiteX7" fmla="*/ 1384300 w 1727200"/>
              <a:gd name="connsiteY7" fmla="*/ 317500 h 933450"/>
              <a:gd name="connsiteX8" fmla="*/ 1365250 w 1727200"/>
              <a:gd name="connsiteY8" fmla="*/ 330200 h 933450"/>
              <a:gd name="connsiteX9" fmla="*/ 1320800 w 1727200"/>
              <a:gd name="connsiteY9" fmla="*/ 374650 h 933450"/>
              <a:gd name="connsiteX10" fmla="*/ 1276350 w 1727200"/>
              <a:gd name="connsiteY10" fmla="*/ 425450 h 933450"/>
              <a:gd name="connsiteX11" fmla="*/ 1238250 w 1727200"/>
              <a:gd name="connsiteY11" fmla="*/ 476250 h 933450"/>
              <a:gd name="connsiteX12" fmla="*/ 1200150 w 1727200"/>
              <a:gd name="connsiteY12" fmla="*/ 514350 h 933450"/>
              <a:gd name="connsiteX13" fmla="*/ 1187450 w 1727200"/>
              <a:gd name="connsiteY13" fmla="*/ 533400 h 933450"/>
              <a:gd name="connsiteX14" fmla="*/ 1149350 w 1727200"/>
              <a:gd name="connsiteY14" fmla="*/ 558800 h 933450"/>
              <a:gd name="connsiteX15" fmla="*/ 1130300 w 1727200"/>
              <a:gd name="connsiteY15" fmla="*/ 577850 h 933450"/>
              <a:gd name="connsiteX16" fmla="*/ 1123950 w 1727200"/>
              <a:gd name="connsiteY16" fmla="*/ 603250 h 933450"/>
              <a:gd name="connsiteX17" fmla="*/ 1054100 w 1727200"/>
              <a:gd name="connsiteY17" fmla="*/ 685800 h 933450"/>
              <a:gd name="connsiteX18" fmla="*/ 1028700 w 1727200"/>
              <a:gd name="connsiteY18" fmla="*/ 711200 h 933450"/>
              <a:gd name="connsiteX19" fmla="*/ 1009650 w 1727200"/>
              <a:gd name="connsiteY19" fmla="*/ 730250 h 933450"/>
              <a:gd name="connsiteX20" fmla="*/ 984250 w 1727200"/>
              <a:gd name="connsiteY20" fmla="*/ 749300 h 933450"/>
              <a:gd name="connsiteX21" fmla="*/ 965200 w 1727200"/>
              <a:gd name="connsiteY21" fmla="*/ 762000 h 933450"/>
              <a:gd name="connsiteX22" fmla="*/ 920750 w 1727200"/>
              <a:gd name="connsiteY22" fmla="*/ 787400 h 933450"/>
              <a:gd name="connsiteX23" fmla="*/ 901700 w 1727200"/>
              <a:gd name="connsiteY23" fmla="*/ 806450 h 933450"/>
              <a:gd name="connsiteX24" fmla="*/ 882650 w 1727200"/>
              <a:gd name="connsiteY24" fmla="*/ 819150 h 933450"/>
              <a:gd name="connsiteX25" fmla="*/ 838200 w 1727200"/>
              <a:gd name="connsiteY25" fmla="*/ 857250 h 933450"/>
              <a:gd name="connsiteX26" fmla="*/ 812800 w 1727200"/>
              <a:gd name="connsiteY26" fmla="*/ 863600 h 933450"/>
              <a:gd name="connsiteX27" fmla="*/ 787400 w 1727200"/>
              <a:gd name="connsiteY27" fmla="*/ 876300 h 933450"/>
              <a:gd name="connsiteX28" fmla="*/ 749300 w 1727200"/>
              <a:gd name="connsiteY28" fmla="*/ 882650 h 933450"/>
              <a:gd name="connsiteX29" fmla="*/ 717550 w 1727200"/>
              <a:gd name="connsiteY29" fmla="*/ 889000 h 933450"/>
              <a:gd name="connsiteX30" fmla="*/ 609600 w 1727200"/>
              <a:gd name="connsiteY30" fmla="*/ 882650 h 933450"/>
              <a:gd name="connsiteX31" fmla="*/ 590550 w 1727200"/>
              <a:gd name="connsiteY31" fmla="*/ 876300 h 933450"/>
              <a:gd name="connsiteX32" fmla="*/ 552450 w 1727200"/>
              <a:gd name="connsiteY32" fmla="*/ 889000 h 933450"/>
              <a:gd name="connsiteX33" fmla="*/ 457200 w 1727200"/>
              <a:gd name="connsiteY33" fmla="*/ 901700 h 933450"/>
              <a:gd name="connsiteX34" fmla="*/ 368300 w 1727200"/>
              <a:gd name="connsiteY34" fmla="*/ 914400 h 933450"/>
              <a:gd name="connsiteX35" fmla="*/ 323850 w 1727200"/>
              <a:gd name="connsiteY35" fmla="*/ 927100 h 933450"/>
              <a:gd name="connsiteX36" fmla="*/ 285750 w 1727200"/>
              <a:gd name="connsiteY36" fmla="*/ 933450 h 933450"/>
              <a:gd name="connsiteX37" fmla="*/ 57150 w 1727200"/>
              <a:gd name="connsiteY37" fmla="*/ 927100 h 933450"/>
              <a:gd name="connsiteX38" fmla="*/ 31750 w 1727200"/>
              <a:gd name="connsiteY38" fmla="*/ 914400 h 933450"/>
              <a:gd name="connsiteX39" fmla="*/ 0 w 1727200"/>
              <a:gd name="connsiteY39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460500 w 1727200"/>
              <a:gd name="connsiteY2" fmla="*/ 215900 h 933450"/>
              <a:gd name="connsiteX3" fmla="*/ 1435100 w 1727200"/>
              <a:gd name="connsiteY3" fmla="*/ 254000 h 933450"/>
              <a:gd name="connsiteX4" fmla="*/ 1409700 w 1727200"/>
              <a:gd name="connsiteY4" fmla="*/ 279400 h 933450"/>
              <a:gd name="connsiteX5" fmla="*/ 1390650 w 1727200"/>
              <a:gd name="connsiteY5" fmla="*/ 298450 h 933450"/>
              <a:gd name="connsiteX6" fmla="*/ 1384300 w 1727200"/>
              <a:gd name="connsiteY6" fmla="*/ 317500 h 933450"/>
              <a:gd name="connsiteX7" fmla="*/ 1365250 w 1727200"/>
              <a:gd name="connsiteY7" fmla="*/ 330200 h 933450"/>
              <a:gd name="connsiteX8" fmla="*/ 1320800 w 1727200"/>
              <a:gd name="connsiteY8" fmla="*/ 374650 h 933450"/>
              <a:gd name="connsiteX9" fmla="*/ 1276350 w 1727200"/>
              <a:gd name="connsiteY9" fmla="*/ 425450 h 933450"/>
              <a:gd name="connsiteX10" fmla="*/ 1238250 w 1727200"/>
              <a:gd name="connsiteY10" fmla="*/ 476250 h 933450"/>
              <a:gd name="connsiteX11" fmla="*/ 1200150 w 1727200"/>
              <a:gd name="connsiteY11" fmla="*/ 514350 h 933450"/>
              <a:gd name="connsiteX12" fmla="*/ 1187450 w 1727200"/>
              <a:gd name="connsiteY12" fmla="*/ 533400 h 933450"/>
              <a:gd name="connsiteX13" fmla="*/ 1149350 w 1727200"/>
              <a:gd name="connsiteY13" fmla="*/ 558800 h 933450"/>
              <a:gd name="connsiteX14" fmla="*/ 1130300 w 1727200"/>
              <a:gd name="connsiteY14" fmla="*/ 577850 h 933450"/>
              <a:gd name="connsiteX15" fmla="*/ 1123950 w 1727200"/>
              <a:gd name="connsiteY15" fmla="*/ 603250 h 933450"/>
              <a:gd name="connsiteX16" fmla="*/ 1054100 w 1727200"/>
              <a:gd name="connsiteY16" fmla="*/ 685800 h 933450"/>
              <a:gd name="connsiteX17" fmla="*/ 1028700 w 1727200"/>
              <a:gd name="connsiteY17" fmla="*/ 711200 h 933450"/>
              <a:gd name="connsiteX18" fmla="*/ 1009650 w 1727200"/>
              <a:gd name="connsiteY18" fmla="*/ 730250 h 933450"/>
              <a:gd name="connsiteX19" fmla="*/ 984250 w 1727200"/>
              <a:gd name="connsiteY19" fmla="*/ 749300 h 933450"/>
              <a:gd name="connsiteX20" fmla="*/ 965200 w 1727200"/>
              <a:gd name="connsiteY20" fmla="*/ 762000 h 933450"/>
              <a:gd name="connsiteX21" fmla="*/ 920750 w 1727200"/>
              <a:gd name="connsiteY21" fmla="*/ 787400 h 933450"/>
              <a:gd name="connsiteX22" fmla="*/ 901700 w 1727200"/>
              <a:gd name="connsiteY22" fmla="*/ 806450 h 933450"/>
              <a:gd name="connsiteX23" fmla="*/ 882650 w 1727200"/>
              <a:gd name="connsiteY23" fmla="*/ 819150 h 933450"/>
              <a:gd name="connsiteX24" fmla="*/ 838200 w 1727200"/>
              <a:gd name="connsiteY24" fmla="*/ 857250 h 933450"/>
              <a:gd name="connsiteX25" fmla="*/ 812800 w 1727200"/>
              <a:gd name="connsiteY25" fmla="*/ 863600 h 933450"/>
              <a:gd name="connsiteX26" fmla="*/ 787400 w 1727200"/>
              <a:gd name="connsiteY26" fmla="*/ 876300 h 933450"/>
              <a:gd name="connsiteX27" fmla="*/ 749300 w 1727200"/>
              <a:gd name="connsiteY27" fmla="*/ 882650 h 933450"/>
              <a:gd name="connsiteX28" fmla="*/ 717550 w 1727200"/>
              <a:gd name="connsiteY28" fmla="*/ 889000 h 933450"/>
              <a:gd name="connsiteX29" fmla="*/ 609600 w 1727200"/>
              <a:gd name="connsiteY29" fmla="*/ 882650 h 933450"/>
              <a:gd name="connsiteX30" fmla="*/ 590550 w 1727200"/>
              <a:gd name="connsiteY30" fmla="*/ 876300 h 933450"/>
              <a:gd name="connsiteX31" fmla="*/ 552450 w 1727200"/>
              <a:gd name="connsiteY31" fmla="*/ 889000 h 933450"/>
              <a:gd name="connsiteX32" fmla="*/ 457200 w 1727200"/>
              <a:gd name="connsiteY32" fmla="*/ 901700 h 933450"/>
              <a:gd name="connsiteX33" fmla="*/ 368300 w 1727200"/>
              <a:gd name="connsiteY33" fmla="*/ 914400 h 933450"/>
              <a:gd name="connsiteX34" fmla="*/ 323850 w 1727200"/>
              <a:gd name="connsiteY34" fmla="*/ 927100 h 933450"/>
              <a:gd name="connsiteX35" fmla="*/ 285750 w 1727200"/>
              <a:gd name="connsiteY35" fmla="*/ 933450 h 933450"/>
              <a:gd name="connsiteX36" fmla="*/ 57150 w 1727200"/>
              <a:gd name="connsiteY36" fmla="*/ 927100 h 933450"/>
              <a:gd name="connsiteX37" fmla="*/ 31750 w 1727200"/>
              <a:gd name="connsiteY37" fmla="*/ 914400 h 933450"/>
              <a:gd name="connsiteX38" fmla="*/ 0 w 1727200"/>
              <a:gd name="connsiteY38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435100 w 1727200"/>
              <a:gd name="connsiteY2" fmla="*/ 254000 h 933450"/>
              <a:gd name="connsiteX3" fmla="*/ 1409700 w 1727200"/>
              <a:gd name="connsiteY3" fmla="*/ 279400 h 933450"/>
              <a:gd name="connsiteX4" fmla="*/ 1390650 w 1727200"/>
              <a:gd name="connsiteY4" fmla="*/ 298450 h 933450"/>
              <a:gd name="connsiteX5" fmla="*/ 1384300 w 1727200"/>
              <a:gd name="connsiteY5" fmla="*/ 317500 h 933450"/>
              <a:gd name="connsiteX6" fmla="*/ 1365250 w 1727200"/>
              <a:gd name="connsiteY6" fmla="*/ 330200 h 933450"/>
              <a:gd name="connsiteX7" fmla="*/ 1320800 w 1727200"/>
              <a:gd name="connsiteY7" fmla="*/ 374650 h 933450"/>
              <a:gd name="connsiteX8" fmla="*/ 1276350 w 1727200"/>
              <a:gd name="connsiteY8" fmla="*/ 425450 h 933450"/>
              <a:gd name="connsiteX9" fmla="*/ 1238250 w 1727200"/>
              <a:gd name="connsiteY9" fmla="*/ 476250 h 933450"/>
              <a:gd name="connsiteX10" fmla="*/ 1200150 w 1727200"/>
              <a:gd name="connsiteY10" fmla="*/ 514350 h 933450"/>
              <a:gd name="connsiteX11" fmla="*/ 1187450 w 1727200"/>
              <a:gd name="connsiteY11" fmla="*/ 533400 h 933450"/>
              <a:gd name="connsiteX12" fmla="*/ 1149350 w 1727200"/>
              <a:gd name="connsiteY12" fmla="*/ 558800 h 933450"/>
              <a:gd name="connsiteX13" fmla="*/ 1130300 w 1727200"/>
              <a:gd name="connsiteY13" fmla="*/ 577850 h 933450"/>
              <a:gd name="connsiteX14" fmla="*/ 1123950 w 1727200"/>
              <a:gd name="connsiteY14" fmla="*/ 603250 h 933450"/>
              <a:gd name="connsiteX15" fmla="*/ 1054100 w 1727200"/>
              <a:gd name="connsiteY15" fmla="*/ 685800 h 933450"/>
              <a:gd name="connsiteX16" fmla="*/ 1028700 w 1727200"/>
              <a:gd name="connsiteY16" fmla="*/ 711200 h 933450"/>
              <a:gd name="connsiteX17" fmla="*/ 1009650 w 1727200"/>
              <a:gd name="connsiteY17" fmla="*/ 730250 h 933450"/>
              <a:gd name="connsiteX18" fmla="*/ 984250 w 1727200"/>
              <a:gd name="connsiteY18" fmla="*/ 749300 h 933450"/>
              <a:gd name="connsiteX19" fmla="*/ 965200 w 1727200"/>
              <a:gd name="connsiteY19" fmla="*/ 762000 h 933450"/>
              <a:gd name="connsiteX20" fmla="*/ 920750 w 1727200"/>
              <a:gd name="connsiteY20" fmla="*/ 787400 h 933450"/>
              <a:gd name="connsiteX21" fmla="*/ 901700 w 1727200"/>
              <a:gd name="connsiteY21" fmla="*/ 806450 h 933450"/>
              <a:gd name="connsiteX22" fmla="*/ 882650 w 1727200"/>
              <a:gd name="connsiteY22" fmla="*/ 819150 h 933450"/>
              <a:gd name="connsiteX23" fmla="*/ 838200 w 1727200"/>
              <a:gd name="connsiteY23" fmla="*/ 857250 h 933450"/>
              <a:gd name="connsiteX24" fmla="*/ 812800 w 1727200"/>
              <a:gd name="connsiteY24" fmla="*/ 863600 h 933450"/>
              <a:gd name="connsiteX25" fmla="*/ 787400 w 1727200"/>
              <a:gd name="connsiteY25" fmla="*/ 876300 h 933450"/>
              <a:gd name="connsiteX26" fmla="*/ 749300 w 1727200"/>
              <a:gd name="connsiteY26" fmla="*/ 882650 h 933450"/>
              <a:gd name="connsiteX27" fmla="*/ 717550 w 1727200"/>
              <a:gd name="connsiteY27" fmla="*/ 889000 h 933450"/>
              <a:gd name="connsiteX28" fmla="*/ 609600 w 1727200"/>
              <a:gd name="connsiteY28" fmla="*/ 882650 h 933450"/>
              <a:gd name="connsiteX29" fmla="*/ 590550 w 1727200"/>
              <a:gd name="connsiteY29" fmla="*/ 876300 h 933450"/>
              <a:gd name="connsiteX30" fmla="*/ 552450 w 1727200"/>
              <a:gd name="connsiteY30" fmla="*/ 889000 h 933450"/>
              <a:gd name="connsiteX31" fmla="*/ 457200 w 1727200"/>
              <a:gd name="connsiteY31" fmla="*/ 901700 h 933450"/>
              <a:gd name="connsiteX32" fmla="*/ 368300 w 1727200"/>
              <a:gd name="connsiteY32" fmla="*/ 914400 h 933450"/>
              <a:gd name="connsiteX33" fmla="*/ 323850 w 1727200"/>
              <a:gd name="connsiteY33" fmla="*/ 927100 h 933450"/>
              <a:gd name="connsiteX34" fmla="*/ 285750 w 1727200"/>
              <a:gd name="connsiteY34" fmla="*/ 933450 h 933450"/>
              <a:gd name="connsiteX35" fmla="*/ 57150 w 1727200"/>
              <a:gd name="connsiteY35" fmla="*/ 927100 h 933450"/>
              <a:gd name="connsiteX36" fmla="*/ 31750 w 1727200"/>
              <a:gd name="connsiteY36" fmla="*/ 914400 h 933450"/>
              <a:gd name="connsiteX37" fmla="*/ 0 w 1727200"/>
              <a:gd name="connsiteY37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409700 w 1727200"/>
              <a:gd name="connsiteY2" fmla="*/ 279400 h 933450"/>
              <a:gd name="connsiteX3" fmla="*/ 1390650 w 1727200"/>
              <a:gd name="connsiteY3" fmla="*/ 298450 h 933450"/>
              <a:gd name="connsiteX4" fmla="*/ 1384300 w 1727200"/>
              <a:gd name="connsiteY4" fmla="*/ 317500 h 933450"/>
              <a:gd name="connsiteX5" fmla="*/ 1365250 w 1727200"/>
              <a:gd name="connsiteY5" fmla="*/ 330200 h 933450"/>
              <a:gd name="connsiteX6" fmla="*/ 1320800 w 1727200"/>
              <a:gd name="connsiteY6" fmla="*/ 374650 h 933450"/>
              <a:gd name="connsiteX7" fmla="*/ 1276350 w 1727200"/>
              <a:gd name="connsiteY7" fmla="*/ 425450 h 933450"/>
              <a:gd name="connsiteX8" fmla="*/ 1238250 w 1727200"/>
              <a:gd name="connsiteY8" fmla="*/ 476250 h 933450"/>
              <a:gd name="connsiteX9" fmla="*/ 1200150 w 1727200"/>
              <a:gd name="connsiteY9" fmla="*/ 514350 h 933450"/>
              <a:gd name="connsiteX10" fmla="*/ 1187450 w 1727200"/>
              <a:gd name="connsiteY10" fmla="*/ 533400 h 933450"/>
              <a:gd name="connsiteX11" fmla="*/ 1149350 w 1727200"/>
              <a:gd name="connsiteY11" fmla="*/ 558800 h 933450"/>
              <a:gd name="connsiteX12" fmla="*/ 1130300 w 1727200"/>
              <a:gd name="connsiteY12" fmla="*/ 577850 h 933450"/>
              <a:gd name="connsiteX13" fmla="*/ 1123950 w 1727200"/>
              <a:gd name="connsiteY13" fmla="*/ 603250 h 933450"/>
              <a:gd name="connsiteX14" fmla="*/ 1054100 w 1727200"/>
              <a:gd name="connsiteY14" fmla="*/ 685800 h 933450"/>
              <a:gd name="connsiteX15" fmla="*/ 1028700 w 1727200"/>
              <a:gd name="connsiteY15" fmla="*/ 711200 h 933450"/>
              <a:gd name="connsiteX16" fmla="*/ 1009650 w 1727200"/>
              <a:gd name="connsiteY16" fmla="*/ 730250 h 933450"/>
              <a:gd name="connsiteX17" fmla="*/ 984250 w 1727200"/>
              <a:gd name="connsiteY17" fmla="*/ 749300 h 933450"/>
              <a:gd name="connsiteX18" fmla="*/ 965200 w 1727200"/>
              <a:gd name="connsiteY18" fmla="*/ 762000 h 933450"/>
              <a:gd name="connsiteX19" fmla="*/ 920750 w 1727200"/>
              <a:gd name="connsiteY19" fmla="*/ 787400 h 933450"/>
              <a:gd name="connsiteX20" fmla="*/ 901700 w 1727200"/>
              <a:gd name="connsiteY20" fmla="*/ 806450 h 933450"/>
              <a:gd name="connsiteX21" fmla="*/ 882650 w 1727200"/>
              <a:gd name="connsiteY21" fmla="*/ 819150 h 933450"/>
              <a:gd name="connsiteX22" fmla="*/ 838200 w 1727200"/>
              <a:gd name="connsiteY22" fmla="*/ 857250 h 933450"/>
              <a:gd name="connsiteX23" fmla="*/ 812800 w 1727200"/>
              <a:gd name="connsiteY23" fmla="*/ 863600 h 933450"/>
              <a:gd name="connsiteX24" fmla="*/ 787400 w 1727200"/>
              <a:gd name="connsiteY24" fmla="*/ 876300 h 933450"/>
              <a:gd name="connsiteX25" fmla="*/ 749300 w 1727200"/>
              <a:gd name="connsiteY25" fmla="*/ 882650 h 933450"/>
              <a:gd name="connsiteX26" fmla="*/ 717550 w 1727200"/>
              <a:gd name="connsiteY26" fmla="*/ 889000 h 933450"/>
              <a:gd name="connsiteX27" fmla="*/ 609600 w 1727200"/>
              <a:gd name="connsiteY27" fmla="*/ 882650 h 933450"/>
              <a:gd name="connsiteX28" fmla="*/ 590550 w 1727200"/>
              <a:gd name="connsiteY28" fmla="*/ 876300 h 933450"/>
              <a:gd name="connsiteX29" fmla="*/ 552450 w 1727200"/>
              <a:gd name="connsiteY29" fmla="*/ 889000 h 933450"/>
              <a:gd name="connsiteX30" fmla="*/ 457200 w 1727200"/>
              <a:gd name="connsiteY30" fmla="*/ 901700 h 933450"/>
              <a:gd name="connsiteX31" fmla="*/ 368300 w 1727200"/>
              <a:gd name="connsiteY31" fmla="*/ 914400 h 933450"/>
              <a:gd name="connsiteX32" fmla="*/ 323850 w 1727200"/>
              <a:gd name="connsiteY32" fmla="*/ 927100 h 933450"/>
              <a:gd name="connsiteX33" fmla="*/ 285750 w 1727200"/>
              <a:gd name="connsiteY33" fmla="*/ 933450 h 933450"/>
              <a:gd name="connsiteX34" fmla="*/ 57150 w 1727200"/>
              <a:gd name="connsiteY34" fmla="*/ 927100 h 933450"/>
              <a:gd name="connsiteX35" fmla="*/ 31750 w 1727200"/>
              <a:gd name="connsiteY35" fmla="*/ 914400 h 933450"/>
              <a:gd name="connsiteX36" fmla="*/ 0 w 1727200"/>
              <a:gd name="connsiteY36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0650 w 1727200"/>
              <a:gd name="connsiteY2" fmla="*/ 298450 h 933450"/>
              <a:gd name="connsiteX3" fmla="*/ 1384300 w 1727200"/>
              <a:gd name="connsiteY3" fmla="*/ 317500 h 933450"/>
              <a:gd name="connsiteX4" fmla="*/ 1365250 w 1727200"/>
              <a:gd name="connsiteY4" fmla="*/ 330200 h 933450"/>
              <a:gd name="connsiteX5" fmla="*/ 1320800 w 1727200"/>
              <a:gd name="connsiteY5" fmla="*/ 374650 h 933450"/>
              <a:gd name="connsiteX6" fmla="*/ 1276350 w 1727200"/>
              <a:gd name="connsiteY6" fmla="*/ 425450 h 933450"/>
              <a:gd name="connsiteX7" fmla="*/ 1238250 w 1727200"/>
              <a:gd name="connsiteY7" fmla="*/ 476250 h 933450"/>
              <a:gd name="connsiteX8" fmla="*/ 1200150 w 1727200"/>
              <a:gd name="connsiteY8" fmla="*/ 514350 h 933450"/>
              <a:gd name="connsiteX9" fmla="*/ 1187450 w 1727200"/>
              <a:gd name="connsiteY9" fmla="*/ 533400 h 933450"/>
              <a:gd name="connsiteX10" fmla="*/ 1149350 w 1727200"/>
              <a:gd name="connsiteY10" fmla="*/ 558800 h 933450"/>
              <a:gd name="connsiteX11" fmla="*/ 1130300 w 1727200"/>
              <a:gd name="connsiteY11" fmla="*/ 577850 h 933450"/>
              <a:gd name="connsiteX12" fmla="*/ 1123950 w 1727200"/>
              <a:gd name="connsiteY12" fmla="*/ 603250 h 933450"/>
              <a:gd name="connsiteX13" fmla="*/ 1054100 w 1727200"/>
              <a:gd name="connsiteY13" fmla="*/ 685800 h 933450"/>
              <a:gd name="connsiteX14" fmla="*/ 1028700 w 1727200"/>
              <a:gd name="connsiteY14" fmla="*/ 711200 h 933450"/>
              <a:gd name="connsiteX15" fmla="*/ 1009650 w 1727200"/>
              <a:gd name="connsiteY15" fmla="*/ 730250 h 933450"/>
              <a:gd name="connsiteX16" fmla="*/ 984250 w 1727200"/>
              <a:gd name="connsiteY16" fmla="*/ 749300 h 933450"/>
              <a:gd name="connsiteX17" fmla="*/ 965200 w 1727200"/>
              <a:gd name="connsiteY17" fmla="*/ 762000 h 933450"/>
              <a:gd name="connsiteX18" fmla="*/ 920750 w 1727200"/>
              <a:gd name="connsiteY18" fmla="*/ 787400 h 933450"/>
              <a:gd name="connsiteX19" fmla="*/ 901700 w 1727200"/>
              <a:gd name="connsiteY19" fmla="*/ 806450 h 933450"/>
              <a:gd name="connsiteX20" fmla="*/ 882650 w 1727200"/>
              <a:gd name="connsiteY20" fmla="*/ 819150 h 933450"/>
              <a:gd name="connsiteX21" fmla="*/ 838200 w 1727200"/>
              <a:gd name="connsiteY21" fmla="*/ 857250 h 933450"/>
              <a:gd name="connsiteX22" fmla="*/ 812800 w 1727200"/>
              <a:gd name="connsiteY22" fmla="*/ 863600 h 933450"/>
              <a:gd name="connsiteX23" fmla="*/ 787400 w 1727200"/>
              <a:gd name="connsiteY23" fmla="*/ 876300 h 933450"/>
              <a:gd name="connsiteX24" fmla="*/ 749300 w 1727200"/>
              <a:gd name="connsiteY24" fmla="*/ 882650 h 933450"/>
              <a:gd name="connsiteX25" fmla="*/ 717550 w 1727200"/>
              <a:gd name="connsiteY25" fmla="*/ 889000 h 933450"/>
              <a:gd name="connsiteX26" fmla="*/ 609600 w 1727200"/>
              <a:gd name="connsiteY26" fmla="*/ 882650 h 933450"/>
              <a:gd name="connsiteX27" fmla="*/ 590550 w 1727200"/>
              <a:gd name="connsiteY27" fmla="*/ 876300 h 933450"/>
              <a:gd name="connsiteX28" fmla="*/ 552450 w 1727200"/>
              <a:gd name="connsiteY28" fmla="*/ 889000 h 933450"/>
              <a:gd name="connsiteX29" fmla="*/ 457200 w 1727200"/>
              <a:gd name="connsiteY29" fmla="*/ 901700 h 933450"/>
              <a:gd name="connsiteX30" fmla="*/ 368300 w 1727200"/>
              <a:gd name="connsiteY30" fmla="*/ 914400 h 933450"/>
              <a:gd name="connsiteX31" fmla="*/ 323850 w 1727200"/>
              <a:gd name="connsiteY31" fmla="*/ 927100 h 933450"/>
              <a:gd name="connsiteX32" fmla="*/ 285750 w 1727200"/>
              <a:gd name="connsiteY32" fmla="*/ 933450 h 933450"/>
              <a:gd name="connsiteX33" fmla="*/ 57150 w 1727200"/>
              <a:gd name="connsiteY33" fmla="*/ 927100 h 933450"/>
              <a:gd name="connsiteX34" fmla="*/ 31750 w 1727200"/>
              <a:gd name="connsiteY34" fmla="*/ 914400 h 933450"/>
              <a:gd name="connsiteX35" fmla="*/ 0 w 1727200"/>
              <a:gd name="connsiteY35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0650 w 1727200"/>
              <a:gd name="connsiteY2" fmla="*/ 298450 h 933450"/>
              <a:gd name="connsiteX3" fmla="*/ 1365250 w 1727200"/>
              <a:gd name="connsiteY3" fmla="*/ 330200 h 933450"/>
              <a:gd name="connsiteX4" fmla="*/ 1320800 w 1727200"/>
              <a:gd name="connsiteY4" fmla="*/ 374650 h 933450"/>
              <a:gd name="connsiteX5" fmla="*/ 1276350 w 1727200"/>
              <a:gd name="connsiteY5" fmla="*/ 425450 h 933450"/>
              <a:gd name="connsiteX6" fmla="*/ 1238250 w 1727200"/>
              <a:gd name="connsiteY6" fmla="*/ 476250 h 933450"/>
              <a:gd name="connsiteX7" fmla="*/ 1200150 w 1727200"/>
              <a:gd name="connsiteY7" fmla="*/ 514350 h 933450"/>
              <a:gd name="connsiteX8" fmla="*/ 1187450 w 1727200"/>
              <a:gd name="connsiteY8" fmla="*/ 533400 h 933450"/>
              <a:gd name="connsiteX9" fmla="*/ 1149350 w 1727200"/>
              <a:gd name="connsiteY9" fmla="*/ 558800 h 933450"/>
              <a:gd name="connsiteX10" fmla="*/ 1130300 w 1727200"/>
              <a:gd name="connsiteY10" fmla="*/ 577850 h 933450"/>
              <a:gd name="connsiteX11" fmla="*/ 1123950 w 1727200"/>
              <a:gd name="connsiteY11" fmla="*/ 603250 h 933450"/>
              <a:gd name="connsiteX12" fmla="*/ 1054100 w 1727200"/>
              <a:gd name="connsiteY12" fmla="*/ 685800 h 933450"/>
              <a:gd name="connsiteX13" fmla="*/ 1028700 w 1727200"/>
              <a:gd name="connsiteY13" fmla="*/ 711200 h 933450"/>
              <a:gd name="connsiteX14" fmla="*/ 1009650 w 1727200"/>
              <a:gd name="connsiteY14" fmla="*/ 730250 h 933450"/>
              <a:gd name="connsiteX15" fmla="*/ 984250 w 1727200"/>
              <a:gd name="connsiteY15" fmla="*/ 749300 h 933450"/>
              <a:gd name="connsiteX16" fmla="*/ 965200 w 1727200"/>
              <a:gd name="connsiteY16" fmla="*/ 762000 h 933450"/>
              <a:gd name="connsiteX17" fmla="*/ 920750 w 1727200"/>
              <a:gd name="connsiteY17" fmla="*/ 787400 h 933450"/>
              <a:gd name="connsiteX18" fmla="*/ 901700 w 1727200"/>
              <a:gd name="connsiteY18" fmla="*/ 806450 h 933450"/>
              <a:gd name="connsiteX19" fmla="*/ 882650 w 1727200"/>
              <a:gd name="connsiteY19" fmla="*/ 819150 h 933450"/>
              <a:gd name="connsiteX20" fmla="*/ 838200 w 1727200"/>
              <a:gd name="connsiteY20" fmla="*/ 857250 h 933450"/>
              <a:gd name="connsiteX21" fmla="*/ 812800 w 1727200"/>
              <a:gd name="connsiteY21" fmla="*/ 863600 h 933450"/>
              <a:gd name="connsiteX22" fmla="*/ 787400 w 1727200"/>
              <a:gd name="connsiteY22" fmla="*/ 876300 h 933450"/>
              <a:gd name="connsiteX23" fmla="*/ 749300 w 1727200"/>
              <a:gd name="connsiteY23" fmla="*/ 882650 h 933450"/>
              <a:gd name="connsiteX24" fmla="*/ 717550 w 1727200"/>
              <a:gd name="connsiteY24" fmla="*/ 889000 h 933450"/>
              <a:gd name="connsiteX25" fmla="*/ 609600 w 1727200"/>
              <a:gd name="connsiteY25" fmla="*/ 882650 h 933450"/>
              <a:gd name="connsiteX26" fmla="*/ 590550 w 1727200"/>
              <a:gd name="connsiteY26" fmla="*/ 876300 h 933450"/>
              <a:gd name="connsiteX27" fmla="*/ 552450 w 1727200"/>
              <a:gd name="connsiteY27" fmla="*/ 889000 h 933450"/>
              <a:gd name="connsiteX28" fmla="*/ 457200 w 1727200"/>
              <a:gd name="connsiteY28" fmla="*/ 901700 h 933450"/>
              <a:gd name="connsiteX29" fmla="*/ 368300 w 1727200"/>
              <a:gd name="connsiteY29" fmla="*/ 914400 h 933450"/>
              <a:gd name="connsiteX30" fmla="*/ 323850 w 1727200"/>
              <a:gd name="connsiteY30" fmla="*/ 927100 h 933450"/>
              <a:gd name="connsiteX31" fmla="*/ 285750 w 1727200"/>
              <a:gd name="connsiteY31" fmla="*/ 933450 h 933450"/>
              <a:gd name="connsiteX32" fmla="*/ 57150 w 1727200"/>
              <a:gd name="connsiteY32" fmla="*/ 927100 h 933450"/>
              <a:gd name="connsiteX33" fmla="*/ 31750 w 1727200"/>
              <a:gd name="connsiteY33" fmla="*/ 914400 h 933450"/>
              <a:gd name="connsiteX34" fmla="*/ 0 w 1727200"/>
              <a:gd name="connsiteY3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365250 w 1727200"/>
              <a:gd name="connsiteY3" fmla="*/ 330200 h 933450"/>
              <a:gd name="connsiteX4" fmla="*/ 1320800 w 1727200"/>
              <a:gd name="connsiteY4" fmla="*/ 374650 h 933450"/>
              <a:gd name="connsiteX5" fmla="*/ 1276350 w 1727200"/>
              <a:gd name="connsiteY5" fmla="*/ 425450 h 933450"/>
              <a:gd name="connsiteX6" fmla="*/ 1238250 w 1727200"/>
              <a:gd name="connsiteY6" fmla="*/ 476250 h 933450"/>
              <a:gd name="connsiteX7" fmla="*/ 1200150 w 1727200"/>
              <a:gd name="connsiteY7" fmla="*/ 514350 h 933450"/>
              <a:gd name="connsiteX8" fmla="*/ 1187450 w 1727200"/>
              <a:gd name="connsiteY8" fmla="*/ 533400 h 933450"/>
              <a:gd name="connsiteX9" fmla="*/ 1149350 w 1727200"/>
              <a:gd name="connsiteY9" fmla="*/ 558800 h 933450"/>
              <a:gd name="connsiteX10" fmla="*/ 1130300 w 1727200"/>
              <a:gd name="connsiteY10" fmla="*/ 577850 h 933450"/>
              <a:gd name="connsiteX11" fmla="*/ 1123950 w 1727200"/>
              <a:gd name="connsiteY11" fmla="*/ 603250 h 933450"/>
              <a:gd name="connsiteX12" fmla="*/ 1054100 w 1727200"/>
              <a:gd name="connsiteY12" fmla="*/ 685800 h 933450"/>
              <a:gd name="connsiteX13" fmla="*/ 1028700 w 1727200"/>
              <a:gd name="connsiteY13" fmla="*/ 711200 h 933450"/>
              <a:gd name="connsiteX14" fmla="*/ 1009650 w 1727200"/>
              <a:gd name="connsiteY14" fmla="*/ 730250 h 933450"/>
              <a:gd name="connsiteX15" fmla="*/ 984250 w 1727200"/>
              <a:gd name="connsiteY15" fmla="*/ 749300 h 933450"/>
              <a:gd name="connsiteX16" fmla="*/ 965200 w 1727200"/>
              <a:gd name="connsiteY16" fmla="*/ 762000 h 933450"/>
              <a:gd name="connsiteX17" fmla="*/ 920750 w 1727200"/>
              <a:gd name="connsiteY17" fmla="*/ 787400 h 933450"/>
              <a:gd name="connsiteX18" fmla="*/ 901700 w 1727200"/>
              <a:gd name="connsiteY18" fmla="*/ 806450 h 933450"/>
              <a:gd name="connsiteX19" fmla="*/ 882650 w 1727200"/>
              <a:gd name="connsiteY19" fmla="*/ 819150 h 933450"/>
              <a:gd name="connsiteX20" fmla="*/ 838200 w 1727200"/>
              <a:gd name="connsiteY20" fmla="*/ 857250 h 933450"/>
              <a:gd name="connsiteX21" fmla="*/ 812800 w 1727200"/>
              <a:gd name="connsiteY21" fmla="*/ 863600 h 933450"/>
              <a:gd name="connsiteX22" fmla="*/ 787400 w 1727200"/>
              <a:gd name="connsiteY22" fmla="*/ 876300 h 933450"/>
              <a:gd name="connsiteX23" fmla="*/ 749300 w 1727200"/>
              <a:gd name="connsiteY23" fmla="*/ 882650 h 933450"/>
              <a:gd name="connsiteX24" fmla="*/ 717550 w 1727200"/>
              <a:gd name="connsiteY24" fmla="*/ 889000 h 933450"/>
              <a:gd name="connsiteX25" fmla="*/ 609600 w 1727200"/>
              <a:gd name="connsiteY25" fmla="*/ 882650 h 933450"/>
              <a:gd name="connsiteX26" fmla="*/ 590550 w 1727200"/>
              <a:gd name="connsiteY26" fmla="*/ 876300 h 933450"/>
              <a:gd name="connsiteX27" fmla="*/ 552450 w 1727200"/>
              <a:gd name="connsiteY27" fmla="*/ 889000 h 933450"/>
              <a:gd name="connsiteX28" fmla="*/ 457200 w 1727200"/>
              <a:gd name="connsiteY28" fmla="*/ 901700 h 933450"/>
              <a:gd name="connsiteX29" fmla="*/ 368300 w 1727200"/>
              <a:gd name="connsiteY29" fmla="*/ 914400 h 933450"/>
              <a:gd name="connsiteX30" fmla="*/ 323850 w 1727200"/>
              <a:gd name="connsiteY30" fmla="*/ 927100 h 933450"/>
              <a:gd name="connsiteX31" fmla="*/ 285750 w 1727200"/>
              <a:gd name="connsiteY31" fmla="*/ 933450 h 933450"/>
              <a:gd name="connsiteX32" fmla="*/ 57150 w 1727200"/>
              <a:gd name="connsiteY32" fmla="*/ 927100 h 933450"/>
              <a:gd name="connsiteX33" fmla="*/ 31750 w 1727200"/>
              <a:gd name="connsiteY33" fmla="*/ 914400 h 933450"/>
              <a:gd name="connsiteX34" fmla="*/ 0 w 1727200"/>
              <a:gd name="connsiteY3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320800 w 1727200"/>
              <a:gd name="connsiteY3" fmla="*/ 374650 h 933450"/>
              <a:gd name="connsiteX4" fmla="*/ 1276350 w 1727200"/>
              <a:gd name="connsiteY4" fmla="*/ 425450 h 933450"/>
              <a:gd name="connsiteX5" fmla="*/ 1238250 w 1727200"/>
              <a:gd name="connsiteY5" fmla="*/ 476250 h 933450"/>
              <a:gd name="connsiteX6" fmla="*/ 1200150 w 1727200"/>
              <a:gd name="connsiteY6" fmla="*/ 514350 h 933450"/>
              <a:gd name="connsiteX7" fmla="*/ 1187450 w 1727200"/>
              <a:gd name="connsiteY7" fmla="*/ 533400 h 933450"/>
              <a:gd name="connsiteX8" fmla="*/ 1149350 w 1727200"/>
              <a:gd name="connsiteY8" fmla="*/ 558800 h 933450"/>
              <a:gd name="connsiteX9" fmla="*/ 1130300 w 1727200"/>
              <a:gd name="connsiteY9" fmla="*/ 577850 h 933450"/>
              <a:gd name="connsiteX10" fmla="*/ 1123950 w 1727200"/>
              <a:gd name="connsiteY10" fmla="*/ 603250 h 933450"/>
              <a:gd name="connsiteX11" fmla="*/ 1054100 w 1727200"/>
              <a:gd name="connsiteY11" fmla="*/ 685800 h 933450"/>
              <a:gd name="connsiteX12" fmla="*/ 1028700 w 1727200"/>
              <a:gd name="connsiteY12" fmla="*/ 711200 h 933450"/>
              <a:gd name="connsiteX13" fmla="*/ 1009650 w 1727200"/>
              <a:gd name="connsiteY13" fmla="*/ 730250 h 933450"/>
              <a:gd name="connsiteX14" fmla="*/ 984250 w 1727200"/>
              <a:gd name="connsiteY14" fmla="*/ 749300 h 933450"/>
              <a:gd name="connsiteX15" fmla="*/ 965200 w 1727200"/>
              <a:gd name="connsiteY15" fmla="*/ 762000 h 933450"/>
              <a:gd name="connsiteX16" fmla="*/ 920750 w 1727200"/>
              <a:gd name="connsiteY16" fmla="*/ 787400 h 933450"/>
              <a:gd name="connsiteX17" fmla="*/ 901700 w 1727200"/>
              <a:gd name="connsiteY17" fmla="*/ 806450 h 933450"/>
              <a:gd name="connsiteX18" fmla="*/ 882650 w 1727200"/>
              <a:gd name="connsiteY18" fmla="*/ 819150 h 933450"/>
              <a:gd name="connsiteX19" fmla="*/ 838200 w 1727200"/>
              <a:gd name="connsiteY19" fmla="*/ 857250 h 933450"/>
              <a:gd name="connsiteX20" fmla="*/ 812800 w 1727200"/>
              <a:gd name="connsiteY20" fmla="*/ 863600 h 933450"/>
              <a:gd name="connsiteX21" fmla="*/ 787400 w 1727200"/>
              <a:gd name="connsiteY21" fmla="*/ 876300 h 933450"/>
              <a:gd name="connsiteX22" fmla="*/ 749300 w 1727200"/>
              <a:gd name="connsiteY22" fmla="*/ 882650 h 933450"/>
              <a:gd name="connsiteX23" fmla="*/ 717550 w 1727200"/>
              <a:gd name="connsiteY23" fmla="*/ 889000 h 933450"/>
              <a:gd name="connsiteX24" fmla="*/ 609600 w 1727200"/>
              <a:gd name="connsiteY24" fmla="*/ 882650 h 933450"/>
              <a:gd name="connsiteX25" fmla="*/ 590550 w 1727200"/>
              <a:gd name="connsiteY25" fmla="*/ 876300 h 933450"/>
              <a:gd name="connsiteX26" fmla="*/ 552450 w 1727200"/>
              <a:gd name="connsiteY26" fmla="*/ 889000 h 933450"/>
              <a:gd name="connsiteX27" fmla="*/ 457200 w 1727200"/>
              <a:gd name="connsiteY27" fmla="*/ 901700 h 933450"/>
              <a:gd name="connsiteX28" fmla="*/ 368300 w 1727200"/>
              <a:gd name="connsiteY28" fmla="*/ 914400 h 933450"/>
              <a:gd name="connsiteX29" fmla="*/ 323850 w 1727200"/>
              <a:gd name="connsiteY29" fmla="*/ 927100 h 933450"/>
              <a:gd name="connsiteX30" fmla="*/ 285750 w 1727200"/>
              <a:gd name="connsiteY30" fmla="*/ 933450 h 933450"/>
              <a:gd name="connsiteX31" fmla="*/ 57150 w 1727200"/>
              <a:gd name="connsiteY31" fmla="*/ 927100 h 933450"/>
              <a:gd name="connsiteX32" fmla="*/ 31750 w 1727200"/>
              <a:gd name="connsiteY32" fmla="*/ 914400 h 933450"/>
              <a:gd name="connsiteX33" fmla="*/ 0 w 1727200"/>
              <a:gd name="connsiteY33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76350 w 1727200"/>
              <a:gd name="connsiteY3" fmla="*/ 425450 h 933450"/>
              <a:gd name="connsiteX4" fmla="*/ 1238250 w 1727200"/>
              <a:gd name="connsiteY4" fmla="*/ 476250 h 933450"/>
              <a:gd name="connsiteX5" fmla="*/ 1200150 w 1727200"/>
              <a:gd name="connsiteY5" fmla="*/ 514350 h 933450"/>
              <a:gd name="connsiteX6" fmla="*/ 1187450 w 1727200"/>
              <a:gd name="connsiteY6" fmla="*/ 533400 h 933450"/>
              <a:gd name="connsiteX7" fmla="*/ 1149350 w 1727200"/>
              <a:gd name="connsiteY7" fmla="*/ 558800 h 933450"/>
              <a:gd name="connsiteX8" fmla="*/ 1130300 w 1727200"/>
              <a:gd name="connsiteY8" fmla="*/ 577850 h 933450"/>
              <a:gd name="connsiteX9" fmla="*/ 1123950 w 1727200"/>
              <a:gd name="connsiteY9" fmla="*/ 603250 h 933450"/>
              <a:gd name="connsiteX10" fmla="*/ 1054100 w 1727200"/>
              <a:gd name="connsiteY10" fmla="*/ 685800 h 933450"/>
              <a:gd name="connsiteX11" fmla="*/ 1028700 w 1727200"/>
              <a:gd name="connsiteY11" fmla="*/ 711200 h 933450"/>
              <a:gd name="connsiteX12" fmla="*/ 1009650 w 1727200"/>
              <a:gd name="connsiteY12" fmla="*/ 730250 h 933450"/>
              <a:gd name="connsiteX13" fmla="*/ 984250 w 1727200"/>
              <a:gd name="connsiteY13" fmla="*/ 749300 h 933450"/>
              <a:gd name="connsiteX14" fmla="*/ 965200 w 1727200"/>
              <a:gd name="connsiteY14" fmla="*/ 762000 h 933450"/>
              <a:gd name="connsiteX15" fmla="*/ 920750 w 1727200"/>
              <a:gd name="connsiteY15" fmla="*/ 787400 h 933450"/>
              <a:gd name="connsiteX16" fmla="*/ 901700 w 1727200"/>
              <a:gd name="connsiteY16" fmla="*/ 806450 h 933450"/>
              <a:gd name="connsiteX17" fmla="*/ 882650 w 1727200"/>
              <a:gd name="connsiteY17" fmla="*/ 819150 h 933450"/>
              <a:gd name="connsiteX18" fmla="*/ 838200 w 1727200"/>
              <a:gd name="connsiteY18" fmla="*/ 857250 h 933450"/>
              <a:gd name="connsiteX19" fmla="*/ 812800 w 1727200"/>
              <a:gd name="connsiteY19" fmla="*/ 863600 h 933450"/>
              <a:gd name="connsiteX20" fmla="*/ 787400 w 1727200"/>
              <a:gd name="connsiteY20" fmla="*/ 876300 h 933450"/>
              <a:gd name="connsiteX21" fmla="*/ 749300 w 1727200"/>
              <a:gd name="connsiteY21" fmla="*/ 882650 h 933450"/>
              <a:gd name="connsiteX22" fmla="*/ 717550 w 1727200"/>
              <a:gd name="connsiteY22" fmla="*/ 889000 h 933450"/>
              <a:gd name="connsiteX23" fmla="*/ 609600 w 1727200"/>
              <a:gd name="connsiteY23" fmla="*/ 882650 h 933450"/>
              <a:gd name="connsiteX24" fmla="*/ 590550 w 1727200"/>
              <a:gd name="connsiteY24" fmla="*/ 876300 h 933450"/>
              <a:gd name="connsiteX25" fmla="*/ 552450 w 1727200"/>
              <a:gd name="connsiteY25" fmla="*/ 889000 h 933450"/>
              <a:gd name="connsiteX26" fmla="*/ 457200 w 1727200"/>
              <a:gd name="connsiteY26" fmla="*/ 901700 h 933450"/>
              <a:gd name="connsiteX27" fmla="*/ 368300 w 1727200"/>
              <a:gd name="connsiteY27" fmla="*/ 914400 h 933450"/>
              <a:gd name="connsiteX28" fmla="*/ 323850 w 1727200"/>
              <a:gd name="connsiteY28" fmla="*/ 927100 h 933450"/>
              <a:gd name="connsiteX29" fmla="*/ 285750 w 1727200"/>
              <a:gd name="connsiteY29" fmla="*/ 933450 h 933450"/>
              <a:gd name="connsiteX30" fmla="*/ 57150 w 1727200"/>
              <a:gd name="connsiteY30" fmla="*/ 927100 h 933450"/>
              <a:gd name="connsiteX31" fmla="*/ 31750 w 1727200"/>
              <a:gd name="connsiteY31" fmla="*/ 914400 h 933450"/>
              <a:gd name="connsiteX32" fmla="*/ 0 w 1727200"/>
              <a:gd name="connsiteY3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83494 w 1727200"/>
              <a:gd name="connsiteY3" fmla="*/ 444500 h 933450"/>
              <a:gd name="connsiteX4" fmla="*/ 1238250 w 1727200"/>
              <a:gd name="connsiteY4" fmla="*/ 476250 h 933450"/>
              <a:gd name="connsiteX5" fmla="*/ 1200150 w 1727200"/>
              <a:gd name="connsiteY5" fmla="*/ 514350 h 933450"/>
              <a:gd name="connsiteX6" fmla="*/ 1187450 w 1727200"/>
              <a:gd name="connsiteY6" fmla="*/ 533400 h 933450"/>
              <a:gd name="connsiteX7" fmla="*/ 1149350 w 1727200"/>
              <a:gd name="connsiteY7" fmla="*/ 558800 h 933450"/>
              <a:gd name="connsiteX8" fmla="*/ 1130300 w 1727200"/>
              <a:gd name="connsiteY8" fmla="*/ 577850 h 933450"/>
              <a:gd name="connsiteX9" fmla="*/ 1123950 w 1727200"/>
              <a:gd name="connsiteY9" fmla="*/ 603250 h 933450"/>
              <a:gd name="connsiteX10" fmla="*/ 1054100 w 1727200"/>
              <a:gd name="connsiteY10" fmla="*/ 685800 h 933450"/>
              <a:gd name="connsiteX11" fmla="*/ 1028700 w 1727200"/>
              <a:gd name="connsiteY11" fmla="*/ 711200 h 933450"/>
              <a:gd name="connsiteX12" fmla="*/ 1009650 w 1727200"/>
              <a:gd name="connsiteY12" fmla="*/ 730250 h 933450"/>
              <a:gd name="connsiteX13" fmla="*/ 984250 w 1727200"/>
              <a:gd name="connsiteY13" fmla="*/ 749300 h 933450"/>
              <a:gd name="connsiteX14" fmla="*/ 965200 w 1727200"/>
              <a:gd name="connsiteY14" fmla="*/ 762000 h 933450"/>
              <a:gd name="connsiteX15" fmla="*/ 920750 w 1727200"/>
              <a:gd name="connsiteY15" fmla="*/ 787400 h 933450"/>
              <a:gd name="connsiteX16" fmla="*/ 901700 w 1727200"/>
              <a:gd name="connsiteY16" fmla="*/ 806450 h 933450"/>
              <a:gd name="connsiteX17" fmla="*/ 882650 w 1727200"/>
              <a:gd name="connsiteY17" fmla="*/ 819150 h 933450"/>
              <a:gd name="connsiteX18" fmla="*/ 838200 w 1727200"/>
              <a:gd name="connsiteY18" fmla="*/ 857250 h 933450"/>
              <a:gd name="connsiteX19" fmla="*/ 812800 w 1727200"/>
              <a:gd name="connsiteY19" fmla="*/ 863600 h 933450"/>
              <a:gd name="connsiteX20" fmla="*/ 787400 w 1727200"/>
              <a:gd name="connsiteY20" fmla="*/ 876300 h 933450"/>
              <a:gd name="connsiteX21" fmla="*/ 749300 w 1727200"/>
              <a:gd name="connsiteY21" fmla="*/ 882650 h 933450"/>
              <a:gd name="connsiteX22" fmla="*/ 717550 w 1727200"/>
              <a:gd name="connsiteY22" fmla="*/ 889000 h 933450"/>
              <a:gd name="connsiteX23" fmla="*/ 609600 w 1727200"/>
              <a:gd name="connsiteY23" fmla="*/ 882650 h 933450"/>
              <a:gd name="connsiteX24" fmla="*/ 590550 w 1727200"/>
              <a:gd name="connsiteY24" fmla="*/ 876300 h 933450"/>
              <a:gd name="connsiteX25" fmla="*/ 552450 w 1727200"/>
              <a:gd name="connsiteY25" fmla="*/ 889000 h 933450"/>
              <a:gd name="connsiteX26" fmla="*/ 457200 w 1727200"/>
              <a:gd name="connsiteY26" fmla="*/ 901700 h 933450"/>
              <a:gd name="connsiteX27" fmla="*/ 368300 w 1727200"/>
              <a:gd name="connsiteY27" fmla="*/ 914400 h 933450"/>
              <a:gd name="connsiteX28" fmla="*/ 323850 w 1727200"/>
              <a:gd name="connsiteY28" fmla="*/ 927100 h 933450"/>
              <a:gd name="connsiteX29" fmla="*/ 285750 w 1727200"/>
              <a:gd name="connsiteY29" fmla="*/ 933450 h 933450"/>
              <a:gd name="connsiteX30" fmla="*/ 57150 w 1727200"/>
              <a:gd name="connsiteY30" fmla="*/ 927100 h 933450"/>
              <a:gd name="connsiteX31" fmla="*/ 31750 w 1727200"/>
              <a:gd name="connsiteY31" fmla="*/ 914400 h 933450"/>
              <a:gd name="connsiteX32" fmla="*/ 0 w 1727200"/>
              <a:gd name="connsiteY3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38250 w 1727200"/>
              <a:gd name="connsiteY3" fmla="*/ 476250 h 933450"/>
              <a:gd name="connsiteX4" fmla="*/ 1200150 w 1727200"/>
              <a:gd name="connsiteY4" fmla="*/ 514350 h 933450"/>
              <a:gd name="connsiteX5" fmla="*/ 1187450 w 1727200"/>
              <a:gd name="connsiteY5" fmla="*/ 533400 h 933450"/>
              <a:gd name="connsiteX6" fmla="*/ 1149350 w 1727200"/>
              <a:gd name="connsiteY6" fmla="*/ 558800 h 933450"/>
              <a:gd name="connsiteX7" fmla="*/ 1130300 w 1727200"/>
              <a:gd name="connsiteY7" fmla="*/ 577850 h 933450"/>
              <a:gd name="connsiteX8" fmla="*/ 1123950 w 1727200"/>
              <a:gd name="connsiteY8" fmla="*/ 603250 h 933450"/>
              <a:gd name="connsiteX9" fmla="*/ 1054100 w 1727200"/>
              <a:gd name="connsiteY9" fmla="*/ 685800 h 933450"/>
              <a:gd name="connsiteX10" fmla="*/ 1028700 w 1727200"/>
              <a:gd name="connsiteY10" fmla="*/ 711200 h 933450"/>
              <a:gd name="connsiteX11" fmla="*/ 1009650 w 1727200"/>
              <a:gd name="connsiteY11" fmla="*/ 730250 h 933450"/>
              <a:gd name="connsiteX12" fmla="*/ 984250 w 1727200"/>
              <a:gd name="connsiteY12" fmla="*/ 749300 h 933450"/>
              <a:gd name="connsiteX13" fmla="*/ 965200 w 1727200"/>
              <a:gd name="connsiteY13" fmla="*/ 762000 h 933450"/>
              <a:gd name="connsiteX14" fmla="*/ 920750 w 1727200"/>
              <a:gd name="connsiteY14" fmla="*/ 787400 h 933450"/>
              <a:gd name="connsiteX15" fmla="*/ 901700 w 1727200"/>
              <a:gd name="connsiteY15" fmla="*/ 806450 h 933450"/>
              <a:gd name="connsiteX16" fmla="*/ 882650 w 1727200"/>
              <a:gd name="connsiteY16" fmla="*/ 819150 h 933450"/>
              <a:gd name="connsiteX17" fmla="*/ 838200 w 1727200"/>
              <a:gd name="connsiteY17" fmla="*/ 857250 h 933450"/>
              <a:gd name="connsiteX18" fmla="*/ 812800 w 1727200"/>
              <a:gd name="connsiteY18" fmla="*/ 863600 h 933450"/>
              <a:gd name="connsiteX19" fmla="*/ 787400 w 1727200"/>
              <a:gd name="connsiteY19" fmla="*/ 876300 h 933450"/>
              <a:gd name="connsiteX20" fmla="*/ 749300 w 1727200"/>
              <a:gd name="connsiteY20" fmla="*/ 882650 h 933450"/>
              <a:gd name="connsiteX21" fmla="*/ 717550 w 1727200"/>
              <a:gd name="connsiteY21" fmla="*/ 889000 h 933450"/>
              <a:gd name="connsiteX22" fmla="*/ 609600 w 1727200"/>
              <a:gd name="connsiteY22" fmla="*/ 882650 h 933450"/>
              <a:gd name="connsiteX23" fmla="*/ 590550 w 1727200"/>
              <a:gd name="connsiteY23" fmla="*/ 876300 h 933450"/>
              <a:gd name="connsiteX24" fmla="*/ 552450 w 1727200"/>
              <a:gd name="connsiteY24" fmla="*/ 889000 h 933450"/>
              <a:gd name="connsiteX25" fmla="*/ 457200 w 1727200"/>
              <a:gd name="connsiteY25" fmla="*/ 901700 h 933450"/>
              <a:gd name="connsiteX26" fmla="*/ 368300 w 1727200"/>
              <a:gd name="connsiteY26" fmla="*/ 914400 h 933450"/>
              <a:gd name="connsiteX27" fmla="*/ 323850 w 1727200"/>
              <a:gd name="connsiteY27" fmla="*/ 927100 h 933450"/>
              <a:gd name="connsiteX28" fmla="*/ 285750 w 1727200"/>
              <a:gd name="connsiteY28" fmla="*/ 933450 h 933450"/>
              <a:gd name="connsiteX29" fmla="*/ 57150 w 1727200"/>
              <a:gd name="connsiteY29" fmla="*/ 927100 h 933450"/>
              <a:gd name="connsiteX30" fmla="*/ 31750 w 1727200"/>
              <a:gd name="connsiteY30" fmla="*/ 914400 h 933450"/>
              <a:gd name="connsiteX31" fmla="*/ 0 w 1727200"/>
              <a:gd name="connsiteY3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200150 w 1727200"/>
              <a:gd name="connsiteY4" fmla="*/ 514350 h 933450"/>
              <a:gd name="connsiteX5" fmla="*/ 1187450 w 1727200"/>
              <a:gd name="connsiteY5" fmla="*/ 533400 h 933450"/>
              <a:gd name="connsiteX6" fmla="*/ 1149350 w 1727200"/>
              <a:gd name="connsiteY6" fmla="*/ 558800 h 933450"/>
              <a:gd name="connsiteX7" fmla="*/ 1130300 w 1727200"/>
              <a:gd name="connsiteY7" fmla="*/ 577850 h 933450"/>
              <a:gd name="connsiteX8" fmla="*/ 1123950 w 1727200"/>
              <a:gd name="connsiteY8" fmla="*/ 603250 h 933450"/>
              <a:gd name="connsiteX9" fmla="*/ 1054100 w 1727200"/>
              <a:gd name="connsiteY9" fmla="*/ 685800 h 933450"/>
              <a:gd name="connsiteX10" fmla="*/ 1028700 w 1727200"/>
              <a:gd name="connsiteY10" fmla="*/ 711200 h 933450"/>
              <a:gd name="connsiteX11" fmla="*/ 1009650 w 1727200"/>
              <a:gd name="connsiteY11" fmla="*/ 730250 h 933450"/>
              <a:gd name="connsiteX12" fmla="*/ 984250 w 1727200"/>
              <a:gd name="connsiteY12" fmla="*/ 749300 h 933450"/>
              <a:gd name="connsiteX13" fmla="*/ 965200 w 1727200"/>
              <a:gd name="connsiteY13" fmla="*/ 762000 h 933450"/>
              <a:gd name="connsiteX14" fmla="*/ 920750 w 1727200"/>
              <a:gd name="connsiteY14" fmla="*/ 787400 h 933450"/>
              <a:gd name="connsiteX15" fmla="*/ 901700 w 1727200"/>
              <a:gd name="connsiteY15" fmla="*/ 806450 h 933450"/>
              <a:gd name="connsiteX16" fmla="*/ 882650 w 1727200"/>
              <a:gd name="connsiteY16" fmla="*/ 819150 h 933450"/>
              <a:gd name="connsiteX17" fmla="*/ 838200 w 1727200"/>
              <a:gd name="connsiteY17" fmla="*/ 857250 h 933450"/>
              <a:gd name="connsiteX18" fmla="*/ 812800 w 1727200"/>
              <a:gd name="connsiteY18" fmla="*/ 863600 h 933450"/>
              <a:gd name="connsiteX19" fmla="*/ 787400 w 1727200"/>
              <a:gd name="connsiteY19" fmla="*/ 876300 h 933450"/>
              <a:gd name="connsiteX20" fmla="*/ 749300 w 1727200"/>
              <a:gd name="connsiteY20" fmla="*/ 882650 h 933450"/>
              <a:gd name="connsiteX21" fmla="*/ 717550 w 1727200"/>
              <a:gd name="connsiteY21" fmla="*/ 889000 h 933450"/>
              <a:gd name="connsiteX22" fmla="*/ 609600 w 1727200"/>
              <a:gd name="connsiteY22" fmla="*/ 882650 h 933450"/>
              <a:gd name="connsiteX23" fmla="*/ 590550 w 1727200"/>
              <a:gd name="connsiteY23" fmla="*/ 876300 h 933450"/>
              <a:gd name="connsiteX24" fmla="*/ 552450 w 1727200"/>
              <a:gd name="connsiteY24" fmla="*/ 889000 h 933450"/>
              <a:gd name="connsiteX25" fmla="*/ 457200 w 1727200"/>
              <a:gd name="connsiteY25" fmla="*/ 901700 h 933450"/>
              <a:gd name="connsiteX26" fmla="*/ 368300 w 1727200"/>
              <a:gd name="connsiteY26" fmla="*/ 914400 h 933450"/>
              <a:gd name="connsiteX27" fmla="*/ 323850 w 1727200"/>
              <a:gd name="connsiteY27" fmla="*/ 927100 h 933450"/>
              <a:gd name="connsiteX28" fmla="*/ 285750 w 1727200"/>
              <a:gd name="connsiteY28" fmla="*/ 933450 h 933450"/>
              <a:gd name="connsiteX29" fmla="*/ 57150 w 1727200"/>
              <a:gd name="connsiteY29" fmla="*/ 927100 h 933450"/>
              <a:gd name="connsiteX30" fmla="*/ 31750 w 1727200"/>
              <a:gd name="connsiteY30" fmla="*/ 914400 h 933450"/>
              <a:gd name="connsiteX31" fmla="*/ 0 w 1727200"/>
              <a:gd name="connsiteY3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200150 w 1727200"/>
              <a:gd name="connsiteY4" fmla="*/ 514350 h 933450"/>
              <a:gd name="connsiteX5" fmla="*/ 1149350 w 1727200"/>
              <a:gd name="connsiteY5" fmla="*/ 558800 h 933450"/>
              <a:gd name="connsiteX6" fmla="*/ 1130300 w 1727200"/>
              <a:gd name="connsiteY6" fmla="*/ 577850 h 933450"/>
              <a:gd name="connsiteX7" fmla="*/ 1123950 w 1727200"/>
              <a:gd name="connsiteY7" fmla="*/ 603250 h 933450"/>
              <a:gd name="connsiteX8" fmla="*/ 1054100 w 1727200"/>
              <a:gd name="connsiteY8" fmla="*/ 685800 h 933450"/>
              <a:gd name="connsiteX9" fmla="*/ 1028700 w 1727200"/>
              <a:gd name="connsiteY9" fmla="*/ 711200 h 933450"/>
              <a:gd name="connsiteX10" fmla="*/ 1009650 w 1727200"/>
              <a:gd name="connsiteY10" fmla="*/ 730250 h 933450"/>
              <a:gd name="connsiteX11" fmla="*/ 984250 w 1727200"/>
              <a:gd name="connsiteY11" fmla="*/ 749300 h 933450"/>
              <a:gd name="connsiteX12" fmla="*/ 965200 w 1727200"/>
              <a:gd name="connsiteY12" fmla="*/ 762000 h 933450"/>
              <a:gd name="connsiteX13" fmla="*/ 920750 w 1727200"/>
              <a:gd name="connsiteY13" fmla="*/ 787400 h 933450"/>
              <a:gd name="connsiteX14" fmla="*/ 901700 w 1727200"/>
              <a:gd name="connsiteY14" fmla="*/ 806450 h 933450"/>
              <a:gd name="connsiteX15" fmla="*/ 882650 w 1727200"/>
              <a:gd name="connsiteY15" fmla="*/ 819150 h 933450"/>
              <a:gd name="connsiteX16" fmla="*/ 838200 w 1727200"/>
              <a:gd name="connsiteY16" fmla="*/ 857250 h 933450"/>
              <a:gd name="connsiteX17" fmla="*/ 812800 w 1727200"/>
              <a:gd name="connsiteY17" fmla="*/ 863600 h 933450"/>
              <a:gd name="connsiteX18" fmla="*/ 787400 w 1727200"/>
              <a:gd name="connsiteY18" fmla="*/ 876300 h 933450"/>
              <a:gd name="connsiteX19" fmla="*/ 749300 w 1727200"/>
              <a:gd name="connsiteY19" fmla="*/ 882650 h 933450"/>
              <a:gd name="connsiteX20" fmla="*/ 717550 w 1727200"/>
              <a:gd name="connsiteY20" fmla="*/ 889000 h 933450"/>
              <a:gd name="connsiteX21" fmla="*/ 609600 w 1727200"/>
              <a:gd name="connsiteY21" fmla="*/ 882650 h 933450"/>
              <a:gd name="connsiteX22" fmla="*/ 590550 w 1727200"/>
              <a:gd name="connsiteY22" fmla="*/ 876300 h 933450"/>
              <a:gd name="connsiteX23" fmla="*/ 552450 w 1727200"/>
              <a:gd name="connsiteY23" fmla="*/ 889000 h 933450"/>
              <a:gd name="connsiteX24" fmla="*/ 457200 w 1727200"/>
              <a:gd name="connsiteY24" fmla="*/ 901700 h 933450"/>
              <a:gd name="connsiteX25" fmla="*/ 368300 w 1727200"/>
              <a:gd name="connsiteY25" fmla="*/ 914400 h 933450"/>
              <a:gd name="connsiteX26" fmla="*/ 323850 w 1727200"/>
              <a:gd name="connsiteY26" fmla="*/ 927100 h 933450"/>
              <a:gd name="connsiteX27" fmla="*/ 285750 w 1727200"/>
              <a:gd name="connsiteY27" fmla="*/ 933450 h 933450"/>
              <a:gd name="connsiteX28" fmla="*/ 57150 w 1727200"/>
              <a:gd name="connsiteY28" fmla="*/ 927100 h 933450"/>
              <a:gd name="connsiteX29" fmla="*/ 31750 w 1727200"/>
              <a:gd name="connsiteY29" fmla="*/ 914400 h 933450"/>
              <a:gd name="connsiteX30" fmla="*/ 0 w 1727200"/>
              <a:gd name="connsiteY30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149350 w 1727200"/>
              <a:gd name="connsiteY4" fmla="*/ 558800 h 933450"/>
              <a:gd name="connsiteX5" fmla="*/ 1130300 w 1727200"/>
              <a:gd name="connsiteY5" fmla="*/ 577850 h 933450"/>
              <a:gd name="connsiteX6" fmla="*/ 1123950 w 1727200"/>
              <a:gd name="connsiteY6" fmla="*/ 603250 h 933450"/>
              <a:gd name="connsiteX7" fmla="*/ 1054100 w 1727200"/>
              <a:gd name="connsiteY7" fmla="*/ 685800 h 933450"/>
              <a:gd name="connsiteX8" fmla="*/ 1028700 w 1727200"/>
              <a:gd name="connsiteY8" fmla="*/ 711200 h 933450"/>
              <a:gd name="connsiteX9" fmla="*/ 1009650 w 1727200"/>
              <a:gd name="connsiteY9" fmla="*/ 730250 h 933450"/>
              <a:gd name="connsiteX10" fmla="*/ 984250 w 1727200"/>
              <a:gd name="connsiteY10" fmla="*/ 749300 h 933450"/>
              <a:gd name="connsiteX11" fmla="*/ 965200 w 1727200"/>
              <a:gd name="connsiteY11" fmla="*/ 762000 h 933450"/>
              <a:gd name="connsiteX12" fmla="*/ 920750 w 1727200"/>
              <a:gd name="connsiteY12" fmla="*/ 787400 h 933450"/>
              <a:gd name="connsiteX13" fmla="*/ 901700 w 1727200"/>
              <a:gd name="connsiteY13" fmla="*/ 806450 h 933450"/>
              <a:gd name="connsiteX14" fmla="*/ 882650 w 1727200"/>
              <a:gd name="connsiteY14" fmla="*/ 819150 h 933450"/>
              <a:gd name="connsiteX15" fmla="*/ 838200 w 1727200"/>
              <a:gd name="connsiteY15" fmla="*/ 857250 h 933450"/>
              <a:gd name="connsiteX16" fmla="*/ 812800 w 1727200"/>
              <a:gd name="connsiteY16" fmla="*/ 863600 h 933450"/>
              <a:gd name="connsiteX17" fmla="*/ 787400 w 1727200"/>
              <a:gd name="connsiteY17" fmla="*/ 876300 h 933450"/>
              <a:gd name="connsiteX18" fmla="*/ 749300 w 1727200"/>
              <a:gd name="connsiteY18" fmla="*/ 882650 h 933450"/>
              <a:gd name="connsiteX19" fmla="*/ 717550 w 1727200"/>
              <a:gd name="connsiteY19" fmla="*/ 889000 h 933450"/>
              <a:gd name="connsiteX20" fmla="*/ 609600 w 1727200"/>
              <a:gd name="connsiteY20" fmla="*/ 882650 h 933450"/>
              <a:gd name="connsiteX21" fmla="*/ 590550 w 1727200"/>
              <a:gd name="connsiteY21" fmla="*/ 876300 h 933450"/>
              <a:gd name="connsiteX22" fmla="*/ 552450 w 1727200"/>
              <a:gd name="connsiteY22" fmla="*/ 889000 h 933450"/>
              <a:gd name="connsiteX23" fmla="*/ 457200 w 1727200"/>
              <a:gd name="connsiteY23" fmla="*/ 901700 h 933450"/>
              <a:gd name="connsiteX24" fmla="*/ 368300 w 1727200"/>
              <a:gd name="connsiteY24" fmla="*/ 914400 h 933450"/>
              <a:gd name="connsiteX25" fmla="*/ 323850 w 1727200"/>
              <a:gd name="connsiteY25" fmla="*/ 927100 h 933450"/>
              <a:gd name="connsiteX26" fmla="*/ 285750 w 1727200"/>
              <a:gd name="connsiteY26" fmla="*/ 933450 h 933450"/>
              <a:gd name="connsiteX27" fmla="*/ 57150 w 1727200"/>
              <a:gd name="connsiteY27" fmla="*/ 927100 h 933450"/>
              <a:gd name="connsiteX28" fmla="*/ 31750 w 1727200"/>
              <a:gd name="connsiteY28" fmla="*/ 914400 h 933450"/>
              <a:gd name="connsiteX29" fmla="*/ 0 w 1727200"/>
              <a:gd name="connsiteY29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149350 w 1727200"/>
              <a:gd name="connsiteY4" fmla="*/ 558800 h 933450"/>
              <a:gd name="connsiteX5" fmla="*/ 1123950 w 1727200"/>
              <a:gd name="connsiteY5" fmla="*/ 603250 h 933450"/>
              <a:gd name="connsiteX6" fmla="*/ 1054100 w 1727200"/>
              <a:gd name="connsiteY6" fmla="*/ 685800 h 933450"/>
              <a:gd name="connsiteX7" fmla="*/ 1028700 w 1727200"/>
              <a:gd name="connsiteY7" fmla="*/ 711200 h 933450"/>
              <a:gd name="connsiteX8" fmla="*/ 1009650 w 1727200"/>
              <a:gd name="connsiteY8" fmla="*/ 730250 h 933450"/>
              <a:gd name="connsiteX9" fmla="*/ 984250 w 1727200"/>
              <a:gd name="connsiteY9" fmla="*/ 749300 h 933450"/>
              <a:gd name="connsiteX10" fmla="*/ 965200 w 1727200"/>
              <a:gd name="connsiteY10" fmla="*/ 762000 h 933450"/>
              <a:gd name="connsiteX11" fmla="*/ 920750 w 1727200"/>
              <a:gd name="connsiteY11" fmla="*/ 787400 h 933450"/>
              <a:gd name="connsiteX12" fmla="*/ 901700 w 1727200"/>
              <a:gd name="connsiteY12" fmla="*/ 806450 h 933450"/>
              <a:gd name="connsiteX13" fmla="*/ 882650 w 1727200"/>
              <a:gd name="connsiteY13" fmla="*/ 819150 h 933450"/>
              <a:gd name="connsiteX14" fmla="*/ 838200 w 1727200"/>
              <a:gd name="connsiteY14" fmla="*/ 857250 h 933450"/>
              <a:gd name="connsiteX15" fmla="*/ 812800 w 1727200"/>
              <a:gd name="connsiteY15" fmla="*/ 863600 h 933450"/>
              <a:gd name="connsiteX16" fmla="*/ 787400 w 1727200"/>
              <a:gd name="connsiteY16" fmla="*/ 876300 h 933450"/>
              <a:gd name="connsiteX17" fmla="*/ 749300 w 1727200"/>
              <a:gd name="connsiteY17" fmla="*/ 882650 h 933450"/>
              <a:gd name="connsiteX18" fmla="*/ 717550 w 1727200"/>
              <a:gd name="connsiteY18" fmla="*/ 889000 h 933450"/>
              <a:gd name="connsiteX19" fmla="*/ 609600 w 1727200"/>
              <a:gd name="connsiteY19" fmla="*/ 882650 h 933450"/>
              <a:gd name="connsiteX20" fmla="*/ 590550 w 1727200"/>
              <a:gd name="connsiteY20" fmla="*/ 876300 h 933450"/>
              <a:gd name="connsiteX21" fmla="*/ 552450 w 1727200"/>
              <a:gd name="connsiteY21" fmla="*/ 889000 h 933450"/>
              <a:gd name="connsiteX22" fmla="*/ 457200 w 1727200"/>
              <a:gd name="connsiteY22" fmla="*/ 901700 h 933450"/>
              <a:gd name="connsiteX23" fmla="*/ 368300 w 1727200"/>
              <a:gd name="connsiteY23" fmla="*/ 914400 h 933450"/>
              <a:gd name="connsiteX24" fmla="*/ 323850 w 1727200"/>
              <a:gd name="connsiteY24" fmla="*/ 927100 h 933450"/>
              <a:gd name="connsiteX25" fmla="*/ 285750 w 1727200"/>
              <a:gd name="connsiteY25" fmla="*/ 933450 h 933450"/>
              <a:gd name="connsiteX26" fmla="*/ 57150 w 1727200"/>
              <a:gd name="connsiteY26" fmla="*/ 927100 h 933450"/>
              <a:gd name="connsiteX27" fmla="*/ 31750 w 1727200"/>
              <a:gd name="connsiteY27" fmla="*/ 914400 h 933450"/>
              <a:gd name="connsiteX28" fmla="*/ 0 w 1727200"/>
              <a:gd name="connsiteY28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123950 w 1727200"/>
              <a:gd name="connsiteY4" fmla="*/ 603250 h 933450"/>
              <a:gd name="connsiteX5" fmla="*/ 1054100 w 1727200"/>
              <a:gd name="connsiteY5" fmla="*/ 685800 h 933450"/>
              <a:gd name="connsiteX6" fmla="*/ 1028700 w 1727200"/>
              <a:gd name="connsiteY6" fmla="*/ 711200 h 933450"/>
              <a:gd name="connsiteX7" fmla="*/ 1009650 w 1727200"/>
              <a:gd name="connsiteY7" fmla="*/ 730250 h 933450"/>
              <a:gd name="connsiteX8" fmla="*/ 984250 w 1727200"/>
              <a:gd name="connsiteY8" fmla="*/ 749300 h 933450"/>
              <a:gd name="connsiteX9" fmla="*/ 965200 w 1727200"/>
              <a:gd name="connsiteY9" fmla="*/ 762000 h 933450"/>
              <a:gd name="connsiteX10" fmla="*/ 920750 w 1727200"/>
              <a:gd name="connsiteY10" fmla="*/ 787400 h 933450"/>
              <a:gd name="connsiteX11" fmla="*/ 901700 w 1727200"/>
              <a:gd name="connsiteY11" fmla="*/ 806450 h 933450"/>
              <a:gd name="connsiteX12" fmla="*/ 882650 w 1727200"/>
              <a:gd name="connsiteY12" fmla="*/ 819150 h 933450"/>
              <a:gd name="connsiteX13" fmla="*/ 838200 w 1727200"/>
              <a:gd name="connsiteY13" fmla="*/ 857250 h 933450"/>
              <a:gd name="connsiteX14" fmla="*/ 812800 w 1727200"/>
              <a:gd name="connsiteY14" fmla="*/ 863600 h 933450"/>
              <a:gd name="connsiteX15" fmla="*/ 787400 w 1727200"/>
              <a:gd name="connsiteY15" fmla="*/ 876300 h 933450"/>
              <a:gd name="connsiteX16" fmla="*/ 749300 w 1727200"/>
              <a:gd name="connsiteY16" fmla="*/ 882650 h 933450"/>
              <a:gd name="connsiteX17" fmla="*/ 717550 w 1727200"/>
              <a:gd name="connsiteY17" fmla="*/ 889000 h 933450"/>
              <a:gd name="connsiteX18" fmla="*/ 609600 w 1727200"/>
              <a:gd name="connsiteY18" fmla="*/ 882650 h 933450"/>
              <a:gd name="connsiteX19" fmla="*/ 590550 w 1727200"/>
              <a:gd name="connsiteY19" fmla="*/ 876300 h 933450"/>
              <a:gd name="connsiteX20" fmla="*/ 552450 w 1727200"/>
              <a:gd name="connsiteY20" fmla="*/ 889000 h 933450"/>
              <a:gd name="connsiteX21" fmla="*/ 457200 w 1727200"/>
              <a:gd name="connsiteY21" fmla="*/ 901700 h 933450"/>
              <a:gd name="connsiteX22" fmla="*/ 368300 w 1727200"/>
              <a:gd name="connsiteY22" fmla="*/ 914400 h 933450"/>
              <a:gd name="connsiteX23" fmla="*/ 323850 w 1727200"/>
              <a:gd name="connsiteY23" fmla="*/ 927100 h 933450"/>
              <a:gd name="connsiteX24" fmla="*/ 285750 w 1727200"/>
              <a:gd name="connsiteY24" fmla="*/ 933450 h 933450"/>
              <a:gd name="connsiteX25" fmla="*/ 57150 w 1727200"/>
              <a:gd name="connsiteY25" fmla="*/ 927100 h 933450"/>
              <a:gd name="connsiteX26" fmla="*/ 31750 w 1727200"/>
              <a:gd name="connsiteY26" fmla="*/ 914400 h 933450"/>
              <a:gd name="connsiteX27" fmla="*/ 0 w 1727200"/>
              <a:gd name="connsiteY27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838200 w 1727200"/>
              <a:gd name="connsiteY12" fmla="*/ 857250 h 933450"/>
              <a:gd name="connsiteX13" fmla="*/ 812800 w 1727200"/>
              <a:gd name="connsiteY13" fmla="*/ 863600 h 933450"/>
              <a:gd name="connsiteX14" fmla="*/ 787400 w 1727200"/>
              <a:gd name="connsiteY14" fmla="*/ 876300 h 933450"/>
              <a:gd name="connsiteX15" fmla="*/ 749300 w 1727200"/>
              <a:gd name="connsiteY15" fmla="*/ 882650 h 933450"/>
              <a:gd name="connsiteX16" fmla="*/ 717550 w 1727200"/>
              <a:gd name="connsiteY16" fmla="*/ 889000 h 933450"/>
              <a:gd name="connsiteX17" fmla="*/ 609600 w 1727200"/>
              <a:gd name="connsiteY17" fmla="*/ 882650 h 933450"/>
              <a:gd name="connsiteX18" fmla="*/ 590550 w 1727200"/>
              <a:gd name="connsiteY18" fmla="*/ 876300 h 933450"/>
              <a:gd name="connsiteX19" fmla="*/ 552450 w 1727200"/>
              <a:gd name="connsiteY19" fmla="*/ 889000 h 933450"/>
              <a:gd name="connsiteX20" fmla="*/ 457200 w 1727200"/>
              <a:gd name="connsiteY20" fmla="*/ 901700 h 933450"/>
              <a:gd name="connsiteX21" fmla="*/ 368300 w 1727200"/>
              <a:gd name="connsiteY21" fmla="*/ 914400 h 933450"/>
              <a:gd name="connsiteX22" fmla="*/ 323850 w 1727200"/>
              <a:gd name="connsiteY22" fmla="*/ 927100 h 933450"/>
              <a:gd name="connsiteX23" fmla="*/ 285750 w 1727200"/>
              <a:gd name="connsiteY23" fmla="*/ 933450 h 933450"/>
              <a:gd name="connsiteX24" fmla="*/ 57150 w 1727200"/>
              <a:gd name="connsiteY24" fmla="*/ 927100 h 933450"/>
              <a:gd name="connsiteX25" fmla="*/ 31750 w 1727200"/>
              <a:gd name="connsiteY25" fmla="*/ 914400 h 933450"/>
              <a:gd name="connsiteX26" fmla="*/ 0 w 1727200"/>
              <a:gd name="connsiteY26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812800 w 1727200"/>
              <a:gd name="connsiteY12" fmla="*/ 863600 h 933450"/>
              <a:gd name="connsiteX13" fmla="*/ 787400 w 1727200"/>
              <a:gd name="connsiteY13" fmla="*/ 876300 h 933450"/>
              <a:gd name="connsiteX14" fmla="*/ 749300 w 1727200"/>
              <a:gd name="connsiteY14" fmla="*/ 882650 h 933450"/>
              <a:gd name="connsiteX15" fmla="*/ 717550 w 1727200"/>
              <a:gd name="connsiteY15" fmla="*/ 889000 h 933450"/>
              <a:gd name="connsiteX16" fmla="*/ 609600 w 1727200"/>
              <a:gd name="connsiteY16" fmla="*/ 882650 h 933450"/>
              <a:gd name="connsiteX17" fmla="*/ 590550 w 1727200"/>
              <a:gd name="connsiteY17" fmla="*/ 876300 h 933450"/>
              <a:gd name="connsiteX18" fmla="*/ 552450 w 1727200"/>
              <a:gd name="connsiteY18" fmla="*/ 889000 h 933450"/>
              <a:gd name="connsiteX19" fmla="*/ 457200 w 1727200"/>
              <a:gd name="connsiteY19" fmla="*/ 901700 h 933450"/>
              <a:gd name="connsiteX20" fmla="*/ 368300 w 1727200"/>
              <a:gd name="connsiteY20" fmla="*/ 914400 h 933450"/>
              <a:gd name="connsiteX21" fmla="*/ 323850 w 1727200"/>
              <a:gd name="connsiteY21" fmla="*/ 927100 h 933450"/>
              <a:gd name="connsiteX22" fmla="*/ 285750 w 1727200"/>
              <a:gd name="connsiteY22" fmla="*/ 933450 h 933450"/>
              <a:gd name="connsiteX23" fmla="*/ 57150 w 1727200"/>
              <a:gd name="connsiteY23" fmla="*/ 927100 h 933450"/>
              <a:gd name="connsiteX24" fmla="*/ 31750 w 1727200"/>
              <a:gd name="connsiteY24" fmla="*/ 914400 h 933450"/>
              <a:gd name="connsiteX25" fmla="*/ 0 w 1727200"/>
              <a:gd name="connsiteY25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787400 w 1727200"/>
              <a:gd name="connsiteY12" fmla="*/ 876300 h 933450"/>
              <a:gd name="connsiteX13" fmla="*/ 749300 w 1727200"/>
              <a:gd name="connsiteY13" fmla="*/ 882650 h 933450"/>
              <a:gd name="connsiteX14" fmla="*/ 717550 w 1727200"/>
              <a:gd name="connsiteY14" fmla="*/ 889000 h 933450"/>
              <a:gd name="connsiteX15" fmla="*/ 609600 w 1727200"/>
              <a:gd name="connsiteY15" fmla="*/ 882650 h 933450"/>
              <a:gd name="connsiteX16" fmla="*/ 590550 w 1727200"/>
              <a:gd name="connsiteY16" fmla="*/ 876300 h 933450"/>
              <a:gd name="connsiteX17" fmla="*/ 552450 w 1727200"/>
              <a:gd name="connsiteY17" fmla="*/ 889000 h 933450"/>
              <a:gd name="connsiteX18" fmla="*/ 457200 w 1727200"/>
              <a:gd name="connsiteY18" fmla="*/ 901700 h 933450"/>
              <a:gd name="connsiteX19" fmla="*/ 368300 w 1727200"/>
              <a:gd name="connsiteY19" fmla="*/ 914400 h 933450"/>
              <a:gd name="connsiteX20" fmla="*/ 323850 w 1727200"/>
              <a:gd name="connsiteY20" fmla="*/ 927100 h 933450"/>
              <a:gd name="connsiteX21" fmla="*/ 285750 w 1727200"/>
              <a:gd name="connsiteY21" fmla="*/ 933450 h 933450"/>
              <a:gd name="connsiteX22" fmla="*/ 57150 w 1727200"/>
              <a:gd name="connsiteY22" fmla="*/ 927100 h 933450"/>
              <a:gd name="connsiteX23" fmla="*/ 31750 w 1727200"/>
              <a:gd name="connsiteY23" fmla="*/ 914400 h 933450"/>
              <a:gd name="connsiteX24" fmla="*/ 0 w 1727200"/>
              <a:gd name="connsiteY2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749300 w 1727200"/>
              <a:gd name="connsiteY12" fmla="*/ 882650 h 933450"/>
              <a:gd name="connsiteX13" fmla="*/ 717550 w 1727200"/>
              <a:gd name="connsiteY13" fmla="*/ 889000 h 933450"/>
              <a:gd name="connsiteX14" fmla="*/ 609600 w 1727200"/>
              <a:gd name="connsiteY14" fmla="*/ 882650 h 933450"/>
              <a:gd name="connsiteX15" fmla="*/ 590550 w 1727200"/>
              <a:gd name="connsiteY15" fmla="*/ 876300 h 933450"/>
              <a:gd name="connsiteX16" fmla="*/ 552450 w 1727200"/>
              <a:gd name="connsiteY16" fmla="*/ 889000 h 933450"/>
              <a:gd name="connsiteX17" fmla="*/ 457200 w 1727200"/>
              <a:gd name="connsiteY17" fmla="*/ 901700 h 933450"/>
              <a:gd name="connsiteX18" fmla="*/ 368300 w 1727200"/>
              <a:gd name="connsiteY18" fmla="*/ 914400 h 933450"/>
              <a:gd name="connsiteX19" fmla="*/ 323850 w 1727200"/>
              <a:gd name="connsiteY19" fmla="*/ 927100 h 933450"/>
              <a:gd name="connsiteX20" fmla="*/ 285750 w 1727200"/>
              <a:gd name="connsiteY20" fmla="*/ 933450 h 933450"/>
              <a:gd name="connsiteX21" fmla="*/ 57150 w 1727200"/>
              <a:gd name="connsiteY21" fmla="*/ 927100 h 933450"/>
              <a:gd name="connsiteX22" fmla="*/ 31750 w 1727200"/>
              <a:gd name="connsiteY22" fmla="*/ 914400 h 933450"/>
              <a:gd name="connsiteX23" fmla="*/ 0 w 1727200"/>
              <a:gd name="connsiteY23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717550 w 1727200"/>
              <a:gd name="connsiteY12" fmla="*/ 889000 h 933450"/>
              <a:gd name="connsiteX13" fmla="*/ 609600 w 1727200"/>
              <a:gd name="connsiteY13" fmla="*/ 882650 h 933450"/>
              <a:gd name="connsiteX14" fmla="*/ 590550 w 1727200"/>
              <a:gd name="connsiteY14" fmla="*/ 876300 h 933450"/>
              <a:gd name="connsiteX15" fmla="*/ 552450 w 1727200"/>
              <a:gd name="connsiteY15" fmla="*/ 889000 h 933450"/>
              <a:gd name="connsiteX16" fmla="*/ 457200 w 1727200"/>
              <a:gd name="connsiteY16" fmla="*/ 901700 h 933450"/>
              <a:gd name="connsiteX17" fmla="*/ 368300 w 1727200"/>
              <a:gd name="connsiteY17" fmla="*/ 914400 h 933450"/>
              <a:gd name="connsiteX18" fmla="*/ 323850 w 1727200"/>
              <a:gd name="connsiteY18" fmla="*/ 927100 h 933450"/>
              <a:gd name="connsiteX19" fmla="*/ 285750 w 1727200"/>
              <a:gd name="connsiteY19" fmla="*/ 933450 h 933450"/>
              <a:gd name="connsiteX20" fmla="*/ 57150 w 1727200"/>
              <a:gd name="connsiteY20" fmla="*/ 927100 h 933450"/>
              <a:gd name="connsiteX21" fmla="*/ 31750 w 1727200"/>
              <a:gd name="connsiteY21" fmla="*/ 914400 h 933450"/>
              <a:gd name="connsiteX22" fmla="*/ 0 w 1727200"/>
              <a:gd name="connsiteY2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609600 w 1727200"/>
              <a:gd name="connsiteY12" fmla="*/ 882650 h 933450"/>
              <a:gd name="connsiteX13" fmla="*/ 590550 w 1727200"/>
              <a:gd name="connsiteY13" fmla="*/ 876300 h 933450"/>
              <a:gd name="connsiteX14" fmla="*/ 552450 w 1727200"/>
              <a:gd name="connsiteY14" fmla="*/ 889000 h 933450"/>
              <a:gd name="connsiteX15" fmla="*/ 457200 w 1727200"/>
              <a:gd name="connsiteY15" fmla="*/ 901700 h 933450"/>
              <a:gd name="connsiteX16" fmla="*/ 368300 w 1727200"/>
              <a:gd name="connsiteY16" fmla="*/ 914400 h 933450"/>
              <a:gd name="connsiteX17" fmla="*/ 323850 w 1727200"/>
              <a:gd name="connsiteY17" fmla="*/ 927100 h 933450"/>
              <a:gd name="connsiteX18" fmla="*/ 285750 w 1727200"/>
              <a:gd name="connsiteY18" fmla="*/ 933450 h 933450"/>
              <a:gd name="connsiteX19" fmla="*/ 57150 w 1727200"/>
              <a:gd name="connsiteY19" fmla="*/ 927100 h 933450"/>
              <a:gd name="connsiteX20" fmla="*/ 31750 w 1727200"/>
              <a:gd name="connsiteY20" fmla="*/ 914400 h 933450"/>
              <a:gd name="connsiteX21" fmla="*/ 0 w 1727200"/>
              <a:gd name="connsiteY2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882650 w 1727200"/>
              <a:gd name="connsiteY10" fmla="*/ 819150 h 933450"/>
              <a:gd name="connsiteX11" fmla="*/ 609600 w 1727200"/>
              <a:gd name="connsiteY11" fmla="*/ 882650 h 933450"/>
              <a:gd name="connsiteX12" fmla="*/ 590550 w 1727200"/>
              <a:gd name="connsiteY12" fmla="*/ 876300 h 933450"/>
              <a:gd name="connsiteX13" fmla="*/ 552450 w 1727200"/>
              <a:gd name="connsiteY13" fmla="*/ 889000 h 933450"/>
              <a:gd name="connsiteX14" fmla="*/ 457200 w 1727200"/>
              <a:gd name="connsiteY14" fmla="*/ 901700 h 933450"/>
              <a:gd name="connsiteX15" fmla="*/ 368300 w 1727200"/>
              <a:gd name="connsiteY15" fmla="*/ 914400 h 933450"/>
              <a:gd name="connsiteX16" fmla="*/ 323850 w 1727200"/>
              <a:gd name="connsiteY16" fmla="*/ 927100 h 933450"/>
              <a:gd name="connsiteX17" fmla="*/ 285750 w 1727200"/>
              <a:gd name="connsiteY17" fmla="*/ 933450 h 933450"/>
              <a:gd name="connsiteX18" fmla="*/ 57150 w 1727200"/>
              <a:gd name="connsiteY18" fmla="*/ 927100 h 933450"/>
              <a:gd name="connsiteX19" fmla="*/ 31750 w 1727200"/>
              <a:gd name="connsiteY19" fmla="*/ 914400 h 933450"/>
              <a:gd name="connsiteX20" fmla="*/ 0 w 1727200"/>
              <a:gd name="connsiteY20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882650 w 1727200"/>
              <a:gd name="connsiteY9" fmla="*/ 819150 h 933450"/>
              <a:gd name="connsiteX10" fmla="*/ 609600 w 1727200"/>
              <a:gd name="connsiteY10" fmla="*/ 882650 h 933450"/>
              <a:gd name="connsiteX11" fmla="*/ 590550 w 1727200"/>
              <a:gd name="connsiteY11" fmla="*/ 876300 h 933450"/>
              <a:gd name="connsiteX12" fmla="*/ 552450 w 1727200"/>
              <a:gd name="connsiteY12" fmla="*/ 889000 h 933450"/>
              <a:gd name="connsiteX13" fmla="*/ 457200 w 1727200"/>
              <a:gd name="connsiteY13" fmla="*/ 901700 h 933450"/>
              <a:gd name="connsiteX14" fmla="*/ 368300 w 1727200"/>
              <a:gd name="connsiteY14" fmla="*/ 914400 h 933450"/>
              <a:gd name="connsiteX15" fmla="*/ 323850 w 1727200"/>
              <a:gd name="connsiteY15" fmla="*/ 927100 h 933450"/>
              <a:gd name="connsiteX16" fmla="*/ 285750 w 1727200"/>
              <a:gd name="connsiteY16" fmla="*/ 933450 h 933450"/>
              <a:gd name="connsiteX17" fmla="*/ 57150 w 1727200"/>
              <a:gd name="connsiteY17" fmla="*/ 927100 h 933450"/>
              <a:gd name="connsiteX18" fmla="*/ 31750 w 1727200"/>
              <a:gd name="connsiteY18" fmla="*/ 914400 h 933450"/>
              <a:gd name="connsiteX19" fmla="*/ 0 w 1727200"/>
              <a:gd name="connsiteY19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609600 w 1727200"/>
              <a:gd name="connsiteY9" fmla="*/ 882650 h 933450"/>
              <a:gd name="connsiteX10" fmla="*/ 590550 w 1727200"/>
              <a:gd name="connsiteY10" fmla="*/ 876300 h 933450"/>
              <a:gd name="connsiteX11" fmla="*/ 552450 w 1727200"/>
              <a:gd name="connsiteY11" fmla="*/ 889000 h 933450"/>
              <a:gd name="connsiteX12" fmla="*/ 457200 w 1727200"/>
              <a:gd name="connsiteY12" fmla="*/ 901700 h 933450"/>
              <a:gd name="connsiteX13" fmla="*/ 368300 w 1727200"/>
              <a:gd name="connsiteY13" fmla="*/ 914400 h 933450"/>
              <a:gd name="connsiteX14" fmla="*/ 323850 w 1727200"/>
              <a:gd name="connsiteY14" fmla="*/ 927100 h 933450"/>
              <a:gd name="connsiteX15" fmla="*/ 285750 w 1727200"/>
              <a:gd name="connsiteY15" fmla="*/ 933450 h 933450"/>
              <a:gd name="connsiteX16" fmla="*/ 57150 w 1727200"/>
              <a:gd name="connsiteY16" fmla="*/ 927100 h 933450"/>
              <a:gd name="connsiteX17" fmla="*/ 31750 w 1727200"/>
              <a:gd name="connsiteY17" fmla="*/ 914400 h 933450"/>
              <a:gd name="connsiteX18" fmla="*/ 0 w 1727200"/>
              <a:gd name="connsiteY18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65200 w 1727200"/>
              <a:gd name="connsiteY7" fmla="*/ 762000 h 933450"/>
              <a:gd name="connsiteX8" fmla="*/ 609600 w 1727200"/>
              <a:gd name="connsiteY8" fmla="*/ 882650 h 933450"/>
              <a:gd name="connsiteX9" fmla="*/ 590550 w 1727200"/>
              <a:gd name="connsiteY9" fmla="*/ 876300 h 933450"/>
              <a:gd name="connsiteX10" fmla="*/ 552450 w 1727200"/>
              <a:gd name="connsiteY10" fmla="*/ 889000 h 933450"/>
              <a:gd name="connsiteX11" fmla="*/ 457200 w 1727200"/>
              <a:gd name="connsiteY11" fmla="*/ 901700 h 933450"/>
              <a:gd name="connsiteX12" fmla="*/ 368300 w 1727200"/>
              <a:gd name="connsiteY12" fmla="*/ 914400 h 933450"/>
              <a:gd name="connsiteX13" fmla="*/ 323850 w 1727200"/>
              <a:gd name="connsiteY13" fmla="*/ 927100 h 933450"/>
              <a:gd name="connsiteX14" fmla="*/ 285750 w 1727200"/>
              <a:gd name="connsiteY14" fmla="*/ 933450 h 933450"/>
              <a:gd name="connsiteX15" fmla="*/ 57150 w 1727200"/>
              <a:gd name="connsiteY15" fmla="*/ 927100 h 933450"/>
              <a:gd name="connsiteX16" fmla="*/ 31750 w 1727200"/>
              <a:gd name="connsiteY16" fmla="*/ 914400 h 933450"/>
              <a:gd name="connsiteX17" fmla="*/ 0 w 1727200"/>
              <a:gd name="connsiteY17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609600 w 1727200"/>
              <a:gd name="connsiteY7" fmla="*/ 882650 h 933450"/>
              <a:gd name="connsiteX8" fmla="*/ 590550 w 1727200"/>
              <a:gd name="connsiteY8" fmla="*/ 876300 h 933450"/>
              <a:gd name="connsiteX9" fmla="*/ 552450 w 1727200"/>
              <a:gd name="connsiteY9" fmla="*/ 889000 h 933450"/>
              <a:gd name="connsiteX10" fmla="*/ 457200 w 1727200"/>
              <a:gd name="connsiteY10" fmla="*/ 901700 h 933450"/>
              <a:gd name="connsiteX11" fmla="*/ 368300 w 1727200"/>
              <a:gd name="connsiteY11" fmla="*/ 914400 h 933450"/>
              <a:gd name="connsiteX12" fmla="*/ 323850 w 1727200"/>
              <a:gd name="connsiteY12" fmla="*/ 927100 h 933450"/>
              <a:gd name="connsiteX13" fmla="*/ 285750 w 1727200"/>
              <a:gd name="connsiteY13" fmla="*/ 933450 h 933450"/>
              <a:gd name="connsiteX14" fmla="*/ 57150 w 1727200"/>
              <a:gd name="connsiteY14" fmla="*/ 927100 h 933450"/>
              <a:gd name="connsiteX15" fmla="*/ 31750 w 1727200"/>
              <a:gd name="connsiteY15" fmla="*/ 914400 h 933450"/>
              <a:gd name="connsiteX16" fmla="*/ 0 w 1727200"/>
              <a:gd name="connsiteY16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09650 w 1727200"/>
              <a:gd name="connsiteY5" fmla="*/ 730250 h 933450"/>
              <a:gd name="connsiteX6" fmla="*/ 609600 w 1727200"/>
              <a:gd name="connsiteY6" fmla="*/ 882650 h 933450"/>
              <a:gd name="connsiteX7" fmla="*/ 590550 w 1727200"/>
              <a:gd name="connsiteY7" fmla="*/ 876300 h 933450"/>
              <a:gd name="connsiteX8" fmla="*/ 552450 w 1727200"/>
              <a:gd name="connsiteY8" fmla="*/ 889000 h 933450"/>
              <a:gd name="connsiteX9" fmla="*/ 457200 w 1727200"/>
              <a:gd name="connsiteY9" fmla="*/ 901700 h 933450"/>
              <a:gd name="connsiteX10" fmla="*/ 368300 w 1727200"/>
              <a:gd name="connsiteY10" fmla="*/ 914400 h 933450"/>
              <a:gd name="connsiteX11" fmla="*/ 323850 w 1727200"/>
              <a:gd name="connsiteY11" fmla="*/ 927100 h 933450"/>
              <a:gd name="connsiteX12" fmla="*/ 285750 w 1727200"/>
              <a:gd name="connsiteY12" fmla="*/ 933450 h 933450"/>
              <a:gd name="connsiteX13" fmla="*/ 57150 w 1727200"/>
              <a:gd name="connsiteY13" fmla="*/ 927100 h 933450"/>
              <a:gd name="connsiteX14" fmla="*/ 31750 w 1727200"/>
              <a:gd name="connsiteY14" fmla="*/ 914400 h 933450"/>
              <a:gd name="connsiteX15" fmla="*/ 0 w 1727200"/>
              <a:gd name="connsiteY15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609600 w 1727200"/>
              <a:gd name="connsiteY5" fmla="*/ 882650 h 933450"/>
              <a:gd name="connsiteX6" fmla="*/ 590550 w 1727200"/>
              <a:gd name="connsiteY6" fmla="*/ 876300 h 933450"/>
              <a:gd name="connsiteX7" fmla="*/ 552450 w 1727200"/>
              <a:gd name="connsiteY7" fmla="*/ 889000 h 933450"/>
              <a:gd name="connsiteX8" fmla="*/ 457200 w 1727200"/>
              <a:gd name="connsiteY8" fmla="*/ 901700 h 933450"/>
              <a:gd name="connsiteX9" fmla="*/ 368300 w 1727200"/>
              <a:gd name="connsiteY9" fmla="*/ 914400 h 933450"/>
              <a:gd name="connsiteX10" fmla="*/ 323850 w 1727200"/>
              <a:gd name="connsiteY10" fmla="*/ 927100 h 933450"/>
              <a:gd name="connsiteX11" fmla="*/ 285750 w 1727200"/>
              <a:gd name="connsiteY11" fmla="*/ 933450 h 933450"/>
              <a:gd name="connsiteX12" fmla="*/ 57150 w 1727200"/>
              <a:gd name="connsiteY12" fmla="*/ 927100 h 933450"/>
              <a:gd name="connsiteX13" fmla="*/ 31750 w 1727200"/>
              <a:gd name="connsiteY13" fmla="*/ 914400 h 933450"/>
              <a:gd name="connsiteX14" fmla="*/ 0 w 1727200"/>
              <a:gd name="connsiteY1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609600 w 1727200"/>
              <a:gd name="connsiteY5" fmla="*/ 882650 h 933450"/>
              <a:gd name="connsiteX6" fmla="*/ 552450 w 1727200"/>
              <a:gd name="connsiteY6" fmla="*/ 889000 h 933450"/>
              <a:gd name="connsiteX7" fmla="*/ 457200 w 1727200"/>
              <a:gd name="connsiteY7" fmla="*/ 901700 h 933450"/>
              <a:gd name="connsiteX8" fmla="*/ 368300 w 1727200"/>
              <a:gd name="connsiteY8" fmla="*/ 914400 h 933450"/>
              <a:gd name="connsiteX9" fmla="*/ 323850 w 1727200"/>
              <a:gd name="connsiteY9" fmla="*/ 927100 h 933450"/>
              <a:gd name="connsiteX10" fmla="*/ 285750 w 1727200"/>
              <a:gd name="connsiteY10" fmla="*/ 933450 h 933450"/>
              <a:gd name="connsiteX11" fmla="*/ 57150 w 1727200"/>
              <a:gd name="connsiteY11" fmla="*/ 927100 h 933450"/>
              <a:gd name="connsiteX12" fmla="*/ 31750 w 1727200"/>
              <a:gd name="connsiteY12" fmla="*/ 914400 h 933450"/>
              <a:gd name="connsiteX13" fmla="*/ 0 w 1727200"/>
              <a:gd name="connsiteY13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552450 w 1727200"/>
              <a:gd name="connsiteY5" fmla="*/ 889000 h 933450"/>
              <a:gd name="connsiteX6" fmla="*/ 457200 w 1727200"/>
              <a:gd name="connsiteY6" fmla="*/ 901700 h 933450"/>
              <a:gd name="connsiteX7" fmla="*/ 368300 w 1727200"/>
              <a:gd name="connsiteY7" fmla="*/ 914400 h 933450"/>
              <a:gd name="connsiteX8" fmla="*/ 323850 w 1727200"/>
              <a:gd name="connsiteY8" fmla="*/ 927100 h 933450"/>
              <a:gd name="connsiteX9" fmla="*/ 285750 w 1727200"/>
              <a:gd name="connsiteY9" fmla="*/ 933450 h 933450"/>
              <a:gd name="connsiteX10" fmla="*/ 57150 w 1727200"/>
              <a:gd name="connsiteY10" fmla="*/ 927100 h 933450"/>
              <a:gd name="connsiteX11" fmla="*/ 31750 w 1727200"/>
              <a:gd name="connsiteY11" fmla="*/ 914400 h 933450"/>
              <a:gd name="connsiteX12" fmla="*/ 0 w 1727200"/>
              <a:gd name="connsiteY1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552450 w 1727200"/>
              <a:gd name="connsiteY5" fmla="*/ 889000 h 933450"/>
              <a:gd name="connsiteX6" fmla="*/ 368300 w 1727200"/>
              <a:gd name="connsiteY6" fmla="*/ 914400 h 933450"/>
              <a:gd name="connsiteX7" fmla="*/ 323850 w 1727200"/>
              <a:gd name="connsiteY7" fmla="*/ 927100 h 933450"/>
              <a:gd name="connsiteX8" fmla="*/ 285750 w 1727200"/>
              <a:gd name="connsiteY8" fmla="*/ 933450 h 933450"/>
              <a:gd name="connsiteX9" fmla="*/ 57150 w 1727200"/>
              <a:gd name="connsiteY9" fmla="*/ 927100 h 933450"/>
              <a:gd name="connsiteX10" fmla="*/ 31750 w 1727200"/>
              <a:gd name="connsiteY10" fmla="*/ 914400 h 933450"/>
              <a:gd name="connsiteX11" fmla="*/ 0 w 1727200"/>
              <a:gd name="connsiteY1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552450 w 1727200"/>
              <a:gd name="connsiteY5" fmla="*/ 889000 h 933450"/>
              <a:gd name="connsiteX6" fmla="*/ 363537 w 1727200"/>
              <a:gd name="connsiteY6" fmla="*/ 876300 h 933450"/>
              <a:gd name="connsiteX7" fmla="*/ 323850 w 1727200"/>
              <a:gd name="connsiteY7" fmla="*/ 927100 h 933450"/>
              <a:gd name="connsiteX8" fmla="*/ 285750 w 1727200"/>
              <a:gd name="connsiteY8" fmla="*/ 933450 h 933450"/>
              <a:gd name="connsiteX9" fmla="*/ 57150 w 1727200"/>
              <a:gd name="connsiteY9" fmla="*/ 927100 h 933450"/>
              <a:gd name="connsiteX10" fmla="*/ 31750 w 1727200"/>
              <a:gd name="connsiteY10" fmla="*/ 914400 h 933450"/>
              <a:gd name="connsiteX11" fmla="*/ 0 w 1727200"/>
              <a:gd name="connsiteY1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552450 w 1727200"/>
              <a:gd name="connsiteY5" fmla="*/ 889000 h 933450"/>
              <a:gd name="connsiteX6" fmla="*/ 363537 w 1727200"/>
              <a:gd name="connsiteY6" fmla="*/ 876300 h 933450"/>
              <a:gd name="connsiteX7" fmla="*/ 283369 w 1727200"/>
              <a:gd name="connsiteY7" fmla="*/ 886619 h 933450"/>
              <a:gd name="connsiteX8" fmla="*/ 285750 w 1727200"/>
              <a:gd name="connsiteY8" fmla="*/ 933450 h 933450"/>
              <a:gd name="connsiteX9" fmla="*/ 57150 w 1727200"/>
              <a:gd name="connsiteY9" fmla="*/ 927100 h 933450"/>
              <a:gd name="connsiteX10" fmla="*/ 31750 w 1727200"/>
              <a:gd name="connsiteY10" fmla="*/ 914400 h 933450"/>
              <a:gd name="connsiteX11" fmla="*/ 0 w 1727200"/>
              <a:gd name="connsiteY11" fmla="*/ 901700 h 933450"/>
              <a:gd name="connsiteX0" fmla="*/ 1727200 w 1727200"/>
              <a:gd name="connsiteY0" fmla="*/ 0 h 927967"/>
              <a:gd name="connsiteX1" fmla="*/ 1651000 w 1727200"/>
              <a:gd name="connsiteY1" fmla="*/ 69850 h 927967"/>
              <a:gd name="connsiteX2" fmla="*/ 1393031 w 1727200"/>
              <a:gd name="connsiteY2" fmla="*/ 315119 h 927967"/>
              <a:gd name="connsiteX3" fmla="*/ 1247775 w 1727200"/>
              <a:gd name="connsiteY3" fmla="*/ 504825 h 927967"/>
              <a:gd name="connsiteX4" fmla="*/ 1009650 w 1727200"/>
              <a:gd name="connsiteY4" fmla="*/ 730250 h 927967"/>
              <a:gd name="connsiteX5" fmla="*/ 552450 w 1727200"/>
              <a:gd name="connsiteY5" fmla="*/ 889000 h 927967"/>
              <a:gd name="connsiteX6" fmla="*/ 363537 w 1727200"/>
              <a:gd name="connsiteY6" fmla="*/ 876300 h 927967"/>
              <a:gd name="connsiteX7" fmla="*/ 283369 w 1727200"/>
              <a:gd name="connsiteY7" fmla="*/ 886619 h 927967"/>
              <a:gd name="connsiteX8" fmla="*/ 228600 w 1727200"/>
              <a:gd name="connsiteY8" fmla="*/ 888207 h 927967"/>
              <a:gd name="connsiteX9" fmla="*/ 57150 w 1727200"/>
              <a:gd name="connsiteY9" fmla="*/ 927100 h 927967"/>
              <a:gd name="connsiteX10" fmla="*/ 31750 w 1727200"/>
              <a:gd name="connsiteY10" fmla="*/ 914400 h 927967"/>
              <a:gd name="connsiteX11" fmla="*/ 0 w 1727200"/>
              <a:gd name="connsiteY11" fmla="*/ 901700 h 927967"/>
              <a:gd name="connsiteX0" fmla="*/ 1727200 w 1727200"/>
              <a:gd name="connsiteY0" fmla="*/ 0 h 914982"/>
              <a:gd name="connsiteX1" fmla="*/ 1651000 w 1727200"/>
              <a:gd name="connsiteY1" fmla="*/ 69850 h 914982"/>
              <a:gd name="connsiteX2" fmla="*/ 1393031 w 1727200"/>
              <a:gd name="connsiteY2" fmla="*/ 315119 h 914982"/>
              <a:gd name="connsiteX3" fmla="*/ 1247775 w 1727200"/>
              <a:gd name="connsiteY3" fmla="*/ 504825 h 914982"/>
              <a:gd name="connsiteX4" fmla="*/ 1009650 w 1727200"/>
              <a:gd name="connsiteY4" fmla="*/ 730250 h 914982"/>
              <a:gd name="connsiteX5" fmla="*/ 552450 w 1727200"/>
              <a:gd name="connsiteY5" fmla="*/ 889000 h 914982"/>
              <a:gd name="connsiteX6" fmla="*/ 363537 w 1727200"/>
              <a:gd name="connsiteY6" fmla="*/ 876300 h 914982"/>
              <a:gd name="connsiteX7" fmla="*/ 283369 w 1727200"/>
              <a:gd name="connsiteY7" fmla="*/ 886619 h 914982"/>
              <a:gd name="connsiteX8" fmla="*/ 228600 w 1727200"/>
              <a:gd name="connsiteY8" fmla="*/ 888207 h 914982"/>
              <a:gd name="connsiteX9" fmla="*/ 61913 w 1727200"/>
              <a:gd name="connsiteY9" fmla="*/ 898525 h 914982"/>
              <a:gd name="connsiteX10" fmla="*/ 31750 w 1727200"/>
              <a:gd name="connsiteY10" fmla="*/ 914400 h 914982"/>
              <a:gd name="connsiteX11" fmla="*/ 0 w 1727200"/>
              <a:gd name="connsiteY11" fmla="*/ 901700 h 914982"/>
              <a:gd name="connsiteX0" fmla="*/ 1727200 w 1727200"/>
              <a:gd name="connsiteY0" fmla="*/ 0 h 901700"/>
              <a:gd name="connsiteX1" fmla="*/ 1651000 w 1727200"/>
              <a:gd name="connsiteY1" fmla="*/ 69850 h 901700"/>
              <a:gd name="connsiteX2" fmla="*/ 1393031 w 1727200"/>
              <a:gd name="connsiteY2" fmla="*/ 315119 h 901700"/>
              <a:gd name="connsiteX3" fmla="*/ 1247775 w 1727200"/>
              <a:gd name="connsiteY3" fmla="*/ 504825 h 901700"/>
              <a:gd name="connsiteX4" fmla="*/ 1009650 w 1727200"/>
              <a:gd name="connsiteY4" fmla="*/ 730250 h 901700"/>
              <a:gd name="connsiteX5" fmla="*/ 552450 w 1727200"/>
              <a:gd name="connsiteY5" fmla="*/ 889000 h 901700"/>
              <a:gd name="connsiteX6" fmla="*/ 363537 w 1727200"/>
              <a:gd name="connsiteY6" fmla="*/ 876300 h 901700"/>
              <a:gd name="connsiteX7" fmla="*/ 283369 w 1727200"/>
              <a:gd name="connsiteY7" fmla="*/ 886619 h 901700"/>
              <a:gd name="connsiteX8" fmla="*/ 228600 w 1727200"/>
              <a:gd name="connsiteY8" fmla="*/ 888207 h 901700"/>
              <a:gd name="connsiteX9" fmla="*/ 61913 w 1727200"/>
              <a:gd name="connsiteY9" fmla="*/ 898525 h 901700"/>
              <a:gd name="connsiteX10" fmla="*/ 0 w 1727200"/>
              <a:gd name="connsiteY10" fmla="*/ 901700 h 901700"/>
              <a:gd name="connsiteX0" fmla="*/ 1727200 w 1727200"/>
              <a:gd name="connsiteY0" fmla="*/ 0 h 901700"/>
              <a:gd name="connsiteX1" fmla="*/ 1651000 w 1727200"/>
              <a:gd name="connsiteY1" fmla="*/ 69850 h 901700"/>
              <a:gd name="connsiteX2" fmla="*/ 1393031 w 1727200"/>
              <a:gd name="connsiteY2" fmla="*/ 315119 h 901700"/>
              <a:gd name="connsiteX3" fmla="*/ 1247775 w 1727200"/>
              <a:gd name="connsiteY3" fmla="*/ 504825 h 901700"/>
              <a:gd name="connsiteX4" fmla="*/ 1009650 w 1727200"/>
              <a:gd name="connsiteY4" fmla="*/ 730250 h 901700"/>
              <a:gd name="connsiteX5" fmla="*/ 552450 w 1727200"/>
              <a:gd name="connsiteY5" fmla="*/ 889000 h 901700"/>
              <a:gd name="connsiteX6" fmla="*/ 283369 w 1727200"/>
              <a:gd name="connsiteY6" fmla="*/ 886619 h 901700"/>
              <a:gd name="connsiteX7" fmla="*/ 228600 w 1727200"/>
              <a:gd name="connsiteY7" fmla="*/ 888207 h 901700"/>
              <a:gd name="connsiteX8" fmla="*/ 61913 w 1727200"/>
              <a:gd name="connsiteY8" fmla="*/ 898525 h 901700"/>
              <a:gd name="connsiteX9" fmla="*/ 0 w 1727200"/>
              <a:gd name="connsiteY9" fmla="*/ 90170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27200" h="901700">
                <a:moveTo>
                  <a:pt x="1727200" y="0"/>
                </a:moveTo>
                <a:cubicBezTo>
                  <a:pt x="1711325" y="14552"/>
                  <a:pt x="1706695" y="17330"/>
                  <a:pt x="1651000" y="69850"/>
                </a:cubicBezTo>
                <a:cubicBezTo>
                  <a:pt x="1565010" y="151606"/>
                  <a:pt x="1460235" y="242623"/>
                  <a:pt x="1393031" y="315119"/>
                </a:cubicBezTo>
                <a:cubicBezTo>
                  <a:pt x="1325827" y="387615"/>
                  <a:pt x="1311672" y="435637"/>
                  <a:pt x="1247775" y="504825"/>
                </a:cubicBezTo>
                <a:cubicBezTo>
                  <a:pt x="1183878" y="574014"/>
                  <a:pt x="1125538" y="666221"/>
                  <a:pt x="1009650" y="730250"/>
                </a:cubicBezTo>
                <a:cubicBezTo>
                  <a:pt x="893763" y="794279"/>
                  <a:pt x="673497" y="862939"/>
                  <a:pt x="552450" y="889000"/>
                </a:cubicBezTo>
                <a:cubicBezTo>
                  <a:pt x="431403" y="915061"/>
                  <a:pt x="337344" y="886751"/>
                  <a:pt x="283369" y="886619"/>
                </a:cubicBezTo>
                <a:cubicBezTo>
                  <a:pt x="229394" y="886487"/>
                  <a:pt x="241300" y="886090"/>
                  <a:pt x="228600" y="888207"/>
                </a:cubicBezTo>
                <a:cubicBezTo>
                  <a:pt x="152400" y="886090"/>
                  <a:pt x="100013" y="896276"/>
                  <a:pt x="61913" y="898525"/>
                </a:cubicBezTo>
                <a:lnTo>
                  <a:pt x="0" y="901700"/>
                </a:ln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B11E9ED6-ED43-3227-E6F3-0D28B9CC0572}"/>
              </a:ext>
            </a:extLst>
          </p:cNvPr>
          <p:cNvSpPr txBox="1"/>
          <p:nvPr/>
        </p:nvSpPr>
        <p:spPr>
          <a:xfrm>
            <a:off x="8446968" y="2731294"/>
            <a:ext cx="95828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IL"/>
          </a:p>
        </p:txBody>
      </p:sp>
    </p:spTree>
    <p:extLst>
      <p:ext uri="{BB962C8B-B14F-4D97-AF65-F5344CB8AC3E}">
        <p14:creationId xmlns:p14="http://schemas.microsoft.com/office/powerpoint/2010/main" val="12668457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6C1F36BD-EFD5-0662-27BA-11D9E190539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ar-IL" smtClean="0"/>
              <a:t>49</a:t>
            </a:fld>
            <a:endParaRPr lang="ar-IL"/>
          </a:p>
        </p:txBody>
      </p:sp>
      <p:graphicFrame>
        <p:nvGraphicFramePr>
          <p:cNvPr id="3" name="جدول 3">
            <a:extLst>
              <a:ext uri="{FF2B5EF4-FFF2-40B4-BE49-F238E27FC236}">
                <a16:creationId xmlns:a16="http://schemas.microsoft.com/office/drawing/2014/main" id="{7FC5C928-6A89-157F-A3DC-965523E8DC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309865"/>
              </p:ext>
            </p:extLst>
          </p:nvPr>
        </p:nvGraphicFramePr>
        <p:xfrm>
          <a:off x="0" y="0"/>
          <a:ext cx="6247987" cy="685799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58796">
                  <a:extLst>
                    <a:ext uri="{9D8B030D-6E8A-4147-A177-3AD203B41FA5}">
                      <a16:colId xmlns:a16="http://schemas.microsoft.com/office/drawing/2014/main" val="3209164158"/>
                    </a:ext>
                  </a:extLst>
                </a:gridCol>
                <a:gridCol w="3989191">
                  <a:extLst>
                    <a:ext uri="{9D8B030D-6E8A-4147-A177-3AD203B41FA5}">
                      <a16:colId xmlns:a16="http://schemas.microsoft.com/office/drawing/2014/main" val="2066652844"/>
                    </a:ext>
                  </a:extLst>
                </a:gridCol>
              </a:tblGrid>
              <a:tr h="360947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مكونات المدينة 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محتويتها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557970"/>
                  </a:ext>
                </a:extLst>
              </a:tr>
              <a:tr h="360947">
                <a:tc rowSpan="6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الشركات المحلية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شركات تكنولوجيا المعلومات و البرمجيات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23353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شركات تطوير التطبيقات الجوالة و الويب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672343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شركات تقديم خدمات الاستشارية التكنولوجية التكاملية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67667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مراكز البحث وتطوير تركز على الابتكار التقني في مجالات محددة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893352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مساحات العمل المشتركة و الحاضنات الريادية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643788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المعاهد و المراكز التعليمية 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برامج التدريب و ورش العمل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064049"/>
                  </a:ext>
                </a:extLst>
              </a:tr>
              <a:tr h="360947">
                <a:tc rowSpan="7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الشركات العالمية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أبل (</a:t>
                      </a:r>
                      <a:r>
                        <a:rPr lang="en-US" sz="1400" b="1" dirty="0"/>
                        <a:t>Apple</a:t>
                      </a:r>
                      <a:r>
                        <a:rPr lang="ar-SA" sz="1400" b="1" dirty="0"/>
                        <a:t>)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585656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جوجل(</a:t>
                      </a:r>
                      <a:r>
                        <a:rPr lang="en-US" sz="1400" b="1" dirty="0"/>
                        <a:t>google</a:t>
                      </a:r>
                      <a:r>
                        <a:rPr lang="ar-SA" sz="1400" b="1" dirty="0"/>
                        <a:t>)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316541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أمازون (</a:t>
                      </a:r>
                      <a:r>
                        <a:rPr lang="en-US" sz="1400" b="1" dirty="0"/>
                        <a:t>Amazon</a:t>
                      </a:r>
                      <a:r>
                        <a:rPr lang="ar-SA" sz="1400" b="1" dirty="0"/>
                        <a:t>)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3327272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فيسبوك (</a:t>
                      </a:r>
                      <a:r>
                        <a:rPr lang="en-US" sz="1400" b="1" dirty="0"/>
                        <a:t>Facebook</a:t>
                      </a:r>
                      <a:r>
                        <a:rPr lang="ar-SA" sz="1400" b="1" dirty="0"/>
                        <a:t>)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3418779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الخدمات 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سيسكو(</a:t>
                      </a:r>
                      <a:r>
                        <a:rPr lang="en-US" sz="1400" b="1" dirty="0"/>
                        <a:t>Cisco</a:t>
                      </a:r>
                      <a:r>
                        <a:rPr lang="ar-SA" sz="1400" b="1" dirty="0"/>
                        <a:t>)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706703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تويتر (</a:t>
                      </a:r>
                      <a:r>
                        <a:rPr lang="en-US" sz="1400" b="1" dirty="0"/>
                        <a:t>Twitter</a:t>
                      </a:r>
                      <a:r>
                        <a:rPr lang="ar-SA" sz="1400" b="1" dirty="0"/>
                        <a:t>)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380274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مركز لعرض المؤتمرات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973128"/>
                  </a:ext>
                </a:extLst>
              </a:tr>
              <a:tr h="360947">
                <a:tc rowSpan="5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الخدمات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الخدمات اللوجستية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387139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المقاهي و المطاعم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098424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بنك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581371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مسجد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602614"/>
                  </a:ext>
                </a:extLst>
              </a:tr>
              <a:tr h="360947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بقالات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362141"/>
                  </a:ext>
                </a:extLst>
              </a:tr>
            </a:tbl>
          </a:graphicData>
        </a:graphic>
      </p:graphicFrame>
      <p:pic>
        <p:nvPicPr>
          <p:cNvPr id="4" name="صورة 3">
            <a:extLst>
              <a:ext uri="{FF2B5EF4-FFF2-40B4-BE49-F238E27FC236}">
                <a16:creationId xmlns:a16="http://schemas.microsoft.com/office/drawing/2014/main" id="{A525BCFD-3D9C-CEE0-28F3-96FBD7354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" r="2847"/>
          <a:stretch/>
        </p:blipFill>
        <p:spPr>
          <a:xfrm>
            <a:off x="6422325" y="1904799"/>
            <a:ext cx="5777345" cy="4324138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DC05C677-6C6B-E797-BDEC-604A583B2F87}"/>
              </a:ext>
            </a:extLst>
          </p:cNvPr>
          <p:cNvSpPr/>
          <p:nvPr/>
        </p:nvSpPr>
        <p:spPr>
          <a:xfrm>
            <a:off x="6414655" y="1"/>
            <a:ext cx="5777345" cy="93660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E07D24A0-627D-1E7A-7C8E-E581C4C9A8BA}"/>
              </a:ext>
            </a:extLst>
          </p:cNvPr>
          <p:cNvSpPr/>
          <p:nvPr/>
        </p:nvSpPr>
        <p:spPr>
          <a:xfrm>
            <a:off x="6407496" y="1456971"/>
            <a:ext cx="5777344" cy="4145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مخطط تفصيلي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F92B4E0C-5927-9D77-987F-ECC8FDBEB341}"/>
              </a:ext>
            </a:extLst>
          </p:cNvPr>
          <p:cNvSpPr/>
          <p:nvPr/>
        </p:nvSpPr>
        <p:spPr>
          <a:xfrm>
            <a:off x="6416477" y="6466247"/>
            <a:ext cx="5783193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8776779E-53F2-1D3A-617B-B9725B92A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476" y="6532879"/>
            <a:ext cx="4751385" cy="215557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9874C8A7-8FDC-B93F-D224-74DB774E902B}"/>
              </a:ext>
            </a:extLst>
          </p:cNvPr>
          <p:cNvSpPr/>
          <p:nvPr/>
        </p:nvSpPr>
        <p:spPr>
          <a:xfrm>
            <a:off x="6399824" y="1018611"/>
            <a:ext cx="5785016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7B43872A-5140-8969-7729-7F3790FE75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909" y="55185"/>
            <a:ext cx="520845" cy="826240"/>
          </a:xfrm>
          <a:prstGeom prst="rect">
            <a:avLst/>
          </a:prstGeom>
        </p:spPr>
      </p:pic>
      <p:sp>
        <p:nvSpPr>
          <p:cNvPr id="11" name="شكل حر: شكل 10">
            <a:extLst>
              <a:ext uri="{FF2B5EF4-FFF2-40B4-BE49-F238E27FC236}">
                <a16:creationId xmlns:a16="http://schemas.microsoft.com/office/drawing/2014/main" id="{BC2C23FB-F64F-DED3-8821-AC7361BB2002}"/>
              </a:ext>
            </a:extLst>
          </p:cNvPr>
          <p:cNvSpPr/>
          <p:nvPr/>
        </p:nvSpPr>
        <p:spPr>
          <a:xfrm>
            <a:off x="10064119" y="2714625"/>
            <a:ext cx="622931" cy="758825"/>
          </a:xfrm>
          <a:custGeom>
            <a:avLst/>
            <a:gdLst>
              <a:gd name="connsiteX0" fmla="*/ 0 w 552450"/>
              <a:gd name="connsiteY0" fmla="*/ 0 h 604837"/>
              <a:gd name="connsiteX1" fmla="*/ 23812 w 552450"/>
              <a:gd name="connsiteY1" fmla="*/ 38100 h 604837"/>
              <a:gd name="connsiteX2" fmla="*/ 38100 w 552450"/>
              <a:gd name="connsiteY2" fmla="*/ 57150 h 604837"/>
              <a:gd name="connsiteX3" fmla="*/ 71437 w 552450"/>
              <a:gd name="connsiteY3" fmla="*/ 71437 h 604837"/>
              <a:gd name="connsiteX4" fmla="*/ 90487 w 552450"/>
              <a:gd name="connsiteY4" fmla="*/ 85725 h 604837"/>
              <a:gd name="connsiteX5" fmla="*/ 114300 w 552450"/>
              <a:gd name="connsiteY5" fmla="*/ 100012 h 604837"/>
              <a:gd name="connsiteX6" fmla="*/ 128587 w 552450"/>
              <a:gd name="connsiteY6" fmla="*/ 123825 h 604837"/>
              <a:gd name="connsiteX7" fmla="*/ 142875 w 552450"/>
              <a:gd name="connsiteY7" fmla="*/ 138112 h 604837"/>
              <a:gd name="connsiteX8" fmla="*/ 152400 w 552450"/>
              <a:gd name="connsiteY8" fmla="*/ 152400 h 604837"/>
              <a:gd name="connsiteX9" fmla="*/ 171450 w 552450"/>
              <a:gd name="connsiteY9" fmla="*/ 176212 h 604837"/>
              <a:gd name="connsiteX10" fmla="*/ 195262 w 552450"/>
              <a:gd name="connsiteY10" fmla="*/ 204787 h 604837"/>
              <a:gd name="connsiteX11" fmla="*/ 209550 w 552450"/>
              <a:gd name="connsiteY11" fmla="*/ 209550 h 604837"/>
              <a:gd name="connsiteX12" fmla="*/ 219075 w 552450"/>
              <a:gd name="connsiteY12" fmla="*/ 223837 h 604837"/>
              <a:gd name="connsiteX13" fmla="*/ 238125 w 552450"/>
              <a:gd name="connsiteY13" fmla="*/ 228600 h 604837"/>
              <a:gd name="connsiteX14" fmla="*/ 261937 w 552450"/>
              <a:gd name="connsiteY14" fmla="*/ 242887 h 604837"/>
              <a:gd name="connsiteX15" fmla="*/ 285750 w 552450"/>
              <a:gd name="connsiteY15" fmla="*/ 271462 h 604837"/>
              <a:gd name="connsiteX16" fmla="*/ 290512 w 552450"/>
              <a:gd name="connsiteY16" fmla="*/ 285750 h 604837"/>
              <a:gd name="connsiteX17" fmla="*/ 304800 w 552450"/>
              <a:gd name="connsiteY17" fmla="*/ 300037 h 604837"/>
              <a:gd name="connsiteX18" fmla="*/ 323850 w 552450"/>
              <a:gd name="connsiteY18" fmla="*/ 323850 h 604837"/>
              <a:gd name="connsiteX19" fmla="*/ 333375 w 552450"/>
              <a:gd name="connsiteY19" fmla="*/ 338137 h 604837"/>
              <a:gd name="connsiteX20" fmla="*/ 366712 w 552450"/>
              <a:gd name="connsiteY20" fmla="*/ 371475 h 604837"/>
              <a:gd name="connsiteX21" fmla="*/ 395287 w 552450"/>
              <a:gd name="connsiteY21" fmla="*/ 390525 h 604837"/>
              <a:gd name="connsiteX22" fmla="*/ 466725 w 552450"/>
              <a:gd name="connsiteY22" fmla="*/ 485775 h 604837"/>
              <a:gd name="connsiteX23" fmla="*/ 485775 w 552450"/>
              <a:gd name="connsiteY23" fmla="*/ 538162 h 604837"/>
              <a:gd name="connsiteX24" fmla="*/ 514350 w 552450"/>
              <a:gd name="connsiteY24" fmla="*/ 566737 h 604837"/>
              <a:gd name="connsiteX25" fmla="*/ 552450 w 552450"/>
              <a:gd name="connsiteY25" fmla="*/ 604837 h 604837"/>
              <a:gd name="connsiteX0" fmla="*/ 0 w 552450"/>
              <a:gd name="connsiteY0" fmla="*/ 0 h 604837"/>
              <a:gd name="connsiteX1" fmla="*/ 23812 w 552450"/>
              <a:gd name="connsiteY1" fmla="*/ 38100 h 604837"/>
              <a:gd name="connsiteX2" fmla="*/ 71437 w 552450"/>
              <a:gd name="connsiteY2" fmla="*/ 71437 h 604837"/>
              <a:gd name="connsiteX3" fmla="*/ 90487 w 552450"/>
              <a:gd name="connsiteY3" fmla="*/ 85725 h 604837"/>
              <a:gd name="connsiteX4" fmla="*/ 114300 w 552450"/>
              <a:gd name="connsiteY4" fmla="*/ 100012 h 604837"/>
              <a:gd name="connsiteX5" fmla="*/ 128587 w 552450"/>
              <a:gd name="connsiteY5" fmla="*/ 123825 h 604837"/>
              <a:gd name="connsiteX6" fmla="*/ 142875 w 552450"/>
              <a:gd name="connsiteY6" fmla="*/ 138112 h 604837"/>
              <a:gd name="connsiteX7" fmla="*/ 152400 w 552450"/>
              <a:gd name="connsiteY7" fmla="*/ 152400 h 604837"/>
              <a:gd name="connsiteX8" fmla="*/ 171450 w 552450"/>
              <a:gd name="connsiteY8" fmla="*/ 176212 h 604837"/>
              <a:gd name="connsiteX9" fmla="*/ 195262 w 552450"/>
              <a:gd name="connsiteY9" fmla="*/ 204787 h 604837"/>
              <a:gd name="connsiteX10" fmla="*/ 209550 w 552450"/>
              <a:gd name="connsiteY10" fmla="*/ 209550 h 604837"/>
              <a:gd name="connsiteX11" fmla="*/ 219075 w 552450"/>
              <a:gd name="connsiteY11" fmla="*/ 223837 h 604837"/>
              <a:gd name="connsiteX12" fmla="*/ 238125 w 552450"/>
              <a:gd name="connsiteY12" fmla="*/ 228600 h 604837"/>
              <a:gd name="connsiteX13" fmla="*/ 261937 w 552450"/>
              <a:gd name="connsiteY13" fmla="*/ 242887 h 604837"/>
              <a:gd name="connsiteX14" fmla="*/ 285750 w 552450"/>
              <a:gd name="connsiteY14" fmla="*/ 271462 h 604837"/>
              <a:gd name="connsiteX15" fmla="*/ 290512 w 552450"/>
              <a:gd name="connsiteY15" fmla="*/ 285750 h 604837"/>
              <a:gd name="connsiteX16" fmla="*/ 304800 w 552450"/>
              <a:gd name="connsiteY16" fmla="*/ 300037 h 604837"/>
              <a:gd name="connsiteX17" fmla="*/ 323850 w 552450"/>
              <a:gd name="connsiteY17" fmla="*/ 323850 h 604837"/>
              <a:gd name="connsiteX18" fmla="*/ 333375 w 552450"/>
              <a:gd name="connsiteY18" fmla="*/ 338137 h 604837"/>
              <a:gd name="connsiteX19" fmla="*/ 366712 w 552450"/>
              <a:gd name="connsiteY19" fmla="*/ 371475 h 604837"/>
              <a:gd name="connsiteX20" fmla="*/ 395287 w 552450"/>
              <a:gd name="connsiteY20" fmla="*/ 390525 h 604837"/>
              <a:gd name="connsiteX21" fmla="*/ 466725 w 552450"/>
              <a:gd name="connsiteY21" fmla="*/ 485775 h 604837"/>
              <a:gd name="connsiteX22" fmla="*/ 485775 w 552450"/>
              <a:gd name="connsiteY22" fmla="*/ 538162 h 604837"/>
              <a:gd name="connsiteX23" fmla="*/ 514350 w 552450"/>
              <a:gd name="connsiteY23" fmla="*/ 566737 h 604837"/>
              <a:gd name="connsiteX24" fmla="*/ 552450 w 552450"/>
              <a:gd name="connsiteY24" fmla="*/ 604837 h 604837"/>
              <a:gd name="connsiteX0" fmla="*/ 0 w 552450"/>
              <a:gd name="connsiteY0" fmla="*/ 0 h 604837"/>
              <a:gd name="connsiteX1" fmla="*/ 71437 w 552450"/>
              <a:gd name="connsiteY1" fmla="*/ 71437 h 604837"/>
              <a:gd name="connsiteX2" fmla="*/ 90487 w 552450"/>
              <a:gd name="connsiteY2" fmla="*/ 85725 h 604837"/>
              <a:gd name="connsiteX3" fmla="*/ 114300 w 552450"/>
              <a:gd name="connsiteY3" fmla="*/ 100012 h 604837"/>
              <a:gd name="connsiteX4" fmla="*/ 128587 w 552450"/>
              <a:gd name="connsiteY4" fmla="*/ 123825 h 604837"/>
              <a:gd name="connsiteX5" fmla="*/ 142875 w 552450"/>
              <a:gd name="connsiteY5" fmla="*/ 138112 h 604837"/>
              <a:gd name="connsiteX6" fmla="*/ 152400 w 552450"/>
              <a:gd name="connsiteY6" fmla="*/ 152400 h 604837"/>
              <a:gd name="connsiteX7" fmla="*/ 171450 w 552450"/>
              <a:gd name="connsiteY7" fmla="*/ 176212 h 604837"/>
              <a:gd name="connsiteX8" fmla="*/ 195262 w 552450"/>
              <a:gd name="connsiteY8" fmla="*/ 204787 h 604837"/>
              <a:gd name="connsiteX9" fmla="*/ 209550 w 552450"/>
              <a:gd name="connsiteY9" fmla="*/ 209550 h 604837"/>
              <a:gd name="connsiteX10" fmla="*/ 219075 w 552450"/>
              <a:gd name="connsiteY10" fmla="*/ 223837 h 604837"/>
              <a:gd name="connsiteX11" fmla="*/ 238125 w 552450"/>
              <a:gd name="connsiteY11" fmla="*/ 228600 h 604837"/>
              <a:gd name="connsiteX12" fmla="*/ 261937 w 552450"/>
              <a:gd name="connsiteY12" fmla="*/ 242887 h 604837"/>
              <a:gd name="connsiteX13" fmla="*/ 285750 w 552450"/>
              <a:gd name="connsiteY13" fmla="*/ 271462 h 604837"/>
              <a:gd name="connsiteX14" fmla="*/ 290512 w 552450"/>
              <a:gd name="connsiteY14" fmla="*/ 285750 h 604837"/>
              <a:gd name="connsiteX15" fmla="*/ 304800 w 552450"/>
              <a:gd name="connsiteY15" fmla="*/ 300037 h 604837"/>
              <a:gd name="connsiteX16" fmla="*/ 323850 w 552450"/>
              <a:gd name="connsiteY16" fmla="*/ 323850 h 604837"/>
              <a:gd name="connsiteX17" fmla="*/ 333375 w 552450"/>
              <a:gd name="connsiteY17" fmla="*/ 338137 h 604837"/>
              <a:gd name="connsiteX18" fmla="*/ 366712 w 552450"/>
              <a:gd name="connsiteY18" fmla="*/ 371475 h 604837"/>
              <a:gd name="connsiteX19" fmla="*/ 395287 w 552450"/>
              <a:gd name="connsiteY19" fmla="*/ 390525 h 604837"/>
              <a:gd name="connsiteX20" fmla="*/ 466725 w 552450"/>
              <a:gd name="connsiteY20" fmla="*/ 485775 h 604837"/>
              <a:gd name="connsiteX21" fmla="*/ 485775 w 552450"/>
              <a:gd name="connsiteY21" fmla="*/ 538162 h 604837"/>
              <a:gd name="connsiteX22" fmla="*/ 514350 w 552450"/>
              <a:gd name="connsiteY22" fmla="*/ 566737 h 604837"/>
              <a:gd name="connsiteX23" fmla="*/ 552450 w 552450"/>
              <a:gd name="connsiteY23" fmla="*/ 604837 h 604837"/>
              <a:gd name="connsiteX0" fmla="*/ 0 w 552450"/>
              <a:gd name="connsiteY0" fmla="*/ 0 h 604837"/>
              <a:gd name="connsiteX1" fmla="*/ 71437 w 552450"/>
              <a:gd name="connsiteY1" fmla="*/ 71437 h 604837"/>
              <a:gd name="connsiteX2" fmla="*/ 114300 w 552450"/>
              <a:gd name="connsiteY2" fmla="*/ 100012 h 604837"/>
              <a:gd name="connsiteX3" fmla="*/ 128587 w 552450"/>
              <a:gd name="connsiteY3" fmla="*/ 123825 h 604837"/>
              <a:gd name="connsiteX4" fmla="*/ 142875 w 552450"/>
              <a:gd name="connsiteY4" fmla="*/ 138112 h 604837"/>
              <a:gd name="connsiteX5" fmla="*/ 152400 w 552450"/>
              <a:gd name="connsiteY5" fmla="*/ 152400 h 604837"/>
              <a:gd name="connsiteX6" fmla="*/ 171450 w 552450"/>
              <a:gd name="connsiteY6" fmla="*/ 176212 h 604837"/>
              <a:gd name="connsiteX7" fmla="*/ 195262 w 552450"/>
              <a:gd name="connsiteY7" fmla="*/ 204787 h 604837"/>
              <a:gd name="connsiteX8" fmla="*/ 209550 w 552450"/>
              <a:gd name="connsiteY8" fmla="*/ 209550 h 604837"/>
              <a:gd name="connsiteX9" fmla="*/ 219075 w 552450"/>
              <a:gd name="connsiteY9" fmla="*/ 223837 h 604837"/>
              <a:gd name="connsiteX10" fmla="*/ 238125 w 552450"/>
              <a:gd name="connsiteY10" fmla="*/ 228600 h 604837"/>
              <a:gd name="connsiteX11" fmla="*/ 261937 w 552450"/>
              <a:gd name="connsiteY11" fmla="*/ 242887 h 604837"/>
              <a:gd name="connsiteX12" fmla="*/ 285750 w 552450"/>
              <a:gd name="connsiteY12" fmla="*/ 271462 h 604837"/>
              <a:gd name="connsiteX13" fmla="*/ 290512 w 552450"/>
              <a:gd name="connsiteY13" fmla="*/ 285750 h 604837"/>
              <a:gd name="connsiteX14" fmla="*/ 304800 w 552450"/>
              <a:gd name="connsiteY14" fmla="*/ 300037 h 604837"/>
              <a:gd name="connsiteX15" fmla="*/ 323850 w 552450"/>
              <a:gd name="connsiteY15" fmla="*/ 323850 h 604837"/>
              <a:gd name="connsiteX16" fmla="*/ 333375 w 552450"/>
              <a:gd name="connsiteY16" fmla="*/ 338137 h 604837"/>
              <a:gd name="connsiteX17" fmla="*/ 366712 w 552450"/>
              <a:gd name="connsiteY17" fmla="*/ 371475 h 604837"/>
              <a:gd name="connsiteX18" fmla="*/ 395287 w 552450"/>
              <a:gd name="connsiteY18" fmla="*/ 390525 h 604837"/>
              <a:gd name="connsiteX19" fmla="*/ 466725 w 552450"/>
              <a:gd name="connsiteY19" fmla="*/ 485775 h 604837"/>
              <a:gd name="connsiteX20" fmla="*/ 485775 w 552450"/>
              <a:gd name="connsiteY20" fmla="*/ 538162 h 604837"/>
              <a:gd name="connsiteX21" fmla="*/ 514350 w 552450"/>
              <a:gd name="connsiteY21" fmla="*/ 566737 h 604837"/>
              <a:gd name="connsiteX22" fmla="*/ 552450 w 552450"/>
              <a:gd name="connsiteY22" fmla="*/ 604837 h 604837"/>
              <a:gd name="connsiteX0" fmla="*/ 0 w 552450"/>
              <a:gd name="connsiteY0" fmla="*/ 0 h 604837"/>
              <a:gd name="connsiteX1" fmla="*/ 114300 w 552450"/>
              <a:gd name="connsiteY1" fmla="*/ 100012 h 604837"/>
              <a:gd name="connsiteX2" fmla="*/ 128587 w 552450"/>
              <a:gd name="connsiteY2" fmla="*/ 123825 h 604837"/>
              <a:gd name="connsiteX3" fmla="*/ 142875 w 552450"/>
              <a:gd name="connsiteY3" fmla="*/ 138112 h 604837"/>
              <a:gd name="connsiteX4" fmla="*/ 152400 w 552450"/>
              <a:gd name="connsiteY4" fmla="*/ 152400 h 604837"/>
              <a:gd name="connsiteX5" fmla="*/ 171450 w 552450"/>
              <a:gd name="connsiteY5" fmla="*/ 176212 h 604837"/>
              <a:gd name="connsiteX6" fmla="*/ 195262 w 552450"/>
              <a:gd name="connsiteY6" fmla="*/ 204787 h 604837"/>
              <a:gd name="connsiteX7" fmla="*/ 209550 w 552450"/>
              <a:gd name="connsiteY7" fmla="*/ 209550 h 604837"/>
              <a:gd name="connsiteX8" fmla="*/ 219075 w 552450"/>
              <a:gd name="connsiteY8" fmla="*/ 223837 h 604837"/>
              <a:gd name="connsiteX9" fmla="*/ 238125 w 552450"/>
              <a:gd name="connsiteY9" fmla="*/ 228600 h 604837"/>
              <a:gd name="connsiteX10" fmla="*/ 261937 w 552450"/>
              <a:gd name="connsiteY10" fmla="*/ 242887 h 604837"/>
              <a:gd name="connsiteX11" fmla="*/ 285750 w 552450"/>
              <a:gd name="connsiteY11" fmla="*/ 271462 h 604837"/>
              <a:gd name="connsiteX12" fmla="*/ 290512 w 552450"/>
              <a:gd name="connsiteY12" fmla="*/ 285750 h 604837"/>
              <a:gd name="connsiteX13" fmla="*/ 304800 w 552450"/>
              <a:gd name="connsiteY13" fmla="*/ 300037 h 604837"/>
              <a:gd name="connsiteX14" fmla="*/ 323850 w 552450"/>
              <a:gd name="connsiteY14" fmla="*/ 323850 h 604837"/>
              <a:gd name="connsiteX15" fmla="*/ 333375 w 552450"/>
              <a:gd name="connsiteY15" fmla="*/ 338137 h 604837"/>
              <a:gd name="connsiteX16" fmla="*/ 366712 w 552450"/>
              <a:gd name="connsiteY16" fmla="*/ 371475 h 604837"/>
              <a:gd name="connsiteX17" fmla="*/ 395287 w 552450"/>
              <a:gd name="connsiteY17" fmla="*/ 390525 h 604837"/>
              <a:gd name="connsiteX18" fmla="*/ 466725 w 552450"/>
              <a:gd name="connsiteY18" fmla="*/ 485775 h 604837"/>
              <a:gd name="connsiteX19" fmla="*/ 485775 w 552450"/>
              <a:gd name="connsiteY19" fmla="*/ 538162 h 604837"/>
              <a:gd name="connsiteX20" fmla="*/ 514350 w 552450"/>
              <a:gd name="connsiteY20" fmla="*/ 566737 h 604837"/>
              <a:gd name="connsiteX21" fmla="*/ 552450 w 552450"/>
              <a:gd name="connsiteY21" fmla="*/ 604837 h 604837"/>
              <a:gd name="connsiteX0" fmla="*/ 0 w 552450"/>
              <a:gd name="connsiteY0" fmla="*/ 0 h 604837"/>
              <a:gd name="connsiteX1" fmla="*/ 128587 w 552450"/>
              <a:gd name="connsiteY1" fmla="*/ 123825 h 604837"/>
              <a:gd name="connsiteX2" fmla="*/ 142875 w 552450"/>
              <a:gd name="connsiteY2" fmla="*/ 138112 h 604837"/>
              <a:gd name="connsiteX3" fmla="*/ 152400 w 552450"/>
              <a:gd name="connsiteY3" fmla="*/ 152400 h 604837"/>
              <a:gd name="connsiteX4" fmla="*/ 171450 w 552450"/>
              <a:gd name="connsiteY4" fmla="*/ 176212 h 604837"/>
              <a:gd name="connsiteX5" fmla="*/ 195262 w 552450"/>
              <a:gd name="connsiteY5" fmla="*/ 204787 h 604837"/>
              <a:gd name="connsiteX6" fmla="*/ 209550 w 552450"/>
              <a:gd name="connsiteY6" fmla="*/ 209550 h 604837"/>
              <a:gd name="connsiteX7" fmla="*/ 219075 w 552450"/>
              <a:gd name="connsiteY7" fmla="*/ 223837 h 604837"/>
              <a:gd name="connsiteX8" fmla="*/ 238125 w 552450"/>
              <a:gd name="connsiteY8" fmla="*/ 228600 h 604837"/>
              <a:gd name="connsiteX9" fmla="*/ 261937 w 552450"/>
              <a:gd name="connsiteY9" fmla="*/ 242887 h 604837"/>
              <a:gd name="connsiteX10" fmla="*/ 285750 w 552450"/>
              <a:gd name="connsiteY10" fmla="*/ 271462 h 604837"/>
              <a:gd name="connsiteX11" fmla="*/ 290512 w 552450"/>
              <a:gd name="connsiteY11" fmla="*/ 285750 h 604837"/>
              <a:gd name="connsiteX12" fmla="*/ 304800 w 552450"/>
              <a:gd name="connsiteY12" fmla="*/ 300037 h 604837"/>
              <a:gd name="connsiteX13" fmla="*/ 323850 w 552450"/>
              <a:gd name="connsiteY13" fmla="*/ 323850 h 604837"/>
              <a:gd name="connsiteX14" fmla="*/ 333375 w 552450"/>
              <a:gd name="connsiteY14" fmla="*/ 338137 h 604837"/>
              <a:gd name="connsiteX15" fmla="*/ 366712 w 552450"/>
              <a:gd name="connsiteY15" fmla="*/ 371475 h 604837"/>
              <a:gd name="connsiteX16" fmla="*/ 395287 w 552450"/>
              <a:gd name="connsiteY16" fmla="*/ 390525 h 604837"/>
              <a:gd name="connsiteX17" fmla="*/ 466725 w 552450"/>
              <a:gd name="connsiteY17" fmla="*/ 485775 h 604837"/>
              <a:gd name="connsiteX18" fmla="*/ 485775 w 552450"/>
              <a:gd name="connsiteY18" fmla="*/ 538162 h 604837"/>
              <a:gd name="connsiteX19" fmla="*/ 514350 w 552450"/>
              <a:gd name="connsiteY19" fmla="*/ 566737 h 604837"/>
              <a:gd name="connsiteX20" fmla="*/ 552450 w 552450"/>
              <a:gd name="connsiteY20" fmla="*/ 604837 h 604837"/>
              <a:gd name="connsiteX0" fmla="*/ 0 w 552450"/>
              <a:gd name="connsiteY0" fmla="*/ 0 h 604837"/>
              <a:gd name="connsiteX1" fmla="*/ 128587 w 552450"/>
              <a:gd name="connsiteY1" fmla="*/ 123825 h 604837"/>
              <a:gd name="connsiteX2" fmla="*/ 142875 w 552450"/>
              <a:gd name="connsiteY2" fmla="*/ 138112 h 604837"/>
              <a:gd name="connsiteX3" fmla="*/ 171450 w 552450"/>
              <a:gd name="connsiteY3" fmla="*/ 176212 h 604837"/>
              <a:gd name="connsiteX4" fmla="*/ 195262 w 552450"/>
              <a:gd name="connsiteY4" fmla="*/ 204787 h 604837"/>
              <a:gd name="connsiteX5" fmla="*/ 209550 w 552450"/>
              <a:gd name="connsiteY5" fmla="*/ 209550 h 604837"/>
              <a:gd name="connsiteX6" fmla="*/ 219075 w 552450"/>
              <a:gd name="connsiteY6" fmla="*/ 223837 h 604837"/>
              <a:gd name="connsiteX7" fmla="*/ 238125 w 552450"/>
              <a:gd name="connsiteY7" fmla="*/ 228600 h 604837"/>
              <a:gd name="connsiteX8" fmla="*/ 261937 w 552450"/>
              <a:gd name="connsiteY8" fmla="*/ 242887 h 604837"/>
              <a:gd name="connsiteX9" fmla="*/ 285750 w 552450"/>
              <a:gd name="connsiteY9" fmla="*/ 271462 h 604837"/>
              <a:gd name="connsiteX10" fmla="*/ 290512 w 552450"/>
              <a:gd name="connsiteY10" fmla="*/ 285750 h 604837"/>
              <a:gd name="connsiteX11" fmla="*/ 304800 w 552450"/>
              <a:gd name="connsiteY11" fmla="*/ 300037 h 604837"/>
              <a:gd name="connsiteX12" fmla="*/ 323850 w 552450"/>
              <a:gd name="connsiteY12" fmla="*/ 323850 h 604837"/>
              <a:gd name="connsiteX13" fmla="*/ 333375 w 552450"/>
              <a:gd name="connsiteY13" fmla="*/ 338137 h 604837"/>
              <a:gd name="connsiteX14" fmla="*/ 366712 w 552450"/>
              <a:gd name="connsiteY14" fmla="*/ 371475 h 604837"/>
              <a:gd name="connsiteX15" fmla="*/ 395287 w 552450"/>
              <a:gd name="connsiteY15" fmla="*/ 390525 h 604837"/>
              <a:gd name="connsiteX16" fmla="*/ 466725 w 552450"/>
              <a:gd name="connsiteY16" fmla="*/ 485775 h 604837"/>
              <a:gd name="connsiteX17" fmla="*/ 485775 w 552450"/>
              <a:gd name="connsiteY17" fmla="*/ 538162 h 604837"/>
              <a:gd name="connsiteX18" fmla="*/ 514350 w 552450"/>
              <a:gd name="connsiteY18" fmla="*/ 566737 h 604837"/>
              <a:gd name="connsiteX19" fmla="*/ 552450 w 552450"/>
              <a:gd name="connsiteY19" fmla="*/ 604837 h 604837"/>
              <a:gd name="connsiteX0" fmla="*/ 0 w 552450"/>
              <a:gd name="connsiteY0" fmla="*/ 0 h 604837"/>
              <a:gd name="connsiteX1" fmla="*/ 128587 w 552450"/>
              <a:gd name="connsiteY1" fmla="*/ 123825 h 604837"/>
              <a:gd name="connsiteX2" fmla="*/ 171450 w 552450"/>
              <a:gd name="connsiteY2" fmla="*/ 176212 h 604837"/>
              <a:gd name="connsiteX3" fmla="*/ 195262 w 552450"/>
              <a:gd name="connsiteY3" fmla="*/ 204787 h 604837"/>
              <a:gd name="connsiteX4" fmla="*/ 209550 w 552450"/>
              <a:gd name="connsiteY4" fmla="*/ 209550 h 604837"/>
              <a:gd name="connsiteX5" fmla="*/ 219075 w 552450"/>
              <a:gd name="connsiteY5" fmla="*/ 223837 h 604837"/>
              <a:gd name="connsiteX6" fmla="*/ 238125 w 552450"/>
              <a:gd name="connsiteY6" fmla="*/ 228600 h 604837"/>
              <a:gd name="connsiteX7" fmla="*/ 261937 w 552450"/>
              <a:gd name="connsiteY7" fmla="*/ 242887 h 604837"/>
              <a:gd name="connsiteX8" fmla="*/ 285750 w 552450"/>
              <a:gd name="connsiteY8" fmla="*/ 271462 h 604837"/>
              <a:gd name="connsiteX9" fmla="*/ 290512 w 552450"/>
              <a:gd name="connsiteY9" fmla="*/ 285750 h 604837"/>
              <a:gd name="connsiteX10" fmla="*/ 304800 w 552450"/>
              <a:gd name="connsiteY10" fmla="*/ 300037 h 604837"/>
              <a:gd name="connsiteX11" fmla="*/ 323850 w 552450"/>
              <a:gd name="connsiteY11" fmla="*/ 323850 h 604837"/>
              <a:gd name="connsiteX12" fmla="*/ 333375 w 552450"/>
              <a:gd name="connsiteY12" fmla="*/ 338137 h 604837"/>
              <a:gd name="connsiteX13" fmla="*/ 366712 w 552450"/>
              <a:gd name="connsiteY13" fmla="*/ 371475 h 604837"/>
              <a:gd name="connsiteX14" fmla="*/ 395287 w 552450"/>
              <a:gd name="connsiteY14" fmla="*/ 390525 h 604837"/>
              <a:gd name="connsiteX15" fmla="*/ 466725 w 552450"/>
              <a:gd name="connsiteY15" fmla="*/ 485775 h 604837"/>
              <a:gd name="connsiteX16" fmla="*/ 485775 w 552450"/>
              <a:gd name="connsiteY16" fmla="*/ 538162 h 604837"/>
              <a:gd name="connsiteX17" fmla="*/ 514350 w 552450"/>
              <a:gd name="connsiteY17" fmla="*/ 566737 h 604837"/>
              <a:gd name="connsiteX18" fmla="*/ 552450 w 552450"/>
              <a:gd name="connsiteY18" fmla="*/ 604837 h 604837"/>
              <a:gd name="connsiteX0" fmla="*/ 0 w 552450"/>
              <a:gd name="connsiteY0" fmla="*/ 0 h 604837"/>
              <a:gd name="connsiteX1" fmla="*/ 171450 w 552450"/>
              <a:gd name="connsiteY1" fmla="*/ 176212 h 604837"/>
              <a:gd name="connsiteX2" fmla="*/ 195262 w 552450"/>
              <a:gd name="connsiteY2" fmla="*/ 204787 h 604837"/>
              <a:gd name="connsiteX3" fmla="*/ 209550 w 552450"/>
              <a:gd name="connsiteY3" fmla="*/ 209550 h 604837"/>
              <a:gd name="connsiteX4" fmla="*/ 219075 w 552450"/>
              <a:gd name="connsiteY4" fmla="*/ 223837 h 604837"/>
              <a:gd name="connsiteX5" fmla="*/ 238125 w 552450"/>
              <a:gd name="connsiteY5" fmla="*/ 228600 h 604837"/>
              <a:gd name="connsiteX6" fmla="*/ 261937 w 552450"/>
              <a:gd name="connsiteY6" fmla="*/ 242887 h 604837"/>
              <a:gd name="connsiteX7" fmla="*/ 285750 w 552450"/>
              <a:gd name="connsiteY7" fmla="*/ 271462 h 604837"/>
              <a:gd name="connsiteX8" fmla="*/ 290512 w 552450"/>
              <a:gd name="connsiteY8" fmla="*/ 285750 h 604837"/>
              <a:gd name="connsiteX9" fmla="*/ 304800 w 552450"/>
              <a:gd name="connsiteY9" fmla="*/ 300037 h 604837"/>
              <a:gd name="connsiteX10" fmla="*/ 323850 w 552450"/>
              <a:gd name="connsiteY10" fmla="*/ 323850 h 604837"/>
              <a:gd name="connsiteX11" fmla="*/ 333375 w 552450"/>
              <a:gd name="connsiteY11" fmla="*/ 338137 h 604837"/>
              <a:gd name="connsiteX12" fmla="*/ 366712 w 552450"/>
              <a:gd name="connsiteY12" fmla="*/ 371475 h 604837"/>
              <a:gd name="connsiteX13" fmla="*/ 395287 w 552450"/>
              <a:gd name="connsiteY13" fmla="*/ 390525 h 604837"/>
              <a:gd name="connsiteX14" fmla="*/ 466725 w 552450"/>
              <a:gd name="connsiteY14" fmla="*/ 485775 h 604837"/>
              <a:gd name="connsiteX15" fmla="*/ 485775 w 552450"/>
              <a:gd name="connsiteY15" fmla="*/ 538162 h 604837"/>
              <a:gd name="connsiteX16" fmla="*/ 514350 w 552450"/>
              <a:gd name="connsiteY16" fmla="*/ 566737 h 604837"/>
              <a:gd name="connsiteX17" fmla="*/ 552450 w 552450"/>
              <a:gd name="connsiteY17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09550 w 552450"/>
              <a:gd name="connsiteY2" fmla="*/ 209550 h 604837"/>
              <a:gd name="connsiteX3" fmla="*/ 219075 w 552450"/>
              <a:gd name="connsiteY3" fmla="*/ 223837 h 604837"/>
              <a:gd name="connsiteX4" fmla="*/ 238125 w 552450"/>
              <a:gd name="connsiteY4" fmla="*/ 228600 h 604837"/>
              <a:gd name="connsiteX5" fmla="*/ 261937 w 552450"/>
              <a:gd name="connsiteY5" fmla="*/ 242887 h 604837"/>
              <a:gd name="connsiteX6" fmla="*/ 285750 w 552450"/>
              <a:gd name="connsiteY6" fmla="*/ 271462 h 604837"/>
              <a:gd name="connsiteX7" fmla="*/ 290512 w 552450"/>
              <a:gd name="connsiteY7" fmla="*/ 285750 h 604837"/>
              <a:gd name="connsiteX8" fmla="*/ 304800 w 552450"/>
              <a:gd name="connsiteY8" fmla="*/ 300037 h 604837"/>
              <a:gd name="connsiteX9" fmla="*/ 323850 w 552450"/>
              <a:gd name="connsiteY9" fmla="*/ 323850 h 604837"/>
              <a:gd name="connsiteX10" fmla="*/ 333375 w 552450"/>
              <a:gd name="connsiteY10" fmla="*/ 338137 h 604837"/>
              <a:gd name="connsiteX11" fmla="*/ 366712 w 552450"/>
              <a:gd name="connsiteY11" fmla="*/ 371475 h 604837"/>
              <a:gd name="connsiteX12" fmla="*/ 395287 w 552450"/>
              <a:gd name="connsiteY12" fmla="*/ 390525 h 604837"/>
              <a:gd name="connsiteX13" fmla="*/ 466725 w 552450"/>
              <a:gd name="connsiteY13" fmla="*/ 485775 h 604837"/>
              <a:gd name="connsiteX14" fmla="*/ 485775 w 552450"/>
              <a:gd name="connsiteY14" fmla="*/ 538162 h 604837"/>
              <a:gd name="connsiteX15" fmla="*/ 514350 w 552450"/>
              <a:gd name="connsiteY15" fmla="*/ 566737 h 604837"/>
              <a:gd name="connsiteX16" fmla="*/ 552450 w 552450"/>
              <a:gd name="connsiteY16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09550 w 552450"/>
              <a:gd name="connsiteY2" fmla="*/ 209550 h 604837"/>
              <a:gd name="connsiteX3" fmla="*/ 219075 w 552450"/>
              <a:gd name="connsiteY3" fmla="*/ 223837 h 604837"/>
              <a:gd name="connsiteX4" fmla="*/ 261937 w 552450"/>
              <a:gd name="connsiteY4" fmla="*/ 242887 h 604837"/>
              <a:gd name="connsiteX5" fmla="*/ 285750 w 552450"/>
              <a:gd name="connsiteY5" fmla="*/ 271462 h 604837"/>
              <a:gd name="connsiteX6" fmla="*/ 290512 w 552450"/>
              <a:gd name="connsiteY6" fmla="*/ 285750 h 604837"/>
              <a:gd name="connsiteX7" fmla="*/ 304800 w 552450"/>
              <a:gd name="connsiteY7" fmla="*/ 300037 h 604837"/>
              <a:gd name="connsiteX8" fmla="*/ 323850 w 552450"/>
              <a:gd name="connsiteY8" fmla="*/ 323850 h 604837"/>
              <a:gd name="connsiteX9" fmla="*/ 333375 w 552450"/>
              <a:gd name="connsiteY9" fmla="*/ 338137 h 604837"/>
              <a:gd name="connsiteX10" fmla="*/ 366712 w 552450"/>
              <a:gd name="connsiteY10" fmla="*/ 371475 h 604837"/>
              <a:gd name="connsiteX11" fmla="*/ 395287 w 552450"/>
              <a:gd name="connsiteY11" fmla="*/ 390525 h 604837"/>
              <a:gd name="connsiteX12" fmla="*/ 466725 w 552450"/>
              <a:gd name="connsiteY12" fmla="*/ 485775 h 604837"/>
              <a:gd name="connsiteX13" fmla="*/ 485775 w 552450"/>
              <a:gd name="connsiteY13" fmla="*/ 538162 h 604837"/>
              <a:gd name="connsiteX14" fmla="*/ 514350 w 552450"/>
              <a:gd name="connsiteY14" fmla="*/ 566737 h 604837"/>
              <a:gd name="connsiteX15" fmla="*/ 552450 w 552450"/>
              <a:gd name="connsiteY15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09550 w 552450"/>
              <a:gd name="connsiteY2" fmla="*/ 209550 h 604837"/>
              <a:gd name="connsiteX3" fmla="*/ 219075 w 552450"/>
              <a:gd name="connsiteY3" fmla="*/ 223837 h 604837"/>
              <a:gd name="connsiteX4" fmla="*/ 261937 w 552450"/>
              <a:gd name="connsiteY4" fmla="*/ 242887 h 604837"/>
              <a:gd name="connsiteX5" fmla="*/ 290512 w 552450"/>
              <a:gd name="connsiteY5" fmla="*/ 285750 h 604837"/>
              <a:gd name="connsiteX6" fmla="*/ 304800 w 552450"/>
              <a:gd name="connsiteY6" fmla="*/ 300037 h 604837"/>
              <a:gd name="connsiteX7" fmla="*/ 323850 w 552450"/>
              <a:gd name="connsiteY7" fmla="*/ 323850 h 604837"/>
              <a:gd name="connsiteX8" fmla="*/ 333375 w 552450"/>
              <a:gd name="connsiteY8" fmla="*/ 338137 h 604837"/>
              <a:gd name="connsiteX9" fmla="*/ 366712 w 552450"/>
              <a:gd name="connsiteY9" fmla="*/ 371475 h 604837"/>
              <a:gd name="connsiteX10" fmla="*/ 395287 w 552450"/>
              <a:gd name="connsiteY10" fmla="*/ 390525 h 604837"/>
              <a:gd name="connsiteX11" fmla="*/ 466725 w 552450"/>
              <a:gd name="connsiteY11" fmla="*/ 485775 h 604837"/>
              <a:gd name="connsiteX12" fmla="*/ 485775 w 552450"/>
              <a:gd name="connsiteY12" fmla="*/ 538162 h 604837"/>
              <a:gd name="connsiteX13" fmla="*/ 514350 w 552450"/>
              <a:gd name="connsiteY13" fmla="*/ 566737 h 604837"/>
              <a:gd name="connsiteX14" fmla="*/ 552450 w 552450"/>
              <a:gd name="connsiteY14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09550 w 552450"/>
              <a:gd name="connsiteY2" fmla="*/ 209550 h 604837"/>
              <a:gd name="connsiteX3" fmla="*/ 261937 w 552450"/>
              <a:gd name="connsiteY3" fmla="*/ 242887 h 604837"/>
              <a:gd name="connsiteX4" fmla="*/ 290512 w 552450"/>
              <a:gd name="connsiteY4" fmla="*/ 285750 h 604837"/>
              <a:gd name="connsiteX5" fmla="*/ 304800 w 552450"/>
              <a:gd name="connsiteY5" fmla="*/ 300037 h 604837"/>
              <a:gd name="connsiteX6" fmla="*/ 323850 w 552450"/>
              <a:gd name="connsiteY6" fmla="*/ 323850 h 604837"/>
              <a:gd name="connsiteX7" fmla="*/ 333375 w 552450"/>
              <a:gd name="connsiteY7" fmla="*/ 338137 h 604837"/>
              <a:gd name="connsiteX8" fmla="*/ 366712 w 552450"/>
              <a:gd name="connsiteY8" fmla="*/ 371475 h 604837"/>
              <a:gd name="connsiteX9" fmla="*/ 395287 w 552450"/>
              <a:gd name="connsiteY9" fmla="*/ 390525 h 604837"/>
              <a:gd name="connsiteX10" fmla="*/ 466725 w 552450"/>
              <a:gd name="connsiteY10" fmla="*/ 485775 h 604837"/>
              <a:gd name="connsiteX11" fmla="*/ 485775 w 552450"/>
              <a:gd name="connsiteY11" fmla="*/ 538162 h 604837"/>
              <a:gd name="connsiteX12" fmla="*/ 514350 w 552450"/>
              <a:gd name="connsiteY12" fmla="*/ 566737 h 604837"/>
              <a:gd name="connsiteX13" fmla="*/ 552450 w 552450"/>
              <a:gd name="connsiteY13" fmla="*/ 604837 h 604837"/>
              <a:gd name="connsiteX0" fmla="*/ 0 w 552450"/>
              <a:gd name="connsiteY0" fmla="*/ 0 h 604837"/>
              <a:gd name="connsiteX1" fmla="*/ 195262 w 552450"/>
              <a:gd name="connsiteY1" fmla="*/ 204787 h 604837"/>
              <a:gd name="connsiteX2" fmla="*/ 261937 w 552450"/>
              <a:gd name="connsiteY2" fmla="*/ 242887 h 604837"/>
              <a:gd name="connsiteX3" fmla="*/ 290512 w 552450"/>
              <a:gd name="connsiteY3" fmla="*/ 285750 h 604837"/>
              <a:gd name="connsiteX4" fmla="*/ 304800 w 552450"/>
              <a:gd name="connsiteY4" fmla="*/ 300037 h 604837"/>
              <a:gd name="connsiteX5" fmla="*/ 323850 w 552450"/>
              <a:gd name="connsiteY5" fmla="*/ 323850 h 604837"/>
              <a:gd name="connsiteX6" fmla="*/ 333375 w 552450"/>
              <a:gd name="connsiteY6" fmla="*/ 338137 h 604837"/>
              <a:gd name="connsiteX7" fmla="*/ 366712 w 552450"/>
              <a:gd name="connsiteY7" fmla="*/ 371475 h 604837"/>
              <a:gd name="connsiteX8" fmla="*/ 395287 w 552450"/>
              <a:gd name="connsiteY8" fmla="*/ 390525 h 604837"/>
              <a:gd name="connsiteX9" fmla="*/ 466725 w 552450"/>
              <a:gd name="connsiteY9" fmla="*/ 485775 h 604837"/>
              <a:gd name="connsiteX10" fmla="*/ 485775 w 552450"/>
              <a:gd name="connsiteY10" fmla="*/ 538162 h 604837"/>
              <a:gd name="connsiteX11" fmla="*/ 514350 w 552450"/>
              <a:gd name="connsiteY11" fmla="*/ 566737 h 604837"/>
              <a:gd name="connsiteX12" fmla="*/ 552450 w 552450"/>
              <a:gd name="connsiteY12" fmla="*/ 604837 h 604837"/>
              <a:gd name="connsiteX0" fmla="*/ 0 w 552450"/>
              <a:gd name="connsiteY0" fmla="*/ 0 h 604837"/>
              <a:gd name="connsiteX1" fmla="*/ 261937 w 552450"/>
              <a:gd name="connsiteY1" fmla="*/ 242887 h 604837"/>
              <a:gd name="connsiteX2" fmla="*/ 290512 w 552450"/>
              <a:gd name="connsiteY2" fmla="*/ 285750 h 604837"/>
              <a:gd name="connsiteX3" fmla="*/ 304800 w 552450"/>
              <a:gd name="connsiteY3" fmla="*/ 300037 h 604837"/>
              <a:gd name="connsiteX4" fmla="*/ 323850 w 552450"/>
              <a:gd name="connsiteY4" fmla="*/ 323850 h 604837"/>
              <a:gd name="connsiteX5" fmla="*/ 333375 w 552450"/>
              <a:gd name="connsiteY5" fmla="*/ 338137 h 604837"/>
              <a:gd name="connsiteX6" fmla="*/ 366712 w 552450"/>
              <a:gd name="connsiteY6" fmla="*/ 371475 h 604837"/>
              <a:gd name="connsiteX7" fmla="*/ 395287 w 552450"/>
              <a:gd name="connsiteY7" fmla="*/ 390525 h 604837"/>
              <a:gd name="connsiteX8" fmla="*/ 466725 w 552450"/>
              <a:gd name="connsiteY8" fmla="*/ 485775 h 604837"/>
              <a:gd name="connsiteX9" fmla="*/ 485775 w 552450"/>
              <a:gd name="connsiteY9" fmla="*/ 538162 h 604837"/>
              <a:gd name="connsiteX10" fmla="*/ 514350 w 552450"/>
              <a:gd name="connsiteY10" fmla="*/ 566737 h 604837"/>
              <a:gd name="connsiteX11" fmla="*/ 552450 w 552450"/>
              <a:gd name="connsiteY11" fmla="*/ 604837 h 604837"/>
              <a:gd name="connsiteX0" fmla="*/ 0 w 552450"/>
              <a:gd name="connsiteY0" fmla="*/ 0 h 604837"/>
              <a:gd name="connsiteX1" fmla="*/ 290512 w 552450"/>
              <a:gd name="connsiteY1" fmla="*/ 285750 h 604837"/>
              <a:gd name="connsiteX2" fmla="*/ 304800 w 552450"/>
              <a:gd name="connsiteY2" fmla="*/ 300037 h 604837"/>
              <a:gd name="connsiteX3" fmla="*/ 323850 w 552450"/>
              <a:gd name="connsiteY3" fmla="*/ 323850 h 604837"/>
              <a:gd name="connsiteX4" fmla="*/ 333375 w 552450"/>
              <a:gd name="connsiteY4" fmla="*/ 338137 h 604837"/>
              <a:gd name="connsiteX5" fmla="*/ 366712 w 552450"/>
              <a:gd name="connsiteY5" fmla="*/ 371475 h 604837"/>
              <a:gd name="connsiteX6" fmla="*/ 395287 w 552450"/>
              <a:gd name="connsiteY6" fmla="*/ 390525 h 604837"/>
              <a:gd name="connsiteX7" fmla="*/ 466725 w 552450"/>
              <a:gd name="connsiteY7" fmla="*/ 485775 h 604837"/>
              <a:gd name="connsiteX8" fmla="*/ 485775 w 552450"/>
              <a:gd name="connsiteY8" fmla="*/ 538162 h 604837"/>
              <a:gd name="connsiteX9" fmla="*/ 514350 w 552450"/>
              <a:gd name="connsiteY9" fmla="*/ 566737 h 604837"/>
              <a:gd name="connsiteX10" fmla="*/ 552450 w 552450"/>
              <a:gd name="connsiteY10" fmla="*/ 604837 h 604837"/>
              <a:gd name="connsiteX0" fmla="*/ 0 w 552450"/>
              <a:gd name="connsiteY0" fmla="*/ 0 h 604837"/>
              <a:gd name="connsiteX1" fmla="*/ 290512 w 552450"/>
              <a:gd name="connsiteY1" fmla="*/ 285750 h 604837"/>
              <a:gd name="connsiteX2" fmla="*/ 304800 w 552450"/>
              <a:gd name="connsiteY2" fmla="*/ 300037 h 604837"/>
              <a:gd name="connsiteX3" fmla="*/ 323850 w 552450"/>
              <a:gd name="connsiteY3" fmla="*/ 323850 h 604837"/>
              <a:gd name="connsiteX4" fmla="*/ 366712 w 552450"/>
              <a:gd name="connsiteY4" fmla="*/ 371475 h 604837"/>
              <a:gd name="connsiteX5" fmla="*/ 395287 w 552450"/>
              <a:gd name="connsiteY5" fmla="*/ 390525 h 604837"/>
              <a:gd name="connsiteX6" fmla="*/ 466725 w 552450"/>
              <a:gd name="connsiteY6" fmla="*/ 485775 h 604837"/>
              <a:gd name="connsiteX7" fmla="*/ 485775 w 552450"/>
              <a:gd name="connsiteY7" fmla="*/ 538162 h 604837"/>
              <a:gd name="connsiteX8" fmla="*/ 514350 w 552450"/>
              <a:gd name="connsiteY8" fmla="*/ 566737 h 604837"/>
              <a:gd name="connsiteX9" fmla="*/ 552450 w 552450"/>
              <a:gd name="connsiteY9" fmla="*/ 604837 h 604837"/>
              <a:gd name="connsiteX0" fmla="*/ 0 w 552450"/>
              <a:gd name="connsiteY0" fmla="*/ 0 h 604837"/>
              <a:gd name="connsiteX1" fmla="*/ 290512 w 552450"/>
              <a:gd name="connsiteY1" fmla="*/ 285750 h 604837"/>
              <a:gd name="connsiteX2" fmla="*/ 304800 w 552450"/>
              <a:gd name="connsiteY2" fmla="*/ 300037 h 604837"/>
              <a:gd name="connsiteX3" fmla="*/ 366712 w 552450"/>
              <a:gd name="connsiteY3" fmla="*/ 371475 h 604837"/>
              <a:gd name="connsiteX4" fmla="*/ 395287 w 552450"/>
              <a:gd name="connsiteY4" fmla="*/ 390525 h 604837"/>
              <a:gd name="connsiteX5" fmla="*/ 466725 w 552450"/>
              <a:gd name="connsiteY5" fmla="*/ 485775 h 604837"/>
              <a:gd name="connsiteX6" fmla="*/ 485775 w 552450"/>
              <a:gd name="connsiteY6" fmla="*/ 538162 h 604837"/>
              <a:gd name="connsiteX7" fmla="*/ 514350 w 552450"/>
              <a:gd name="connsiteY7" fmla="*/ 566737 h 604837"/>
              <a:gd name="connsiteX8" fmla="*/ 552450 w 552450"/>
              <a:gd name="connsiteY8" fmla="*/ 604837 h 604837"/>
              <a:gd name="connsiteX0" fmla="*/ 0 w 552450"/>
              <a:gd name="connsiteY0" fmla="*/ 0 h 604837"/>
              <a:gd name="connsiteX1" fmla="*/ 290512 w 552450"/>
              <a:gd name="connsiteY1" fmla="*/ 285750 h 604837"/>
              <a:gd name="connsiteX2" fmla="*/ 366712 w 552450"/>
              <a:gd name="connsiteY2" fmla="*/ 371475 h 604837"/>
              <a:gd name="connsiteX3" fmla="*/ 395287 w 552450"/>
              <a:gd name="connsiteY3" fmla="*/ 390525 h 604837"/>
              <a:gd name="connsiteX4" fmla="*/ 466725 w 552450"/>
              <a:gd name="connsiteY4" fmla="*/ 485775 h 604837"/>
              <a:gd name="connsiteX5" fmla="*/ 485775 w 552450"/>
              <a:gd name="connsiteY5" fmla="*/ 538162 h 604837"/>
              <a:gd name="connsiteX6" fmla="*/ 514350 w 552450"/>
              <a:gd name="connsiteY6" fmla="*/ 566737 h 604837"/>
              <a:gd name="connsiteX7" fmla="*/ 552450 w 552450"/>
              <a:gd name="connsiteY7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395287 w 552450"/>
              <a:gd name="connsiteY2" fmla="*/ 390525 h 604837"/>
              <a:gd name="connsiteX3" fmla="*/ 466725 w 552450"/>
              <a:gd name="connsiteY3" fmla="*/ 485775 h 604837"/>
              <a:gd name="connsiteX4" fmla="*/ 485775 w 552450"/>
              <a:gd name="connsiteY4" fmla="*/ 538162 h 604837"/>
              <a:gd name="connsiteX5" fmla="*/ 514350 w 552450"/>
              <a:gd name="connsiteY5" fmla="*/ 566737 h 604837"/>
              <a:gd name="connsiteX6" fmla="*/ 552450 w 552450"/>
              <a:gd name="connsiteY6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466725 w 552450"/>
              <a:gd name="connsiteY2" fmla="*/ 485775 h 604837"/>
              <a:gd name="connsiteX3" fmla="*/ 485775 w 552450"/>
              <a:gd name="connsiteY3" fmla="*/ 538162 h 604837"/>
              <a:gd name="connsiteX4" fmla="*/ 514350 w 552450"/>
              <a:gd name="connsiteY4" fmla="*/ 566737 h 604837"/>
              <a:gd name="connsiteX5" fmla="*/ 552450 w 552450"/>
              <a:gd name="connsiteY5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485775 w 552450"/>
              <a:gd name="connsiteY2" fmla="*/ 538162 h 604837"/>
              <a:gd name="connsiteX3" fmla="*/ 514350 w 552450"/>
              <a:gd name="connsiteY3" fmla="*/ 566737 h 604837"/>
              <a:gd name="connsiteX4" fmla="*/ 552450 w 552450"/>
              <a:gd name="connsiteY4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485775 w 552450"/>
              <a:gd name="connsiteY2" fmla="*/ 538162 h 604837"/>
              <a:gd name="connsiteX3" fmla="*/ 552450 w 552450"/>
              <a:gd name="connsiteY3" fmla="*/ 604837 h 604837"/>
              <a:gd name="connsiteX0" fmla="*/ 0 w 552450"/>
              <a:gd name="connsiteY0" fmla="*/ 0 h 604837"/>
              <a:gd name="connsiteX1" fmla="*/ 366712 w 552450"/>
              <a:gd name="connsiteY1" fmla="*/ 371475 h 604837"/>
              <a:gd name="connsiteX2" fmla="*/ 552450 w 552450"/>
              <a:gd name="connsiteY2" fmla="*/ 604837 h 604837"/>
              <a:gd name="connsiteX0" fmla="*/ 0 w 552450"/>
              <a:gd name="connsiteY0" fmla="*/ 0 h 604837"/>
              <a:gd name="connsiteX1" fmla="*/ 552450 w 552450"/>
              <a:gd name="connsiteY1" fmla="*/ 604837 h 604837"/>
              <a:gd name="connsiteX0" fmla="*/ 0 w 552450"/>
              <a:gd name="connsiteY0" fmla="*/ 0 h 604837"/>
              <a:gd name="connsiteX1" fmla="*/ 261427 w 552450"/>
              <a:gd name="connsiteY1" fmla="*/ 292662 h 604837"/>
              <a:gd name="connsiteX2" fmla="*/ 552450 w 552450"/>
              <a:gd name="connsiteY2" fmla="*/ 604837 h 604837"/>
              <a:gd name="connsiteX0" fmla="*/ 0 w 552450"/>
              <a:gd name="connsiteY0" fmla="*/ 0 h 604837"/>
              <a:gd name="connsiteX1" fmla="*/ 276225 w 552450"/>
              <a:gd name="connsiteY1" fmla="*/ 263396 h 604837"/>
              <a:gd name="connsiteX2" fmla="*/ 552450 w 552450"/>
              <a:gd name="connsiteY2" fmla="*/ 604837 h 604837"/>
              <a:gd name="connsiteX0" fmla="*/ 0 w 537653"/>
              <a:gd name="connsiteY0" fmla="*/ 0 h 624348"/>
              <a:gd name="connsiteX1" fmla="*/ 276225 w 537653"/>
              <a:gd name="connsiteY1" fmla="*/ 263396 h 624348"/>
              <a:gd name="connsiteX2" fmla="*/ 537653 w 537653"/>
              <a:gd name="connsiteY2" fmla="*/ 624348 h 624348"/>
              <a:gd name="connsiteX0" fmla="*/ 0 w 537653"/>
              <a:gd name="connsiteY0" fmla="*/ 0 h 624348"/>
              <a:gd name="connsiteX1" fmla="*/ 276225 w 537653"/>
              <a:gd name="connsiteY1" fmla="*/ 263396 h 624348"/>
              <a:gd name="connsiteX2" fmla="*/ 537653 w 537653"/>
              <a:gd name="connsiteY2" fmla="*/ 624348 h 624348"/>
              <a:gd name="connsiteX0" fmla="*/ 0 w 537653"/>
              <a:gd name="connsiteY0" fmla="*/ 0 h 624348"/>
              <a:gd name="connsiteX1" fmla="*/ 537653 w 537653"/>
              <a:gd name="connsiteY1" fmla="*/ 624348 h 624348"/>
              <a:gd name="connsiteX0" fmla="*/ 0 w 537653"/>
              <a:gd name="connsiteY0" fmla="*/ 0 h 624348"/>
              <a:gd name="connsiteX1" fmla="*/ 231832 w 537653"/>
              <a:gd name="connsiteY1" fmla="*/ 273151 h 624348"/>
              <a:gd name="connsiteX2" fmla="*/ 537653 w 537653"/>
              <a:gd name="connsiteY2" fmla="*/ 624348 h 62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653" h="624348">
                <a:moveTo>
                  <a:pt x="0" y="0"/>
                </a:moveTo>
                <a:lnTo>
                  <a:pt x="231832" y="273151"/>
                </a:lnTo>
                <a:cubicBezTo>
                  <a:pt x="179218" y="208116"/>
                  <a:pt x="358435" y="416232"/>
                  <a:pt x="537653" y="624348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dirty="0"/>
          </a:p>
        </p:txBody>
      </p:sp>
      <p:sp>
        <p:nvSpPr>
          <p:cNvPr id="12" name="شكل حر: شكل 11">
            <a:extLst>
              <a:ext uri="{FF2B5EF4-FFF2-40B4-BE49-F238E27FC236}">
                <a16:creationId xmlns:a16="http://schemas.microsoft.com/office/drawing/2014/main" id="{15D27566-EBE9-7D22-AC8C-AA3F1EE0BBDC}"/>
              </a:ext>
            </a:extLst>
          </p:cNvPr>
          <p:cNvSpPr/>
          <p:nvPr/>
        </p:nvSpPr>
        <p:spPr>
          <a:xfrm>
            <a:off x="10064751" y="2512988"/>
            <a:ext cx="1663959" cy="1747862"/>
          </a:xfrm>
          <a:custGeom>
            <a:avLst/>
            <a:gdLst>
              <a:gd name="connsiteX0" fmla="*/ 635000 w 1682750"/>
              <a:gd name="connsiteY0" fmla="*/ 971550 h 1771650"/>
              <a:gd name="connsiteX1" fmla="*/ 647700 w 1682750"/>
              <a:gd name="connsiteY1" fmla="*/ 1003300 h 1771650"/>
              <a:gd name="connsiteX2" fmla="*/ 666750 w 1682750"/>
              <a:gd name="connsiteY2" fmla="*/ 1022350 h 1771650"/>
              <a:gd name="connsiteX3" fmla="*/ 711200 w 1682750"/>
              <a:gd name="connsiteY3" fmla="*/ 1047750 h 1771650"/>
              <a:gd name="connsiteX4" fmla="*/ 749300 w 1682750"/>
              <a:gd name="connsiteY4" fmla="*/ 1066800 h 1771650"/>
              <a:gd name="connsiteX5" fmla="*/ 787400 w 1682750"/>
              <a:gd name="connsiteY5" fmla="*/ 1117600 h 1771650"/>
              <a:gd name="connsiteX6" fmla="*/ 800100 w 1682750"/>
              <a:gd name="connsiteY6" fmla="*/ 1136650 h 1771650"/>
              <a:gd name="connsiteX7" fmla="*/ 825500 w 1682750"/>
              <a:gd name="connsiteY7" fmla="*/ 1155700 h 1771650"/>
              <a:gd name="connsiteX8" fmla="*/ 831850 w 1682750"/>
              <a:gd name="connsiteY8" fmla="*/ 1181100 h 1771650"/>
              <a:gd name="connsiteX9" fmla="*/ 850900 w 1682750"/>
              <a:gd name="connsiteY9" fmla="*/ 1193800 h 1771650"/>
              <a:gd name="connsiteX10" fmla="*/ 863600 w 1682750"/>
              <a:gd name="connsiteY10" fmla="*/ 1219200 h 1771650"/>
              <a:gd name="connsiteX11" fmla="*/ 869950 w 1682750"/>
              <a:gd name="connsiteY11" fmla="*/ 1244600 h 1771650"/>
              <a:gd name="connsiteX12" fmla="*/ 908050 w 1682750"/>
              <a:gd name="connsiteY12" fmla="*/ 1270000 h 1771650"/>
              <a:gd name="connsiteX13" fmla="*/ 933450 w 1682750"/>
              <a:gd name="connsiteY13" fmla="*/ 1314450 h 1771650"/>
              <a:gd name="connsiteX14" fmla="*/ 946150 w 1682750"/>
              <a:gd name="connsiteY14" fmla="*/ 1346200 h 1771650"/>
              <a:gd name="connsiteX15" fmla="*/ 958850 w 1682750"/>
              <a:gd name="connsiteY15" fmla="*/ 1365250 h 1771650"/>
              <a:gd name="connsiteX16" fmla="*/ 1003300 w 1682750"/>
              <a:gd name="connsiteY16" fmla="*/ 1428750 h 1771650"/>
              <a:gd name="connsiteX17" fmla="*/ 1022350 w 1682750"/>
              <a:gd name="connsiteY17" fmla="*/ 1466850 h 1771650"/>
              <a:gd name="connsiteX18" fmla="*/ 1041400 w 1682750"/>
              <a:gd name="connsiteY18" fmla="*/ 1485900 h 1771650"/>
              <a:gd name="connsiteX19" fmla="*/ 1073150 w 1682750"/>
              <a:gd name="connsiteY19" fmla="*/ 1517650 h 1771650"/>
              <a:gd name="connsiteX20" fmla="*/ 1079500 w 1682750"/>
              <a:gd name="connsiteY20" fmla="*/ 1555750 h 1771650"/>
              <a:gd name="connsiteX21" fmla="*/ 1104900 w 1682750"/>
              <a:gd name="connsiteY21" fmla="*/ 1600200 h 1771650"/>
              <a:gd name="connsiteX22" fmla="*/ 1123950 w 1682750"/>
              <a:gd name="connsiteY22" fmla="*/ 1625600 h 1771650"/>
              <a:gd name="connsiteX23" fmla="*/ 1136650 w 1682750"/>
              <a:gd name="connsiteY23" fmla="*/ 1657350 h 1771650"/>
              <a:gd name="connsiteX24" fmla="*/ 1162050 w 1682750"/>
              <a:gd name="connsiteY24" fmla="*/ 1701800 h 1771650"/>
              <a:gd name="connsiteX25" fmla="*/ 1187450 w 1682750"/>
              <a:gd name="connsiteY25" fmla="*/ 1739900 h 1771650"/>
              <a:gd name="connsiteX26" fmla="*/ 1219200 w 1682750"/>
              <a:gd name="connsiteY26" fmla="*/ 1771650 h 1771650"/>
              <a:gd name="connsiteX27" fmla="*/ 1257300 w 1682750"/>
              <a:gd name="connsiteY27" fmla="*/ 1739900 h 1771650"/>
              <a:gd name="connsiteX28" fmla="*/ 1263650 w 1682750"/>
              <a:gd name="connsiteY28" fmla="*/ 1714500 h 1771650"/>
              <a:gd name="connsiteX29" fmla="*/ 1320800 w 1682750"/>
              <a:gd name="connsiteY29" fmla="*/ 1695450 h 1771650"/>
              <a:gd name="connsiteX30" fmla="*/ 1339850 w 1682750"/>
              <a:gd name="connsiteY30" fmla="*/ 1682750 h 1771650"/>
              <a:gd name="connsiteX31" fmla="*/ 1384300 w 1682750"/>
              <a:gd name="connsiteY31" fmla="*/ 1670050 h 1771650"/>
              <a:gd name="connsiteX32" fmla="*/ 1416050 w 1682750"/>
              <a:gd name="connsiteY32" fmla="*/ 1625600 h 1771650"/>
              <a:gd name="connsiteX33" fmla="*/ 1441450 w 1682750"/>
              <a:gd name="connsiteY33" fmla="*/ 1587500 h 1771650"/>
              <a:gd name="connsiteX34" fmla="*/ 1454150 w 1682750"/>
              <a:gd name="connsiteY34" fmla="*/ 1555750 h 1771650"/>
              <a:gd name="connsiteX35" fmla="*/ 1498600 w 1682750"/>
              <a:gd name="connsiteY35" fmla="*/ 1511300 h 1771650"/>
              <a:gd name="connsiteX36" fmla="*/ 1524000 w 1682750"/>
              <a:gd name="connsiteY36" fmla="*/ 1479550 h 1771650"/>
              <a:gd name="connsiteX37" fmla="*/ 1543050 w 1682750"/>
              <a:gd name="connsiteY37" fmla="*/ 1447800 h 1771650"/>
              <a:gd name="connsiteX38" fmla="*/ 1562100 w 1682750"/>
              <a:gd name="connsiteY38" fmla="*/ 1428750 h 1771650"/>
              <a:gd name="connsiteX39" fmla="*/ 1581150 w 1682750"/>
              <a:gd name="connsiteY39" fmla="*/ 1390650 h 1771650"/>
              <a:gd name="connsiteX40" fmla="*/ 1587500 w 1682750"/>
              <a:gd name="connsiteY40" fmla="*/ 1371600 h 1771650"/>
              <a:gd name="connsiteX41" fmla="*/ 1612900 w 1682750"/>
              <a:gd name="connsiteY41" fmla="*/ 1327150 h 1771650"/>
              <a:gd name="connsiteX42" fmla="*/ 1631950 w 1682750"/>
              <a:gd name="connsiteY42" fmla="*/ 1282700 h 1771650"/>
              <a:gd name="connsiteX43" fmla="*/ 1651000 w 1682750"/>
              <a:gd name="connsiteY43" fmla="*/ 1225550 h 1771650"/>
              <a:gd name="connsiteX44" fmla="*/ 1663700 w 1682750"/>
              <a:gd name="connsiteY44" fmla="*/ 1174750 h 1771650"/>
              <a:gd name="connsiteX45" fmla="*/ 1670050 w 1682750"/>
              <a:gd name="connsiteY45" fmla="*/ 1155700 h 1771650"/>
              <a:gd name="connsiteX46" fmla="*/ 1682750 w 1682750"/>
              <a:gd name="connsiteY46" fmla="*/ 1066800 h 1771650"/>
              <a:gd name="connsiteX47" fmla="*/ 1676400 w 1682750"/>
              <a:gd name="connsiteY47" fmla="*/ 895350 h 1771650"/>
              <a:gd name="connsiteX48" fmla="*/ 1657350 w 1682750"/>
              <a:gd name="connsiteY48" fmla="*/ 869950 h 1771650"/>
              <a:gd name="connsiteX49" fmla="*/ 1644650 w 1682750"/>
              <a:gd name="connsiteY49" fmla="*/ 838200 h 1771650"/>
              <a:gd name="connsiteX50" fmla="*/ 1638300 w 1682750"/>
              <a:gd name="connsiteY50" fmla="*/ 812800 h 1771650"/>
              <a:gd name="connsiteX51" fmla="*/ 1619250 w 1682750"/>
              <a:gd name="connsiteY51" fmla="*/ 749300 h 1771650"/>
              <a:gd name="connsiteX52" fmla="*/ 1593850 w 1682750"/>
              <a:gd name="connsiteY52" fmla="*/ 736600 h 1771650"/>
              <a:gd name="connsiteX53" fmla="*/ 1549400 w 1682750"/>
              <a:gd name="connsiteY53" fmla="*/ 673100 h 1771650"/>
              <a:gd name="connsiteX54" fmla="*/ 1536700 w 1682750"/>
              <a:gd name="connsiteY54" fmla="*/ 654050 h 1771650"/>
              <a:gd name="connsiteX55" fmla="*/ 1530350 w 1682750"/>
              <a:gd name="connsiteY55" fmla="*/ 635000 h 1771650"/>
              <a:gd name="connsiteX56" fmla="*/ 1492250 w 1682750"/>
              <a:gd name="connsiteY56" fmla="*/ 622300 h 1771650"/>
              <a:gd name="connsiteX57" fmla="*/ 1473200 w 1682750"/>
              <a:gd name="connsiteY57" fmla="*/ 603250 h 1771650"/>
              <a:gd name="connsiteX58" fmla="*/ 1460500 w 1682750"/>
              <a:gd name="connsiteY58" fmla="*/ 584200 h 1771650"/>
              <a:gd name="connsiteX59" fmla="*/ 1441450 w 1682750"/>
              <a:gd name="connsiteY59" fmla="*/ 590550 h 1771650"/>
              <a:gd name="connsiteX60" fmla="*/ 1339850 w 1682750"/>
              <a:gd name="connsiteY60" fmla="*/ 501650 h 1771650"/>
              <a:gd name="connsiteX61" fmla="*/ 1320800 w 1682750"/>
              <a:gd name="connsiteY61" fmla="*/ 495300 h 1771650"/>
              <a:gd name="connsiteX62" fmla="*/ 1270000 w 1682750"/>
              <a:gd name="connsiteY62" fmla="*/ 457200 h 1771650"/>
              <a:gd name="connsiteX63" fmla="*/ 1231900 w 1682750"/>
              <a:gd name="connsiteY63" fmla="*/ 425450 h 1771650"/>
              <a:gd name="connsiteX64" fmla="*/ 1212850 w 1682750"/>
              <a:gd name="connsiteY64" fmla="*/ 419100 h 1771650"/>
              <a:gd name="connsiteX65" fmla="*/ 1149350 w 1682750"/>
              <a:gd name="connsiteY65" fmla="*/ 393700 h 1771650"/>
              <a:gd name="connsiteX66" fmla="*/ 1085850 w 1682750"/>
              <a:gd name="connsiteY66" fmla="*/ 342900 h 1771650"/>
              <a:gd name="connsiteX67" fmla="*/ 1060450 w 1682750"/>
              <a:gd name="connsiteY67" fmla="*/ 330200 h 1771650"/>
              <a:gd name="connsiteX68" fmla="*/ 1041400 w 1682750"/>
              <a:gd name="connsiteY68" fmla="*/ 311150 h 1771650"/>
              <a:gd name="connsiteX69" fmla="*/ 1022350 w 1682750"/>
              <a:gd name="connsiteY69" fmla="*/ 304800 h 1771650"/>
              <a:gd name="connsiteX70" fmla="*/ 952500 w 1682750"/>
              <a:gd name="connsiteY70" fmla="*/ 260350 h 1771650"/>
              <a:gd name="connsiteX71" fmla="*/ 914400 w 1682750"/>
              <a:gd name="connsiteY71" fmla="*/ 241300 h 1771650"/>
              <a:gd name="connsiteX72" fmla="*/ 882650 w 1682750"/>
              <a:gd name="connsiteY72" fmla="*/ 228600 h 1771650"/>
              <a:gd name="connsiteX73" fmla="*/ 857250 w 1682750"/>
              <a:gd name="connsiteY73" fmla="*/ 215900 h 1771650"/>
              <a:gd name="connsiteX74" fmla="*/ 838200 w 1682750"/>
              <a:gd name="connsiteY74" fmla="*/ 190500 h 1771650"/>
              <a:gd name="connsiteX75" fmla="*/ 800100 w 1682750"/>
              <a:gd name="connsiteY75" fmla="*/ 171450 h 1771650"/>
              <a:gd name="connsiteX76" fmla="*/ 768350 w 1682750"/>
              <a:gd name="connsiteY76" fmla="*/ 152400 h 1771650"/>
              <a:gd name="connsiteX77" fmla="*/ 730250 w 1682750"/>
              <a:gd name="connsiteY77" fmla="*/ 127000 h 1771650"/>
              <a:gd name="connsiteX78" fmla="*/ 673100 w 1682750"/>
              <a:gd name="connsiteY78" fmla="*/ 95250 h 1771650"/>
              <a:gd name="connsiteX79" fmla="*/ 654050 w 1682750"/>
              <a:gd name="connsiteY79" fmla="*/ 82550 h 1771650"/>
              <a:gd name="connsiteX80" fmla="*/ 628650 w 1682750"/>
              <a:gd name="connsiteY80" fmla="*/ 63500 h 1771650"/>
              <a:gd name="connsiteX81" fmla="*/ 584200 w 1682750"/>
              <a:gd name="connsiteY81" fmla="*/ 57150 h 1771650"/>
              <a:gd name="connsiteX82" fmla="*/ 565150 w 1682750"/>
              <a:gd name="connsiteY82" fmla="*/ 50800 h 1771650"/>
              <a:gd name="connsiteX83" fmla="*/ 533400 w 1682750"/>
              <a:gd name="connsiteY83" fmla="*/ 44450 h 1771650"/>
              <a:gd name="connsiteX84" fmla="*/ 476250 w 1682750"/>
              <a:gd name="connsiteY84" fmla="*/ 25400 h 1771650"/>
              <a:gd name="connsiteX85" fmla="*/ 438150 w 1682750"/>
              <a:gd name="connsiteY85" fmla="*/ 19050 h 1771650"/>
              <a:gd name="connsiteX86" fmla="*/ 400050 w 1682750"/>
              <a:gd name="connsiteY86" fmla="*/ 6350 h 1771650"/>
              <a:gd name="connsiteX87" fmla="*/ 381000 w 1682750"/>
              <a:gd name="connsiteY87" fmla="*/ 0 h 1771650"/>
              <a:gd name="connsiteX88" fmla="*/ 203200 w 1682750"/>
              <a:gd name="connsiteY88" fmla="*/ 12700 h 1771650"/>
              <a:gd name="connsiteX89" fmla="*/ 127000 w 1682750"/>
              <a:gd name="connsiteY89" fmla="*/ 44450 h 1771650"/>
              <a:gd name="connsiteX90" fmla="*/ 76200 w 1682750"/>
              <a:gd name="connsiteY90" fmla="*/ 63500 h 1771650"/>
              <a:gd name="connsiteX91" fmla="*/ 38100 w 1682750"/>
              <a:gd name="connsiteY91" fmla="*/ 88900 h 1771650"/>
              <a:gd name="connsiteX92" fmla="*/ 19050 w 1682750"/>
              <a:gd name="connsiteY92" fmla="*/ 152400 h 1771650"/>
              <a:gd name="connsiteX93" fmla="*/ 0 w 1682750"/>
              <a:gd name="connsiteY93" fmla="*/ 196850 h 1771650"/>
              <a:gd name="connsiteX94" fmla="*/ 19050 w 1682750"/>
              <a:gd name="connsiteY94" fmla="*/ 222250 h 1771650"/>
              <a:gd name="connsiteX95" fmla="*/ 50800 w 1682750"/>
              <a:gd name="connsiteY95" fmla="*/ 247650 h 1771650"/>
              <a:gd name="connsiteX0" fmla="*/ 635000 w 1682750"/>
              <a:gd name="connsiteY0" fmla="*/ 971550 h 1771650"/>
              <a:gd name="connsiteX1" fmla="*/ 647700 w 1682750"/>
              <a:gd name="connsiteY1" fmla="*/ 1003300 h 1771650"/>
              <a:gd name="connsiteX2" fmla="*/ 711200 w 1682750"/>
              <a:gd name="connsiteY2" fmla="*/ 1047750 h 1771650"/>
              <a:gd name="connsiteX3" fmla="*/ 749300 w 1682750"/>
              <a:gd name="connsiteY3" fmla="*/ 1066800 h 1771650"/>
              <a:gd name="connsiteX4" fmla="*/ 787400 w 1682750"/>
              <a:gd name="connsiteY4" fmla="*/ 1117600 h 1771650"/>
              <a:gd name="connsiteX5" fmla="*/ 800100 w 1682750"/>
              <a:gd name="connsiteY5" fmla="*/ 1136650 h 1771650"/>
              <a:gd name="connsiteX6" fmla="*/ 825500 w 1682750"/>
              <a:gd name="connsiteY6" fmla="*/ 1155700 h 1771650"/>
              <a:gd name="connsiteX7" fmla="*/ 831850 w 1682750"/>
              <a:gd name="connsiteY7" fmla="*/ 1181100 h 1771650"/>
              <a:gd name="connsiteX8" fmla="*/ 850900 w 1682750"/>
              <a:gd name="connsiteY8" fmla="*/ 1193800 h 1771650"/>
              <a:gd name="connsiteX9" fmla="*/ 863600 w 1682750"/>
              <a:gd name="connsiteY9" fmla="*/ 1219200 h 1771650"/>
              <a:gd name="connsiteX10" fmla="*/ 869950 w 1682750"/>
              <a:gd name="connsiteY10" fmla="*/ 1244600 h 1771650"/>
              <a:gd name="connsiteX11" fmla="*/ 908050 w 1682750"/>
              <a:gd name="connsiteY11" fmla="*/ 1270000 h 1771650"/>
              <a:gd name="connsiteX12" fmla="*/ 933450 w 1682750"/>
              <a:gd name="connsiteY12" fmla="*/ 1314450 h 1771650"/>
              <a:gd name="connsiteX13" fmla="*/ 946150 w 1682750"/>
              <a:gd name="connsiteY13" fmla="*/ 1346200 h 1771650"/>
              <a:gd name="connsiteX14" fmla="*/ 958850 w 1682750"/>
              <a:gd name="connsiteY14" fmla="*/ 1365250 h 1771650"/>
              <a:gd name="connsiteX15" fmla="*/ 1003300 w 1682750"/>
              <a:gd name="connsiteY15" fmla="*/ 1428750 h 1771650"/>
              <a:gd name="connsiteX16" fmla="*/ 1022350 w 1682750"/>
              <a:gd name="connsiteY16" fmla="*/ 1466850 h 1771650"/>
              <a:gd name="connsiteX17" fmla="*/ 1041400 w 1682750"/>
              <a:gd name="connsiteY17" fmla="*/ 1485900 h 1771650"/>
              <a:gd name="connsiteX18" fmla="*/ 1073150 w 1682750"/>
              <a:gd name="connsiteY18" fmla="*/ 1517650 h 1771650"/>
              <a:gd name="connsiteX19" fmla="*/ 1079500 w 1682750"/>
              <a:gd name="connsiteY19" fmla="*/ 1555750 h 1771650"/>
              <a:gd name="connsiteX20" fmla="*/ 1104900 w 1682750"/>
              <a:gd name="connsiteY20" fmla="*/ 1600200 h 1771650"/>
              <a:gd name="connsiteX21" fmla="*/ 1123950 w 1682750"/>
              <a:gd name="connsiteY21" fmla="*/ 1625600 h 1771650"/>
              <a:gd name="connsiteX22" fmla="*/ 1136650 w 1682750"/>
              <a:gd name="connsiteY22" fmla="*/ 1657350 h 1771650"/>
              <a:gd name="connsiteX23" fmla="*/ 1162050 w 1682750"/>
              <a:gd name="connsiteY23" fmla="*/ 1701800 h 1771650"/>
              <a:gd name="connsiteX24" fmla="*/ 1187450 w 1682750"/>
              <a:gd name="connsiteY24" fmla="*/ 1739900 h 1771650"/>
              <a:gd name="connsiteX25" fmla="*/ 1219200 w 1682750"/>
              <a:gd name="connsiteY25" fmla="*/ 1771650 h 1771650"/>
              <a:gd name="connsiteX26" fmla="*/ 1257300 w 1682750"/>
              <a:gd name="connsiteY26" fmla="*/ 1739900 h 1771650"/>
              <a:gd name="connsiteX27" fmla="*/ 1263650 w 1682750"/>
              <a:gd name="connsiteY27" fmla="*/ 1714500 h 1771650"/>
              <a:gd name="connsiteX28" fmla="*/ 1320800 w 1682750"/>
              <a:gd name="connsiteY28" fmla="*/ 1695450 h 1771650"/>
              <a:gd name="connsiteX29" fmla="*/ 1339850 w 1682750"/>
              <a:gd name="connsiteY29" fmla="*/ 1682750 h 1771650"/>
              <a:gd name="connsiteX30" fmla="*/ 1384300 w 1682750"/>
              <a:gd name="connsiteY30" fmla="*/ 1670050 h 1771650"/>
              <a:gd name="connsiteX31" fmla="*/ 1416050 w 1682750"/>
              <a:gd name="connsiteY31" fmla="*/ 1625600 h 1771650"/>
              <a:gd name="connsiteX32" fmla="*/ 1441450 w 1682750"/>
              <a:gd name="connsiteY32" fmla="*/ 1587500 h 1771650"/>
              <a:gd name="connsiteX33" fmla="*/ 1454150 w 1682750"/>
              <a:gd name="connsiteY33" fmla="*/ 1555750 h 1771650"/>
              <a:gd name="connsiteX34" fmla="*/ 1498600 w 1682750"/>
              <a:gd name="connsiteY34" fmla="*/ 1511300 h 1771650"/>
              <a:gd name="connsiteX35" fmla="*/ 1524000 w 1682750"/>
              <a:gd name="connsiteY35" fmla="*/ 1479550 h 1771650"/>
              <a:gd name="connsiteX36" fmla="*/ 1543050 w 1682750"/>
              <a:gd name="connsiteY36" fmla="*/ 1447800 h 1771650"/>
              <a:gd name="connsiteX37" fmla="*/ 1562100 w 1682750"/>
              <a:gd name="connsiteY37" fmla="*/ 1428750 h 1771650"/>
              <a:gd name="connsiteX38" fmla="*/ 1581150 w 1682750"/>
              <a:gd name="connsiteY38" fmla="*/ 1390650 h 1771650"/>
              <a:gd name="connsiteX39" fmla="*/ 1587500 w 1682750"/>
              <a:gd name="connsiteY39" fmla="*/ 1371600 h 1771650"/>
              <a:gd name="connsiteX40" fmla="*/ 1612900 w 1682750"/>
              <a:gd name="connsiteY40" fmla="*/ 1327150 h 1771650"/>
              <a:gd name="connsiteX41" fmla="*/ 1631950 w 1682750"/>
              <a:gd name="connsiteY41" fmla="*/ 1282700 h 1771650"/>
              <a:gd name="connsiteX42" fmla="*/ 1651000 w 1682750"/>
              <a:gd name="connsiteY42" fmla="*/ 1225550 h 1771650"/>
              <a:gd name="connsiteX43" fmla="*/ 1663700 w 1682750"/>
              <a:gd name="connsiteY43" fmla="*/ 1174750 h 1771650"/>
              <a:gd name="connsiteX44" fmla="*/ 1670050 w 1682750"/>
              <a:gd name="connsiteY44" fmla="*/ 1155700 h 1771650"/>
              <a:gd name="connsiteX45" fmla="*/ 1682750 w 1682750"/>
              <a:gd name="connsiteY45" fmla="*/ 1066800 h 1771650"/>
              <a:gd name="connsiteX46" fmla="*/ 1676400 w 1682750"/>
              <a:gd name="connsiteY46" fmla="*/ 895350 h 1771650"/>
              <a:gd name="connsiteX47" fmla="*/ 1657350 w 1682750"/>
              <a:gd name="connsiteY47" fmla="*/ 869950 h 1771650"/>
              <a:gd name="connsiteX48" fmla="*/ 1644650 w 1682750"/>
              <a:gd name="connsiteY48" fmla="*/ 838200 h 1771650"/>
              <a:gd name="connsiteX49" fmla="*/ 1638300 w 1682750"/>
              <a:gd name="connsiteY49" fmla="*/ 812800 h 1771650"/>
              <a:gd name="connsiteX50" fmla="*/ 1619250 w 1682750"/>
              <a:gd name="connsiteY50" fmla="*/ 749300 h 1771650"/>
              <a:gd name="connsiteX51" fmla="*/ 1593850 w 1682750"/>
              <a:gd name="connsiteY51" fmla="*/ 736600 h 1771650"/>
              <a:gd name="connsiteX52" fmla="*/ 1549400 w 1682750"/>
              <a:gd name="connsiteY52" fmla="*/ 673100 h 1771650"/>
              <a:gd name="connsiteX53" fmla="*/ 1536700 w 1682750"/>
              <a:gd name="connsiteY53" fmla="*/ 654050 h 1771650"/>
              <a:gd name="connsiteX54" fmla="*/ 1530350 w 1682750"/>
              <a:gd name="connsiteY54" fmla="*/ 635000 h 1771650"/>
              <a:gd name="connsiteX55" fmla="*/ 1492250 w 1682750"/>
              <a:gd name="connsiteY55" fmla="*/ 622300 h 1771650"/>
              <a:gd name="connsiteX56" fmla="*/ 1473200 w 1682750"/>
              <a:gd name="connsiteY56" fmla="*/ 603250 h 1771650"/>
              <a:gd name="connsiteX57" fmla="*/ 1460500 w 1682750"/>
              <a:gd name="connsiteY57" fmla="*/ 584200 h 1771650"/>
              <a:gd name="connsiteX58" fmla="*/ 1441450 w 1682750"/>
              <a:gd name="connsiteY58" fmla="*/ 590550 h 1771650"/>
              <a:gd name="connsiteX59" fmla="*/ 1339850 w 1682750"/>
              <a:gd name="connsiteY59" fmla="*/ 501650 h 1771650"/>
              <a:gd name="connsiteX60" fmla="*/ 1320800 w 1682750"/>
              <a:gd name="connsiteY60" fmla="*/ 495300 h 1771650"/>
              <a:gd name="connsiteX61" fmla="*/ 1270000 w 1682750"/>
              <a:gd name="connsiteY61" fmla="*/ 457200 h 1771650"/>
              <a:gd name="connsiteX62" fmla="*/ 1231900 w 1682750"/>
              <a:gd name="connsiteY62" fmla="*/ 425450 h 1771650"/>
              <a:gd name="connsiteX63" fmla="*/ 1212850 w 1682750"/>
              <a:gd name="connsiteY63" fmla="*/ 419100 h 1771650"/>
              <a:gd name="connsiteX64" fmla="*/ 1149350 w 1682750"/>
              <a:gd name="connsiteY64" fmla="*/ 393700 h 1771650"/>
              <a:gd name="connsiteX65" fmla="*/ 1085850 w 1682750"/>
              <a:gd name="connsiteY65" fmla="*/ 342900 h 1771650"/>
              <a:gd name="connsiteX66" fmla="*/ 1060450 w 1682750"/>
              <a:gd name="connsiteY66" fmla="*/ 330200 h 1771650"/>
              <a:gd name="connsiteX67" fmla="*/ 1041400 w 1682750"/>
              <a:gd name="connsiteY67" fmla="*/ 311150 h 1771650"/>
              <a:gd name="connsiteX68" fmla="*/ 1022350 w 1682750"/>
              <a:gd name="connsiteY68" fmla="*/ 304800 h 1771650"/>
              <a:gd name="connsiteX69" fmla="*/ 952500 w 1682750"/>
              <a:gd name="connsiteY69" fmla="*/ 260350 h 1771650"/>
              <a:gd name="connsiteX70" fmla="*/ 914400 w 1682750"/>
              <a:gd name="connsiteY70" fmla="*/ 241300 h 1771650"/>
              <a:gd name="connsiteX71" fmla="*/ 882650 w 1682750"/>
              <a:gd name="connsiteY71" fmla="*/ 228600 h 1771650"/>
              <a:gd name="connsiteX72" fmla="*/ 857250 w 1682750"/>
              <a:gd name="connsiteY72" fmla="*/ 215900 h 1771650"/>
              <a:gd name="connsiteX73" fmla="*/ 838200 w 1682750"/>
              <a:gd name="connsiteY73" fmla="*/ 190500 h 1771650"/>
              <a:gd name="connsiteX74" fmla="*/ 800100 w 1682750"/>
              <a:gd name="connsiteY74" fmla="*/ 171450 h 1771650"/>
              <a:gd name="connsiteX75" fmla="*/ 768350 w 1682750"/>
              <a:gd name="connsiteY75" fmla="*/ 152400 h 1771650"/>
              <a:gd name="connsiteX76" fmla="*/ 730250 w 1682750"/>
              <a:gd name="connsiteY76" fmla="*/ 127000 h 1771650"/>
              <a:gd name="connsiteX77" fmla="*/ 673100 w 1682750"/>
              <a:gd name="connsiteY77" fmla="*/ 95250 h 1771650"/>
              <a:gd name="connsiteX78" fmla="*/ 654050 w 1682750"/>
              <a:gd name="connsiteY78" fmla="*/ 82550 h 1771650"/>
              <a:gd name="connsiteX79" fmla="*/ 628650 w 1682750"/>
              <a:gd name="connsiteY79" fmla="*/ 63500 h 1771650"/>
              <a:gd name="connsiteX80" fmla="*/ 584200 w 1682750"/>
              <a:gd name="connsiteY80" fmla="*/ 57150 h 1771650"/>
              <a:gd name="connsiteX81" fmla="*/ 565150 w 1682750"/>
              <a:gd name="connsiteY81" fmla="*/ 50800 h 1771650"/>
              <a:gd name="connsiteX82" fmla="*/ 533400 w 1682750"/>
              <a:gd name="connsiteY82" fmla="*/ 44450 h 1771650"/>
              <a:gd name="connsiteX83" fmla="*/ 476250 w 1682750"/>
              <a:gd name="connsiteY83" fmla="*/ 25400 h 1771650"/>
              <a:gd name="connsiteX84" fmla="*/ 438150 w 1682750"/>
              <a:gd name="connsiteY84" fmla="*/ 19050 h 1771650"/>
              <a:gd name="connsiteX85" fmla="*/ 400050 w 1682750"/>
              <a:gd name="connsiteY85" fmla="*/ 6350 h 1771650"/>
              <a:gd name="connsiteX86" fmla="*/ 381000 w 1682750"/>
              <a:gd name="connsiteY86" fmla="*/ 0 h 1771650"/>
              <a:gd name="connsiteX87" fmla="*/ 203200 w 1682750"/>
              <a:gd name="connsiteY87" fmla="*/ 12700 h 1771650"/>
              <a:gd name="connsiteX88" fmla="*/ 127000 w 1682750"/>
              <a:gd name="connsiteY88" fmla="*/ 44450 h 1771650"/>
              <a:gd name="connsiteX89" fmla="*/ 76200 w 1682750"/>
              <a:gd name="connsiteY89" fmla="*/ 63500 h 1771650"/>
              <a:gd name="connsiteX90" fmla="*/ 38100 w 1682750"/>
              <a:gd name="connsiteY90" fmla="*/ 88900 h 1771650"/>
              <a:gd name="connsiteX91" fmla="*/ 19050 w 1682750"/>
              <a:gd name="connsiteY91" fmla="*/ 152400 h 1771650"/>
              <a:gd name="connsiteX92" fmla="*/ 0 w 1682750"/>
              <a:gd name="connsiteY92" fmla="*/ 196850 h 1771650"/>
              <a:gd name="connsiteX93" fmla="*/ 19050 w 1682750"/>
              <a:gd name="connsiteY93" fmla="*/ 222250 h 1771650"/>
              <a:gd name="connsiteX94" fmla="*/ 50800 w 1682750"/>
              <a:gd name="connsiteY94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49300 w 1682750"/>
              <a:gd name="connsiteY2" fmla="*/ 1066800 h 1771650"/>
              <a:gd name="connsiteX3" fmla="*/ 787400 w 1682750"/>
              <a:gd name="connsiteY3" fmla="*/ 1117600 h 1771650"/>
              <a:gd name="connsiteX4" fmla="*/ 800100 w 1682750"/>
              <a:gd name="connsiteY4" fmla="*/ 1136650 h 1771650"/>
              <a:gd name="connsiteX5" fmla="*/ 825500 w 1682750"/>
              <a:gd name="connsiteY5" fmla="*/ 1155700 h 1771650"/>
              <a:gd name="connsiteX6" fmla="*/ 831850 w 1682750"/>
              <a:gd name="connsiteY6" fmla="*/ 1181100 h 1771650"/>
              <a:gd name="connsiteX7" fmla="*/ 850900 w 1682750"/>
              <a:gd name="connsiteY7" fmla="*/ 1193800 h 1771650"/>
              <a:gd name="connsiteX8" fmla="*/ 863600 w 1682750"/>
              <a:gd name="connsiteY8" fmla="*/ 1219200 h 1771650"/>
              <a:gd name="connsiteX9" fmla="*/ 869950 w 1682750"/>
              <a:gd name="connsiteY9" fmla="*/ 1244600 h 1771650"/>
              <a:gd name="connsiteX10" fmla="*/ 908050 w 1682750"/>
              <a:gd name="connsiteY10" fmla="*/ 1270000 h 1771650"/>
              <a:gd name="connsiteX11" fmla="*/ 933450 w 1682750"/>
              <a:gd name="connsiteY11" fmla="*/ 1314450 h 1771650"/>
              <a:gd name="connsiteX12" fmla="*/ 946150 w 1682750"/>
              <a:gd name="connsiteY12" fmla="*/ 1346200 h 1771650"/>
              <a:gd name="connsiteX13" fmla="*/ 958850 w 1682750"/>
              <a:gd name="connsiteY13" fmla="*/ 1365250 h 1771650"/>
              <a:gd name="connsiteX14" fmla="*/ 1003300 w 1682750"/>
              <a:gd name="connsiteY14" fmla="*/ 1428750 h 1771650"/>
              <a:gd name="connsiteX15" fmla="*/ 1022350 w 1682750"/>
              <a:gd name="connsiteY15" fmla="*/ 1466850 h 1771650"/>
              <a:gd name="connsiteX16" fmla="*/ 1041400 w 1682750"/>
              <a:gd name="connsiteY16" fmla="*/ 1485900 h 1771650"/>
              <a:gd name="connsiteX17" fmla="*/ 1073150 w 1682750"/>
              <a:gd name="connsiteY17" fmla="*/ 1517650 h 1771650"/>
              <a:gd name="connsiteX18" fmla="*/ 1079500 w 1682750"/>
              <a:gd name="connsiteY18" fmla="*/ 1555750 h 1771650"/>
              <a:gd name="connsiteX19" fmla="*/ 1104900 w 1682750"/>
              <a:gd name="connsiteY19" fmla="*/ 1600200 h 1771650"/>
              <a:gd name="connsiteX20" fmla="*/ 1123950 w 1682750"/>
              <a:gd name="connsiteY20" fmla="*/ 1625600 h 1771650"/>
              <a:gd name="connsiteX21" fmla="*/ 1136650 w 1682750"/>
              <a:gd name="connsiteY21" fmla="*/ 1657350 h 1771650"/>
              <a:gd name="connsiteX22" fmla="*/ 1162050 w 1682750"/>
              <a:gd name="connsiteY22" fmla="*/ 1701800 h 1771650"/>
              <a:gd name="connsiteX23" fmla="*/ 1187450 w 1682750"/>
              <a:gd name="connsiteY23" fmla="*/ 1739900 h 1771650"/>
              <a:gd name="connsiteX24" fmla="*/ 1219200 w 1682750"/>
              <a:gd name="connsiteY24" fmla="*/ 1771650 h 1771650"/>
              <a:gd name="connsiteX25" fmla="*/ 1257300 w 1682750"/>
              <a:gd name="connsiteY25" fmla="*/ 1739900 h 1771650"/>
              <a:gd name="connsiteX26" fmla="*/ 1263650 w 1682750"/>
              <a:gd name="connsiteY26" fmla="*/ 1714500 h 1771650"/>
              <a:gd name="connsiteX27" fmla="*/ 1320800 w 1682750"/>
              <a:gd name="connsiteY27" fmla="*/ 1695450 h 1771650"/>
              <a:gd name="connsiteX28" fmla="*/ 1339850 w 1682750"/>
              <a:gd name="connsiteY28" fmla="*/ 1682750 h 1771650"/>
              <a:gd name="connsiteX29" fmla="*/ 1384300 w 1682750"/>
              <a:gd name="connsiteY29" fmla="*/ 1670050 h 1771650"/>
              <a:gd name="connsiteX30" fmla="*/ 1416050 w 1682750"/>
              <a:gd name="connsiteY30" fmla="*/ 1625600 h 1771650"/>
              <a:gd name="connsiteX31" fmla="*/ 1441450 w 1682750"/>
              <a:gd name="connsiteY31" fmla="*/ 1587500 h 1771650"/>
              <a:gd name="connsiteX32" fmla="*/ 1454150 w 1682750"/>
              <a:gd name="connsiteY32" fmla="*/ 1555750 h 1771650"/>
              <a:gd name="connsiteX33" fmla="*/ 1498600 w 1682750"/>
              <a:gd name="connsiteY33" fmla="*/ 1511300 h 1771650"/>
              <a:gd name="connsiteX34" fmla="*/ 1524000 w 1682750"/>
              <a:gd name="connsiteY34" fmla="*/ 1479550 h 1771650"/>
              <a:gd name="connsiteX35" fmla="*/ 1543050 w 1682750"/>
              <a:gd name="connsiteY35" fmla="*/ 1447800 h 1771650"/>
              <a:gd name="connsiteX36" fmla="*/ 1562100 w 1682750"/>
              <a:gd name="connsiteY36" fmla="*/ 1428750 h 1771650"/>
              <a:gd name="connsiteX37" fmla="*/ 1581150 w 1682750"/>
              <a:gd name="connsiteY37" fmla="*/ 1390650 h 1771650"/>
              <a:gd name="connsiteX38" fmla="*/ 1587500 w 1682750"/>
              <a:gd name="connsiteY38" fmla="*/ 1371600 h 1771650"/>
              <a:gd name="connsiteX39" fmla="*/ 1612900 w 1682750"/>
              <a:gd name="connsiteY39" fmla="*/ 1327150 h 1771650"/>
              <a:gd name="connsiteX40" fmla="*/ 1631950 w 1682750"/>
              <a:gd name="connsiteY40" fmla="*/ 1282700 h 1771650"/>
              <a:gd name="connsiteX41" fmla="*/ 1651000 w 1682750"/>
              <a:gd name="connsiteY41" fmla="*/ 1225550 h 1771650"/>
              <a:gd name="connsiteX42" fmla="*/ 1663700 w 1682750"/>
              <a:gd name="connsiteY42" fmla="*/ 1174750 h 1771650"/>
              <a:gd name="connsiteX43" fmla="*/ 1670050 w 1682750"/>
              <a:gd name="connsiteY43" fmla="*/ 1155700 h 1771650"/>
              <a:gd name="connsiteX44" fmla="*/ 1682750 w 1682750"/>
              <a:gd name="connsiteY44" fmla="*/ 1066800 h 1771650"/>
              <a:gd name="connsiteX45" fmla="*/ 1676400 w 1682750"/>
              <a:gd name="connsiteY45" fmla="*/ 895350 h 1771650"/>
              <a:gd name="connsiteX46" fmla="*/ 1657350 w 1682750"/>
              <a:gd name="connsiteY46" fmla="*/ 869950 h 1771650"/>
              <a:gd name="connsiteX47" fmla="*/ 1644650 w 1682750"/>
              <a:gd name="connsiteY47" fmla="*/ 838200 h 1771650"/>
              <a:gd name="connsiteX48" fmla="*/ 1638300 w 1682750"/>
              <a:gd name="connsiteY48" fmla="*/ 812800 h 1771650"/>
              <a:gd name="connsiteX49" fmla="*/ 1619250 w 1682750"/>
              <a:gd name="connsiteY49" fmla="*/ 749300 h 1771650"/>
              <a:gd name="connsiteX50" fmla="*/ 1593850 w 1682750"/>
              <a:gd name="connsiteY50" fmla="*/ 736600 h 1771650"/>
              <a:gd name="connsiteX51" fmla="*/ 1549400 w 1682750"/>
              <a:gd name="connsiteY51" fmla="*/ 673100 h 1771650"/>
              <a:gd name="connsiteX52" fmla="*/ 1536700 w 1682750"/>
              <a:gd name="connsiteY52" fmla="*/ 654050 h 1771650"/>
              <a:gd name="connsiteX53" fmla="*/ 1530350 w 1682750"/>
              <a:gd name="connsiteY53" fmla="*/ 635000 h 1771650"/>
              <a:gd name="connsiteX54" fmla="*/ 1492250 w 1682750"/>
              <a:gd name="connsiteY54" fmla="*/ 622300 h 1771650"/>
              <a:gd name="connsiteX55" fmla="*/ 1473200 w 1682750"/>
              <a:gd name="connsiteY55" fmla="*/ 603250 h 1771650"/>
              <a:gd name="connsiteX56" fmla="*/ 1460500 w 1682750"/>
              <a:gd name="connsiteY56" fmla="*/ 584200 h 1771650"/>
              <a:gd name="connsiteX57" fmla="*/ 1441450 w 1682750"/>
              <a:gd name="connsiteY57" fmla="*/ 590550 h 1771650"/>
              <a:gd name="connsiteX58" fmla="*/ 1339850 w 1682750"/>
              <a:gd name="connsiteY58" fmla="*/ 501650 h 1771650"/>
              <a:gd name="connsiteX59" fmla="*/ 1320800 w 1682750"/>
              <a:gd name="connsiteY59" fmla="*/ 495300 h 1771650"/>
              <a:gd name="connsiteX60" fmla="*/ 1270000 w 1682750"/>
              <a:gd name="connsiteY60" fmla="*/ 457200 h 1771650"/>
              <a:gd name="connsiteX61" fmla="*/ 1231900 w 1682750"/>
              <a:gd name="connsiteY61" fmla="*/ 425450 h 1771650"/>
              <a:gd name="connsiteX62" fmla="*/ 1212850 w 1682750"/>
              <a:gd name="connsiteY62" fmla="*/ 419100 h 1771650"/>
              <a:gd name="connsiteX63" fmla="*/ 1149350 w 1682750"/>
              <a:gd name="connsiteY63" fmla="*/ 393700 h 1771650"/>
              <a:gd name="connsiteX64" fmla="*/ 1085850 w 1682750"/>
              <a:gd name="connsiteY64" fmla="*/ 342900 h 1771650"/>
              <a:gd name="connsiteX65" fmla="*/ 1060450 w 1682750"/>
              <a:gd name="connsiteY65" fmla="*/ 330200 h 1771650"/>
              <a:gd name="connsiteX66" fmla="*/ 1041400 w 1682750"/>
              <a:gd name="connsiteY66" fmla="*/ 311150 h 1771650"/>
              <a:gd name="connsiteX67" fmla="*/ 1022350 w 1682750"/>
              <a:gd name="connsiteY67" fmla="*/ 304800 h 1771650"/>
              <a:gd name="connsiteX68" fmla="*/ 952500 w 1682750"/>
              <a:gd name="connsiteY68" fmla="*/ 260350 h 1771650"/>
              <a:gd name="connsiteX69" fmla="*/ 914400 w 1682750"/>
              <a:gd name="connsiteY69" fmla="*/ 241300 h 1771650"/>
              <a:gd name="connsiteX70" fmla="*/ 882650 w 1682750"/>
              <a:gd name="connsiteY70" fmla="*/ 228600 h 1771650"/>
              <a:gd name="connsiteX71" fmla="*/ 857250 w 1682750"/>
              <a:gd name="connsiteY71" fmla="*/ 215900 h 1771650"/>
              <a:gd name="connsiteX72" fmla="*/ 838200 w 1682750"/>
              <a:gd name="connsiteY72" fmla="*/ 190500 h 1771650"/>
              <a:gd name="connsiteX73" fmla="*/ 800100 w 1682750"/>
              <a:gd name="connsiteY73" fmla="*/ 171450 h 1771650"/>
              <a:gd name="connsiteX74" fmla="*/ 768350 w 1682750"/>
              <a:gd name="connsiteY74" fmla="*/ 152400 h 1771650"/>
              <a:gd name="connsiteX75" fmla="*/ 730250 w 1682750"/>
              <a:gd name="connsiteY75" fmla="*/ 127000 h 1771650"/>
              <a:gd name="connsiteX76" fmla="*/ 673100 w 1682750"/>
              <a:gd name="connsiteY76" fmla="*/ 95250 h 1771650"/>
              <a:gd name="connsiteX77" fmla="*/ 654050 w 1682750"/>
              <a:gd name="connsiteY77" fmla="*/ 82550 h 1771650"/>
              <a:gd name="connsiteX78" fmla="*/ 628650 w 1682750"/>
              <a:gd name="connsiteY78" fmla="*/ 63500 h 1771650"/>
              <a:gd name="connsiteX79" fmla="*/ 584200 w 1682750"/>
              <a:gd name="connsiteY79" fmla="*/ 57150 h 1771650"/>
              <a:gd name="connsiteX80" fmla="*/ 565150 w 1682750"/>
              <a:gd name="connsiteY80" fmla="*/ 50800 h 1771650"/>
              <a:gd name="connsiteX81" fmla="*/ 533400 w 1682750"/>
              <a:gd name="connsiteY81" fmla="*/ 44450 h 1771650"/>
              <a:gd name="connsiteX82" fmla="*/ 476250 w 1682750"/>
              <a:gd name="connsiteY82" fmla="*/ 25400 h 1771650"/>
              <a:gd name="connsiteX83" fmla="*/ 438150 w 1682750"/>
              <a:gd name="connsiteY83" fmla="*/ 19050 h 1771650"/>
              <a:gd name="connsiteX84" fmla="*/ 400050 w 1682750"/>
              <a:gd name="connsiteY84" fmla="*/ 6350 h 1771650"/>
              <a:gd name="connsiteX85" fmla="*/ 381000 w 1682750"/>
              <a:gd name="connsiteY85" fmla="*/ 0 h 1771650"/>
              <a:gd name="connsiteX86" fmla="*/ 203200 w 1682750"/>
              <a:gd name="connsiteY86" fmla="*/ 12700 h 1771650"/>
              <a:gd name="connsiteX87" fmla="*/ 127000 w 1682750"/>
              <a:gd name="connsiteY87" fmla="*/ 44450 h 1771650"/>
              <a:gd name="connsiteX88" fmla="*/ 76200 w 1682750"/>
              <a:gd name="connsiteY88" fmla="*/ 63500 h 1771650"/>
              <a:gd name="connsiteX89" fmla="*/ 38100 w 1682750"/>
              <a:gd name="connsiteY89" fmla="*/ 88900 h 1771650"/>
              <a:gd name="connsiteX90" fmla="*/ 19050 w 1682750"/>
              <a:gd name="connsiteY90" fmla="*/ 152400 h 1771650"/>
              <a:gd name="connsiteX91" fmla="*/ 0 w 1682750"/>
              <a:gd name="connsiteY91" fmla="*/ 196850 h 1771650"/>
              <a:gd name="connsiteX92" fmla="*/ 19050 w 1682750"/>
              <a:gd name="connsiteY92" fmla="*/ 222250 h 1771650"/>
              <a:gd name="connsiteX93" fmla="*/ 50800 w 1682750"/>
              <a:gd name="connsiteY93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00100 w 1682750"/>
              <a:gd name="connsiteY3" fmla="*/ 1136650 h 1771650"/>
              <a:gd name="connsiteX4" fmla="*/ 825500 w 1682750"/>
              <a:gd name="connsiteY4" fmla="*/ 1155700 h 1771650"/>
              <a:gd name="connsiteX5" fmla="*/ 831850 w 1682750"/>
              <a:gd name="connsiteY5" fmla="*/ 1181100 h 1771650"/>
              <a:gd name="connsiteX6" fmla="*/ 850900 w 1682750"/>
              <a:gd name="connsiteY6" fmla="*/ 1193800 h 1771650"/>
              <a:gd name="connsiteX7" fmla="*/ 863600 w 1682750"/>
              <a:gd name="connsiteY7" fmla="*/ 1219200 h 1771650"/>
              <a:gd name="connsiteX8" fmla="*/ 869950 w 1682750"/>
              <a:gd name="connsiteY8" fmla="*/ 1244600 h 1771650"/>
              <a:gd name="connsiteX9" fmla="*/ 908050 w 1682750"/>
              <a:gd name="connsiteY9" fmla="*/ 1270000 h 1771650"/>
              <a:gd name="connsiteX10" fmla="*/ 933450 w 1682750"/>
              <a:gd name="connsiteY10" fmla="*/ 1314450 h 1771650"/>
              <a:gd name="connsiteX11" fmla="*/ 946150 w 1682750"/>
              <a:gd name="connsiteY11" fmla="*/ 1346200 h 1771650"/>
              <a:gd name="connsiteX12" fmla="*/ 958850 w 1682750"/>
              <a:gd name="connsiteY12" fmla="*/ 1365250 h 1771650"/>
              <a:gd name="connsiteX13" fmla="*/ 1003300 w 1682750"/>
              <a:gd name="connsiteY13" fmla="*/ 1428750 h 1771650"/>
              <a:gd name="connsiteX14" fmla="*/ 1022350 w 1682750"/>
              <a:gd name="connsiteY14" fmla="*/ 1466850 h 1771650"/>
              <a:gd name="connsiteX15" fmla="*/ 1041400 w 1682750"/>
              <a:gd name="connsiteY15" fmla="*/ 1485900 h 1771650"/>
              <a:gd name="connsiteX16" fmla="*/ 1073150 w 1682750"/>
              <a:gd name="connsiteY16" fmla="*/ 1517650 h 1771650"/>
              <a:gd name="connsiteX17" fmla="*/ 1079500 w 1682750"/>
              <a:gd name="connsiteY17" fmla="*/ 1555750 h 1771650"/>
              <a:gd name="connsiteX18" fmla="*/ 1104900 w 1682750"/>
              <a:gd name="connsiteY18" fmla="*/ 1600200 h 1771650"/>
              <a:gd name="connsiteX19" fmla="*/ 1123950 w 1682750"/>
              <a:gd name="connsiteY19" fmla="*/ 1625600 h 1771650"/>
              <a:gd name="connsiteX20" fmla="*/ 1136650 w 1682750"/>
              <a:gd name="connsiteY20" fmla="*/ 1657350 h 1771650"/>
              <a:gd name="connsiteX21" fmla="*/ 1162050 w 1682750"/>
              <a:gd name="connsiteY21" fmla="*/ 1701800 h 1771650"/>
              <a:gd name="connsiteX22" fmla="*/ 1187450 w 1682750"/>
              <a:gd name="connsiteY22" fmla="*/ 1739900 h 1771650"/>
              <a:gd name="connsiteX23" fmla="*/ 1219200 w 1682750"/>
              <a:gd name="connsiteY23" fmla="*/ 1771650 h 1771650"/>
              <a:gd name="connsiteX24" fmla="*/ 1257300 w 1682750"/>
              <a:gd name="connsiteY24" fmla="*/ 1739900 h 1771650"/>
              <a:gd name="connsiteX25" fmla="*/ 1263650 w 1682750"/>
              <a:gd name="connsiteY25" fmla="*/ 1714500 h 1771650"/>
              <a:gd name="connsiteX26" fmla="*/ 1320800 w 1682750"/>
              <a:gd name="connsiteY26" fmla="*/ 1695450 h 1771650"/>
              <a:gd name="connsiteX27" fmla="*/ 1339850 w 1682750"/>
              <a:gd name="connsiteY27" fmla="*/ 1682750 h 1771650"/>
              <a:gd name="connsiteX28" fmla="*/ 1384300 w 1682750"/>
              <a:gd name="connsiteY28" fmla="*/ 1670050 h 1771650"/>
              <a:gd name="connsiteX29" fmla="*/ 1416050 w 1682750"/>
              <a:gd name="connsiteY29" fmla="*/ 1625600 h 1771650"/>
              <a:gd name="connsiteX30" fmla="*/ 1441450 w 1682750"/>
              <a:gd name="connsiteY30" fmla="*/ 1587500 h 1771650"/>
              <a:gd name="connsiteX31" fmla="*/ 1454150 w 1682750"/>
              <a:gd name="connsiteY31" fmla="*/ 1555750 h 1771650"/>
              <a:gd name="connsiteX32" fmla="*/ 1498600 w 1682750"/>
              <a:gd name="connsiteY32" fmla="*/ 1511300 h 1771650"/>
              <a:gd name="connsiteX33" fmla="*/ 1524000 w 1682750"/>
              <a:gd name="connsiteY33" fmla="*/ 1479550 h 1771650"/>
              <a:gd name="connsiteX34" fmla="*/ 1543050 w 1682750"/>
              <a:gd name="connsiteY34" fmla="*/ 1447800 h 1771650"/>
              <a:gd name="connsiteX35" fmla="*/ 1562100 w 1682750"/>
              <a:gd name="connsiteY35" fmla="*/ 1428750 h 1771650"/>
              <a:gd name="connsiteX36" fmla="*/ 1581150 w 1682750"/>
              <a:gd name="connsiteY36" fmla="*/ 1390650 h 1771650"/>
              <a:gd name="connsiteX37" fmla="*/ 1587500 w 1682750"/>
              <a:gd name="connsiteY37" fmla="*/ 1371600 h 1771650"/>
              <a:gd name="connsiteX38" fmla="*/ 1612900 w 1682750"/>
              <a:gd name="connsiteY38" fmla="*/ 1327150 h 1771650"/>
              <a:gd name="connsiteX39" fmla="*/ 1631950 w 1682750"/>
              <a:gd name="connsiteY39" fmla="*/ 1282700 h 1771650"/>
              <a:gd name="connsiteX40" fmla="*/ 1651000 w 1682750"/>
              <a:gd name="connsiteY40" fmla="*/ 1225550 h 1771650"/>
              <a:gd name="connsiteX41" fmla="*/ 1663700 w 1682750"/>
              <a:gd name="connsiteY41" fmla="*/ 1174750 h 1771650"/>
              <a:gd name="connsiteX42" fmla="*/ 1670050 w 1682750"/>
              <a:gd name="connsiteY42" fmla="*/ 1155700 h 1771650"/>
              <a:gd name="connsiteX43" fmla="*/ 1682750 w 1682750"/>
              <a:gd name="connsiteY43" fmla="*/ 1066800 h 1771650"/>
              <a:gd name="connsiteX44" fmla="*/ 1676400 w 1682750"/>
              <a:gd name="connsiteY44" fmla="*/ 895350 h 1771650"/>
              <a:gd name="connsiteX45" fmla="*/ 1657350 w 1682750"/>
              <a:gd name="connsiteY45" fmla="*/ 869950 h 1771650"/>
              <a:gd name="connsiteX46" fmla="*/ 1644650 w 1682750"/>
              <a:gd name="connsiteY46" fmla="*/ 838200 h 1771650"/>
              <a:gd name="connsiteX47" fmla="*/ 1638300 w 1682750"/>
              <a:gd name="connsiteY47" fmla="*/ 812800 h 1771650"/>
              <a:gd name="connsiteX48" fmla="*/ 1619250 w 1682750"/>
              <a:gd name="connsiteY48" fmla="*/ 749300 h 1771650"/>
              <a:gd name="connsiteX49" fmla="*/ 1593850 w 1682750"/>
              <a:gd name="connsiteY49" fmla="*/ 736600 h 1771650"/>
              <a:gd name="connsiteX50" fmla="*/ 1549400 w 1682750"/>
              <a:gd name="connsiteY50" fmla="*/ 673100 h 1771650"/>
              <a:gd name="connsiteX51" fmla="*/ 1536700 w 1682750"/>
              <a:gd name="connsiteY51" fmla="*/ 654050 h 1771650"/>
              <a:gd name="connsiteX52" fmla="*/ 1530350 w 1682750"/>
              <a:gd name="connsiteY52" fmla="*/ 635000 h 1771650"/>
              <a:gd name="connsiteX53" fmla="*/ 1492250 w 1682750"/>
              <a:gd name="connsiteY53" fmla="*/ 622300 h 1771650"/>
              <a:gd name="connsiteX54" fmla="*/ 1473200 w 1682750"/>
              <a:gd name="connsiteY54" fmla="*/ 603250 h 1771650"/>
              <a:gd name="connsiteX55" fmla="*/ 1460500 w 1682750"/>
              <a:gd name="connsiteY55" fmla="*/ 584200 h 1771650"/>
              <a:gd name="connsiteX56" fmla="*/ 1441450 w 1682750"/>
              <a:gd name="connsiteY56" fmla="*/ 590550 h 1771650"/>
              <a:gd name="connsiteX57" fmla="*/ 1339850 w 1682750"/>
              <a:gd name="connsiteY57" fmla="*/ 501650 h 1771650"/>
              <a:gd name="connsiteX58" fmla="*/ 1320800 w 1682750"/>
              <a:gd name="connsiteY58" fmla="*/ 495300 h 1771650"/>
              <a:gd name="connsiteX59" fmla="*/ 1270000 w 1682750"/>
              <a:gd name="connsiteY59" fmla="*/ 457200 h 1771650"/>
              <a:gd name="connsiteX60" fmla="*/ 1231900 w 1682750"/>
              <a:gd name="connsiteY60" fmla="*/ 425450 h 1771650"/>
              <a:gd name="connsiteX61" fmla="*/ 1212850 w 1682750"/>
              <a:gd name="connsiteY61" fmla="*/ 419100 h 1771650"/>
              <a:gd name="connsiteX62" fmla="*/ 1149350 w 1682750"/>
              <a:gd name="connsiteY62" fmla="*/ 393700 h 1771650"/>
              <a:gd name="connsiteX63" fmla="*/ 1085850 w 1682750"/>
              <a:gd name="connsiteY63" fmla="*/ 342900 h 1771650"/>
              <a:gd name="connsiteX64" fmla="*/ 1060450 w 1682750"/>
              <a:gd name="connsiteY64" fmla="*/ 330200 h 1771650"/>
              <a:gd name="connsiteX65" fmla="*/ 1041400 w 1682750"/>
              <a:gd name="connsiteY65" fmla="*/ 311150 h 1771650"/>
              <a:gd name="connsiteX66" fmla="*/ 1022350 w 1682750"/>
              <a:gd name="connsiteY66" fmla="*/ 304800 h 1771650"/>
              <a:gd name="connsiteX67" fmla="*/ 952500 w 1682750"/>
              <a:gd name="connsiteY67" fmla="*/ 260350 h 1771650"/>
              <a:gd name="connsiteX68" fmla="*/ 914400 w 1682750"/>
              <a:gd name="connsiteY68" fmla="*/ 241300 h 1771650"/>
              <a:gd name="connsiteX69" fmla="*/ 882650 w 1682750"/>
              <a:gd name="connsiteY69" fmla="*/ 228600 h 1771650"/>
              <a:gd name="connsiteX70" fmla="*/ 857250 w 1682750"/>
              <a:gd name="connsiteY70" fmla="*/ 215900 h 1771650"/>
              <a:gd name="connsiteX71" fmla="*/ 838200 w 1682750"/>
              <a:gd name="connsiteY71" fmla="*/ 190500 h 1771650"/>
              <a:gd name="connsiteX72" fmla="*/ 800100 w 1682750"/>
              <a:gd name="connsiteY72" fmla="*/ 171450 h 1771650"/>
              <a:gd name="connsiteX73" fmla="*/ 768350 w 1682750"/>
              <a:gd name="connsiteY73" fmla="*/ 152400 h 1771650"/>
              <a:gd name="connsiteX74" fmla="*/ 730250 w 1682750"/>
              <a:gd name="connsiteY74" fmla="*/ 127000 h 1771650"/>
              <a:gd name="connsiteX75" fmla="*/ 673100 w 1682750"/>
              <a:gd name="connsiteY75" fmla="*/ 95250 h 1771650"/>
              <a:gd name="connsiteX76" fmla="*/ 654050 w 1682750"/>
              <a:gd name="connsiteY76" fmla="*/ 82550 h 1771650"/>
              <a:gd name="connsiteX77" fmla="*/ 628650 w 1682750"/>
              <a:gd name="connsiteY77" fmla="*/ 63500 h 1771650"/>
              <a:gd name="connsiteX78" fmla="*/ 584200 w 1682750"/>
              <a:gd name="connsiteY78" fmla="*/ 57150 h 1771650"/>
              <a:gd name="connsiteX79" fmla="*/ 565150 w 1682750"/>
              <a:gd name="connsiteY79" fmla="*/ 50800 h 1771650"/>
              <a:gd name="connsiteX80" fmla="*/ 533400 w 1682750"/>
              <a:gd name="connsiteY80" fmla="*/ 44450 h 1771650"/>
              <a:gd name="connsiteX81" fmla="*/ 476250 w 1682750"/>
              <a:gd name="connsiteY81" fmla="*/ 25400 h 1771650"/>
              <a:gd name="connsiteX82" fmla="*/ 438150 w 1682750"/>
              <a:gd name="connsiteY82" fmla="*/ 19050 h 1771650"/>
              <a:gd name="connsiteX83" fmla="*/ 400050 w 1682750"/>
              <a:gd name="connsiteY83" fmla="*/ 6350 h 1771650"/>
              <a:gd name="connsiteX84" fmla="*/ 381000 w 1682750"/>
              <a:gd name="connsiteY84" fmla="*/ 0 h 1771650"/>
              <a:gd name="connsiteX85" fmla="*/ 203200 w 1682750"/>
              <a:gd name="connsiteY85" fmla="*/ 12700 h 1771650"/>
              <a:gd name="connsiteX86" fmla="*/ 127000 w 1682750"/>
              <a:gd name="connsiteY86" fmla="*/ 44450 h 1771650"/>
              <a:gd name="connsiteX87" fmla="*/ 76200 w 1682750"/>
              <a:gd name="connsiteY87" fmla="*/ 63500 h 1771650"/>
              <a:gd name="connsiteX88" fmla="*/ 38100 w 1682750"/>
              <a:gd name="connsiteY88" fmla="*/ 88900 h 1771650"/>
              <a:gd name="connsiteX89" fmla="*/ 19050 w 1682750"/>
              <a:gd name="connsiteY89" fmla="*/ 152400 h 1771650"/>
              <a:gd name="connsiteX90" fmla="*/ 0 w 1682750"/>
              <a:gd name="connsiteY90" fmla="*/ 196850 h 1771650"/>
              <a:gd name="connsiteX91" fmla="*/ 19050 w 1682750"/>
              <a:gd name="connsiteY91" fmla="*/ 222250 h 1771650"/>
              <a:gd name="connsiteX92" fmla="*/ 50800 w 1682750"/>
              <a:gd name="connsiteY92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00100 w 1682750"/>
              <a:gd name="connsiteY3" fmla="*/ 1136650 h 1771650"/>
              <a:gd name="connsiteX4" fmla="*/ 825500 w 1682750"/>
              <a:gd name="connsiteY4" fmla="*/ 1155700 h 1771650"/>
              <a:gd name="connsiteX5" fmla="*/ 831850 w 1682750"/>
              <a:gd name="connsiteY5" fmla="*/ 1181100 h 1771650"/>
              <a:gd name="connsiteX6" fmla="*/ 850900 w 1682750"/>
              <a:gd name="connsiteY6" fmla="*/ 1193800 h 1771650"/>
              <a:gd name="connsiteX7" fmla="*/ 863600 w 1682750"/>
              <a:gd name="connsiteY7" fmla="*/ 1219200 h 1771650"/>
              <a:gd name="connsiteX8" fmla="*/ 908050 w 1682750"/>
              <a:gd name="connsiteY8" fmla="*/ 1270000 h 1771650"/>
              <a:gd name="connsiteX9" fmla="*/ 933450 w 1682750"/>
              <a:gd name="connsiteY9" fmla="*/ 1314450 h 1771650"/>
              <a:gd name="connsiteX10" fmla="*/ 946150 w 1682750"/>
              <a:gd name="connsiteY10" fmla="*/ 1346200 h 1771650"/>
              <a:gd name="connsiteX11" fmla="*/ 958850 w 1682750"/>
              <a:gd name="connsiteY11" fmla="*/ 1365250 h 1771650"/>
              <a:gd name="connsiteX12" fmla="*/ 1003300 w 1682750"/>
              <a:gd name="connsiteY12" fmla="*/ 1428750 h 1771650"/>
              <a:gd name="connsiteX13" fmla="*/ 1022350 w 1682750"/>
              <a:gd name="connsiteY13" fmla="*/ 1466850 h 1771650"/>
              <a:gd name="connsiteX14" fmla="*/ 1041400 w 1682750"/>
              <a:gd name="connsiteY14" fmla="*/ 1485900 h 1771650"/>
              <a:gd name="connsiteX15" fmla="*/ 1073150 w 1682750"/>
              <a:gd name="connsiteY15" fmla="*/ 1517650 h 1771650"/>
              <a:gd name="connsiteX16" fmla="*/ 1079500 w 1682750"/>
              <a:gd name="connsiteY16" fmla="*/ 1555750 h 1771650"/>
              <a:gd name="connsiteX17" fmla="*/ 1104900 w 1682750"/>
              <a:gd name="connsiteY17" fmla="*/ 1600200 h 1771650"/>
              <a:gd name="connsiteX18" fmla="*/ 1123950 w 1682750"/>
              <a:gd name="connsiteY18" fmla="*/ 1625600 h 1771650"/>
              <a:gd name="connsiteX19" fmla="*/ 1136650 w 1682750"/>
              <a:gd name="connsiteY19" fmla="*/ 1657350 h 1771650"/>
              <a:gd name="connsiteX20" fmla="*/ 1162050 w 1682750"/>
              <a:gd name="connsiteY20" fmla="*/ 1701800 h 1771650"/>
              <a:gd name="connsiteX21" fmla="*/ 1187450 w 1682750"/>
              <a:gd name="connsiteY21" fmla="*/ 1739900 h 1771650"/>
              <a:gd name="connsiteX22" fmla="*/ 1219200 w 1682750"/>
              <a:gd name="connsiteY22" fmla="*/ 1771650 h 1771650"/>
              <a:gd name="connsiteX23" fmla="*/ 1257300 w 1682750"/>
              <a:gd name="connsiteY23" fmla="*/ 1739900 h 1771650"/>
              <a:gd name="connsiteX24" fmla="*/ 1263650 w 1682750"/>
              <a:gd name="connsiteY24" fmla="*/ 1714500 h 1771650"/>
              <a:gd name="connsiteX25" fmla="*/ 1320800 w 1682750"/>
              <a:gd name="connsiteY25" fmla="*/ 1695450 h 1771650"/>
              <a:gd name="connsiteX26" fmla="*/ 1339850 w 1682750"/>
              <a:gd name="connsiteY26" fmla="*/ 1682750 h 1771650"/>
              <a:gd name="connsiteX27" fmla="*/ 1384300 w 1682750"/>
              <a:gd name="connsiteY27" fmla="*/ 1670050 h 1771650"/>
              <a:gd name="connsiteX28" fmla="*/ 1416050 w 1682750"/>
              <a:gd name="connsiteY28" fmla="*/ 1625600 h 1771650"/>
              <a:gd name="connsiteX29" fmla="*/ 1441450 w 1682750"/>
              <a:gd name="connsiteY29" fmla="*/ 1587500 h 1771650"/>
              <a:gd name="connsiteX30" fmla="*/ 1454150 w 1682750"/>
              <a:gd name="connsiteY30" fmla="*/ 1555750 h 1771650"/>
              <a:gd name="connsiteX31" fmla="*/ 1498600 w 1682750"/>
              <a:gd name="connsiteY31" fmla="*/ 1511300 h 1771650"/>
              <a:gd name="connsiteX32" fmla="*/ 1524000 w 1682750"/>
              <a:gd name="connsiteY32" fmla="*/ 1479550 h 1771650"/>
              <a:gd name="connsiteX33" fmla="*/ 1543050 w 1682750"/>
              <a:gd name="connsiteY33" fmla="*/ 1447800 h 1771650"/>
              <a:gd name="connsiteX34" fmla="*/ 1562100 w 1682750"/>
              <a:gd name="connsiteY34" fmla="*/ 1428750 h 1771650"/>
              <a:gd name="connsiteX35" fmla="*/ 1581150 w 1682750"/>
              <a:gd name="connsiteY35" fmla="*/ 1390650 h 1771650"/>
              <a:gd name="connsiteX36" fmla="*/ 1587500 w 1682750"/>
              <a:gd name="connsiteY36" fmla="*/ 1371600 h 1771650"/>
              <a:gd name="connsiteX37" fmla="*/ 1612900 w 1682750"/>
              <a:gd name="connsiteY37" fmla="*/ 1327150 h 1771650"/>
              <a:gd name="connsiteX38" fmla="*/ 1631950 w 1682750"/>
              <a:gd name="connsiteY38" fmla="*/ 1282700 h 1771650"/>
              <a:gd name="connsiteX39" fmla="*/ 1651000 w 1682750"/>
              <a:gd name="connsiteY39" fmla="*/ 1225550 h 1771650"/>
              <a:gd name="connsiteX40" fmla="*/ 1663700 w 1682750"/>
              <a:gd name="connsiteY40" fmla="*/ 1174750 h 1771650"/>
              <a:gd name="connsiteX41" fmla="*/ 1670050 w 1682750"/>
              <a:gd name="connsiteY41" fmla="*/ 1155700 h 1771650"/>
              <a:gd name="connsiteX42" fmla="*/ 1682750 w 1682750"/>
              <a:gd name="connsiteY42" fmla="*/ 1066800 h 1771650"/>
              <a:gd name="connsiteX43" fmla="*/ 1676400 w 1682750"/>
              <a:gd name="connsiteY43" fmla="*/ 895350 h 1771650"/>
              <a:gd name="connsiteX44" fmla="*/ 1657350 w 1682750"/>
              <a:gd name="connsiteY44" fmla="*/ 869950 h 1771650"/>
              <a:gd name="connsiteX45" fmla="*/ 1644650 w 1682750"/>
              <a:gd name="connsiteY45" fmla="*/ 838200 h 1771650"/>
              <a:gd name="connsiteX46" fmla="*/ 1638300 w 1682750"/>
              <a:gd name="connsiteY46" fmla="*/ 812800 h 1771650"/>
              <a:gd name="connsiteX47" fmla="*/ 1619250 w 1682750"/>
              <a:gd name="connsiteY47" fmla="*/ 749300 h 1771650"/>
              <a:gd name="connsiteX48" fmla="*/ 1593850 w 1682750"/>
              <a:gd name="connsiteY48" fmla="*/ 736600 h 1771650"/>
              <a:gd name="connsiteX49" fmla="*/ 1549400 w 1682750"/>
              <a:gd name="connsiteY49" fmla="*/ 673100 h 1771650"/>
              <a:gd name="connsiteX50" fmla="*/ 1536700 w 1682750"/>
              <a:gd name="connsiteY50" fmla="*/ 654050 h 1771650"/>
              <a:gd name="connsiteX51" fmla="*/ 1530350 w 1682750"/>
              <a:gd name="connsiteY51" fmla="*/ 635000 h 1771650"/>
              <a:gd name="connsiteX52" fmla="*/ 1492250 w 1682750"/>
              <a:gd name="connsiteY52" fmla="*/ 622300 h 1771650"/>
              <a:gd name="connsiteX53" fmla="*/ 1473200 w 1682750"/>
              <a:gd name="connsiteY53" fmla="*/ 603250 h 1771650"/>
              <a:gd name="connsiteX54" fmla="*/ 1460500 w 1682750"/>
              <a:gd name="connsiteY54" fmla="*/ 584200 h 1771650"/>
              <a:gd name="connsiteX55" fmla="*/ 1441450 w 1682750"/>
              <a:gd name="connsiteY55" fmla="*/ 590550 h 1771650"/>
              <a:gd name="connsiteX56" fmla="*/ 1339850 w 1682750"/>
              <a:gd name="connsiteY56" fmla="*/ 501650 h 1771650"/>
              <a:gd name="connsiteX57" fmla="*/ 1320800 w 1682750"/>
              <a:gd name="connsiteY57" fmla="*/ 495300 h 1771650"/>
              <a:gd name="connsiteX58" fmla="*/ 1270000 w 1682750"/>
              <a:gd name="connsiteY58" fmla="*/ 457200 h 1771650"/>
              <a:gd name="connsiteX59" fmla="*/ 1231900 w 1682750"/>
              <a:gd name="connsiteY59" fmla="*/ 425450 h 1771650"/>
              <a:gd name="connsiteX60" fmla="*/ 1212850 w 1682750"/>
              <a:gd name="connsiteY60" fmla="*/ 419100 h 1771650"/>
              <a:gd name="connsiteX61" fmla="*/ 1149350 w 1682750"/>
              <a:gd name="connsiteY61" fmla="*/ 393700 h 1771650"/>
              <a:gd name="connsiteX62" fmla="*/ 1085850 w 1682750"/>
              <a:gd name="connsiteY62" fmla="*/ 342900 h 1771650"/>
              <a:gd name="connsiteX63" fmla="*/ 1060450 w 1682750"/>
              <a:gd name="connsiteY63" fmla="*/ 330200 h 1771650"/>
              <a:gd name="connsiteX64" fmla="*/ 1041400 w 1682750"/>
              <a:gd name="connsiteY64" fmla="*/ 311150 h 1771650"/>
              <a:gd name="connsiteX65" fmla="*/ 1022350 w 1682750"/>
              <a:gd name="connsiteY65" fmla="*/ 304800 h 1771650"/>
              <a:gd name="connsiteX66" fmla="*/ 952500 w 1682750"/>
              <a:gd name="connsiteY66" fmla="*/ 260350 h 1771650"/>
              <a:gd name="connsiteX67" fmla="*/ 914400 w 1682750"/>
              <a:gd name="connsiteY67" fmla="*/ 241300 h 1771650"/>
              <a:gd name="connsiteX68" fmla="*/ 882650 w 1682750"/>
              <a:gd name="connsiteY68" fmla="*/ 228600 h 1771650"/>
              <a:gd name="connsiteX69" fmla="*/ 857250 w 1682750"/>
              <a:gd name="connsiteY69" fmla="*/ 215900 h 1771650"/>
              <a:gd name="connsiteX70" fmla="*/ 838200 w 1682750"/>
              <a:gd name="connsiteY70" fmla="*/ 190500 h 1771650"/>
              <a:gd name="connsiteX71" fmla="*/ 800100 w 1682750"/>
              <a:gd name="connsiteY71" fmla="*/ 171450 h 1771650"/>
              <a:gd name="connsiteX72" fmla="*/ 768350 w 1682750"/>
              <a:gd name="connsiteY72" fmla="*/ 152400 h 1771650"/>
              <a:gd name="connsiteX73" fmla="*/ 730250 w 1682750"/>
              <a:gd name="connsiteY73" fmla="*/ 127000 h 1771650"/>
              <a:gd name="connsiteX74" fmla="*/ 673100 w 1682750"/>
              <a:gd name="connsiteY74" fmla="*/ 95250 h 1771650"/>
              <a:gd name="connsiteX75" fmla="*/ 654050 w 1682750"/>
              <a:gd name="connsiteY75" fmla="*/ 82550 h 1771650"/>
              <a:gd name="connsiteX76" fmla="*/ 628650 w 1682750"/>
              <a:gd name="connsiteY76" fmla="*/ 63500 h 1771650"/>
              <a:gd name="connsiteX77" fmla="*/ 584200 w 1682750"/>
              <a:gd name="connsiteY77" fmla="*/ 57150 h 1771650"/>
              <a:gd name="connsiteX78" fmla="*/ 565150 w 1682750"/>
              <a:gd name="connsiteY78" fmla="*/ 50800 h 1771650"/>
              <a:gd name="connsiteX79" fmla="*/ 533400 w 1682750"/>
              <a:gd name="connsiteY79" fmla="*/ 44450 h 1771650"/>
              <a:gd name="connsiteX80" fmla="*/ 476250 w 1682750"/>
              <a:gd name="connsiteY80" fmla="*/ 25400 h 1771650"/>
              <a:gd name="connsiteX81" fmla="*/ 438150 w 1682750"/>
              <a:gd name="connsiteY81" fmla="*/ 19050 h 1771650"/>
              <a:gd name="connsiteX82" fmla="*/ 400050 w 1682750"/>
              <a:gd name="connsiteY82" fmla="*/ 6350 h 1771650"/>
              <a:gd name="connsiteX83" fmla="*/ 381000 w 1682750"/>
              <a:gd name="connsiteY83" fmla="*/ 0 h 1771650"/>
              <a:gd name="connsiteX84" fmla="*/ 203200 w 1682750"/>
              <a:gd name="connsiteY84" fmla="*/ 12700 h 1771650"/>
              <a:gd name="connsiteX85" fmla="*/ 127000 w 1682750"/>
              <a:gd name="connsiteY85" fmla="*/ 44450 h 1771650"/>
              <a:gd name="connsiteX86" fmla="*/ 76200 w 1682750"/>
              <a:gd name="connsiteY86" fmla="*/ 63500 h 1771650"/>
              <a:gd name="connsiteX87" fmla="*/ 38100 w 1682750"/>
              <a:gd name="connsiteY87" fmla="*/ 88900 h 1771650"/>
              <a:gd name="connsiteX88" fmla="*/ 19050 w 1682750"/>
              <a:gd name="connsiteY88" fmla="*/ 152400 h 1771650"/>
              <a:gd name="connsiteX89" fmla="*/ 0 w 1682750"/>
              <a:gd name="connsiteY89" fmla="*/ 196850 h 1771650"/>
              <a:gd name="connsiteX90" fmla="*/ 19050 w 1682750"/>
              <a:gd name="connsiteY90" fmla="*/ 222250 h 1771650"/>
              <a:gd name="connsiteX91" fmla="*/ 50800 w 1682750"/>
              <a:gd name="connsiteY91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00100 w 1682750"/>
              <a:gd name="connsiteY3" fmla="*/ 1136650 h 1771650"/>
              <a:gd name="connsiteX4" fmla="*/ 825500 w 1682750"/>
              <a:gd name="connsiteY4" fmla="*/ 1155700 h 1771650"/>
              <a:gd name="connsiteX5" fmla="*/ 831850 w 1682750"/>
              <a:gd name="connsiteY5" fmla="*/ 1181100 h 1771650"/>
              <a:gd name="connsiteX6" fmla="*/ 850900 w 1682750"/>
              <a:gd name="connsiteY6" fmla="*/ 1193800 h 1771650"/>
              <a:gd name="connsiteX7" fmla="*/ 908050 w 1682750"/>
              <a:gd name="connsiteY7" fmla="*/ 1270000 h 1771650"/>
              <a:gd name="connsiteX8" fmla="*/ 933450 w 1682750"/>
              <a:gd name="connsiteY8" fmla="*/ 1314450 h 1771650"/>
              <a:gd name="connsiteX9" fmla="*/ 946150 w 1682750"/>
              <a:gd name="connsiteY9" fmla="*/ 1346200 h 1771650"/>
              <a:gd name="connsiteX10" fmla="*/ 958850 w 1682750"/>
              <a:gd name="connsiteY10" fmla="*/ 1365250 h 1771650"/>
              <a:gd name="connsiteX11" fmla="*/ 1003300 w 1682750"/>
              <a:gd name="connsiteY11" fmla="*/ 1428750 h 1771650"/>
              <a:gd name="connsiteX12" fmla="*/ 1022350 w 1682750"/>
              <a:gd name="connsiteY12" fmla="*/ 1466850 h 1771650"/>
              <a:gd name="connsiteX13" fmla="*/ 1041400 w 1682750"/>
              <a:gd name="connsiteY13" fmla="*/ 1485900 h 1771650"/>
              <a:gd name="connsiteX14" fmla="*/ 1073150 w 1682750"/>
              <a:gd name="connsiteY14" fmla="*/ 1517650 h 1771650"/>
              <a:gd name="connsiteX15" fmla="*/ 1079500 w 1682750"/>
              <a:gd name="connsiteY15" fmla="*/ 1555750 h 1771650"/>
              <a:gd name="connsiteX16" fmla="*/ 1104900 w 1682750"/>
              <a:gd name="connsiteY16" fmla="*/ 1600200 h 1771650"/>
              <a:gd name="connsiteX17" fmla="*/ 1123950 w 1682750"/>
              <a:gd name="connsiteY17" fmla="*/ 1625600 h 1771650"/>
              <a:gd name="connsiteX18" fmla="*/ 1136650 w 1682750"/>
              <a:gd name="connsiteY18" fmla="*/ 1657350 h 1771650"/>
              <a:gd name="connsiteX19" fmla="*/ 1162050 w 1682750"/>
              <a:gd name="connsiteY19" fmla="*/ 1701800 h 1771650"/>
              <a:gd name="connsiteX20" fmla="*/ 1187450 w 1682750"/>
              <a:gd name="connsiteY20" fmla="*/ 1739900 h 1771650"/>
              <a:gd name="connsiteX21" fmla="*/ 1219200 w 1682750"/>
              <a:gd name="connsiteY21" fmla="*/ 1771650 h 1771650"/>
              <a:gd name="connsiteX22" fmla="*/ 1257300 w 1682750"/>
              <a:gd name="connsiteY22" fmla="*/ 1739900 h 1771650"/>
              <a:gd name="connsiteX23" fmla="*/ 1263650 w 1682750"/>
              <a:gd name="connsiteY23" fmla="*/ 1714500 h 1771650"/>
              <a:gd name="connsiteX24" fmla="*/ 1320800 w 1682750"/>
              <a:gd name="connsiteY24" fmla="*/ 1695450 h 1771650"/>
              <a:gd name="connsiteX25" fmla="*/ 1339850 w 1682750"/>
              <a:gd name="connsiteY25" fmla="*/ 1682750 h 1771650"/>
              <a:gd name="connsiteX26" fmla="*/ 1384300 w 1682750"/>
              <a:gd name="connsiteY26" fmla="*/ 1670050 h 1771650"/>
              <a:gd name="connsiteX27" fmla="*/ 1416050 w 1682750"/>
              <a:gd name="connsiteY27" fmla="*/ 1625600 h 1771650"/>
              <a:gd name="connsiteX28" fmla="*/ 1441450 w 1682750"/>
              <a:gd name="connsiteY28" fmla="*/ 1587500 h 1771650"/>
              <a:gd name="connsiteX29" fmla="*/ 1454150 w 1682750"/>
              <a:gd name="connsiteY29" fmla="*/ 1555750 h 1771650"/>
              <a:gd name="connsiteX30" fmla="*/ 1498600 w 1682750"/>
              <a:gd name="connsiteY30" fmla="*/ 1511300 h 1771650"/>
              <a:gd name="connsiteX31" fmla="*/ 1524000 w 1682750"/>
              <a:gd name="connsiteY31" fmla="*/ 1479550 h 1771650"/>
              <a:gd name="connsiteX32" fmla="*/ 1543050 w 1682750"/>
              <a:gd name="connsiteY32" fmla="*/ 1447800 h 1771650"/>
              <a:gd name="connsiteX33" fmla="*/ 1562100 w 1682750"/>
              <a:gd name="connsiteY33" fmla="*/ 1428750 h 1771650"/>
              <a:gd name="connsiteX34" fmla="*/ 1581150 w 1682750"/>
              <a:gd name="connsiteY34" fmla="*/ 1390650 h 1771650"/>
              <a:gd name="connsiteX35" fmla="*/ 1587500 w 1682750"/>
              <a:gd name="connsiteY35" fmla="*/ 1371600 h 1771650"/>
              <a:gd name="connsiteX36" fmla="*/ 1612900 w 1682750"/>
              <a:gd name="connsiteY36" fmla="*/ 1327150 h 1771650"/>
              <a:gd name="connsiteX37" fmla="*/ 1631950 w 1682750"/>
              <a:gd name="connsiteY37" fmla="*/ 1282700 h 1771650"/>
              <a:gd name="connsiteX38" fmla="*/ 1651000 w 1682750"/>
              <a:gd name="connsiteY38" fmla="*/ 1225550 h 1771650"/>
              <a:gd name="connsiteX39" fmla="*/ 1663700 w 1682750"/>
              <a:gd name="connsiteY39" fmla="*/ 1174750 h 1771650"/>
              <a:gd name="connsiteX40" fmla="*/ 1670050 w 1682750"/>
              <a:gd name="connsiteY40" fmla="*/ 1155700 h 1771650"/>
              <a:gd name="connsiteX41" fmla="*/ 1682750 w 1682750"/>
              <a:gd name="connsiteY41" fmla="*/ 1066800 h 1771650"/>
              <a:gd name="connsiteX42" fmla="*/ 1676400 w 1682750"/>
              <a:gd name="connsiteY42" fmla="*/ 895350 h 1771650"/>
              <a:gd name="connsiteX43" fmla="*/ 1657350 w 1682750"/>
              <a:gd name="connsiteY43" fmla="*/ 869950 h 1771650"/>
              <a:gd name="connsiteX44" fmla="*/ 1644650 w 1682750"/>
              <a:gd name="connsiteY44" fmla="*/ 838200 h 1771650"/>
              <a:gd name="connsiteX45" fmla="*/ 1638300 w 1682750"/>
              <a:gd name="connsiteY45" fmla="*/ 812800 h 1771650"/>
              <a:gd name="connsiteX46" fmla="*/ 1619250 w 1682750"/>
              <a:gd name="connsiteY46" fmla="*/ 749300 h 1771650"/>
              <a:gd name="connsiteX47" fmla="*/ 1593850 w 1682750"/>
              <a:gd name="connsiteY47" fmla="*/ 736600 h 1771650"/>
              <a:gd name="connsiteX48" fmla="*/ 1549400 w 1682750"/>
              <a:gd name="connsiteY48" fmla="*/ 673100 h 1771650"/>
              <a:gd name="connsiteX49" fmla="*/ 1536700 w 1682750"/>
              <a:gd name="connsiteY49" fmla="*/ 654050 h 1771650"/>
              <a:gd name="connsiteX50" fmla="*/ 1530350 w 1682750"/>
              <a:gd name="connsiteY50" fmla="*/ 635000 h 1771650"/>
              <a:gd name="connsiteX51" fmla="*/ 1492250 w 1682750"/>
              <a:gd name="connsiteY51" fmla="*/ 622300 h 1771650"/>
              <a:gd name="connsiteX52" fmla="*/ 1473200 w 1682750"/>
              <a:gd name="connsiteY52" fmla="*/ 603250 h 1771650"/>
              <a:gd name="connsiteX53" fmla="*/ 1460500 w 1682750"/>
              <a:gd name="connsiteY53" fmla="*/ 584200 h 1771650"/>
              <a:gd name="connsiteX54" fmla="*/ 1441450 w 1682750"/>
              <a:gd name="connsiteY54" fmla="*/ 590550 h 1771650"/>
              <a:gd name="connsiteX55" fmla="*/ 1339850 w 1682750"/>
              <a:gd name="connsiteY55" fmla="*/ 501650 h 1771650"/>
              <a:gd name="connsiteX56" fmla="*/ 1320800 w 1682750"/>
              <a:gd name="connsiteY56" fmla="*/ 495300 h 1771650"/>
              <a:gd name="connsiteX57" fmla="*/ 1270000 w 1682750"/>
              <a:gd name="connsiteY57" fmla="*/ 457200 h 1771650"/>
              <a:gd name="connsiteX58" fmla="*/ 1231900 w 1682750"/>
              <a:gd name="connsiteY58" fmla="*/ 425450 h 1771650"/>
              <a:gd name="connsiteX59" fmla="*/ 1212850 w 1682750"/>
              <a:gd name="connsiteY59" fmla="*/ 419100 h 1771650"/>
              <a:gd name="connsiteX60" fmla="*/ 1149350 w 1682750"/>
              <a:gd name="connsiteY60" fmla="*/ 393700 h 1771650"/>
              <a:gd name="connsiteX61" fmla="*/ 1085850 w 1682750"/>
              <a:gd name="connsiteY61" fmla="*/ 342900 h 1771650"/>
              <a:gd name="connsiteX62" fmla="*/ 1060450 w 1682750"/>
              <a:gd name="connsiteY62" fmla="*/ 330200 h 1771650"/>
              <a:gd name="connsiteX63" fmla="*/ 1041400 w 1682750"/>
              <a:gd name="connsiteY63" fmla="*/ 311150 h 1771650"/>
              <a:gd name="connsiteX64" fmla="*/ 1022350 w 1682750"/>
              <a:gd name="connsiteY64" fmla="*/ 304800 h 1771650"/>
              <a:gd name="connsiteX65" fmla="*/ 952500 w 1682750"/>
              <a:gd name="connsiteY65" fmla="*/ 260350 h 1771650"/>
              <a:gd name="connsiteX66" fmla="*/ 914400 w 1682750"/>
              <a:gd name="connsiteY66" fmla="*/ 241300 h 1771650"/>
              <a:gd name="connsiteX67" fmla="*/ 882650 w 1682750"/>
              <a:gd name="connsiteY67" fmla="*/ 228600 h 1771650"/>
              <a:gd name="connsiteX68" fmla="*/ 857250 w 1682750"/>
              <a:gd name="connsiteY68" fmla="*/ 215900 h 1771650"/>
              <a:gd name="connsiteX69" fmla="*/ 838200 w 1682750"/>
              <a:gd name="connsiteY69" fmla="*/ 190500 h 1771650"/>
              <a:gd name="connsiteX70" fmla="*/ 800100 w 1682750"/>
              <a:gd name="connsiteY70" fmla="*/ 171450 h 1771650"/>
              <a:gd name="connsiteX71" fmla="*/ 768350 w 1682750"/>
              <a:gd name="connsiteY71" fmla="*/ 152400 h 1771650"/>
              <a:gd name="connsiteX72" fmla="*/ 730250 w 1682750"/>
              <a:gd name="connsiteY72" fmla="*/ 127000 h 1771650"/>
              <a:gd name="connsiteX73" fmla="*/ 673100 w 1682750"/>
              <a:gd name="connsiteY73" fmla="*/ 95250 h 1771650"/>
              <a:gd name="connsiteX74" fmla="*/ 654050 w 1682750"/>
              <a:gd name="connsiteY74" fmla="*/ 82550 h 1771650"/>
              <a:gd name="connsiteX75" fmla="*/ 628650 w 1682750"/>
              <a:gd name="connsiteY75" fmla="*/ 63500 h 1771650"/>
              <a:gd name="connsiteX76" fmla="*/ 584200 w 1682750"/>
              <a:gd name="connsiteY76" fmla="*/ 57150 h 1771650"/>
              <a:gd name="connsiteX77" fmla="*/ 565150 w 1682750"/>
              <a:gd name="connsiteY77" fmla="*/ 50800 h 1771650"/>
              <a:gd name="connsiteX78" fmla="*/ 533400 w 1682750"/>
              <a:gd name="connsiteY78" fmla="*/ 44450 h 1771650"/>
              <a:gd name="connsiteX79" fmla="*/ 476250 w 1682750"/>
              <a:gd name="connsiteY79" fmla="*/ 25400 h 1771650"/>
              <a:gd name="connsiteX80" fmla="*/ 438150 w 1682750"/>
              <a:gd name="connsiteY80" fmla="*/ 19050 h 1771650"/>
              <a:gd name="connsiteX81" fmla="*/ 400050 w 1682750"/>
              <a:gd name="connsiteY81" fmla="*/ 6350 h 1771650"/>
              <a:gd name="connsiteX82" fmla="*/ 381000 w 1682750"/>
              <a:gd name="connsiteY82" fmla="*/ 0 h 1771650"/>
              <a:gd name="connsiteX83" fmla="*/ 203200 w 1682750"/>
              <a:gd name="connsiteY83" fmla="*/ 12700 h 1771650"/>
              <a:gd name="connsiteX84" fmla="*/ 127000 w 1682750"/>
              <a:gd name="connsiteY84" fmla="*/ 44450 h 1771650"/>
              <a:gd name="connsiteX85" fmla="*/ 76200 w 1682750"/>
              <a:gd name="connsiteY85" fmla="*/ 63500 h 1771650"/>
              <a:gd name="connsiteX86" fmla="*/ 38100 w 1682750"/>
              <a:gd name="connsiteY86" fmla="*/ 88900 h 1771650"/>
              <a:gd name="connsiteX87" fmla="*/ 19050 w 1682750"/>
              <a:gd name="connsiteY87" fmla="*/ 152400 h 1771650"/>
              <a:gd name="connsiteX88" fmla="*/ 0 w 1682750"/>
              <a:gd name="connsiteY88" fmla="*/ 196850 h 1771650"/>
              <a:gd name="connsiteX89" fmla="*/ 19050 w 1682750"/>
              <a:gd name="connsiteY89" fmla="*/ 222250 h 1771650"/>
              <a:gd name="connsiteX90" fmla="*/ 50800 w 1682750"/>
              <a:gd name="connsiteY90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00100 w 1682750"/>
              <a:gd name="connsiteY3" fmla="*/ 1136650 h 1771650"/>
              <a:gd name="connsiteX4" fmla="*/ 825500 w 1682750"/>
              <a:gd name="connsiteY4" fmla="*/ 1155700 h 1771650"/>
              <a:gd name="connsiteX5" fmla="*/ 850900 w 1682750"/>
              <a:gd name="connsiteY5" fmla="*/ 1193800 h 1771650"/>
              <a:gd name="connsiteX6" fmla="*/ 908050 w 1682750"/>
              <a:gd name="connsiteY6" fmla="*/ 1270000 h 1771650"/>
              <a:gd name="connsiteX7" fmla="*/ 933450 w 1682750"/>
              <a:gd name="connsiteY7" fmla="*/ 1314450 h 1771650"/>
              <a:gd name="connsiteX8" fmla="*/ 946150 w 1682750"/>
              <a:gd name="connsiteY8" fmla="*/ 1346200 h 1771650"/>
              <a:gd name="connsiteX9" fmla="*/ 958850 w 1682750"/>
              <a:gd name="connsiteY9" fmla="*/ 1365250 h 1771650"/>
              <a:gd name="connsiteX10" fmla="*/ 1003300 w 1682750"/>
              <a:gd name="connsiteY10" fmla="*/ 1428750 h 1771650"/>
              <a:gd name="connsiteX11" fmla="*/ 1022350 w 1682750"/>
              <a:gd name="connsiteY11" fmla="*/ 1466850 h 1771650"/>
              <a:gd name="connsiteX12" fmla="*/ 1041400 w 1682750"/>
              <a:gd name="connsiteY12" fmla="*/ 1485900 h 1771650"/>
              <a:gd name="connsiteX13" fmla="*/ 1073150 w 1682750"/>
              <a:gd name="connsiteY13" fmla="*/ 1517650 h 1771650"/>
              <a:gd name="connsiteX14" fmla="*/ 1079500 w 1682750"/>
              <a:gd name="connsiteY14" fmla="*/ 1555750 h 1771650"/>
              <a:gd name="connsiteX15" fmla="*/ 1104900 w 1682750"/>
              <a:gd name="connsiteY15" fmla="*/ 1600200 h 1771650"/>
              <a:gd name="connsiteX16" fmla="*/ 1123950 w 1682750"/>
              <a:gd name="connsiteY16" fmla="*/ 1625600 h 1771650"/>
              <a:gd name="connsiteX17" fmla="*/ 1136650 w 1682750"/>
              <a:gd name="connsiteY17" fmla="*/ 1657350 h 1771650"/>
              <a:gd name="connsiteX18" fmla="*/ 1162050 w 1682750"/>
              <a:gd name="connsiteY18" fmla="*/ 1701800 h 1771650"/>
              <a:gd name="connsiteX19" fmla="*/ 1187450 w 1682750"/>
              <a:gd name="connsiteY19" fmla="*/ 1739900 h 1771650"/>
              <a:gd name="connsiteX20" fmla="*/ 1219200 w 1682750"/>
              <a:gd name="connsiteY20" fmla="*/ 1771650 h 1771650"/>
              <a:gd name="connsiteX21" fmla="*/ 1257300 w 1682750"/>
              <a:gd name="connsiteY21" fmla="*/ 1739900 h 1771650"/>
              <a:gd name="connsiteX22" fmla="*/ 1263650 w 1682750"/>
              <a:gd name="connsiteY22" fmla="*/ 1714500 h 1771650"/>
              <a:gd name="connsiteX23" fmla="*/ 1320800 w 1682750"/>
              <a:gd name="connsiteY23" fmla="*/ 1695450 h 1771650"/>
              <a:gd name="connsiteX24" fmla="*/ 1339850 w 1682750"/>
              <a:gd name="connsiteY24" fmla="*/ 1682750 h 1771650"/>
              <a:gd name="connsiteX25" fmla="*/ 1384300 w 1682750"/>
              <a:gd name="connsiteY25" fmla="*/ 1670050 h 1771650"/>
              <a:gd name="connsiteX26" fmla="*/ 1416050 w 1682750"/>
              <a:gd name="connsiteY26" fmla="*/ 1625600 h 1771650"/>
              <a:gd name="connsiteX27" fmla="*/ 1441450 w 1682750"/>
              <a:gd name="connsiteY27" fmla="*/ 1587500 h 1771650"/>
              <a:gd name="connsiteX28" fmla="*/ 1454150 w 1682750"/>
              <a:gd name="connsiteY28" fmla="*/ 1555750 h 1771650"/>
              <a:gd name="connsiteX29" fmla="*/ 1498600 w 1682750"/>
              <a:gd name="connsiteY29" fmla="*/ 1511300 h 1771650"/>
              <a:gd name="connsiteX30" fmla="*/ 1524000 w 1682750"/>
              <a:gd name="connsiteY30" fmla="*/ 1479550 h 1771650"/>
              <a:gd name="connsiteX31" fmla="*/ 1543050 w 1682750"/>
              <a:gd name="connsiteY31" fmla="*/ 1447800 h 1771650"/>
              <a:gd name="connsiteX32" fmla="*/ 1562100 w 1682750"/>
              <a:gd name="connsiteY32" fmla="*/ 1428750 h 1771650"/>
              <a:gd name="connsiteX33" fmla="*/ 1581150 w 1682750"/>
              <a:gd name="connsiteY33" fmla="*/ 1390650 h 1771650"/>
              <a:gd name="connsiteX34" fmla="*/ 1587500 w 1682750"/>
              <a:gd name="connsiteY34" fmla="*/ 1371600 h 1771650"/>
              <a:gd name="connsiteX35" fmla="*/ 1612900 w 1682750"/>
              <a:gd name="connsiteY35" fmla="*/ 1327150 h 1771650"/>
              <a:gd name="connsiteX36" fmla="*/ 1631950 w 1682750"/>
              <a:gd name="connsiteY36" fmla="*/ 1282700 h 1771650"/>
              <a:gd name="connsiteX37" fmla="*/ 1651000 w 1682750"/>
              <a:gd name="connsiteY37" fmla="*/ 1225550 h 1771650"/>
              <a:gd name="connsiteX38" fmla="*/ 1663700 w 1682750"/>
              <a:gd name="connsiteY38" fmla="*/ 1174750 h 1771650"/>
              <a:gd name="connsiteX39" fmla="*/ 1670050 w 1682750"/>
              <a:gd name="connsiteY39" fmla="*/ 1155700 h 1771650"/>
              <a:gd name="connsiteX40" fmla="*/ 1682750 w 1682750"/>
              <a:gd name="connsiteY40" fmla="*/ 1066800 h 1771650"/>
              <a:gd name="connsiteX41" fmla="*/ 1676400 w 1682750"/>
              <a:gd name="connsiteY41" fmla="*/ 895350 h 1771650"/>
              <a:gd name="connsiteX42" fmla="*/ 1657350 w 1682750"/>
              <a:gd name="connsiteY42" fmla="*/ 869950 h 1771650"/>
              <a:gd name="connsiteX43" fmla="*/ 1644650 w 1682750"/>
              <a:gd name="connsiteY43" fmla="*/ 838200 h 1771650"/>
              <a:gd name="connsiteX44" fmla="*/ 1638300 w 1682750"/>
              <a:gd name="connsiteY44" fmla="*/ 812800 h 1771650"/>
              <a:gd name="connsiteX45" fmla="*/ 1619250 w 1682750"/>
              <a:gd name="connsiteY45" fmla="*/ 749300 h 1771650"/>
              <a:gd name="connsiteX46" fmla="*/ 1593850 w 1682750"/>
              <a:gd name="connsiteY46" fmla="*/ 736600 h 1771650"/>
              <a:gd name="connsiteX47" fmla="*/ 1549400 w 1682750"/>
              <a:gd name="connsiteY47" fmla="*/ 673100 h 1771650"/>
              <a:gd name="connsiteX48" fmla="*/ 1536700 w 1682750"/>
              <a:gd name="connsiteY48" fmla="*/ 654050 h 1771650"/>
              <a:gd name="connsiteX49" fmla="*/ 1530350 w 1682750"/>
              <a:gd name="connsiteY49" fmla="*/ 635000 h 1771650"/>
              <a:gd name="connsiteX50" fmla="*/ 1492250 w 1682750"/>
              <a:gd name="connsiteY50" fmla="*/ 622300 h 1771650"/>
              <a:gd name="connsiteX51" fmla="*/ 1473200 w 1682750"/>
              <a:gd name="connsiteY51" fmla="*/ 603250 h 1771650"/>
              <a:gd name="connsiteX52" fmla="*/ 1460500 w 1682750"/>
              <a:gd name="connsiteY52" fmla="*/ 584200 h 1771650"/>
              <a:gd name="connsiteX53" fmla="*/ 1441450 w 1682750"/>
              <a:gd name="connsiteY53" fmla="*/ 590550 h 1771650"/>
              <a:gd name="connsiteX54" fmla="*/ 1339850 w 1682750"/>
              <a:gd name="connsiteY54" fmla="*/ 501650 h 1771650"/>
              <a:gd name="connsiteX55" fmla="*/ 1320800 w 1682750"/>
              <a:gd name="connsiteY55" fmla="*/ 495300 h 1771650"/>
              <a:gd name="connsiteX56" fmla="*/ 1270000 w 1682750"/>
              <a:gd name="connsiteY56" fmla="*/ 457200 h 1771650"/>
              <a:gd name="connsiteX57" fmla="*/ 1231900 w 1682750"/>
              <a:gd name="connsiteY57" fmla="*/ 425450 h 1771650"/>
              <a:gd name="connsiteX58" fmla="*/ 1212850 w 1682750"/>
              <a:gd name="connsiteY58" fmla="*/ 419100 h 1771650"/>
              <a:gd name="connsiteX59" fmla="*/ 1149350 w 1682750"/>
              <a:gd name="connsiteY59" fmla="*/ 393700 h 1771650"/>
              <a:gd name="connsiteX60" fmla="*/ 1085850 w 1682750"/>
              <a:gd name="connsiteY60" fmla="*/ 342900 h 1771650"/>
              <a:gd name="connsiteX61" fmla="*/ 1060450 w 1682750"/>
              <a:gd name="connsiteY61" fmla="*/ 330200 h 1771650"/>
              <a:gd name="connsiteX62" fmla="*/ 1041400 w 1682750"/>
              <a:gd name="connsiteY62" fmla="*/ 311150 h 1771650"/>
              <a:gd name="connsiteX63" fmla="*/ 1022350 w 1682750"/>
              <a:gd name="connsiteY63" fmla="*/ 304800 h 1771650"/>
              <a:gd name="connsiteX64" fmla="*/ 952500 w 1682750"/>
              <a:gd name="connsiteY64" fmla="*/ 260350 h 1771650"/>
              <a:gd name="connsiteX65" fmla="*/ 914400 w 1682750"/>
              <a:gd name="connsiteY65" fmla="*/ 241300 h 1771650"/>
              <a:gd name="connsiteX66" fmla="*/ 882650 w 1682750"/>
              <a:gd name="connsiteY66" fmla="*/ 228600 h 1771650"/>
              <a:gd name="connsiteX67" fmla="*/ 857250 w 1682750"/>
              <a:gd name="connsiteY67" fmla="*/ 215900 h 1771650"/>
              <a:gd name="connsiteX68" fmla="*/ 838200 w 1682750"/>
              <a:gd name="connsiteY68" fmla="*/ 190500 h 1771650"/>
              <a:gd name="connsiteX69" fmla="*/ 800100 w 1682750"/>
              <a:gd name="connsiteY69" fmla="*/ 171450 h 1771650"/>
              <a:gd name="connsiteX70" fmla="*/ 768350 w 1682750"/>
              <a:gd name="connsiteY70" fmla="*/ 152400 h 1771650"/>
              <a:gd name="connsiteX71" fmla="*/ 730250 w 1682750"/>
              <a:gd name="connsiteY71" fmla="*/ 127000 h 1771650"/>
              <a:gd name="connsiteX72" fmla="*/ 673100 w 1682750"/>
              <a:gd name="connsiteY72" fmla="*/ 95250 h 1771650"/>
              <a:gd name="connsiteX73" fmla="*/ 654050 w 1682750"/>
              <a:gd name="connsiteY73" fmla="*/ 82550 h 1771650"/>
              <a:gd name="connsiteX74" fmla="*/ 628650 w 1682750"/>
              <a:gd name="connsiteY74" fmla="*/ 63500 h 1771650"/>
              <a:gd name="connsiteX75" fmla="*/ 584200 w 1682750"/>
              <a:gd name="connsiteY75" fmla="*/ 57150 h 1771650"/>
              <a:gd name="connsiteX76" fmla="*/ 565150 w 1682750"/>
              <a:gd name="connsiteY76" fmla="*/ 50800 h 1771650"/>
              <a:gd name="connsiteX77" fmla="*/ 533400 w 1682750"/>
              <a:gd name="connsiteY77" fmla="*/ 44450 h 1771650"/>
              <a:gd name="connsiteX78" fmla="*/ 476250 w 1682750"/>
              <a:gd name="connsiteY78" fmla="*/ 25400 h 1771650"/>
              <a:gd name="connsiteX79" fmla="*/ 438150 w 1682750"/>
              <a:gd name="connsiteY79" fmla="*/ 19050 h 1771650"/>
              <a:gd name="connsiteX80" fmla="*/ 400050 w 1682750"/>
              <a:gd name="connsiteY80" fmla="*/ 6350 h 1771650"/>
              <a:gd name="connsiteX81" fmla="*/ 381000 w 1682750"/>
              <a:gd name="connsiteY81" fmla="*/ 0 h 1771650"/>
              <a:gd name="connsiteX82" fmla="*/ 203200 w 1682750"/>
              <a:gd name="connsiteY82" fmla="*/ 12700 h 1771650"/>
              <a:gd name="connsiteX83" fmla="*/ 127000 w 1682750"/>
              <a:gd name="connsiteY83" fmla="*/ 44450 h 1771650"/>
              <a:gd name="connsiteX84" fmla="*/ 76200 w 1682750"/>
              <a:gd name="connsiteY84" fmla="*/ 63500 h 1771650"/>
              <a:gd name="connsiteX85" fmla="*/ 38100 w 1682750"/>
              <a:gd name="connsiteY85" fmla="*/ 88900 h 1771650"/>
              <a:gd name="connsiteX86" fmla="*/ 19050 w 1682750"/>
              <a:gd name="connsiteY86" fmla="*/ 152400 h 1771650"/>
              <a:gd name="connsiteX87" fmla="*/ 0 w 1682750"/>
              <a:gd name="connsiteY87" fmla="*/ 196850 h 1771650"/>
              <a:gd name="connsiteX88" fmla="*/ 19050 w 1682750"/>
              <a:gd name="connsiteY88" fmla="*/ 222250 h 1771650"/>
              <a:gd name="connsiteX89" fmla="*/ 50800 w 1682750"/>
              <a:gd name="connsiteY89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00100 w 1682750"/>
              <a:gd name="connsiteY3" fmla="*/ 1136650 h 1771650"/>
              <a:gd name="connsiteX4" fmla="*/ 850900 w 1682750"/>
              <a:gd name="connsiteY4" fmla="*/ 1193800 h 1771650"/>
              <a:gd name="connsiteX5" fmla="*/ 908050 w 1682750"/>
              <a:gd name="connsiteY5" fmla="*/ 1270000 h 1771650"/>
              <a:gd name="connsiteX6" fmla="*/ 933450 w 1682750"/>
              <a:gd name="connsiteY6" fmla="*/ 1314450 h 1771650"/>
              <a:gd name="connsiteX7" fmla="*/ 946150 w 1682750"/>
              <a:gd name="connsiteY7" fmla="*/ 1346200 h 1771650"/>
              <a:gd name="connsiteX8" fmla="*/ 958850 w 1682750"/>
              <a:gd name="connsiteY8" fmla="*/ 1365250 h 1771650"/>
              <a:gd name="connsiteX9" fmla="*/ 1003300 w 1682750"/>
              <a:gd name="connsiteY9" fmla="*/ 1428750 h 1771650"/>
              <a:gd name="connsiteX10" fmla="*/ 1022350 w 1682750"/>
              <a:gd name="connsiteY10" fmla="*/ 1466850 h 1771650"/>
              <a:gd name="connsiteX11" fmla="*/ 1041400 w 1682750"/>
              <a:gd name="connsiteY11" fmla="*/ 1485900 h 1771650"/>
              <a:gd name="connsiteX12" fmla="*/ 1073150 w 1682750"/>
              <a:gd name="connsiteY12" fmla="*/ 1517650 h 1771650"/>
              <a:gd name="connsiteX13" fmla="*/ 1079500 w 1682750"/>
              <a:gd name="connsiteY13" fmla="*/ 1555750 h 1771650"/>
              <a:gd name="connsiteX14" fmla="*/ 1104900 w 1682750"/>
              <a:gd name="connsiteY14" fmla="*/ 1600200 h 1771650"/>
              <a:gd name="connsiteX15" fmla="*/ 1123950 w 1682750"/>
              <a:gd name="connsiteY15" fmla="*/ 1625600 h 1771650"/>
              <a:gd name="connsiteX16" fmla="*/ 1136650 w 1682750"/>
              <a:gd name="connsiteY16" fmla="*/ 1657350 h 1771650"/>
              <a:gd name="connsiteX17" fmla="*/ 1162050 w 1682750"/>
              <a:gd name="connsiteY17" fmla="*/ 1701800 h 1771650"/>
              <a:gd name="connsiteX18" fmla="*/ 1187450 w 1682750"/>
              <a:gd name="connsiteY18" fmla="*/ 1739900 h 1771650"/>
              <a:gd name="connsiteX19" fmla="*/ 1219200 w 1682750"/>
              <a:gd name="connsiteY19" fmla="*/ 1771650 h 1771650"/>
              <a:gd name="connsiteX20" fmla="*/ 1257300 w 1682750"/>
              <a:gd name="connsiteY20" fmla="*/ 1739900 h 1771650"/>
              <a:gd name="connsiteX21" fmla="*/ 1263650 w 1682750"/>
              <a:gd name="connsiteY21" fmla="*/ 1714500 h 1771650"/>
              <a:gd name="connsiteX22" fmla="*/ 1320800 w 1682750"/>
              <a:gd name="connsiteY22" fmla="*/ 1695450 h 1771650"/>
              <a:gd name="connsiteX23" fmla="*/ 1339850 w 1682750"/>
              <a:gd name="connsiteY23" fmla="*/ 1682750 h 1771650"/>
              <a:gd name="connsiteX24" fmla="*/ 1384300 w 1682750"/>
              <a:gd name="connsiteY24" fmla="*/ 1670050 h 1771650"/>
              <a:gd name="connsiteX25" fmla="*/ 1416050 w 1682750"/>
              <a:gd name="connsiteY25" fmla="*/ 1625600 h 1771650"/>
              <a:gd name="connsiteX26" fmla="*/ 1441450 w 1682750"/>
              <a:gd name="connsiteY26" fmla="*/ 1587500 h 1771650"/>
              <a:gd name="connsiteX27" fmla="*/ 1454150 w 1682750"/>
              <a:gd name="connsiteY27" fmla="*/ 1555750 h 1771650"/>
              <a:gd name="connsiteX28" fmla="*/ 1498600 w 1682750"/>
              <a:gd name="connsiteY28" fmla="*/ 1511300 h 1771650"/>
              <a:gd name="connsiteX29" fmla="*/ 1524000 w 1682750"/>
              <a:gd name="connsiteY29" fmla="*/ 1479550 h 1771650"/>
              <a:gd name="connsiteX30" fmla="*/ 1543050 w 1682750"/>
              <a:gd name="connsiteY30" fmla="*/ 1447800 h 1771650"/>
              <a:gd name="connsiteX31" fmla="*/ 1562100 w 1682750"/>
              <a:gd name="connsiteY31" fmla="*/ 1428750 h 1771650"/>
              <a:gd name="connsiteX32" fmla="*/ 1581150 w 1682750"/>
              <a:gd name="connsiteY32" fmla="*/ 1390650 h 1771650"/>
              <a:gd name="connsiteX33" fmla="*/ 1587500 w 1682750"/>
              <a:gd name="connsiteY33" fmla="*/ 1371600 h 1771650"/>
              <a:gd name="connsiteX34" fmla="*/ 1612900 w 1682750"/>
              <a:gd name="connsiteY34" fmla="*/ 1327150 h 1771650"/>
              <a:gd name="connsiteX35" fmla="*/ 1631950 w 1682750"/>
              <a:gd name="connsiteY35" fmla="*/ 1282700 h 1771650"/>
              <a:gd name="connsiteX36" fmla="*/ 1651000 w 1682750"/>
              <a:gd name="connsiteY36" fmla="*/ 1225550 h 1771650"/>
              <a:gd name="connsiteX37" fmla="*/ 1663700 w 1682750"/>
              <a:gd name="connsiteY37" fmla="*/ 1174750 h 1771650"/>
              <a:gd name="connsiteX38" fmla="*/ 1670050 w 1682750"/>
              <a:gd name="connsiteY38" fmla="*/ 1155700 h 1771650"/>
              <a:gd name="connsiteX39" fmla="*/ 1682750 w 1682750"/>
              <a:gd name="connsiteY39" fmla="*/ 1066800 h 1771650"/>
              <a:gd name="connsiteX40" fmla="*/ 1676400 w 1682750"/>
              <a:gd name="connsiteY40" fmla="*/ 895350 h 1771650"/>
              <a:gd name="connsiteX41" fmla="*/ 1657350 w 1682750"/>
              <a:gd name="connsiteY41" fmla="*/ 869950 h 1771650"/>
              <a:gd name="connsiteX42" fmla="*/ 1644650 w 1682750"/>
              <a:gd name="connsiteY42" fmla="*/ 838200 h 1771650"/>
              <a:gd name="connsiteX43" fmla="*/ 1638300 w 1682750"/>
              <a:gd name="connsiteY43" fmla="*/ 812800 h 1771650"/>
              <a:gd name="connsiteX44" fmla="*/ 1619250 w 1682750"/>
              <a:gd name="connsiteY44" fmla="*/ 749300 h 1771650"/>
              <a:gd name="connsiteX45" fmla="*/ 1593850 w 1682750"/>
              <a:gd name="connsiteY45" fmla="*/ 736600 h 1771650"/>
              <a:gd name="connsiteX46" fmla="*/ 1549400 w 1682750"/>
              <a:gd name="connsiteY46" fmla="*/ 673100 h 1771650"/>
              <a:gd name="connsiteX47" fmla="*/ 1536700 w 1682750"/>
              <a:gd name="connsiteY47" fmla="*/ 654050 h 1771650"/>
              <a:gd name="connsiteX48" fmla="*/ 1530350 w 1682750"/>
              <a:gd name="connsiteY48" fmla="*/ 635000 h 1771650"/>
              <a:gd name="connsiteX49" fmla="*/ 1492250 w 1682750"/>
              <a:gd name="connsiteY49" fmla="*/ 622300 h 1771650"/>
              <a:gd name="connsiteX50" fmla="*/ 1473200 w 1682750"/>
              <a:gd name="connsiteY50" fmla="*/ 603250 h 1771650"/>
              <a:gd name="connsiteX51" fmla="*/ 1460500 w 1682750"/>
              <a:gd name="connsiteY51" fmla="*/ 584200 h 1771650"/>
              <a:gd name="connsiteX52" fmla="*/ 1441450 w 1682750"/>
              <a:gd name="connsiteY52" fmla="*/ 590550 h 1771650"/>
              <a:gd name="connsiteX53" fmla="*/ 1339850 w 1682750"/>
              <a:gd name="connsiteY53" fmla="*/ 501650 h 1771650"/>
              <a:gd name="connsiteX54" fmla="*/ 1320800 w 1682750"/>
              <a:gd name="connsiteY54" fmla="*/ 495300 h 1771650"/>
              <a:gd name="connsiteX55" fmla="*/ 1270000 w 1682750"/>
              <a:gd name="connsiteY55" fmla="*/ 457200 h 1771650"/>
              <a:gd name="connsiteX56" fmla="*/ 1231900 w 1682750"/>
              <a:gd name="connsiteY56" fmla="*/ 425450 h 1771650"/>
              <a:gd name="connsiteX57" fmla="*/ 1212850 w 1682750"/>
              <a:gd name="connsiteY57" fmla="*/ 419100 h 1771650"/>
              <a:gd name="connsiteX58" fmla="*/ 1149350 w 1682750"/>
              <a:gd name="connsiteY58" fmla="*/ 393700 h 1771650"/>
              <a:gd name="connsiteX59" fmla="*/ 1085850 w 1682750"/>
              <a:gd name="connsiteY59" fmla="*/ 342900 h 1771650"/>
              <a:gd name="connsiteX60" fmla="*/ 1060450 w 1682750"/>
              <a:gd name="connsiteY60" fmla="*/ 330200 h 1771650"/>
              <a:gd name="connsiteX61" fmla="*/ 1041400 w 1682750"/>
              <a:gd name="connsiteY61" fmla="*/ 311150 h 1771650"/>
              <a:gd name="connsiteX62" fmla="*/ 1022350 w 1682750"/>
              <a:gd name="connsiteY62" fmla="*/ 304800 h 1771650"/>
              <a:gd name="connsiteX63" fmla="*/ 952500 w 1682750"/>
              <a:gd name="connsiteY63" fmla="*/ 260350 h 1771650"/>
              <a:gd name="connsiteX64" fmla="*/ 914400 w 1682750"/>
              <a:gd name="connsiteY64" fmla="*/ 241300 h 1771650"/>
              <a:gd name="connsiteX65" fmla="*/ 882650 w 1682750"/>
              <a:gd name="connsiteY65" fmla="*/ 228600 h 1771650"/>
              <a:gd name="connsiteX66" fmla="*/ 857250 w 1682750"/>
              <a:gd name="connsiteY66" fmla="*/ 215900 h 1771650"/>
              <a:gd name="connsiteX67" fmla="*/ 838200 w 1682750"/>
              <a:gd name="connsiteY67" fmla="*/ 190500 h 1771650"/>
              <a:gd name="connsiteX68" fmla="*/ 800100 w 1682750"/>
              <a:gd name="connsiteY68" fmla="*/ 171450 h 1771650"/>
              <a:gd name="connsiteX69" fmla="*/ 768350 w 1682750"/>
              <a:gd name="connsiteY69" fmla="*/ 152400 h 1771650"/>
              <a:gd name="connsiteX70" fmla="*/ 730250 w 1682750"/>
              <a:gd name="connsiteY70" fmla="*/ 127000 h 1771650"/>
              <a:gd name="connsiteX71" fmla="*/ 673100 w 1682750"/>
              <a:gd name="connsiteY71" fmla="*/ 95250 h 1771650"/>
              <a:gd name="connsiteX72" fmla="*/ 654050 w 1682750"/>
              <a:gd name="connsiteY72" fmla="*/ 82550 h 1771650"/>
              <a:gd name="connsiteX73" fmla="*/ 628650 w 1682750"/>
              <a:gd name="connsiteY73" fmla="*/ 63500 h 1771650"/>
              <a:gd name="connsiteX74" fmla="*/ 584200 w 1682750"/>
              <a:gd name="connsiteY74" fmla="*/ 57150 h 1771650"/>
              <a:gd name="connsiteX75" fmla="*/ 565150 w 1682750"/>
              <a:gd name="connsiteY75" fmla="*/ 50800 h 1771650"/>
              <a:gd name="connsiteX76" fmla="*/ 533400 w 1682750"/>
              <a:gd name="connsiteY76" fmla="*/ 44450 h 1771650"/>
              <a:gd name="connsiteX77" fmla="*/ 476250 w 1682750"/>
              <a:gd name="connsiteY77" fmla="*/ 25400 h 1771650"/>
              <a:gd name="connsiteX78" fmla="*/ 438150 w 1682750"/>
              <a:gd name="connsiteY78" fmla="*/ 19050 h 1771650"/>
              <a:gd name="connsiteX79" fmla="*/ 400050 w 1682750"/>
              <a:gd name="connsiteY79" fmla="*/ 6350 h 1771650"/>
              <a:gd name="connsiteX80" fmla="*/ 381000 w 1682750"/>
              <a:gd name="connsiteY80" fmla="*/ 0 h 1771650"/>
              <a:gd name="connsiteX81" fmla="*/ 203200 w 1682750"/>
              <a:gd name="connsiteY81" fmla="*/ 12700 h 1771650"/>
              <a:gd name="connsiteX82" fmla="*/ 127000 w 1682750"/>
              <a:gd name="connsiteY82" fmla="*/ 44450 h 1771650"/>
              <a:gd name="connsiteX83" fmla="*/ 76200 w 1682750"/>
              <a:gd name="connsiteY83" fmla="*/ 63500 h 1771650"/>
              <a:gd name="connsiteX84" fmla="*/ 38100 w 1682750"/>
              <a:gd name="connsiteY84" fmla="*/ 88900 h 1771650"/>
              <a:gd name="connsiteX85" fmla="*/ 19050 w 1682750"/>
              <a:gd name="connsiteY85" fmla="*/ 152400 h 1771650"/>
              <a:gd name="connsiteX86" fmla="*/ 0 w 1682750"/>
              <a:gd name="connsiteY86" fmla="*/ 196850 h 1771650"/>
              <a:gd name="connsiteX87" fmla="*/ 19050 w 1682750"/>
              <a:gd name="connsiteY87" fmla="*/ 222250 h 1771650"/>
              <a:gd name="connsiteX88" fmla="*/ 50800 w 1682750"/>
              <a:gd name="connsiteY88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08050 w 1682750"/>
              <a:gd name="connsiteY4" fmla="*/ 1270000 h 1771650"/>
              <a:gd name="connsiteX5" fmla="*/ 933450 w 1682750"/>
              <a:gd name="connsiteY5" fmla="*/ 1314450 h 1771650"/>
              <a:gd name="connsiteX6" fmla="*/ 946150 w 1682750"/>
              <a:gd name="connsiteY6" fmla="*/ 1346200 h 1771650"/>
              <a:gd name="connsiteX7" fmla="*/ 958850 w 1682750"/>
              <a:gd name="connsiteY7" fmla="*/ 1365250 h 1771650"/>
              <a:gd name="connsiteX8" fmla="*/ 1003300 w 1682750"/>
              <a:gd name="connsiteY8" fmla="*/ 1428750 h 1771650"/>
              <a:gd name="connsiteX9" fmla="*/ 1022350 w 1682750"/>
              <a:gd name="connsiteY9" fmla="*/ 1466850 h 1771650"/>
              <a:gd name="connsiteX10" fmla="*/ 1041400 w 1682750"/>
              <a:gd name="connsiteY10" fmla="*/ 1485900 h 1771650"/>
              <a:gd name="connsiteX11" fmla="*/ 1073150 w 1682750"/>
              <a:gd name="connsiteY11" fmla="*/ 1517650 h 1771650"/>
              <a:gd name="connsiteX12" fmla="*/ 1079500 w 1682750"/>
              <a:gd name="connsiteY12" fmla="*/ 1555750 h 1771650"/>
              <a:gd name="connsiteX13" fmla="*/ 1104900 w 1682750"/>
              <a:gd name="connsiteY13" fmla="*/ 1600200 h 1771650"/>
              <a:gd name="connsiteX14" fmla="*/ 1123950 w 1682750"/>
              <a:gd name="connsiteY14" fmla="*/ 1625600 h 1771650"/>
              <a:gd name="connsiteX15" fmla="*/ 1136650 w 1682750"/>
              <a:gd name="connsiteY15" fmla="*/ 1657350 h 1771650"/>
              <a:gd name="connsiteX16" fmla="*/ 1162050 w 1682750"/>
              <a:gd name="connsiteY16" fmla="*/ 1701800 h 1771650"/>
              <a:gd name="connsiteX17" fmla="*/ 1187450 w 1682750"/>
              <a:gd name="connsiteY17" fmla="*/ 1739900 h 1771650"/>
              <a:gd name="connsiteX18" fmla="*/ 1219200 w 1682750"/>
              <a:gd name="connsiteY18" fmla="*/ 1771650 h 1771650"/>
              <a:gd name="connsiteX19" fmla="*/ 1257300 w 1682750"/>
              <a:gd name="connsiteY19" fmla="*/ 1739900 h 1771650"/>
              <a:gd name="connsiteX20" fmla="*/ 1263650 w 1682750"/>
              <a:gd name="connsiteY20" fmla="*/ 1714500 h 1771650"/>
              <a:gd name="connsiteX21" fmla="*/ 1320800 w 1682750"/>
              <a:gd name="connsiteY21" fmla="*/ 1695450 h 1771650"/>
              <a:gd name="connsiteX22" fmla="*/ 1339850 w 1682750"/>
              <a:gd name="connsiteY22" fmla="*/ 1682750 h 1771650"/>
              <a:gd name="connsiteX23" fmla="*/ 1384300 w 1682750"/>
              <a:gd name="connsiteY23" fmla="*/ 1670050 h 1771650"/>
              <a:gd name="connsiteX24" fmla="*/ 1416050 w 1682750"/>
              <a:gd name="connsiteY24" fmla="*/ 1625600 h 1771650"/>
              <a:gd name="connsiteX25" fmla="*/ 1441450 w 1682750"/>
              <a:gd name="connsiteY25" fmla="*/ 1587500 h 1771650"/>
              <a:gd name="connsiteX26" fmla="*/ 1454150 w 1682750"/>
              <a:gd name="connsiteY26" fmla="*/ 1555750 h 1771650"/>
              <a:gd name="connsiteX27" fmla="*/ 1498600 w 1682750"/>
              <a:gd name="connsiteY27" fmla="*/ 1511300 h 1771650"/>
              <a:gd name="connsiteX28" fmla="*/ 1524000 w 1682750"/>
              <a:gd name="connsiteY28" fmla="*/ 1479550 h 1771650"/>
              <a:gd name="connsiteX29" fmla="*/ 1543050 w 1682750"/>
              <a:gd name="connsiteY29" fmla="*/ 1447800 h 1771650"/>
              <a:gd name="connsiteX30" fmla="*/ 1562100 w 1682750"/>
              <a:gd name="connsiteY30" fmla="*/ 1428750 h 1771650"/>
              <a:gd name="connsiteX31" fmla="*/ 1581150 w 1682750"/>
              <a:gd name="connsiteY31" fmla="*/ 1390650 h 1771650"/>
              <a:gd name="connsiteX32" fmla="*/ 1587500 w 1682750"/>
              <a:gd name="connsiteY32" fmla="*/ 1371600 h 1771650"/>
              <a:gd name="connsiteX33" fmla="*/ 1612900 w 1682750"/>
              <a:gd name="connsiteY33" fmla="*/ 1327150 h 1771650"/>
              <a:gd name="connsiteX34" fmla="*/ 1631950 w 1682750"/>
              <a:gd name="connsiteY34" fmla="*/ 1282700 h 1771650"/>
              <a:gd name="connsiteX35" fmla="*/ 1651000 w 1682750"/>
              <a:gd name="connsiteY35" fmla="*/ 1225550 h 1771650"/>
              <a:gd name="connsiteX36" fmla="*/ 1663700 w 1682750"/>
              <a:gd name="connsiteY36" fmla="*/ 1174750 h 1771650"/>
              <a:gd name="connsiteX37" fmla="*/ 1670050 w 1682750"/>
              <a:gd name="connsiteY37" fmla="*/ 1155700 h 1771650"/>
              <a:gd name="connsiteX38" fmla="*/ 1682750 w 1682750"/>
              <a:gd name="connsiteY38" fmla="*/ 1066800 h 1771650"/>
              <a:gd name="connsiteX39" fmla="*/ 1676400 w 1682750"/>
              <a:gd name="connsiteY39" fmla="*/ 895350 h 1771650"/>
              <a:gd name="connsiteX40" fmla="*/ 1657350 w 1682750"/>
              <a:gd name="connsiteY40" fmla="*/ 869950 h 1771650"/>
              <a:gd name="connsiteX41" fmla="*/ 1644650 w 1682750"/>
              <a:gd name="connsiteY41" fmla="*/ 838200 h 1771650"/>
              <a:gd name="connsiteX42" fmla="*/ 1638300 w 1682750"/>
              <a:gd name="connsiteY42" fmla="*/ 812800 h 1771650"/>
              <a:gd name="connsiteX43" fmla="*/ 1619250 w 1682750"/>
              <a:gd name="connsiteY43" fmla="*/ 749300 h 1771650"/>
              <a:gd name="connsiteX44" fmla="*/ 1593850 w 1682750"/>
              <a:gd name="connsiteY44" fmla="*/ 736600 h 1771650"/>
              <a:gd name="connsiteX45" fmla="*/ 1549400 w 1682750"/>
              <a:gd name="connsiteY45" fmla="*/ 673100 h 1771650"/>
              <a:gd name="connsiteX46" fmla="*/ 1536700 w 1682750"/>
              <a:gd name="connsiteY46" fmla="*/ 654050 h 1771650"/>
              <a:gd name="connsiteX47" fmla="*/ 1530350 w 1682750"/>
              <a:gd name="connsiteY47" fmla="*/ 635000 h 1771650"/>
              <a:gd name="connsiteX48" fmla="*/ 1492250 w 1682750"/>
              <a:gd name="connsiteY48" fmla="*/ 622300 h 1771650"/>
              <a:gd name="connsiteX49" fmla="*/ 1473200 w 1682750"/>
              <a:gd name="connsiteY49" fmla="*/ 603250 h 1771650"/>
              <a:gd name="connsiteX50" fmla="*/ 1460500 w 1682750"/>
              <a:gd name="connsiteY50" fmla="*/ 584200 h 1771650"/>
              <a:gd name="connsiteX51" fmla="*/ 1441450 w 1682750"/>
              <a:gd name="connsiteY51" fmla="*/ 590550 h 1771650"/>
              <a:gd name="connsiteX52" fmla="*/ 1339850 w 1682750"/>
              <a:gd name="connsiteY52" fmla="*/ 501650 h 1771650"/>
              <a:gd name="connsiteX53" fmla="*/ 1320800 w 1682750"/>
              <a:gd name="connsiteY53" fmla="*/ 495300 h 1771650"/>
              <a:gd name="connsiteX54" fmla="*/ 1270000 w 1682750"/>
              <a:gd name="connsiteY54" fmla="*/ 457200 h 1771650"/>
              <a:gd name="connsiteX55" fmla="*/ 1231900 w 1682750"/>
              <a:gd name="connsiteY55" fmla="*/ 425450 h 1771650"/>
              <a:gd name="connsiteX56" fmla="*/ 1212850 w 1682750"/>
              <a:gd name="connsiteY56" fmla="*/ 419100 h 1771650"/>
              <a:gd name="connsiteX57" fmla="*/ 1149350 w 1682750"/>
              <a:gd name="connsiteY57" fmla="*/ 393700 h 1771650"/>
              <a:gd name="connsiteX58" fmla="*/ 1085850 w 1682750"/>
              <a:gd name="connsiteY58" fmla="*/ 342900 h 1771650"/>
              <a:gd name="connsiteX59" fmla="*/ 1060450 w 1682750"/>
              <a:gd name="connsiteY59" fmla="*/ 330200 h 1771650"/>
              <a:gd name="connsiteX60" fmla="*/ 1041400 w 1682750"/>
              <a:gd name="connsiteY60" fmla="*/ 311150 h 1771650"/>
              <a:gd name="connsiteX61" fmla="*/ 1022350 w 1682750"/>
              <a:gd name="connsiteY61" fmla="*/ 304800 h 1771650"/>
              <a:gd name="connsiteX62" fmla="*/ 952500 w 1682750"/>
              <a:gd name="connsiteY62" fmla="*/ 260350 h 1771650"/>
              <a:gd name="connsiteX63" fmla="*/ 914400 w 1682750"/>
              <a:gd name="connsiteY63" fmla="*/ 241300 h 1771650"/>
              <a:gd name="connsiteX64" fmla="*/ 882650 w 1682750"/>
              <a:gd name="connsiteY64" fmla="*/ 228600 h 1771650"/>
              <a:gd name="connsiteX65" fmla="*/ 857250 w 1682750"/>
              <a:gd name="connsiteY65" fmla="*/ 215900 h 1771650"/>
              <a:gd name="connsiteX66" fmla="*/ 838200 w 1682750"/>
              <a:gd name="connsiteY66" fmla="*/ 190500 h 1771650"/>
              <a:gd name="connsiteX67" fmla="*/ 800100 w 1682750"/>
              <a:gd name="connsiteY67" fmla="*/ 171450 h 1771650"/>
              <a:gd name="connsiteX68" fmla="*/ 768350 w 1682750"/>
              <a:gd name="connsiteY68" fmla="*/ 152400 h 1771650"/>
              <a:gd name="connsiteX69" fmla="*/ 730250 w 1682750"/>
              <a:gd name="connsiteY69" fmla="*/ 127000 h 1771650"/>
              <a:gd name="connsiteX70" fmla="*/ 673100 w 1682750"/>
              <a:gd name="connsiteY70" fmla="*/ 95250 h 1771650"/>
              <a:gd name="connsiteX71" fmla="*/ 654050 w 1682750"/>
              <a:gd name="connsiteY71" fmla="*/ 82550 h 1771650"/>
              <a:gd name="connsiteX72" fmla="*/ 628650 w 1682750"/>
              <a:gd name="connsiteY72" fmla="*/ 63500 h 1771650"/>
              <a:gd name="connsiteX73" fmla="*/ 584200 w 1682750"/>
              <a:gd name="connsiteY73" fmla="*/ 57150 h 1771650"/>
              <a:gd name="connsiteX74" fmla="*/ 565150 w 1682750"/>
              <a:gd name="connsiteY74" fmla="*/ 50800 h 1771650"/>
              <a:gd name="connsiteX75" fmla="*/ 533400 w 1682750"/>
              <a:gd name="connsiteY75" fmla="*/ 44450 h 1771650"/>
              <a:gd name="connsiteX76" fmla="*/ 476250 w 1682750"/>
              <a:gd name="connsiteY76" fmla="*/ 25400 h 1771650"/>
              <a:gd name="connsiteX77" fmla="*/ 438150 w 1682750"/>
              <a:gd name="connsiteY77" fmla="*/ 19050 h 1771650"/>
              <a:gd name="connsiteX78" fmla="*/ 400050 w 1682750"/>
              <a:gd name="connsiteY78" fmla="*/ 6350 h 1771650"/>
              <a:gd name="connsiteX79" fmla="*/ 381000 w 1682750"/>
              <a:gd name="connsiteY79" fmla="*/ 0 h 1771650"/>
              <a:gd name="connsiteX80" fmla="*/ 203200 w 1682750"/>
              <a:gd name="connsiteY80" fmla="*/ 12700 h 1771650"/>
              <a:gd name="connsiteX81" fmla="*/ 127000 w 1682750"/>
              <a:gd name="connsiteY81" fmla="*/ 44450 h 1771650"/>
              <a:gd name="connsiteX82" fmla="*/ 76200 w 1682750"/>
              <a:gd name="connsiteY82" fmla="*/ 63500 h 1771650"/>
              <a:gd name="connsiteX83" fmla="*/ 38100 w 1682750"/>
              <a:gd name="connsiteY83" fmla="*/ 88900 h 1771650"/>
              <a:gd name="connsiteX84" fmla="*/ 19050 w 1682750"/>
              <a:gd name="connsiteY84" fmla="*/ 152400 h 1771650"/>
              <a:gd name="connsiteX85" fmla="*/ 0 w 1682750"/>
              <a:gd name="connsiteY85" fmla="*/ 196850 h 1771650"/>
              <a:gd name="connsiteX86" fmla="*/ 19050 w 1682750"/>
              <a:gd name="connsiteY86" fmla="*/ 222250 h 1771650"/>
              <a:gd name="connsiteX87" fmla="*/ 50800 w 1682750"/>
              <a:gd name="connsiteY87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08050 w 1682750"/>
              <a:gd name="connsiteY4" fmla="*/ 1270000 h 1771650"/>
              <a:gd name="connsiteX5" fmla="*/ 933450 w 1682750"/>
              <a:gd name="connsiteY5" fmla="*/ 1314450 h 1771650"/>
              <a:gd name="connsiteX6" fmla="*/ 946150 w 1682750"/>
              <a:gd name="connsiteY6" fmla="*/ 1346200 h 1771650"/>
              <a:gd name="connsiteX7" fmla="*/ 958850 w 1682750"/>
              <a:gd name="connsiteY7" fmla="*/ 1365250 h 1771650"/>
              <a:gd name="connsiteX8" fmla="*/ 1022350 w 1682750"/>
              <a:gd name="connsiteY8" fmla="*/ 1466850 h 1771650"/>
              <a:gd name="connsiteX9" fmla="*/ 1041400 w 1682750"/>
              <a:gd name="connsiteY9" fmla="*/ 1485900 h 1771650"/>
              <a:gd name="connsiteX10" fmla="*/ 1073150 w 1682750"/>
              <a:gd name="connsiteY10" fmla="*/ 1517650 h 1771650"/>
              <a:gd name="connsiteX11" fmla="*/ 1079500 w 1682750"/>
              <a:gd name="connsiteY11" fmla="*/ 1555750 h 1771650"/>
              <a:gd name="connsiteX12" fmla="*/ 1104900 w 1682750"/>
              <a:gd name="connsiteY12" fmla="*/ 1600200 h 1771650"/>
              <a:gd name="connsiteX13" fmla="*/ 1123950 w 1682750"/>
              <a:gd name="connsiteY13" fmla="*/ 1625600 h 1771650"/>
              <a:gd name="connsiteX14" fmla="*/ 1136650 w 1682750"/>
              <a:gd name="connsiteY14" fmla="*/ 1657350 h 1771650"/>
              <a:gd name="connsiteX15" fmla="*/ 1162050 w 1682750"/>
              <a:gd name="connsiteY15" fmla="*/ 1701800 h 1771650"/>
              <a:gd name="connsiteX16" fmla="*/ 1187450 w 1682750"/>
              <a:gd name="connsiteY16" fmla="*/ 1739900 h 1771650"/>
              <a:gd name="connsiteX17" fmla="*/ 1219200 w 1682750"/>
              <a:gd name="connsiteY17" fmla="*/ 1771650 h 1771650"/>
              <a:gd name="connsiteX18" fmla="*/ 1257300 w 1682750"/>
              <a:gd name="connsiteY18" fmla="*/ 1739900 h 1771650"/>
              <a:gd name="connsiteX19" fmla="*/ 1263650 w 1682750"/>
              <a:gd name="connsiteY19" fmla="*/ 1714500 h 1771650"/>
              <a:gd name="connsiteX20" fmla="*/ 1320800 w 1682750"/>
              <a:gd name="connsiteY20" fmla="*/ 1695450 h 1771650"/>
              <a:gd name="connsiteX21" fmla="*/ 1339850 w 1682750"/>
              <a:gd name="connsiteY21" fmla="*/ 1682750 h 1771650"/>
              <a:gd name="connsiteX22" fmla="*/ 1384300 w 1682750"/>
              <a:gd name="connsiteY22" fmla="*/ 1670050 h 1771650"/>
              <a:gd name="connsiteX23" fmla="*/ 1416050 w 1682750"/>
              <a:gd name="connsiteY23" fmla="*/ 1625600 h 1771650"/>
              <a:gd name="connsiteX24" fmla="*/ 1441450 w 1682750"/>
              <a:gd name="connsiteY24" fmla="*/ 1587500 h 1771650"/>
              <a:gd name="connsiteX25" fmla="*/ 1454150 w 1682750"/>
              <a:gd name="connsiteY25" fmla="*/ 1555750 h 1771650"/>
              <a:gd name="connsiteX26" fmla="*/ 1498600 w 1682750"/>
              <a:gd name="connsiteY26" fmla="*/ 1511300 h 1771650"/>
              <a:gd name="connsiteX27" fmla="*/ 1524000 w 1682750"/>
              <a:gd name="connsiteY27" fmla="*/ 1479550 h 1771650"/>
              <a:gd name="connsiteX28" fmla="*/ 1543050 w 1682750"/>
              <a:gd name="connsiteY28" fmla="*/ 1447800 h 1771650"/>
              <a:gd name="connsiteX29" fmla="*/ 1562100 w 1682750"/>
              <a:gd name="connsiteY29" fmla="*/ 1428750 h 1771650"/>
              <a:gd name="connsiteX30" fmla="*/ 1581150 w 1682750"/>
              <a:gd name="connsiteY30" fmla="*/ 1390650 h 1771650"/>
              <a:gd name="connsiteX31" fmla="*/ 1587500 w 1682750"/>
              <a:gd name="connsiteY31" fmla="*/ 1371600 h 1771650"/>
              <a:gd name="connsiteX32" fmla="*/ 1612900 w 1682750"/>
              <a:gd name="connsiteY32" fmla="*/ 1327150 h 1771650"/>
              <a:gd name="connsiteX33" fmla="*/ 1631950 w 1682750"/>
              <a:gd name="connsiteY33" fmla="*/ 1282700 h 1771650"/>
              <a:gd name="connsiteX34" fmla="*/ 1651000 w 1682750"/>
              <a:gd name="connsiteY34" fmla="*/ 1225550 h 1771650"/>
              <a:gd name="connsiteX35" fmla="*/ 1663700 w 1682750"/>
              <a:gd name="connsiteY35" fmla="*/ 1174750 h 1771650"/>
              <a:gd name="connsiteX36" fmla="*/ 1670050 w 1682750"/>
              <a:gd name="connsiteY36" fmla="*/ 1155700 h 1771650"/>
              <a:gd name="connsiteX37" fmla="*/ 1682750 w 1682750"/>
              <a:gd name="connsiteY37" fmla="*/ 1066800 h 1771650"/>
              <a:gd name="connsiteX38" fmla="*/ 1676400 w 1682750"/>
              <a:gd name="connsiteY38" fmla="*/ 895350 h 1771650"/>
              <a:gd name="connsiteX39" fmla="*/ 1657350 w 1682750"/>
              <a:gd name="connsiteY39" fmla="*/ 869950 h 1771650"/>
              <a:gd name="connsiteX40" fmla="*/ 1644650 w 1682750"/>
              <a:gd name="connsiteY40" fmla="*/ 838200 h 1771650"/>
              <a:gd name="connsiteX41" fmla="*/ 1638300 w 1682750"/>
              <a:gd name="connsiteY41" fmla="*/ 812800 h 1771650"/>
              <a:gd name="connsiteX42" fmla="*/ 1619250 w 1682750"/>
              <a:gd name="connsiteY42" fmla="*/ 749300 h 1771650"/>
              <a:gd name="connsiteX43" fmla="*/ 1593850 w 1682750"/>
              <a:gd name="connsiteY43" fmla="*/ 736600 h 1771650"/>
              <a:gd name="connsiteX44" fmla="*/ 1549400 w 1682750"/>
              <a:gd name="connsiteY44" fmla="*/ 673100 h 1771650"/>
              <a:gd name="connsiteX45" fmla="*/ 1536700 w 1682750"/>
              <a:gd name="connsiteY45" fmla="*/ 654050 h 1771650"/>
              <a:gd name="connsiteX46" fmla="*/ 1530350 w 1682750"/>
              <a:gd name="connsiteY46" fmla="*/ 635000 h 1771650"/>
              <a:gd name="connsiteX47" fmla="*/ 1492250 w 1682750"/>
              <a:gd name="connsiteY47" fmla="*/ 622300 h 1771650"/>
              <a:gd name="connsiteX48" fmla="*/ 1473200 w 1682750"/>
              <a:gd name="connsiteY48" fmla="*/ 603250 h 1771650"/>
              <a:gd name="connsiteX49" fmla="*/ 1460500 w 1682750"/>
              <a:gd name="connsiteY49" fmla="*/ 584200 h 1771650"/>
              <a:gd name="connsiteX50" fmla="*/ 1441450 w 1682750"/>
              <a:gd name="connsiteY50" fmla="*/ 590550 h 1771650"/>
              <a:gd name="connsiteX51" fmla="*/ 1339850 w 1682750"/>
              <a:gd name="connsiteY51" fmla="*/ 501650 h 1771650"/>
              <a:gd name="connsiteX52" fmla="*/ 1320800 w 1682750"/>
              <a:gd name="connsiteY52" fmla="*/ 495300 h 1771650"/>
              <a:gd name="connsiteX53" fmla="*/ 1270000 w 1682750"/>
              <a:gd name="connsiteY53" fmla="*/ 457200 h 1771650"/>
              <a:gd name="connsiteX54" fmla="*/ 1231900 w 1682750"/>
              <a:gd name="connsiteY54" fmla="*/ 425450 h 1771650"/>
              <a:gd name="connsiteX55" fmla="*/ 1212850 w 1682750"/>
              <a:gd name="connsiteY55" fmla="*/ 419100 h 1771650"/>
              <a:gd name="connsiteX56" fmla="*/ 1149350 w 1682750"/>
              <a:gd name="connsiteY56" fmla="*/ 393700 h 1771650"/>
              <a:gd name="connsiteX57" fmla="*/ 1085850 w 1682750"/>
              <a:gd name="connsiteY57" fmla="*/ 342900 h 1771650"/>
              <a:gd name="connsiteX58" fmla="*/ 1060450 w 1682750"/>
              <a:gd name="connsiteY58" fmla="*/ 330200 h 1771650"/>
              <a:gd name="connsiteX59" fmla="*/ 1041400 w 1682750"/>
              <a:gd name="connsiteY59" fmla="*/ 311150 h 1771650"/>
              <a:gd name="connsiteX60" fmla="*/ 1022350 w 1682750"/>
              <a:gd name="connsiteY60" fmla="*/ 304800 h 1771650"/>
              <a:gd name="connsiteX61" fmla="*/ 952500 w 1682750"/>
              <a:gd name="connsiteY61" fmla="*/ 260350 h 1771650"/>
              <a:gd name="connsiteX62" fmla="*/ 914400 w 1682750"/>
              <a:gd name="connsiteY62" fmla="*/ 241300 h 1771650"/>
              <a:gd name="connsiteX63" fmla="*/ 882650 w 1682750"/>
              <a:gd name="connsiteY63" fmla="*/ 228600 h 1771650"/>
              <a:gd name="connsiteX64" fmla="*/ 857250 w 1682750"/>
              <a:gd name="connsiteY64" fmla="*/ 215900 h 1771650"/>
              <a:gd name="connsiteX65" fmla="*/ 838200 w 1682750"/>
              <a:gd name="connsiteY65" fmla="*/ 190500 h 1771650"/>
              <a:gd name="connsiteX66" fmla="*/ 800100 w 1682750"/>
              <a:gd name="connsiteY66" fmla="*/ 171450 h 1771650"/>
              <a:gd name="connsiteX67" fmla="*/ 768350 w 1682750"/>
              <a:gd name="connsiteY67" fmla="*/ 152400 h 1771650"/>
              <a:gd name="connsiteX68" fmla="*/ 730250 w 1682750"/>
              <a:gd name="connsiteY68" fmla="*/ 127000 h 1771650"/>
              <a:gd name="connsiteX69" fmla="*/ 673100 w 1682750"/>
              <a:gd name="connsiteY69" fmla="*/ 95250 h 1771650"/>
              <a:gd name="connsiteX70" fmla="*/ 654050 w 1682750"/>
              <a:gd name="connsiteY70" fmla="*/ 82550 h 1771650"/>
              <a:gd name="connsiteX71" fmla="*/ 628650 w 1682750"/>
              <a:gd name="connsiteY71" fmla="*/ 63500 h 1771650"/>
              <a:gd name="connsiteX72" fmla="*/ 584200 w 1682750"/>
              <a:gd name="connsiteY72" fmla="*/ 57150 h 1771650"/>
              <a:gd name="connsiteX73" fmla="*/ 565150 w 1682750"/>
              <a:gd name="connsiteY73" fmla="*/ 50800 h 1771650"/>
              <a:gd name="connsiteX74" fmla="*/ 533400 w 1682750"/>
              <a:gd name="connsiteY74" fmla="*/ 44450 h 1771650"/>
              <a:gd name="connsiteX75" fmla="*/ 476250 w 1682750"/>
              <a:gd name="connsiteY75" fmla="*/ 25400 h 1771650"/>
              <a:gd name="connsiteX76" fmla="*/ 438150 w 1682750"/>
              <a:gd name="connsiteY76" fmla="*/ 19050 h 1771650"/>
              <a:gd name="connsiteX77" fmla="*/ 400050 w 1682750"/>
              <a:gd name="connsiteY77" fmla="*/ 6350 h 1771650"/>
              <a:gd name="connsiteX78" fmla="*/ 381000 w 1682750"/>
              <a:gd name="connsiteY78" fmla="*/ 0 h 1771650"/>
              <a:gd name="connsiteX79" fmla="*/ 203200 w 1682750"/>
              <a:gd name="connsiteY79" fmla="*/ 12700 h 1771650"/>
              <a:gd name="connsiteX80" fmla="*/ 127000 w 1682750"/>
              <a:gd name="connsiteY80" fmla="*/ 44450 h 1771650"/>
              <a:gd name="connsiteX81" fmla="*/ 76200 w 1682750"/>
              <a:gd name="connsiteY81" fmla="*/ 63500 h 1771650"/>
              <a:gd name="connsiteX82" fmla="*/ 38100 w 1682750"/>
              <a:gd name="connsiteY82" fmla="*/ 88900 h 1771650"/>
              <a:gd name="connsiteX83" fmla="*/ 19050 w 1682750"/>
              <a:gd name="connsiteY83" fmla="*/ 152400 h 1771650"/>
              <a:gd name="connsiteX84" fmla="*/ 0 w 1682750"/>
              <a:gd name="connsiteY84" fmla="*/ 196850 h 1771650"/>
              <a:gd name="connsiteX85" fmla="*/ 19050 w 1682750"/>
              <a:gd name="connsiteY85" fmla="*/ 222250 h 1771650"/>
              <a:gd name="connsiteX86" fmla="*/ 50800 w 1682750"/>
              <a:gd name="connsiteY86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08050 w 1682750"/>
              <a:gd name="connsiteY4" fmla="*/ 1270000 h 1771650"/>
              <a:gd name="connsiteX5" fmla="*/ 933450 w 1682750"/>
              <a:gd name="connsiteY5" fmla="*/ 1314450 h 1771650"/>
              <a:gd name="connsiteX6" fmla="*/ 946150 w 1682750"/>
              <a:gd name="connsiteY6" fmla="*/ 1346200 h 1771650"/>
              <a:gd name="connsiteX7" fmla="*/ 958850 w 1682750"/>
              <a:gd name="connsiteY7" fmla="*/ 1365250 h 1771650"/>
              <a:gd name="connsiteX8" fmla="*/ 1022350 w 1682750"/>
              <a:gd name="connsiteY8" fmla="*/ 1466850 h 1771650"/>
              <a:gd name="connsiteX9" fmla="*/ 1073150 w 1682750"/>
              <a:gd name="connsiteY9" fmla="*/ 1517650 h 1771650"/>
              <a:gd name="connsiteX10" fmla="*/ 1079500 w 1682750"/>
              <a:gd name="connsiteY10" fmla="*/ 1555750 h 1771650"/>
              <a:gd name="connsiteX11" fmla="*/ 1104900 w 1682750"/>
              <a:gd name="connsiteY11" fmla="*/ 1600200 h 1771650"/>
              <a:gd name="connsiteX12" fmla="*/ 1123950 w 1682750"/>
              <a:gd name="connsiteY12" fmla="*/ 1625600 h 1771650"/>
              <a:gd name="connsiteX13" fmla="*/ 1136650 w 1682750"/>
              <a:gd name="connsiteY13" fmla="*/ 1657350 h 1771650"/>
              <a:gd name="connsiteX14" fmla="*/ 1162050 w 1682750"/>
              <a:gd name="connsiteY14" fmla="*/ 1701800 h 1771650"/>
              <a:gd name="connsiteX15" fmla="*/ 1187450 w 1682750"/>
              <a:gd name="connsiteY15" fmla="*/ 1739900 h 1771650"/>
              <a:gd name="connsiteX16" fmla="*/ 1219200 w 1682750"/>
              <a:gd name="connsiteY16" fmla="*/ 1771650 h 1771650"/>
              <a:gd name="connsiteX17" fmla="*/ 1257300 w 1682750"/>
              <a:gd name="connsiteY17" fmla="*/ 1739900 h 1771650"/>
              <a:gd name="connsiteX18" fmla="*/ 1263650 w 1682750"/>
              <a:gd name="connsiteY18" fmla="*/ 1714500 h 1771650"/>
              <a:gd name="connsiteX19" fmla="*/ 1320800 w 1682750"/>
              <a:gd name="connsiteY19" fmla="*/ 1695450 h 1771650"/>
              <a:gd name="connsiteX20" fmla="*/ 1339850 w 1682750"/>
              <a:gd name="connsiteY20" fmla="*/ 1682750 h 1771650"/>
              <a:gd name="connsiteX21" fmla="*/ 1384300 w 1682750"/>
              <a:gd name="connsiteY21" fmla="*/ 1670050 h 1771650"/>
              <a:gd name="connsiteX22" fmla="*/ 1416050 w 1682750"/>
              <a:gd name="connsiteY22" fmla="*/ 1625600 h 1771650"/>
              <a:gd name="connsiteX23" fmla="*/ 1441450 w 1682750"/>
              <a:gd name="connsiteY23" fmla="*/ 1587500 h 1771650"/>
              <a:gd name="connsiteX24" fmla="*/ 1454150 w 1682750"/>
              <a:gd name="connsiteY24" fmla="*/ 1555750 h 1771650"/>
              <a:gd name="connsiteX25" fmla="*/ 1498600 w 1682750"/>
              <a:gd name="connsiteY25" fmla="*/ 1511300 h 1771650"/>
              <a:gd name="connsiteX26" fmla="*/ 1524000 w 1682750"/>
              <a:gd name="connsiteY26" fmla="*/ 1479550 h 1771650"/>
              <a:gd name="connsiteX27" fmla="*/ 1543050 w 1682750"/>
              <a:gd name="connsiteY27" fmla="*/ 1447800 h 1771650"/>
              <a:gd name="connsiteX28" fmla="*/ 1562100 w 1682750"/>
              <a:gd name="connsiteY28" fmla="*/ 1428750 h 1771650"/>
              <a:gd name="connsiteX29" fmla="*/ 1581150 w 1682750"/>
              <a:gd name="connsiteY29" fmla="*/ 1390650 h 1771650"/>
              <a:gd name="connsiteX30" fmla="*/ 1587500 w 1682750"/>
              <a:gd name="connsiteY30" fmla="*/ 1371600 h 1771650"/>
              <a:gd name="connsiteX31" fmla="*/ 1612900 w 1682750"/>
              <a:gd name="connsiteY31" fmla="*/ 1327150 h 1771650"/>
              <a:gd name="connsiteX32" fmla="*/ 1631950 w 1682750"/>
              <a:gd name="connsiteY32" fmla="*/ 1282700 h 1771650"/>
              <a:gd name="connsiteX33" fmla="*/ 1651000 w 1682750"/>
              <a:gd name="connsiteY33" fmla="*/ 1225550 h 1771650"/>
              <a:gd name="connsiteX34" fmla="*/ 1663700 w 1682750"/>
              <a:gd name="connsiteY34" fmla="*/ 1174750 h 1771650"/>
              <a:gd name="connsiteX35" fmla="*/ 1670050 w 1682750"/>
              <a:gd name="connsiteY35" fmla="*/ 1155700 h 1771650"/>
              <a:gd name="connsiteX36" fmla="*/ 1682750 w 1682750"/>
              <a:gd name="connsiteY36" fmla="*/ 1066800 h 1771650"/>
              <a:gd name="connsiteX37" fmla="*/ 1676400 w 1682750"/>
              <a:gd name="connsiteY37" fmla="*/ 895350 h 1771650"/>
              <a:gd name="connsiteX38" fmla="*/ 1657350 w 1682750"/>
              <a:gd name="connsiteY38" fmla="*/ 869950 h 1771650"/>
              <a:gd name="connsiteX39" fmla="*/ 1644650 w 1682750"/>
              <a:gd name="connsiteY39" fmla="*/ 838200 h 1771650"/>
              <a:gd name="connsiteX40" fmla="*/ 1638300 w 1682750"/>
              <a:gd name="connsiteY40" fmla="*/ 812800 h 1771650"/>
              <a:gd name="connsiteX41" fmla="*/ 1619250 w 1682750"/>
              <a:gd name="connsiteY41" fmla="*/ 749300 h 1771650"/>
              <a:gd name="connsiteX42" fmla="*/ 1593850 w 1682750"/>
              <a:gd name="connsiteY42" fmla="*/ 736600 h 1771650"/>
              <a:gd name="connsiteX43" fmla="*/ 1549400 w 1682750"/>
              <a:gd name="connsiteY43" fmla="*/ 673100 h 1771650"/>
              <a:gd name="connsiteX44" fmla="*/ 1536700 w 1682750"/>
              <a:gd name="connsiteY44" fmla="*/ 654050 h 1771650"/>
              <a:gd name="connsiteX45" fmla="*/ 1530350 w 1682750"/>
              <a:gd name="connsiteY45" fmla="*/ 635000 h 1771650"/>
              <a:gd name="connsiteX46" fmla="*/ 1492250 w 1682750"/>
              <a:gd name="connsiteY46" fmla="*/ 622300 h 1771650"/>
              <a:gd name="connsiteX47" fmla="*/ 1473200 w 1682750"/>
              <a:gd name="connsiteY47" fmla="*/ 603250 h 1771650"/>
              <a:gd name="connsiteX48" fmla="*/ 1460500 w 1682750"/>
              <a:gd name="connsiteY48" fmla="*/ 584200 h 1771650"/>
              <a:gd name="connsiteX49" fmla="*/ 1441450 w 1682750"/>
              <a:gd name="connsiteY49" fmla="*/ 590550 h 1771650"/>
              <a:gd name="connsiteX50" fmla="*/ 1339850 w 1682750"/>
              <a:gd name="connsiteY50" fmla="*/ 501650 h 1771650"/>
              <a:gd name="connsiteX51" fmla="*/ 1320800 w 1682750"/>
              <a:gd name="connsiteY51" fmla="*/ 495300 h 1771650"/>
              <a:gd name="connsiteX52" fmla="*/ 1270000 w 1682750"/>
              <a:gd name="connsiteY52" fmla="*/ 457200 h 1771650"/>
              <a:gd name="connsiteX53" fmla="*/ 1231900 w 1682750"/>
              <a:gd name="connsiteY53" fmla="*/ 425450 h 1771650"/>
              <a:gd name="connsiteX54" fmla="*/ 1212850 w 1682750"/>
              <a:gd name="connsiteY54" fmla="*/ 419100 h 1771650"/>
              <a:gd name="connsiteX55" fmla="*/ 1149350 w 1682750"/>
              <a:gd name="connsiteY55" fmla="*/ 393700 h 1771650"/>
              <a:gd name="connsiteX56" fmla="*/ 1085850 w 1682750"/>
              <a:gd name="connsiteY56" fmla="*/ 342900 h 1771650"/>
              <a:gd name="connsiteX57" fmla="*/ 1060450 w 1682750"/>
              <a:gd name="connsiteY57" fmla="*/ 330200 h 1771650"/>
              <a:gd name="connsiteX58" fmla="*/ 1041400 w 1682750"/>
              <a:gd name="connsiteY58" fmla="*/ 311150 h 1771650"/>
              <a:gd name="connsiteX59" fmla="*/ 1022350 w 1682750"/>
              <a:gd name="connsiteY59" fmla="*/ 304800 h 1771650"/>
              <a:gd name="connsiteX60" fmla="*/ 952500 w 1682750"/>
              <a:gd name="connsiteY60" fmla="*/ 260350 h 1771650"/>
              <a:gd name="connsiteX61" fmla="*/ 914400 w 1682750"/>
              <a:gd name="connsiteY61" fmla="*/ 241300 h 1771650"/>
              <a:gd name="connsiteX62" fmla="*/ 882650 w 1682750"/>
              <a:gd name="connsiteY62" fmla="*/ 228600 h 1771650"/>
              <a:gd name="connsiteX63" fmla="*/ 857250 w 1682750"/>
              <a:gd name="connsiteY63" fmla="*/ 215900 h 1771650"/>
              <a:gd name="connsiteX64" fmla="*/ 838200 w 1682750"/>
              <a:gd name="connsiteY64" fmla="*/ 190500 h 1771650"/>
              <a:gd name="connsiteX65" fmla="*/ 800100 w 1682750"/>
              <a:gd name="connsiteY65" fmla="*/ 171450 h 1771650"/>
              <a:gd name="connsiteX66" fmla="*/ 768350 w 1682750"/>
              <a:gd name="connsiteY66" fmla="*/ 152400 h 1771650"/>
              <a:gd name="connsiteX67" fmla="*/ 730250 w 1682750"/>
              <a:gd name="connsiteY67" fmla="*/ 127000 h 1771650"/>
              <a:gd name="connsiteX68" fmla="*/ 673100 w 1682750"/>
              <a:gd name="connsiteY68" fmla="*/ 95250 h 1771650"/>
              <a:gd name="connsiteX69" fmla="*/ 654050 w 1682750"/>
              <a:gd name="connsiteY69" fmla="*/ 82550 h 1771650"/>
              <a:gd name="connsiteX70" fmla="*/ 628650 w 1682750"/>
              <a:gd name="connsiteY70" fmla="*/ 63500 h 1771650"/>
              <a:gd name="connsiteX71" fmla="*/ 584200 w 1682750"/>
              <a:gd name="connsiteY71" fmla="*/ 57150 h 1771650"/>
              <a:gd name="connsiteX72" fmla="*/ 565150 w 1682750"/>
              <a:gd name="connsiteY72" fmla="*/ 50800 h 1771650"/>
              <a:gd name="connsiteX73" fmla="*/ 533400 w 1682750"/>
              <a:gd name="connsiteY73" fmla="*/ 44450 h 1771650"/>
              <a:gd name="connsiteX74" fmla="*/ 476250 w 1682750"/>
              <a:gd name="connsiteY74" fmla="*/ 25400 h 1771650"/>
              <a:gd name="connsiteX75" fmla="*/ 438150 w 1682750"/>
              <a:gd name="connsiteY75" fmla="*/ 19050 h 1771650"/>
              <a:gd name="connsiteX76" fmla="*/ 400050 w 1682750"/>
              <a:gd name="connsiteY76" fmla="*/ 6350 h 1771650"/>
              <a:gd name="connsiteX77" fmla="*/ 381000 w 1682750"/>
              <a:gd name="connsiteY77" fmla="*/ 0 h 1771650"/>
              <a:gd name="connsiteX78" fmla="*/ 203200 w 1682750"/>
              <a:gd name="connsiteY78" fmla="*/ 12700 h 1771650"/>
              <a:gd name="connsiteX79" fmla="*/ 127000 w 1682750"/>
              <a:gd name="connsiteY79" fmla="*/ 44450 h 1771650"/>
              <a:gd name="connsiteX80" fmla="*/ 76200 w 1682750"/>
              <a:gd name="connsiteY80" fmla="*/ 63500 h 1771650"/>
              <a:gd name="connsiteX81" fmla="*/ 38100 w 1682750"/>
              <a:gd name="connsiteY81" fmla="*/ 88900 h 1771650"/>
              <a:gd name="connsiteX82" fmla="*/ 19050 w 1682750"/>
              <a:gd name="connsiteY82" fmla="*/ 152400 h 1771650"/>
              <a:gd name="connsiteX83" fmla="*/ 0 w 1682750"/>
              <a:gd name="connsiteY83" fmla="*/ 196850 h 1771650"/>
              <a:gd name="connsiteX84" fmla="*/ 19050 w 1682750"/>
              <a:gd name="connsiteY84" fmla="*/ 222250 h 1771650"/>
              <a:gd name="connsiteX85" fmla="*/ 50800 w 1682750"/>
              <a:gd name="connsiteY85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08050 w 1682750"/>
              <a:gd name="connsiteY4" fmla="*/ 1270000 h 1771650"/>
              <a:gd name="connsiteX5" fmla="*/ 933450 w 1682750"/>
              <a:gd name="connsiteY5" fmla="*/ 1314450 h 1771650"/>
              <a:gd name="connsiteX6" fmla="*/ 946150 w 1682750"/>
              <a:gd name="connsiteY6" fmla="*/ 1346200 h 1771650"/>
              <a:gd name="connsiteX7" fmla="*/ 958850 w 1682750"/>
              <a:gd name="connsiteY7" fmla="*/ 1365250 h 1771650"/>
              <a:gd name="connsiteX8" fmla="*/ 1022350 w 1682750"/>
              <a:gd name="connsiteY8" fmla="*/ 1466850 h 1771650"/>
              <a:gd name="connsiteX9" fmla="*/ 1079500 w 1682750"/>
              <a:gd name="connsiteY9" fmla="*/ 1555750 h 1771650"/>
              <a:gd name="connsiteX10" fmla="*/ 1104900 w 1682750"/>
              <a:gd name="connsiteY10" fmla="*/ 1600200 h 1771650"/>
              <a:gd name="connsiteX11" fmla="*/ 1123950 w 1682750"/>
              <a:gd name="connsiteY11" fmla="*/ 1625600 h 1771650"/>
              <a:gd name="connsiteX12" fmla="*/ 1136650 w 1682750"/>
              <a:gd name="connsiteY12" fmla="*/ 1657350 h 1771650"/>
              <a:gd name="connsiteX13" fmla="*/ 1162050 w 1682750"/>
              <a:gd name="connsiteY13" fmla="*/ 1701800 h 1771650"/>
              <a:gd name="connsiteX14" fmla="*/ 1187450 w 1682750"/>
              <a:gd name="connsiteY14" fmla="*/ 1739900 h 1771650"/>
              <a:gd name="connsiteX15" fmla="*/ 1219200 w 1682750"/>
              <a:gd name="connsiteY15" fmla="*/ 1771650 h 1771650"/>
              <a:gd name="connsiteX16" fmla="*/ 1257300 w 1682750"/>
              <a:gd name="connsiteY16" fmla="*/ 1739900 h 1771650"/>
              <a:gd name="connsiteX17" fmla="*/ 1263650 w 1682750"/>
              <a:gd name="connsiteY17" fmla="*/ 1714500 h 1771650"/>
              <a:gd name="connsiteX18" fmla="*/ 1320800 w 1682750"/>
              <a:gd name="connsiteY18" fmla="*/ 1695450 h 1771650"/>
              <a:gd name="connsiteX19" fmla="*/ 1339850 w 1682750"/>
              <a:gd name="connsiteY19" fmla="*/ 1682750 h 1771650"/>
              <a:gd name="connsiteX20" fmla="*/ 1384300 w 1682750"/>
              <a:gd name="connsiteY20" fmla="*/ 1670050 h 1771650"/>
              <a:gd name="connsiteX21" fmla="*/ 1416050 w 1682750"/>
              <a:gd name="connsiteY21" fmla="*/ 1625600 h 1771650"/>
              <a:gd name="connsiteX22" fmla="*/ 1441450 w 1682750"/>
              <a:gd name="connsiteY22" fmla="*/ 1587500 h 1771650"/>
              <a:gd name="connsiteX23" fmla="*/ 1454150 w 1682750"/>
              <a:gd name="connsiteY23" fmla="*/ 1555750 h 1771650"/>
              <a:gd name="connsiteX24" fmla="*/ 1498600 w 1682750"/>
              <a:gd name="connsiteY24" fmla="*/ 1511300 h 1771650"/>
              <a:gd name="connsiteX25" fmla="*/ 1524000 w 1682750"/>
              <a:gd name="connsiteY25" fmla="*/ 1479550 h 1771650"/>
              <a:gd name="connsiteX26" fmla="*/ 1543050 w 1682750"/>
              <a:gd name="connsiteY26" fmla="*/ 1447800 h 1771650"/>
              <a:gd name="connsiteX27" fmla="*/ 1562100 w 1682750"/>
              <a:gd name="connsiteY27" fmla="*/ 1428750 h 1771650"/>
              <a:gd name="connsiteX28" fmla="*/ 1581150 w 1682750"/>
              <a:gd name="connsiteY28" fmla="*/ 1390650 h 1771650"/>
              <a:gd name="connsiteX29" fmla="*/ 1587500 w 1682750"/>
              <a:gd name="connsiteY29" fmla="*/ 1371600 h 1771650"/>
              <a:gd name="connsiteX30" fmla="*/ 1612900 w 1682750"/>
              <a:gd name="connsiteY30" fmla="*/ 1327150 h 1771650"/>
              <a:gd name="connsiteX31" fmla="*/ 1631950 w 1682750"/>
              <a:gd name="connsiteY31" fmla="*/ 1282700 h 1771650"/>
              <a:gd name="connsiteX32" fmla="*/ 1651000 w 1682750"/>
              <a:gd name="connsiteY32" fmla="*/ 1225550 h 1771650"/>
              <a:gd name="connsiteX33" fmla="*/ 1663700 w 1682750"/>
              <a:gd name="connsiteY33" fmla="*/ 1174750 h 1771650"/>
              <a:gd name="connsiteX34" fmla="*/ 1670050 w 1682750"/>
              <a:gd name="connsiteY34" fmla="*/ 1155700 h 1771650"/>
              <a:gd name="connsiteX35" fmla="*/ 1682750 w 1682750"/>
              <a:gd name="connsiteY35" fmla="*/ 1066800 h 1771650"/>
              <a:gd name="connsiteX36" fmla="*/ 1676400 w 1682750"/>
              <a:gd name="connsiteY36" fmla="*/ 895350 h 1771650"/>
              <a:gd name="connsiteX37" fmla="*/ 1657350 w 1682750"/>
              <a:gd name="connsiteY37" fmla="*/ 869950 h 1771650"/>
              <a:gd name="connsiteX38" fmla="*/ 1644650 w 1682750"/>
              <a:gd name="connsiteY38" fmla="*/ 838200 h 1771650"/>
              <a:gd name="connsiteX39" fmla="*/ 1638300 w 1682750"/>
              <a:gd name="connsiteY39" fmla="*/ 812800 h 1771650"/>
              <a:gd name="connsiteX40" fmla="*/ 1619250 w 1682750"/>
              <a:gd name="connsiteY40" fmla="*/ 749300 h 1771650"/>
              <a:gd name="connsiteX41" fmla="*/ 1593850 w 1682750"/>
              <a:gd name="connsiteY41" fmla="*/ 736600 h 1771650"/>
              <a:gd name="connsiteX42" fmla="*/ 1549400 w 1682750"/>
              <a:gd name="connsiteY42" fmla="*/ 673100 h 1771650"/>
              <a:gd name="connsiteX43" fmla="*/ 1536700 w 1682750"/>
              <a:gd name="connsiteY43" fmla="*/ 654050 h 1771650"/>
              <a:gd name="connsiteX44" fmla="*/ 1530350 w 1682750"/>
              <a:gd name="connsiteY44" fmla="*/ 635000 h 1771650"/>
              <a:gd name="connsiteX45" fmla="*/ 1492250 w 1682750"/>
              <a:gd name="connsiteY45" fmla="*/ 622300 h 1771650"/>
              <a:gd name="connsiteX46" fmla="*/ 1473200 w 1682750"/>
              <a:gd name="connsiteY46" fmla="*/ 603250 h 1771650"/>
              <a:gd name="connsiteX47" fmla="*/ 1460500 w 1682750"/>
              <a:gd name="connsiteY47" fmla="*/ 584200 h 1771650"/>
              <a:gd name="connsiteX48" fmla="*/ 1441450 w 1682750"/>
              <a:gd name="connsiteY48" fmla="*/ 590550 h 1771650"/>
              <a:gd name="connsiteX49" fmla="*/ 1339850 w 1682750"/>
              <a:gd name="connsiteY49" fmla="*/ 501650 h 1771650"/>
              <a:gd name="connsiteX50" fmla="*/ 1320800 w 1682750"/>
              <a:gd name="connsiteY50" fmla="*/ 495300 h 1771650"/>
              <a:gd name="connsiteX51" fmla="*/ 1270000 w 1682750"/>
              <a:gd name="connsiteY51" fmla="*/ 457200 h 1771650"/>
              <a:gd name="connsiteX52" fmla="*/ 1231900 w 1682750"/>
              <a:gd name="connsiteY52" fmla="*/ 425450 h 1771650"/>
              <a:gd name="connsiteX53" fmla="*/ 1212850 w 1682750"/>
              <a:gd name="connsiteY53" fmla="*/ 419100 h 1771650"/>
              <a:gd name="connsiteX54" fmla="*/ 1149350 w 1682750"/>
              <a:gd name="connsiteY54" fmla="*/ 393700 h 1771650"/>
              <a:gd name="connsiteX55" fmla="*/ 1085850 w 1682750"/>
              <a:gd name="connsiteY55" fmla="*/ 342900 h 1771650"/>
              <a:gd name="connsiteX56" fmla="*/ 1060450 w 1682750"/>
              <a:gd name="connsiteY56" fmla="*/ 330200 h 1771650"/>
              <a:gd name="connsiteX57" fmla="*/ 1041400 w 1682750"/>
              <a:gd name="connsiteY57" fmla="*/ 311150 h 1771650"/>
              <a:gd name="connsiteX58" fmla="*/ 1022350 w 1682750"/>
              <a:gd name="connsiteY58" fmla="*/ 304800 h 1771650"/>
              <a:gd name="connsiteX59" fmla="*/ 952500 w 1682750"/>
              <a:gd name="connsiteY59" fmla="*/ 260350 h 1771650"/>
              <a:gd name="connsiteX60" fmla="*/ 914400 w 1682750"/>
              <a:gd name="connsiteY60" fmla="*/ 241300 h 1771650"/>
              <a:gd name="connsiteX61" fmla="*/ 882650 w 1682750"/>
              <a:gd name="connsiteY61" fmla="*/ 228600 h 1771650"/>
              <a:gd name="connsiteX62" fmla="*/ 857250 w 1682750"/>
              <a:gd name="connsiteY62" fmla="*/ 215900 h 1771650"/>
              <a:gd name="connsiteX63" fmla="*/ 838200 w 1682750"/>
              <a:gd name="connsiteY63" fmla="*/ 190500 h 1771650"/>
              <a:gd name="connsiteX64" fmla="*/ 800100 w 1682750"/>
              <a:gd name="connsiteY64" fmla="*/ 171450 h 1771650"/>
              <a:gd name="connsiteX65" fmla="*/ 768350 w 1682750"/>
              <a:gd name="connsiteY65" fmla="*/ 152400 h 1771650"/>
              <a:gd name="connsiteX66" fmla="*/ 730250 w 1682750"/>
              <a:gd name="connsiteY66" fmla="*/ 127000 h 1771650"/>
              <a:gd name="connsiteX67" fmla="*/ 673100 w 1682750"/>
              <a:gd name="connsiteY67" fmla="*/ 95250 h 1771650"/>
              <a:gd name="connsiteX68" fmla="*/ 654050 w 1682750"/>
              <a:gd name="connsiteY68" fmla="*/ 82550 h 1771650"/>
              <a:gd name="connsiteX69" fmla="*/ 628650 w 1682750"/>
              <a:gd name="connsiteY69" fmla="*/ 63500 h 1771650"/>
              <a:gd name="connsiteX70" fmla="*/ 584200 w 1682750"/>
              <a:gd name="connsiteY70" fmla="*/ 57150 h 1771650"/>
              <a:gd name="connsiteX71" fmla="*/ 565150 w 1682750"/>
              <a:gd name="connsiteY71" fmla="*/ 50800 h 1771650"/>
              <a:gd name="connsiteX72" fmla="*/ 533400 w 1682750"/>
              <a:gd name="connsiteY72" fmla="*/ 44450 h 1771650"/>
              <a:gd name="connsiteX73" fmla="*/ 476250 w 1682750"/>
              <a:gd name="connsiteY73" fmla="*/ 25400 h 1771650"/>
              <a:gd name="connsiteX74" fmla="*/ 438150 w 1682750"/>
              <a:gd name="connsiteY74" fmla="*/ 19050 h 1771650"/>
              <a:gd name="connsiteX75" fmla="*/ 400050 w 1682750"/>
              <a:gd name="connsiteY75" fmla="*/ 6350 h 1771650"/>
              <a:gd name="connsiteX76" fmla="*/ 381000 w 1682750"/>
              <a:gd name="connsiteY76" fmla="*/ 0 h 1771650"/>
              <a:gd name="connsiteX77" fmla="*/ 203200 w 1682750"/>
              <a:gd name="connsiteY77" fmla="*/ 12700 h 1771650"/>
              <a:gd name="connsiteX78" fmla="*/ 127000 w 1682750"/>
              <a:gd name="connsiteY78" fmla="*/ 44450 h 1771650"/>
              <a:gd name="connsiteX79" fmla="*/ 76200 w 1682750"/>
              <a:gd name="connsiteY79" fmla="*/ 63500 h 1771650"/>
              <a:gd name="connsiteX80" fmla="*/ 38100 w 1682750"/>
              <a:gd name="connsiteY80" fmla="*/ 88900 h 1771650"/>
              <a:gd name="connsiteX81" fmla="*/ 19050 w 1682750"/>
              <a:gd name="connsiteY81" fmla="*/ 152400 h 1771650"/>
              <a:gd name="connsiteX82" fmla="*/ 0 w 1682750"/>
              <a:gd name="connsiteY82" fmla="*/ 196850 h 1771650"/>
              <a:gd name="connsiteX83" fmla="*/ 19050 w 1682750"/>
              <a:gd name="connsiteY83" fmla="*/ 222250 h 1771650"/>
              <a:gd name="connsiteX84" fmla="*/ 50800 w 1682750"/>
              <a:gd name="connsiteY84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08050 w 1682750"/>
              <a:gd name="connsiteY4" fmla="*/ 1270000 h 1771650"/>
              <a:gd name="connsiteX5" fmla="*/ 933450 w 1682750"/>
              <a:gd name="connsiteY5" fmla="*/ 1314450 h 1771650"/>
              <a:gd name="connsiteX6" fmla="*/ 958850 w 1682750"/>
              <a:gd name="connsiteY6" fmla="*/ 1365250 h 1771650"/>
              <a:gd name="connsiteX7" fmla="*/ 1022350 w 1682750"/>
              <a:gd name="connsiteY7" fmla="*/ 1466850 h 1771650"/>
              <a:gd name="connsiteX8" fmla="*/ 1079500 w 1682750"/>
              <a:gd name="connsiteY8" fmla="*/ 1555750 h 1771650"/>
              <a:gd name="connsiteX9" fmla="*/ 1104900 w 1682750"/>
              <a:gd name="connsiteY9" fmla="*/ 1600200 h 1771650"/>
              <a:gd name="connsiteX10" fmla="*/ 1123950 w 1682750"/>
              <a:gd name="connsiteY10" fmla="*/ 1625600 h 1771650"/>
              <a:gd name="connsiteX11" fmla="*/ 1136650 w 1682750"/>
              <a:gd name="connsiteY11" fmla="*/ 1657350 h 1771650"/>
              <a:gd name="connsiteX12" fmla="*/ 1162050 w 1682750"/>
              <a:gd name="connsiteY12" fmla="*/ 1701800 h 1771650"/>
              <a:gd name="connsiteX13" fmla="*/ 1187450 w 1682750"/>
              <a:gd name="connsiteY13" fmla="*/ 1739900 h 1771650"/>
              <a:gd name="connsiteX14" fmla="*/ 1219200 w 1682750"/>
              <a:gd name="connsiteY14" fmla="*/ 1771650 h 1771650"/>
              <a:gd name="connsiteX15" fmla="*/ 1257300 w 1682750"/>
              <a:gd name="connsiteY15" fmla="*/ 1739900 h 1771650"/>
              <a:gd name="connsiteX16" fmla="*/ 1263650 w 1682750"/>
              <a:gd name="connsiteY16" fmla="*/ 1714500 h 1771650"/>
              <a:gd name="connsiteX17" fmla="*/ 1320800 w 1682750"/>
              <a:gd name="connsiteY17" fmla="*/ 1695450 h 1771650"/>
              <a:gd name="connsiteX18" fmla="*/ 1339850 w 1682750"/>
              <a:gd name="connsiteY18" fmla="*/ 1682750 h 1771650"/>
              <a:gd name="connsiteX19" fmla="*/ 1384300 w 1682750"/>
              <a:gd name="connsiteY19" fmla="*/ 1670050 h 1771650"/>
              <a:gd name="connsiteX20" fmla="*/ 1416050 w 1682750"/>
              <a:gd name="connsiteY20" fmla="*/ 1625600 h 1771650"/>
              <a:gd name="connsiteX21" fmla="*/ 1441450 w 1682750"/>
              <a:gd name="connsiteY21" fmla="*/ 1587500 h 1771650"/>
              <a:gd name="connsiteX22" fmla="*/ 1454150 w 1682750"/>
              <a:gd name="connsiteY22" fmla="*/ 1555750 h 1771650"/>
              <a:gd name="connsiteX23" fmla="*/ 1498600 w 1682750"/>
              <a:gd name="connsiteY23" fmla="*/ 1511300 h 1771650"/>
              <a:gd name="connsiteX24" fmla="*/ 1524000 w 1682750"/>
              <a:gd name="connsiteY24" fmla="*/ 1479550 h 1771650"/>
              <a:gd name="connsiteX25" fmla="*/ 1543050 w 1682750"/>
              <a:gd name="connsiteY25" fmla="*/ 1447800 h 1771650"/>
              <a:gd name="connsiteX26" fmla="*/ 1562100 w 1682750"/>
              <a:gd name="connsiteY26" fmla="*/ 1428750 h 1771650"/>
              <a:gd name="connsiteX27" fmla="*/ 1581150 w 1682750"/>
              <a:gd name="connsiteY27" fmla="*/ 1390650 h 1771650"/>
              <a:gd name="connsiteX28" fmla="*/ 1587500 w 1682750"/>
              <a:gd name="connsiteY28" fmla="*/ 1371600 h 1771650"/>
              <a:gd name="connsiteX29" fmla="*/ 1612900 w 1682750"/>
              <a:gd name="connsiteY29" fmla="*/ 1327150 h 1771650"/>
              <a:gd name="connsiteX30" fmla="*/ 1631950 w 1682750"/>
              <a:gd name="connsiteY30" fmla="*/ 1282700 h 1771650"/>
              <a:gd name="connsiteX31" fmla="*/ 1651000 w 1682750"/>
              <a:gd name="connsiteY31" fmla="*/ 1225550 h 1771650"/>
              <a:gd name="connsiteX32" fmla="*/ 1663700 w 1682750"/>
              <a:gd name="connsiteY32" fmla="*/ 1174750 h 1771650"/>
              <a:gd name="connsiteX33" fmla="*/ 1670050 w 1682750"/>
              <a:gd name="connsiteY33" fmla="*/ 1155700 h 1771650"/>
              <a:gd name="connsiteX34" fmla="*/ 1682750 w 1682750"/>
              <a:gd name="connsiteY34" fmla="*/ 1066800 h 1771650"/>
              <a:gd name="connsiteX35" fmla="*/ 1676400 w 1682750"/>
              <a:gd name="connsiteY35" fmla="*/ 895350 h 1771650"/>
              <a:gd name="connsiteX36" fmla="*/ 1657350 w 1682750"/>
              <a:gd name="connsiteY36" fmla="*/ 869950 h 1771650"/>
              <a:gd name="connsiteX37" fmla="*/ 1644650 w 1682750"/>
              <a:gd name="connsiteY37" fmla="*/ 838200 h 1771650"/>
              <a:gd name="connsiteX38" fmla="*/ 1638300 w 1682750"/>
              <a:gd name="connsiteY38" fmla="*/ 812800 h 1771650"/>
              <a:gd name="connsiteX39" fmla="*/ 1619250 w 1682750"/>
              <a:gd name="connsiteY39" fmla="*/ 749300 h 1771650"/>
              <a:gd name="connsiteX40" fmla="*/ 1593850 w 1682750"/>
              <a:gd name="connsiteY40" fmla="*/ 736600 h 1771650"/>
              <a:gd name="connsiteX41" fmla="*/ 1549400 w 1682750"/>
              <a:gd name="connsiteY41" fmla="*/ 673100 h 1771650"/>
              <a:gd name="connsiteX42" fmla="*/ 1536700 w 1682750"/>
              <a:gd name="connsiteY42" fmla="*/ 654050 h 1771650"/>
              <a:gd name="connsiteX43" fmla="*/ 1530350 w 1682750"/>
              <a:gd name="connsiteY43" fmla="*/ 635000 h 1771650"/>
              <a:gd name="connsiteX44" fmla="*/ 1492250 w 1682750"/>
              <a:gd name="connsiteY44" fmla="*/ 622300 h 1771650"/>
              <a:gd name="connsiteX45" fmla="*/ 1473200 w 1682750"/>
              <a:gd name="connsiteY45" fmla="*/ 603250 h 1771650"/>
              <a:gd name="connsiteX46" fmla="*/ 1460500 w 1682750"/>
              <a:gd name="connsiteY46" fmla="*/ 584200 h 1771650"/>
              <a:gd name="connsiteX47" fmla="*/ 1441450 w 1682750"/>
              <a:gd name="connsiteY47" fmla="*/ 590550 h 1771650"/>
              <a:gd name="connsiteX48" fmla="*/ 1339850 w 1682750"/>
              <a:gd name="connsiteY48" fmla="*/ 501650 h 1771650"/>
              <a:gd name="connsiteX49" fmla="*/ 1320800 w 1682750"/>
              <a:gd name="connsiteY49" fmla="*/ 495300 h 1771650"/>
              <a:gd name="connsiteX50" fmla="*/ 1270000 w 1682750"/>
              <a:gd name="connsiteY50" fmla="*/ 457200 h 1771650"/>
              <a:gd name="connsiteX51" fmla="*/ 1231900 w 1682750"/>
              <a:gd name="connsiteY51" fmla="*/ 425450 h 1771650"/>
              <a:gd name="connsiteX52" fmla="*/ 1212850 w 1682750"/>
              <a:gd name="connsiteY52" fmla="*/ 419100 h 1771650"/>
              <a:gd name="connsiteX53" fmla="*/ 1149350 w 1682750"/>
              <a:gd name="connsiteY53" fmla="*/ 393700 h 1771650"/>
              <a:gd name="connsiteX54" fmla="*/ 1085850 w 1682750"/>
              <a:gd name="connsiteY54" fmla="*/ 342900 h 1771650"/>
              <a:gd name="connsiteX55" fmla="*/ 1060450 w 1682750"/>
              <a:gd name="connsiteY55" fmla="*/ 330200 h 1771650"/>
              <a:gd name="connsiteX56" fmla="*/ 1041400 w 1682750"/>
              <a:gd name="connsiteY56" fmla="*/ 311150 h 1771650"/>
              <a:gd name="connsiteX57" fmla="*/ 1022350 w 1682750"/>
              <a:gd name="connsiteY57" fmla="*/ 304800 h 1771650"/>
              <a:gd name="connsiteX58" fmla="*/ 952500 w 1682750"/>
              <a:gd name="connsiteY58" fmla="*/ 260350 h 1771650"/>
              <a:gd name="connsiteX59" fmla="*/ 914400 w 1682750"/>
              <a:gd name="connsiteY59" fmla="*/ 241300 h 1771650"/>
              <a:gd name="connsiteX60" fmla="*/ 882650 w 1682750"/>
              <a:gd name="connsiteY60" fmla="*/ 228600 h 1771650"/>
              <a:gd name="connsiteX61" fmla="*/ 857250 w 1682750"/>
              <a:gd name="connsiteY61" fmla="*/ 215900 h 1771650"/>
              <a:gd name="connsiteX62" fmla="*/ 838200 w 1682750"/>
              <a:gd name="connsiteY62" fmla="*/ 190500 h 1771650"/>
              <a:gd name="connsiteX63" fmla="*/ 800100 w 1682750"/>
              <a:gd name="connsiteY63" fmla="*/ 171450 h 1771650"/>
              <a:gd name="connsiteX64" fmla="*/ 768350 w 1682750"/>
              <a:gd name="connsiteY64" fmla="*/ 152400 h 1771650"/>
              <a:gd name="connsiteX65" fmla="*/ 730250 w 1682750"/>
              <a:gd name="connsiteY65" fmla="*/ 127000 h 1771650"/>
              <a:gd name="connsiteX66" fmla="*/ 673100 w 1682750"/>
              <a:gd name="connsiteY66" fmla="*/ 95250 h 1771650"/>
              <a:gd name="connsiteX67" fmla="*/ 654050 w 1682750"/>
              <a:gd name="connsiteY67" fmla="*/ 82550 h 1771650"/>
              <a:gd name="connsiteX68" fmla="*/ 628650 w 1682750"/>
              <a:gd name="connsiteY68" fmla="*/ 63500 h 1771650"/>
              <a:gd name="connsiteX69" fmla="*/ 584200 w 1682750"/>
              <a:gd name="connsiteY69" fmla="*/ 57150 h 1771650"/>
              <a:gd name="connsiteX70" fmla="*/ 565150 w 1682750"/>
              <a:gd name="connsiteY70" fmla="*/ 50800 h 1771650"/>
              <a:gd name="connsiteX71" fmla="*/ 533400 w 1682750"/>
              <a:gd name="connsiteY71" fmla="*/ 44450 h 1771650"/>
              <a:gd name="connsiteX72" fmla="*/ 476250 w 1682750"/>
              <a:gd name="connsiteY72" fmla="*/ 25400 h 1771650"/>
              <a:gd name="connsiteX73" fmla="*/ 438150 w 1682750"/>
              <a:gd name="connsiteY73" fmla="*/ 19050 h 1771650"/>
              <a:gd name="connsiteX74" fmla="*/ 400050 w 1682750"/>
              <a:gd name="connsiteY74" fmla="*/ 6350 h 1771650"/>
              <a:gd name="connsiteX75" fmla="*/ 381000 w 1682750"/>
              <a:gd name="connsiteY75" fmla="*/ 0 h 1771650"/>
              <a:gd name="connsiteX76" fmla="*/ 203200 w 1682750"/>
              <a:gd name="connsiteY76" fmla="*/ 12700 h 1771650"/>
              <a:gd name="connsiteX77" fmla="*/ 127000 w 1682750"/>
              <a:gd name="connsiteY77" fmla="*/ 44450 h 1771650"/>
              <a:gd name="connsiteX78" fmla="*/ 76200 w 1682750"/>
              <a:gd name="connsiteY78" fmla="*/ 63500 h 1771650"/>
              <a:gd name="connsiteX79" fmla="*/ 38100 w 1682750"/>
              <a:gd name="connsiteY79" fmla="*/ 88900 h 1771650"/>
              <a:gd name="connsiteX80" fmla="*/ 19050 w 1682750"/>
              <a:gd name="connsiteY80" fmla="*/ 152400 h 1771650"/>
              <a:gd name="connsiteX81" fmla="*/ 0 w 1682750"/>
              <a:gd name="connsiteY81" fmla="*/ 196850 h 1771650"/>
              <a:gd name="connsiteX82" fmla="*/ 19050 w 1682750"/>
              <a:gd name="connsiteY82" fmla="*/ 222250 h 1771650"/>
              <a:gd name="connsiteX83" fmla="*/ 50800 w 1682750"/>
              <a:gd name="connsiteY83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08050 w 1682750"/>
              <a:gd name="connsiteY4" fmla="*/ 1270000 h 1771650"/>
              <a:gd name="connsiteX5" fmla="*/ 933450 w 1682750"/>
              <a:gd name="connsiteY5" fmla="*/ 1314450 h 1771650"/>
              <a:gd name="connsiteX6" fmla="*/ 958850 w 1682750"/>
              <a:gd name="connsiteY6" fmla="*/ 1365250 h 1771650"/>
              <a:gd name="connsiteX7" fmla="*/ 1022350 w 1682750"/>
              <a:gd name="connsiteY7" fmla="*/ 1466850 h 1771650"/>
              <a:gd name="connsiteX8" fmla="*/ 1079500 w 1682750"/>
              <a:gd name="connsiteY8" fmla="*/ 1555750 h 1771650"/>
              <a:gd name="connsiteX9" fmla="*/ 1104900 w 1682750"/>
              <a:gd name="connsiteY9" fmla="*/ 1600200 h 1771650"/>
              <a:gd name="connsiteX10" fmla="*/ 1136650 w 1682750"/>
              <a:gd name="connsiteY10" fmla="*/ 1657350 h 1771650"/>
              <a:gd name="connsiteX11" fmla="*/ 1162050 w 1682750"/>
              <a:gd name="connsiteY11" fmla="*/ 1701800 h 1771650"/>
              <a:gd name="connsiteX12" fmla="*/ 1187450 w 1682750"/>
              <a:gd name="connsiteY12" fmla="*/ 1739900 h 1771650"/>
              <a:gd name="connsiteX13" fmla="*/ 1219200 w 1682750"/>
              <a:gd name="connsiteY13" fmla="*/ 1771650 h 1771650"/>
              <a:gd name="connsiteX14" fmla="*/ 1257300 w 1682750"/>
              <a:gd name="connsiteY14" fmla="*/ 1739900 h 1771650"/>
              <a:gd name="connsiteX15" fmla="*/ 1263650 w 1682750"/>
              <a:gd name="connsiteY15" fmla="*/ 1714500 h 1771650"/>
              <a:gd name="connsiteX16" fmla="*/ 1320800 w 1682750"/>
              <a:gd name="connsiteY16" fmla="*/ 1695450 h 1771650"/>
              <a:gd name="connsiteX17" fmla="*/ 1339850 w 1682750"/>
              <a:gd name="connsiteY17" fmla="*/ 1682750 h 1771650"/>
              <a:gd name="connsiteX18" fmla="*/ 1384300 w 1682750"/>
              <a:gd name="connsiteY18" fmla="*/ 1670050 h 1771650"/>
              <a:gd name="connsiteX19" fmla="*/ 1416050 w 1682750"/>
              <a:gd name="connsiteY19" fmla="*/ 1625600 h 1771650"/>
              <a:gd name="connsiteX20" fmla="*/ 1441450 w 1682750"/>
              <a:gd name="connsiteY20" fmla="*/ 1587500 h 1771650"/>
              <a:gd name="connsiteX21" fmla="*/ 1454150 w 1682750"/>
              <a:gd name="connsiteY21" fmla="*/ 1555750 h 1771650"/>
              <a:gd name="connsiteX22" fmla="*/ 1498600 w 1682750"/>
              <a:gd name="connsiteY22" fmla="*/ 1511300 h 1771650"/>
              <a:gd name="connsiteX23" fmla="*/ 1524000 w 1682750"/>
              <a:gd name="connsiteY23" fmla="*/ 1479550 h 1771650"/>
              <a:gd name="connsiteX24" fmla="*/ 1543050 w 1682750"/>
              <a:gd name="connsiteY24" fmla="*/ 1447800 h 1771650"/>
              <a:gd name="connsiteX25" fmla="*/ 1562100 w 1682750"/>
              <a:gd name="connsiteY25" fmla="*/ 1428750 h 1771650"/>
              <a:gd name="connsiteX26" fmla="*/ 1581150 w 1682750"/>
              <a:gd name="connsiteY26" fmla="*/ 1390650 h 1771650"/>
              <a:gd name="connsiteX27" fmla="*/ 1587500 w 1682750"/>
              <a:gd name="connsiteY27" fmla="*/ 1371600 h 1771650"/>
              <a:gd name="connsiteX28" fmla="*/ 1612900 w 1682750"/>
              <a:gd name="connsiteY28" fmla="*/ 1327150 h 1771650"/>
              <a:gd name="connsiteX29" fmla="*/ 1631950 w 1682750"/>
              <a:gd name="connsiteY29" fmla="*/ 1282700 h 1771650"/>
              <a:gd name="connsiteX30" fmla="*/ 1651000 w 1682750"/>
              <a:gd name="connsiteY30" fmla="*/ 1225550 h 1771650"/>
              <a:gd name="connsiteX31" fmla="*/ 1663700 w 1682750"/>
              <a:gd name="connsiteY31" fmla="*/ 1174750 h 1771650"/>
              <a:gd name="connsiteX32" fmla="*/ 1670050 w 1682750"/>
              <a:gd name="connsiteY32" fmla="*/ 1155700 h 1771650"/>
              <a:gd name="connsiteX33" fmla="*/ 1682750 w 1682750"/>
              <a:gd name="connsiteY33" fmla="*/ 1066800 h 1771650"/>
              <a:gd name="connsiteX34" fmla="*/ 1676400 w 1682750"/>
              <a:gd name="connsiteY34" fmla="*/ 895350 h 1771650"/>
              <a:gd name="connsiteX35" fmla="*/ 1657350 w 1682750"/>
              <a:gd name="connsiteY35" fmla="*/ 869950 h 1771650"/>
              <a:gd name="connsiteX36" fmla="*/ 1644650 w 1682750"/>
              <a:gd name="connsiteY36" fmla="*/ 838200 h 1771650"/>
              <a:gd name="connsiteX37" fmla="*/ 1638300 w 1682750"/>
              <a:gd name="connsiteY37" fmla="*/ 812800 h 1771650"/>
              <a:gd name="connsiteX38" fmla="*/ 1619250 w 1682750"/>
              <a:gd name="connsiteY38" fmla="*/ 749300 h 1771650"/>
              <a:gd name="connsiteX39" fmla="*/ 1593850 w 1682750"/>
              <a:gd name="connsiteY39" fmla="*/ 736600 h 1771650"/>
              <a:gd name="connsiteX40" fmla="*/ 1549400 w 1682750"/>
              <a:gd name="connsiteY40" fmla="*/ 673100 h 1771650"/>
              <a:gd name="connsiteX41" fmla="*/ 1536700 w 1682750"/>
              <a:gd name="connsiteY41" fmla="*/ 654050 h 1771650"/>
              <a:gd name="connsiteX42" fmla="*/ 1530350 w 1682750"/>
              <a:gd name="connsiteY42" fmla="*/ 635000 h 1771650"/>
              <a:gd name="connsiteX43" fmla="*/ 1492250 w 1682750"/>
              <a:gd name="connsiteY43" fmla="*/ 622300 h 1771650"/>
              <a:gd name="connsiteX44" fmla="*/ 1473200 w 1682750"/>
              <a:gd name="connsiteY44" fmla="*/ 603250 h 1771650"/>
              <a:gd name="connsiteX45" fmla="*/ 1460500 w 1682750"/>
              <a:gd name="connsiteY45" fmla="*/ 584200 h 1771650"/>
              <a:gd name="connsiteX46" fmla="*/ 1441450 w 1682750"/>
              <a:gd name="connsiteY46" fmla="*/ 590550 h 1771650"/>
              <a:gd name="connsiteX47" fmla="*/ 1339850 w 1682750"/>
              <a:gd name="connsiteY47" fmla="*/ 501650 h 1771650"/>
              <a:gd name="connsiteX48" fmla="*/ 1320800 w 1682750"/>
              <a:gd name="connsiteY48" fmla="*/ 495300 h 1771650"/>
              <a:gd name="connsiteX49" fmla="*/ 1270000 w 1682750"/>
              <a:gd name="connsiteY49" fmla="*/ 457200 h 1771650"/>
              <a:gd name="connsiteX50" fmla="*/ 1231900 w 1682750"/>
              <a:gd name="connsiteY50" fmla="*/ 425450 h 1771650"/>
              <a:gd name="connsiteX51" fmla="*/ 1212850 w 1682750"/>
              <a:gd name="connsiteY51" fmla="*/ 419100 h 1771650"/>
              <a:gd name="connsiteX52" fmla="*/ 1149350 w 1682750"/>
              <a:gd name="connsiteY52" fmla="*/ 393700 h 1771650"/>
              <a:gd name="connsiteX53" fmla="*/ 1085850 w 1682750"/>
              <a:gd name="connsiteY53" fmla="*/ 342900 h 1771650"/>
              <a:gd name="connsiteX54" fmla="*/ 1060450 w 1682750"/>
              <a:gd name="connsiteY54" fmla="*/ 330200 h 1771650"/>
              <a:gd name="connsiteX55" fmla="*/ 1041400 w 1682750"/>
              <a:gd name="connsiteY55" fmla="*/ 311150 h 1771650"/>
              <a:gd name="connsiteX56" fmla="*/ 1022350 w 1682750"/>
              <a:gd name="connsiteY56" fmla="*/ 304800 h 1771650"/>
              <a:gd name="connsiteX57" fmla="*/ 952500 w 1682750"/>
              <a:gd name="connsiteY57" fmla="*/ 260350 h 1771650"/>
              <a:gd name="connsiteX58" fmla="*/ 914400 w 1682750"/>
              <a:gd name="connsiteY58" fmla="*/ 241300 h 1771650"/>
              <a:gd name="connsiteX59" fmla="*/ 882650 w 1682750"/>
              <a:gd name="connsiteY59" fmla="*/ 228600 h 1771650"/>
              <a:gd name="connsiteX60" fmla="*/ 857250 w 1682750"/>
              <a:gd name="connsiteY60" fmla="*/ 215900 h 1771650"/>
              <a:gd name="connsiteX61" fmla="*/ 838200 w 1682750"/>
              <a:gd name="connsiteY61" fmla="*/ 190500 h 1771650"/>
              <a:gd name="connsiteX62" fmla="*/ 800100 w 1682750"/>
              <a:gd name="connsiteY62" fmla="*/ 171450 h 1771650"/>
              <a:gd name="connsiteX63" fmla="*/ 768350 w 1682750"/>
              <a:gd name="connsiteY63" fmla="*/ 152400 h 1771650"/>
              <a:gd name="connsiteX64" fmla="*/ 730250 w 1682750"/>
              <a:gd name="connsiteY64" fmla="*/ 127000 h 1771650"/>
              <a:gd name="connsiteX65" fmla="*/ 673100 w 1682750"/>
              <a:gd name="connsiteY65" fmla="*/ 95250 h 1771650"/>
              <a:gd name="connsiteX66" fmla="*/ 654050 w 1682750"/>
              <a:gd name="connsiteY66" fmla="*/ 82550 h 1771650"/>
              <a:gd name="connsiteX67" fmla="*/ 628650 w 1682750"/>
              <a:gd name="connsiteY67" fmla="*/ 63500 h 1771650"/>
              <a:gd name="connsiteX68" fmla="*/ 584200 w 1682750"/>
              <a:gd name="connsiteY68" fmla="*/ 57150 h 1771650"/>
              <a:gd name="connsiteX69" fmla="*/ 565150 w 1682750"/>
              <a:gd name="connsiteY69" fmla="*/ 50800 h 1771650"/>
              <a:gd name="connsiteX70" fmla="*/ 533400 w 1682750"/>
              <a:gd name="connsiteY70" fmla="*/ 44450 h 1771650"/>
              <a:gd name="connsiteX71" fmla="*/ 476250 w 1682750"/>
              <a:gd name="connsiteY71" fmla="*/ 25400 h 1771650"/>
              <a:gd name="connsiteX72" fmla="*/ 438150 w 1682750"/>
              <a:gd name="connsiteY72" fmla="*/ 19050 h 1771650"/>
              <a:gd name="connsiteX73" fmla="*/ 400050 w 1682750"/>
              <a:gd name="connsiteY73" fmla="*/ 6350 h 1771650"/>
              <a:gd name="connsiteX74" fmla="*/ 381000 w 1682750"/>
              <a:gd name="connsiteY74" fmla="*/ 0 h 1771650"/>
              <a:gd name="connsiteX75" fmla="*/ 203200 w 1682750"/>
              <a:gd name="connsiteY75" fmla="*/ 12700 h 1771650"/>
              <a:gd name="connsiteX76" fmla="*/ 127000 w 1682750"/>
              <a:gd name="connsiteY76" fmla="*/ 44450 h 1771650"/>
              <a:gd name="connsiteX77" fmla="*/ 76200 w 1682750"/>
              <a:gd name="connsiteY77" fmla="*/ 63500 h 1771650"/>
              <a:gd name="connsiteX78" fmla="*/ 38100 w 1682750"/>
              <a:gd name="connsiteY78" fmla="*/ 88900 h 1771650"/>
              <a:gd name="connsiteX79" fmla="*/ 19050 w 1682750"/>
              <a:gd name="connsiteY79" fmla="*/ 152400 h 1771650"/>
              <a:gd name="connsiteX80" fmla="*/ 0 w 1682750"/>
              <a:gd name="connsiteY80" fmla="*/ 196850 h 1771650"/>
              <a:gd name="connsiteX81" fmla="*/ 19050 w 1682750"/>
              <a:gd name="connsiteY81" fmla="*/ 222250 h 1771650"/>
              <a:gd name="connsiteX82" fmla="*/ 50800 w 1682750"/>
              <a:gd name="connsiteY82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08050 w 1682750"/>
              <a:gd name="connsiteY4" fmla="*/ 1270000 h 1771650"/>
              <a:gd name="connsiteX5" fmla="*/ 933450 w 1682750"/>
              <a:gd name="connsiteY5" fmla="*/ 1314450 h 1771650"/>
              <a:gd name="connsiteX6" fmla="*/ 1022350 w 1682750"/>
              <a:gd name="connsiteY6" fmla="*/ 1466850 h 1771650"/>
              <a:gd name="connsiteX7" fmla="*/ 1079500 w 1682750"/>
              <a:gd name="connsiteY7" fmla="*/ 1555750 h 1771650"/>
              <a:gd name="connsiteX8" fmla="*/ 1104900 w 1682750"/>
              <a:gd name="connsiteY8" fmla="*/ 1600200 h 1771650"/>
              <a:gd name="connsiteX9" fmla="*/ 1136650 w 1682750"/>
              <a:gd name="connsiteY9" fmla="*/ 1657350 h 1771650"/>
              <a:gd name="connsiteX10" fmla="*/ 1162050 w 1682750"/>
              <a:gd name="connsiteY10" fmla="*/ 1701800 h 1771650"/>
              <a:gd name="connsiteX11" fmla="*/ 1187450 w 1682750"/>
              <a:gd name="connsiteY11" fmla="*/ 1739900 h 1771650"/>
              <a:gd name="connsiteX12" fmla="*/ 1219200 w 1682750"/>
              <a:gd name="connsiteY12" fmla="*/ 1771650 h 1771650"/>
              <a:gd name="connsiteX13" fmla="*/ 1257300 w 1682750"/>
              <a:gd name="connsiteY13" fmla="*/ 1739900 h 1771650"/>
              <a:gd name="connsiteX14" fmla="*/ 1263650 w 1682750"/>
              <a:gd name="connsiteY14" fmla="*/ 1714500 h 1771650"/>
              <a:gd name="connsiteX15" fmla="*/ 1320800 w 1682750"/>
              <a:gd name="connsiteY15" fmla="*/ 1695450 h 1771650"/>
              <a:gd name="connsiteX16" fmla="*/ 1339850 w 1682750"/>
              <a:gd name="connsiteY16" fmla="*/ 1682750 h 1771650"/>
              <a:gd name="connsiteX17" fmla="*/ 1384300 w 1682750"/>
              <a:gd name="connsiteY17" fmla="*/ 1670050 h 1771650"/>
              <a:gd name="connsiteX18" fmla="*/ 1416050 w 1682750"/>
              <a:gd name="connsiteY18" fmla="*/ 1625600 h 1771650"/>
              <a:gd name="connsiteX19" fmla="*/ 1441450 w 1682750"/>
              <a:gd name="connsiteY19" fmla="*/ 1587500 h 1771650"/>
              <a:gd name="connsiteX20" fmla="*/ 1454150 w 1682750"/>
              <a:gd name="connsiteY20" fmla="*/ 1555750 h 1771650"/>
              <a:gd name="connsiteX21" fmla="*/ 1498600 w 1682750"/>
              <a:gd name="connsiteY21" fmla="*/ 1511300 h 1771650"/>
              <a:gd name="connsiteX22" fmla="*/ 1524000 w 1682750"/>
              <a:gd name="connsiteY22" fmla="*/ 1479550 h 1771650"/>
              <a:gd name="connsiteX23" fmla="*/ 1543050 w 1682750"/>
              <a:gd name="connsiteY23" fmla="*/ 1447800 h 1771650"/>
              <a:gd name="connsiteX24" fmla="*/ 1562100 w 1682750"/>
              <a:gd name="connsiteY24" fmla="*/ 1428750 h 1771650"/>
              <a:gd name="connsiteX25" fmla="*/ 1581150 w 1682750"/>
              <a:gd name="connsiteY25" fmla="*/ 1390650 h 1771650"/>
              <a:gd name="connsiteX26" fmla="*/ 1587500 w 1682750"/>
              <a:gd name="connsiteY26" fmla="*/ 1371600 h 1771650"/>
              <a:gd name="connsiteX27" fmla="*/ 1612900 w 1682750"/>
              <a:gd name="connsiteY27" fmla="*/ 1327150 h 1771650"/>
              <a:gd name="connsiteX28" fmla="*/ 1631950 w 1682750"/>
              <a:gd name="connsiteY28" fmla="*/ 1282700 h 1771650"/>
              <a:gd name="connsiteX29" fmla="*/ 1651000 w 1682750"/>
              <a:gd name="connsiteY29" fmla="*/ 1225550 h 1771650"/>
              <a:gd name="connsiteX30" fmla="*/ 1663700 w 1682750"/>
              <a:gd name="connsiteY30" fmla="*/ 1174750 h 1771650"/>
              <a:gd name="connsiteX31" fmla="*/ 1670050 w 1682750"/>
              <a:gd name="connsiteY31" fmla="*/ 1155700 h 1771650"/>
              <a:gd name="connsiteX32" fmla="*/ 1682750 w 1682750"/>
              <a:gd name="connsiteY32" fmla="*/ 1066800 h 1771650"/>
              <a:gd name="connsiteX33" fmla="*/ 1676400 w 1682750"/>
              <a:gd name="connsiteY33" fmla="*/ 895350 h 1771650"/>
              <a:gd name="connsiteX34" fmla="*/ 1657350 w 1682750"/>
              <a:gd name="connsiteY34" fmla="*/ 869950 h 1771650"/>
              <a:gd name="connsiteX35" fmla="*/ 1644650 w 1682750"/>
              <a:gd name="connsiteY35" fmla="*/ 838200 h 1771650"/>
              <a:gd name="connsiteX36" fmla="*/ 1638300 w 1682750"/>
              <a:gd name="connsiteY36" fmla="*/ 812800 h 1771650"/>
              <a:gd name="connsiteX37" fmla="*/ 1619250 w 1682750"/>
              <a:gd name="connsiteY37" fmla="*/ 749300 h 1771650"/>
              <a:gd name="connsiteX38" fmla="*/ 1593850 w 1682750"/>
              <a:gd name="connsiteY38" fmla="*/ 736600 h 1771650"/>
              <a:gd name="connsiteX39" fmla="*/ 1549400 w 1682750"/>
              <a:gd name="connsiteY39" fmla="*/ 673100 h 1771650"/>
              <a:gd name="connsiteX40" fmla="*/ 1536700 w 1682750"/>
              <a:gd name="connsiteY40" fmla="*/ 654050 h 1771650"/>
              <a:gd name="connsiteX41" fmla="*/ 1530350 w 1682750"/>
              <a:gd name="connsiteY41" fmla="*/ 635000 h 1771650"/>
              <a:gd name="connsiteX42" fmla="*/ 1492250 w 1682750"/>
              <a:gd name="connsiteY42" fmla="*/ 622300 h 1771650"/>
              <a:gd name="connsiteX43" fmla="*/ 1473200 w 1682750"/>
              <a:gd name="connsiteY43" fmla="*/ 603250 h 1771650"/>
              <a:gd name="connsiteX44" fmla="*/ 1460500 w 1682750"/>
              <a:gd name="connsiteY44" fmla="*/ 584200 h 1771650"/>
              <a:gd name="connsiteX45" fmla="*/ 1441450 w 1682750"/>
              <a:gd name="connsiteY45" fmla="*/ 590550 h 1771650"/>
              <a:gd name="connsiteX46" fmla="*/ 1339850 w 1682750"/>
              <a:gd name="connsiteY46" fmla="*/ 501650 h 1771650"/>
              <a:gd name="connsiteX47" fmla="*/ 1320800 w 1682750"/>
              <a:gd name="connsiteY47" fmla="*/ 495300 h 1771650"/>
              <a:gd name="connsiteX48" fmla="*/ 1270000 w 1682750"/>
              <a:gd name="connsiteY48" fmla="*/ 457200 h 1771650"/>
              <a:gd name="connsiteX49" fmla="*/ 1231900 w 1682750"/>
              <a:gd name="connsiteY49" fmla="*/ 425450 h 1771650"/>
              <a:gd name="connsiteX50" fmla="*/ 1212850 w 1682750"/>
              <a:gd name="connsiteY50" fmla="*/ 419100 h 1771650"/>
              <a:gd name="connsiteX51" fmla="*/ 1149350 w 1682750"/>
              <a:gd name="connsiteY51" fmla="*/ 393700 h 1771650"/>
              <a:gd name="connsiteX52" fmla="*/ 1085850 w 1682750"/>
              <a:gd name="connsiteY52" fmla="*/ 342900 h 1771650"/>
              <a:gd name="connsiteX53" fmla="*/ 1060450 w 1682750"/>
              <a:gd name="connsiteY53" fmla="*/ 330200 h 1771650"/>
              <a:gd name="connsiteX54" fmla="*/ 1041400 w 1682750"/>
              <a:gd name="connsiteY54" fmla="*/ 311150 h 1771650"/>
              <a:gd name="connsiteX55" fmla="*/ 1022350 w 1682750"/>
              <a:gd name="connsiteY55" fmla="*/ 304800 h 1771650"/>
              <a:gd name="connsiteX56" fmla="*/ 952500 w 1682750"/>
              <a:gd name="connsiteY56" fmla="*/ 260350 h 1771650"/>
              <a:gd name="connsiteX57" fmla="*/ 914400 w 1682750"/>
              <a:gd name="connsiteY57" fmla="*/ 241300 h 1771650"/>
              <a:gd name="connsiteX58" fmla="*/ 882650 w 1682750"/>
              <a:gd name="connsiteY58" fmla="*/ 228600 h 1771650"/>
              <a:gd name="connsiteX59" fmla="*/ 857250 w 1682750"/>
              <a:gd name="connsiteY59" fmla="*/ 215900 h 1771650"/>
              <a:gd name="connsiteX60" fmla="*/ 838200 w 1682750"/>
              <a:gd name="connsiteY60" fmla="*/ 190500 h 1771650"/>
              <a:gd name="connsiteX61" fmla="*/ 800100 w 1682750"/>
              <a:gd name="connsiteY61" fmla="*/ 171450 h 1771650"/>
              <a:gd name="connsiteX62" fmla="*/ 768350 w 1682750"/>
              <a:gd name="connsiteY62" fmla="*/ 152400 h 1771650"/>
              <a:gd name="connsiteX63" fmla="*/ 730250 w 1682750"/>
              <a:gd name="connsiteY63" fmla="*/ 127000 h 1771650"/>
              <a:gd name="connsiteX64" fmla="*/ 673100 w 1682750"/>
              <a:gd name="connsiteY64" fmla="*/ 95250 h 1771650"/>
              <a:gd name="connsiteX65" fmla="*/ 654050 w 1682750"/>
              <a:gd name="connsiteY65" fmla="*/ 82550 h 1771650"/>
              <a:gd name="connsiteX66" fmla="*/ 628650 w 1682750"/>
              <a:gd name="connsiteY66" fmla="*/ 63500 h 1771650"/>
              <a:gd name="connsiteX67" fmla="*/ 584200 w 1682750"/>
              <a:gd name="connsiteY67" fmla="*/ 57150 h 1771650"/>
              <a:gd name="connsiteX68" fmla="*/ 565150 w 1682750"/>
              <a:gd name="connsiteY68" fmla="*/ 50800 h 1771650"/>
              <a:gd name="connsiteX69" fmla="*/ 533400 w 1682750"/>
              <a:gd name="connsiteY69" fmla="*/ 44450 h 1771650"/>
              <a:gd name="connsiteX70" fmla="*/ 476250 w 1682750"/>
              <a:gd name="connsiteY70" fmla="*/ 25400 h 1771650"/>
              <a:gd name="connsiteX71" fmla="*/ 438150 w 1682750"/>
              <a:gd name="connsiteY71" fmla="*/ 19050 h 1771650"/>
              <a:gd name="connsiteX72" fmla="*/ 400050 w 1682750"/>
              <a:gd name="connsiteY72" fmla="*/ 6350 h 1771650"/>
              <a:gd name="connsiteX73" fmla="*/ 381000 w 1682750"/>
              <a:gd name="connsiteY73" fmla="*/ 0 h 1771650"/>
              <a:gd name="connsiteX74" fmla="*/ 203200 w 1682750"/>
              <a:gd name="connsiteY74" fmla="*/ 12700 h 1771650"/>
              <a:gd name="connsiteX75" fmla="*/ 127000 w 1682750"/>
              <a:gd name="connsiteY75" fmla="*/ 44450 h 1771650"/>
              <a:gd name="connsiteX76" fmla="*/ 76200 w 1682750"/>
              <a:gd name="connsiteY76" fmla="*/ 63500 h 1771650"/>
              <a:gd name="connsiteX77" fmla="*/ 38100 w 1682750"/>
              <a:gd name="connsiteY77" fmla="*/ 88900 h 1771650"/>
              <a:gd name="connsiteX78" fmla="*/ 19050 w 1682750"/>
              <a:gd name="connsiteY78" fmla="*/ 152400 h 1771650"/>
              <a:gd name="connsiteX79" fmla="*/ 0 w 1682750"/>
              <a:gd name="connsiteY79" fmla="*/ 196850 h 1771650"/>
              <a:gd name="connsiteX80" fmla="*/ 19050 w 1682750"/>
              <a:gd name="connsiteY80" fmla="*/ 222250 h 1771650"/>
              <a:gd name="connsiteX81" fmla="*/ 50800 w 1682750"/>
              <a:gd name="connsiteY81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36650 w 1682750"/>
              <a:gd name="connsiteY8" fmla="*/ 1657350 h 1771650"/>
              <a:gd name="connsiteX9" fmla="*/ 1162050 w 1682750"/>
              <a:gd name="connsiteY9" fmla="*/ 1701800 h 1771650"/>
              <a:gd name="connsiteX10" fmla="*/ 1187450 w 1682750"/>
              <a:gd name="connsiteY10" fmla="*/ 1739900 h 1771650"/>
              <a:gd name="connsiteX11" fmla="*/ 1219200 w 1682750"/>
              <a:gd name="connsiteY11" fmla="*/ 1771650 h 1771650"/>
              <a:gd name="connsiteX12" fmla="*/ 1257300 w 1682750"/>
              <a:gd name="connsiteY12" fmla="*/ 1739900 h 1771650"/>
              <a:gd name="connsiteX13" fmla="*/ 1263650 w 1682750"/>
              <a:gd name="connsiteY13" fmla="*/ 1714500 h 1771650"/>
              <a:gd name="connsiteX14" fmla="*/ 1320800 w 1682750"/>
              <a:gd name="connsiteY14" fmla="*/ 1695450 h 1771650"/>
              <a:gd name="connsiteX15" fmla="*/ 1339850 w 1682750"/>
              <a:gd name="connsiteY15" fmla="*/ 1682750 h 1771650"/>
              <a:gd name="connsiteX16" fmla="*/ 1384300 w 1682750"/>
              <a:gd name="connsiteY16" fmla="*/ 1670050 h 1771650"/>
              <a:gd name="connsiteX17" fmla="*/ 1416050 w 1682750"/>
              <a:gd name="connsiteY17" fmla="*/ 1625600 h 1771650"/>
              <a:gd name="connsiteX18" fmla="*/ 1441450 w 1682750"/>
              <a:gd name="connsiteY18" fmla="*/ 1587500 h 1771650"/>
              <a:gd name="connsiteX19" fmla="*/ 1454150 w 1682750"/>
              <a:gd name="connsiteY19" fmla="*/ 1555750 h 1771650"/>
              <a:gd name="connsiteX20" fmla="*/ 1498600 w 1682750"/>
              <a:gd name="connsiteY20" fmla="*/ 1511300 h 1771650"/>
              <a:gd name="connsiteX21" fmla="*/ 1524000 w 1682750"/>
              <a:gd name="connsiteY21" fmla="*/ 1479550 h 1771650"/>
              <a:gd name="connsiteX22" fmla="*/ 1543050 w 1682750"/>
              <a:gd name="connsiteY22" fmla="*/ 1447800 h 1771650"/>
              <a:gd name="connsiteX23" fmla="*/ 1562100 w 1682750"/>
              <a:gd name="connsiteY23" fmla="*/ 1428750 h 1771650"/>
              <a:gd name="connsiteX24" fmla="*/ 1581150 w 1682750"/>
              <a:gd name="connsiteY24" fmla="*/ 1390650 h 1771650"/>
              <a:gd name="connsiteX25" fmla="*/ 1587500 w 1682750"/>
              <a:gd name="connsiteY25" fmla="*/ 1371600 h 1771650"/>
              <a:gd name="connsiteX26" fmla="*/ 1612900 w 1682750"/>
              <a:gd name="connsiteY26" fmla="*/ 1327150 h 1771650"/>
              <a:gd name="connsiteX27" fmla="*/ 1631950 w 1682750"/>
              <a:gd name="connsiteY27" fmla="*/ 1282700 h 1771650"/>
              <a:gd name="connsiteX28" fmla="*/ 1651000 w 1682750"/>
              <a:gd name="connsiteY28" fmla="*/ 1225550 h 1771650"/>
              <a:gd name="connsiteX29" fmla="*/ 1663700 w 1682750"/>
              <a:gd name="connsiteY29" fmla="*/ 1174750 h 1771650"/>
              <a:gd name="connsiteX30" fmla="*/ 1670050 w 1682750"/>
              <a:gd name="connsiteY30" fmla="*/ 1155700 h 1771650"/>
              <a:gd name="connsiteX31" fmla="*/ 1682750 w 1682750"/>
              <a:gd name="connsiteY31" fmla="*/ 1066800 h 1771650"/>
              <a:gd name="connsiteX32" fmla="*/ 1676400 w 1682750"/>
              <a:gd name="connsiteY32" fmla="*/ 895350 h 1771650"/>
              <a:gd name="connsiteX33" fmla="*/ 1657350 w 1682750"/>
              <a:gd name="connsiteY33" fmla="*/ 869950 h 1771650"/>
              <a:gd name="connsiteX34" fmla="*/ 1644650 w 1682750"/>
              <a:gd name="connsiteY34" fmla="*/ 838200 h 1771650"/>
              <a:gd name="connsiteX35" fmla="*/ 1638300 w 1682750"/>
              <a:gd name="connsiteY35" fmla="*/ 812800 h 1771650"/>
              <a:gd name="connsiteX36" fmla="*/ 1619250 w 1682750"/>
              <a:gd name="connsiteY36" fmla="*/ 749300 h 1771650"/>
              <a:gd name="connsiteX37" fmla="*/ 1593850 w 1682750"/>
              <a:gd name="connsiteY37" fmla="*/ 736600 h 1771650"/>
              <a:gd name="connsiteX38" fmla="*/ 1549400 w 1682750"/>
              <a:gd name="connsiteY38" fmla="*/ 673100 h 1771650"/>
              <a:gd name="connsiteX39" fmla="*/ 1536700 w 1682750"/>
              <a:gd name="connsiteY39" fmla="*/ 654050 h 1771650"/>
              <a:gd name="connsiteX40" fmla="*/ 1530350 w 1682750"/>
              <a:gd name="connsiteY40" fmla="*/ 635000 h 1771650"/>
              <a:gd name="connsiteX41" fmla="*/ 1492250 w 1682750"/>
              <a:gd name="connsiteY41" fmla="*/ 622300 h 1771650"/>
              <a:gd name="connsiteX42" fmla="*/ 1473200 w 1682750"/>
              <a:gd name="connsiteY42" fmla="*/ 603250 h 1771650"/>
              <a:gd name="connsiteX43" fmla="*/ 1460500 w 1682750"/>
              <a:gd name="connsiteY43" fmla="*/ 584200 h 1771650"/>
              <a:gd name="connsiteX44" fmla="*/ 1441450 w 1682750"/>
              <a:gd name="connsiteY44" fmla="*/ 590550 h 1771650"/>
              <a:gd name="connsiteX45" fmla="*/ 1339850 w 1682750"/>
              <a:gd name="connsiteY45" fmla="*/ 501650 h 1771650"/>
              <a:gd name="connsiteX46" fmla="*/ 1320800 w 1682750"/>
              <a:gd name="connsiteY46" fmla="*/ 495300 h 1771650"/>
              <a:gd name="connsiteX47" fmla="*/ 1270000 w 1682750"/>
              <a:gd name="connsiteY47" fmla="*/ 457200 h 1771650"/>
              <a:gd name="connsiteX48" fmla="*/ 1231900 w 1682750"/>
              <a:gd name="connsiteY48" fmla="*/ 425450 h 1771650"/>
              <a:gd name="connsiteX49" fmla="*/ 1212850 w 1682750"/>
              <a:gd name="connsiteY49" fmla="*/ 419100 h 1771650"/>
              <a:gd name="connsiteX50" fmla="*/ 1149350 w 1682750"/>
              <a:gd name="connsiteY50" fmla="*/ 393700 h 1771650"/>
              <a:gd name="connsiteX51" fmla="*/ 1085850 w 1682750"/>
              <a:gd name="connsiteY51" fmla="*/ 342900 h 1771650"/>
              <a:gd name="connsiteX52" fmla="*/ 1060450 w 1682750"/>
              <a:gd name="connsiteY52" fmla="*/ 330200 h 1771650"/>
              <a:gd name="connsiteX53" fmla="*/ 1041400 w 1682750"/>
              <a:gd name="connsiteY53" fmla="*/ 311150 h 1771650"/>
              <a:gd name="connsiteX54" fmla="*/ 1022350 w 1682750"/>
              <a:gd name="connsiteY54" fmla="*/ 304800 h 1771650"/>
              <a:gd name="connsiteX55" fmla="*/ 952500 w 1682750"/>
              <a:gd name="connsiteY55" fmla="*/ 260350 h 1771650"/>
              <a:gd name="connsiteX56" fmla="*/ 914400 w 1682750"/>
              <a:gd name="connsiteY56" fmla="*/ 241300 h 1771650"/>
              <a:gd name="connsiteX57" fmla="*/ 882650 w 1682750"/>
              <a:gd name="connsiteY57" fmla="*/ 228600 h 1771650"/>
              <a:gd name="connsiteX58" fmla="*/ 857250 w 1682750"/>
              <a:gd name="connsiteY58" fmla="*/ 215900 h 1771650"/>
              <a:gd name="connsiteX59" fmla="*/ 838200 w 1682750"/>
              <a:gd name="connsiteY59" fmla="*/ 190500 h 1771650"/>
              <a:gd name="connsiteX60" fmla="*/ 800100 w 1682750"/>
              <a:gd name="connsiteY60" fmla="*/ 171450 h 1771650"/>
              <a:gd name="connsiteX61" fmla="*/ 768350 w 1682750"/>
              <a:gd name="connsiteY61" fmla="*/ 152400 h 1771650"/>
              <a:gd name="connsiteX62" fmla="*/ 730250 w 1682750"/>
              <a:gd name="connsiteY62" fmla="*/ 127000 h 1771650"/>
              <a:gd name="connsiteX63" fmla="*/ 673100 w 1682750"/>
              <a:gd name="connsiteY63" fmla="*/ 95250 h 1771650"/>
              <a:gd name="connsiteX64" fmla="*/ 654050 w 1682750"/>
              <a:gd name="connsiteY64" fmla="*/ 82550 h 1771650"/>
              <a:gd name="connsiteX65" fmla="*/ 628650 w 1682750"/>
              <a:gd name="connsiteY65" fmla="*/ 63500 h 1771650"/>
              <a:gd name="connsiteX66" fmla="*/ 584200 w 1682750"/>
              <a:gd name="connsiteY66" fmla="*/ 57150 h 1771650"/>
              <a:gd name="connsiteX67" fmla="*/ 565150 w 1682750"/>
              <a:gd name="connsiteY67" fmla="*/ 50800 h 1771650"/>
              <a:gd name="connsiteX68" fmla="*/ 533400 w 1682750"/>
              <a:gd name="connsiteY68" fmla="*/ 44450 h 1771650"/>
              <a:gd name="connsiteX69" fmla="*/ 476250 w 1682750"/>
              <a:gd name="connsiteY69" fmla="*/ 25400 h 1771650"/>
              <a:gd name="connsiteX70" fmla="*/ 438150 w 1682750"/>
              <a:gd name="connsiteY70" fmla="*/ 19050 h 1771650"/>
              <a:gd name="connsiteX71" fmla="*/ 400050 w 1682750"/>
              <a:gd name="connsiteY71" fmla="*/ 6350 h 1771650"/>
              <a:gd name="connsiteX72" fmla="*/ 381000 w 1682750"/>
              <a:gd name="connsiteY72" fmla="*/ 0 h 1771650"/>
              <a:gd name="connsiteX73" fmla="*/ 203200 w 1682750"/>
              <a:gd name="connsiteY73" fmla="*/ 12700 h 1771650"/>
              <a:gd name="connsiteX74" fmla="*/ 127000 w 1682750"/>
              <a:gd name="connsiteY74" fmla="*/ 44450 h 1771650"/>
              <a:gd name="connsiteX75" fmla="*/ 76200 w 1682750"/>
              <a:gd name="connsiteY75" fmla="*/ 63500 h 1771650"/>
              <a:gd name="connsiteX76" fmla="*/ 38100 w 1682750"/>
              <a:gd name="connsiteY76" fmla="*/ 88900 h 1771650"/>
              <a:gd name="connsiteX77" fmla="*/ 19050 w 1682750"/>
              <a:gd name="connsiteY77" fmla="*/ 152400 h 1771650"/>
              <a:gd name="connsiteX78" fmla="*/ 0 w 1682750"/>
              <a:gd name="connsiteY78" fmla="*/ 196850 h 1771650"/>
              <a:gd name="connsiteX79" fmla="*/ 19050 w 1682750"/>
              <a:gd name="connsiteY79" fmla="*/ 222250 h 1771650"/>
              <a:gd name="connsiteX80" fmla="*/ 50800 w 1682750"/>
              <a:gd name="connsiteY80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187450 w 1682750"/>
              <a:gd name="connsiteY9" fmla="*/ 1739900 h 1771650"/>
              <a:gd name="connsiteX10" fmla="*/ 1219200 w 1682750"/>
              <a:gd name="connsiteY10" fmla="*/ 1771650 h 1771650"/>
              <a:gd name="connsiteX11" fmla="*/ 1257300 w 1682750"/>
              <a:gd name="connsiteY11" fmla="*/ 1739900 h 1771650"/>
              <a:gd name="connsiteX12" fmla="*/ 1263650 w 1682750"/>
              <a:gd name="connsiteY12" fmla="*/ 1714500 h 1771650"/>
              <a:gd name="connsiteX13" fmla="*/ 1320800 w 1682750"/>
              <a:gd name="connsiteY13" fmla="*/ 1695450 h 1771650"/>
              <a:gd name="connsiteX14" fmla="*/ 1339850 w 1682750"/>
              <a:gd name="connsiteY14" fmla="*/ 1682750 h 1771650"/>
              <a:gd name="connsiteX15" fmla="*/ 1384300 w 1682750"/>
              <a:gd name="connsiteY15" fmla="*/ 1670050 h 1771650"/>
              <a:gd name="connsiteX16" fmla="*/ 1416050 w 1682750"/>
              <a:gd name="connsiteY16" fmla="*/ 1625600 h 1771650"/>
              <a:gd name="connsiteX17" fmla="*/ 1441450 w 1682750"/>
              <a:gd name="connsiteY17" fmla="*/ 1587500 h 1771650"/>
              <a:gd name="connsiteX18" fmla="*/ 1454150 w 1682750"/>
              <a:gd name="connsiteY18" fmla="*/ 1555750 h 1771650"/>
              <a:gd name="connsiteX19" fmla="*/ 1498600 w 1682750"/>
              <a:gd name="connsiteY19" fmla="*/ 1511300 h 1771650"/>
              <a:gd name="connsiteX20" fmla="*/ 1524000 w 1682750"/>
              <a:gd name="connsiteY20" fmla="*/ 1479550 h 1771650"/>
              <a:gd name="connsiteX21" fmla="*/ 1543050 w 1682750"/>
              <a:gd name="connsiteY21" fmla="*/ 1447800 h 1771650"/>
              <a:gd name="connsiteX22" fmla="*/ 1562100 w 1682750"/>
              <a:gd name="connsiteY22" fmla="*/ 1428750 h 1771650"/>
              <a:gd name="connsiteX23" fmla="*/ 1581150 w 1682750"/>
              <a:gd name="connsiteY23" fmla="*/ 1390650 h 1771650"/>
              <a:gd name="connsiteX24" fmla="*/ 1587500 w 1682750"/>
              <a:gd name="connsiteY24" fmla="*/ 1371600 h 1771650"/>
              <a:gd name="connsiteX25" fmla="*/ 1612900 w 1682750"/>
              <a:gd name="connsiteY25" fmla="*/ 1327150 h 1771650"/>
              <a:gd name="connsiteX26" fmla="*/ 1631950 w 1682750"/>
              <a:gd name="connsiteY26" fmla="*/ 1282700 h 1771650"/>
              <a:gd name="connsiteX27" fmla="*/ 1651000 w 1682750"/>
              <a:gd name="connsiteY27" fmla="*/ 1225550 h 1771650"/>
              <a:gd name="connsiteX28" fmla="*/ 1663700 w 1682750"/>
              <a:gd name="connsiteY28" fmla="*/ 1174750 h 1771650"/>
              <a:gd name="connsiteX29" fmla="*/ 1670050 w 1682750"/>
              <a:gd name="connsiteY29" fmla="*/ 1155700 h 1771650"/>
              <a:gd name="connsiteX30" fmla="*/ 1682750 w 1682750"/>
              <a:gd name="connsiteY30" fmla="*/ 1066800 h 1771650"/>
              <a:gd name="connsiteX31" fmla="*/ 1676400 w 1682750"/>
              <a:gd name="connsiteY31" fmla="*/ 895350 h 1771650"/>
              <a:gd name="connsiteX32" fmla="*/ 1657350 w 1682750"/>
              <a:gd name="connsiteY32" fmla="*/ 869950 h 1771650"/>
              <a:gd name="connsiteX33" fmla="*/ 1644650 w 1682750"/>
              <a:gd name="connsiteY33" fmla="*/ 838200 h 1771650"/>
              <a:gd name="connsiteX34" fmla="*/ 1638300 w 1682750"/>
              <a:gd name="connsiteY34" fmla="*/ 812800 h 1771650"/>
              <a:gd name="connsiteX35" fmla="*/ 1619250 w 1682750"/>
              <a:gd name="connsiteY35" fmla="*/ 749300 h 1771650"/>
              <a:gd name="connsiteX36" fmla="*/ 1593850 w 1682750"/>
              <a:gd name="connsiteY36" fmla="*/ 736600 h 1771650"/>
              <a:gd name="connsiteX37" fmla="*/ 1549400 w 1682750"/>
              <a:gd name="connsiteY37" fmla="*/ 673100 h 1771650"/>
              <a:gd name="connsiteX38" fmla="*/ 1536700 w 1682750"/>
              <a:gd name="connsiteY38" fmla="*/ 654050 h 1771650"/>
              <a:gd name="connsiteX39" fmla="*/ 1530350 w 1682750"/>
              <a:gd name="connsiteY39" fmla="*/ 635000 h 1771650"/>
              <a:gd name="connsiteX40" fmla="*/ 1492250 w 1682750"/>
              <a:gd name="connsiteY40" fmla="*/ 622300 h 1771650"/>
              <a:gd name="connsiteX41" fmla="*/ 1473200 w 1682750"/>
              <a:gd name="connsiteY41" fmla="*/ 603250 h 1771650"/>
              <a:gd name="connsiteX42" fmla="*/ 1460500 w 1682750"/>
              <a:gd name="connsiteY42" fmla="*/ 584200 h 1771650"/>
              <a:gd name="connsiteX43" fmla="*/ 1441450 w 1682750"/>
              <a:gd name="connsiteY43" fmla="*/ 590550 h 1771650"/>
              <a:gd name="connsiteX44" fmla="*/ 1339850 w 1682750"/>
              <a:gd name="connsiteY44" fmla="*/ 501650 h 1771650"/>
              <a:gd name="connsiteX45" fmla="*/ 1320800 w 1682750"/>
              <a:gd name="connsiteY45" fmla="*/ 495300 h 1771650"/>
              <a:gd name="connsiteX46" fmla="*/ 1270000 w 1682750"/>
              <a:gd name="connsiteY46" fmla="*/ 457200 h 1771650"/>
              <a:gd name="connsiteX47" fmla="*/ 1231900 w 1682750"/>
              <a:gd name="connsiteY47" fmla="*/ 425450 h 1771650"/>
              <a:gd name="connsiteX48" fmla="*/ 1212850 w 1682750"/>
              <a:gd name="connsiteY48" fmla="*/ 419100 h 1771650"/>
              <a:gd name="connsiteX49" fmla="*/ 1149350 w 1682750"/>
              <a:gd name="connsiteY49" fmla="*/ 393700 h 1771650"/>
              <a:gd name="connsiteX50" fmla="*/ 1085850 w 1682750"/>
              <a:gd name="connsiteY50" fmla="*/ 342900 h 1771650"/>
              <a:gd name="connsiteX51" fmla="*/ 1060450 w 1682750"/>
              <a:gd name="connsiteY51" fmla="*/ 330200 h 1771650"/>
              <a:gd name="connsiteX52" fmla="*/ 1041400 w 1682750"/>
              <a:gd name="connsiteY52" fmla="*/ 311150 h 1771650"/>
              <a:gd name="connsiteX53" fmla="*/ 1022350 w 1682750"/>
              <a:gd name="connsiteY53" fmla="*/ 304800 h 1771650"/>
              <a:gd name="connsiteX54" fmla="*/ 952500 w 1682750"/>
              <a:gd name="connsiteY54" fmla="*/ 260350 h 1771650"/>
              <a:gd name="connsiteX55" fmla="*/ 914400 w 1682750"/>
              <a:gd name="connsiteY55" fmla="*/ 241300 h 1771650"/>
              <a:gd name="connsiteX56" fmla="*/ 882650 w 1682750"/>
              <a:gd name="connsiteY56" fmla="*/ 228600 h 1771650"/>
              <a:gd name="connsiteX57" fmla="*/ 857250 w 1682750"/>
              <a:gd name="connsiteY57" fmla="*/ 215900 h 1771650"/>
              <a:gd name="connsiteX58" fmla="*/ 838200 w 1682750"/>
              <a:gd name="connsiteY58" fmla="*/ 190500 h 1771650"/>
              <a:gd name="connsiteX59" fmla="*/ 800100 w 1682750"/>
              <a:gd name="connsiteY59" fmla="*/ 171450 h 1771650"/>
              <a:gd name="connsiteX60" fmla="*/ 768350 w 1682750"/>
              <a:gd name="connsiteY60" fmla="*/ 152400 h 1771650"/>
              <a:gd name="connsiteX61" fmla="*/ 730250 w 1682750"/>
              <a:gd name="connsiteY61" fmla="*/ 127000 h 1771650"/>
              <a:gd name="connsiteX62" fmla="*/ 673100 w 1682750"/>
              <a:gd name="connsiteY62" fmla="*/ 95250 h 1771650"/>
              <a:gd name="connsiteX63" fmla="*/ 654050 w 1682750"/>
              <a:gd name="connsiteY63" fmla="*/ 82550 h 1771650"/>
              <a:gd name="connsiteX64" fmla="*/ 628650 w 1682750"/>
              <a:gd name="connsiteY64" fmla="*/ 63500 h 1771650"/>
              <a:gd name="connsiteX65" fmla="*/ 584200 w 1682750"/>
              <a:gd name="connsiteY65" fmla="*/ 57150 h 1771650"/>
              <a:gd name="connsiteX66" fmla="*/ 565150 w 1682750"/>
              <a:gd name="connsiteY66" fmla="*/ 50800 h 1771650"/>
              <a:gd name="connsiteX67" fmla="*/ 533400 w 1682750"/>
              <a:gd name="connsiteY67" fmla="*/ 44450 h 1771650"/>
              <a:gd name="connsiteX68" fmla="*/ 476250 w 1682750"/>
              <a:gd name="connsiteY68" fmla="*/ 25400 h 1771650"/>
              <a:gd name="connsiteX69" fmla="*/ 438150 w 1682750"/>
              <a:gd name="connsiteY69" fmla="*/ 19050 h 1771650"/>
              <a:gd name="connsiteX70" fmla="*/ 400050 w 1682750"/>
              <a:gd name="connsiteY70" fmla="*/ 6350 h 1771650"/>
              <a:gd name="connsiteX71" fmla="*/ 381000 w 1682750"/>
              <a:gd name="connsiteY71" fmla="*/ 0 h 1771650"/>
              <a:gd name="connsiteX72" fmla="*/ 203200 w 1682750"/>
              <a:gd name="connsiteY72" fmla="*/ 12700 h 1771650"/>
              <a:gd name="connsiteX73" fmla="*/ 127000 w 1682750"/>
              <a:gd name="connsiteY73" fmla="*/ 44450 h 1771650"/>
              <a:gd name="connsiteX74" fmla="*/ 76200 w 1682750"/>
              <a:gd name="connsiteY74" fmla="*/ 63500 h 1771650"/>
              <a:gd name="connsiteX75" fmla="*/ 38100 w 1682750"/>
              <a:gd name="connsiteY75" fmla="*/ 88900 h 1771650"/>
              <a:gd name="connsiteX76" fmla="*/ 19050 w 1682750"/>
              <a:gd name="connsiteY76" fmla="*/ 152400 h 1771650"/>
              <a:gd name="connsiteX77" fmla="*/ 0 w 1682750"/>
              <a:gd name="connsiteY77" fmla="*/ 196850 h 1771650"/>
              <a:gd name="connsiteX78" fmla="*/ 19050 w 1682750"/>
              <a:gd name="connsiteY78" fmla="*/ 222250 h 1771650"/>
              <a:gd name="connsiteX79" fmla="*/ 50800 w 1682750"/>
              <a:gd name="connsiteY79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257300 w 1682750"/>
              <a:gd name="connsiteY10" fmla="*/ 1739900 h 1771650"/>
              <a:gd name="connsiteX11" fmla="*/ 1263650 w 1682750"/>
              <a:gd name="connsiteY11" fmla="*/ 1714500 h 1771650"/>
              <a:gd name="connsiteX12" fmla="*/ 1320800 w 1682750"/>
              <a:gd name="connsiteY12" fmla="*/ 1695450 h 1771650"/>
              <a:gd name="connsiteX13" fmla="*/ 1339850 w 1682750"/>
              <a:gd name="connsiteY13" fmla="*/ 1682750 h 1771650"/>
              <a:gd name="connsiteX14" fmla="*/ 1384300 w 1682750"/>
              <a:gd name="connsiteY14" fmla="*/ 1670050 h 1771650"/>
              <a:gd name="connsiteX15" fmla="*/ 1416050 w 1682750"/>
              <a:gd name="connsiteY15" fmla="*/ 1625600 h 1771650"/>
              <a:gd name="connsiteX16" fmla="*/ 1441450 w 1682750"/>
              <a:gd name="connsiteY16" fmla="*/ 1587500 h 1771650"/>
              <a:gd name="connsiteX17" fmla="*/ 1454150 w 1682750"/>
              <a:gd name="connsiteY17" fmla="*/ 1555750 h 1771650"/>
              <a:gd name="connsiteX18" fmla="*/ 1498600 w 1682750"/>
              <a:gd name="connsiteY18" fmla="*/ 1511300 h 1771650"/>
              <a:gd name="connsiteX19" fmla="*/ 1524000 w 1682750"/>
              <a:gd name="connsiteY19" fmla="*/ 1479550 h 1771650"/>
              <a:gd name="connsiteX20" fmla="*/ 1543050 w 1682750"/>
              <a:gd name="connsiteY20" fmla="*/ 1447800 h 1771650"/>
              <a:gd name="connsiteX21" fmla="*/ 1562100 w 1682750"/>
              <a:gd name="connsiteY21" fmla="*/ 1428750 h 1771650"/>
              <a:gd name="connsiteX22" fmla="*/ 1581150 w 1682750"/>
              <a:gd name="connsiteY22" fmla="*/ 1390650 h 1771650"/>
              <a:gd name="connsiteX23" fmla="*/ 1587500 w 1682750"/>
              <a:gd name="connsiteY23" fmla="*/ 1371600 h 1771650"/>
              <a:gd name="connsiteX24" fmla="*/ 1612900 w 1682750"/>
              <a:gd name="connsiteY24" fmla="*/ 1327150 h 1771650"/>
              <a:gd name="connsiteX25" fmla="*/ 1631950 w 1682750"/>
              <a:gd name="connsiteY25" fmla="*/ 1282700 h 1771650"/>
              <a:gd name="connsiteX26" fmla="*/ 1651000 w 1682750"/>
              <a:gd name="connsiteY26" fmla="*/ 1225550 h 1771650"/>
              <a:gd name="connsiteX27" fmla="*/ 1663700 w 1682750"/>
              <a:gd name="connsiteY27" fmla="*/ 1174750 h 1771650"/>
              <a:gd name="connsiteX28" fmla="*/ 1670050 w 1682750"/>
              <a:gd name="connsiteY28" fmla="*/ 1155700 h 1771650"/>
              <a:gd name="connsiteX29" fmla="*/ 1682750 w 1682750"/>
              <a:gd name="connsiteY29" fmla="*/ 1066800 h 1771650"/>
              <a:gd name="connsiteX30" fmla="*/ 1676400 w 1682750"/>
              <a:gd name="connsiteY30" fmla="*/ 895350 h 1771650"/>
              <a:gd name="connsiteX31" fmla="*/ 1657350 w 1682750"/>
              <a:gd name="connsiteY31" fmla="*/ 869950 h 1771650"/>
              <a:gd name="connsiteX32" fmla="*/ 1644650 w 1682750"/>
              <a:gd name="connsiteY32" fmla="*/ 838200 h 1771650"/>
              <a:gd name="connsiteX33" fmla="*/ 1638300 w 1682750"/>
              <a:gd name="connsiteY33" fmla="*/ 812800 h 1771650"/>
              <a:gd name="connsiteX34" fmla="*/ 1619250 w 1682750"/>
              <a:gd name="connsiteY34" fmla="*/ 749300 h 1771650"/>
              <a:gd name="connsiteX35" fmla="*/ 1593850 w 1682750"/>
              <a:gd name="connsiteY35" fmla="*/ 736600 h 1771650"/>
              <a:gd name="connsiteX36" fmla="*/ 1549400 w 1682750"/>
              <a:gd name="connsiteY36" fmla="*/ 673100 h 1771650"/>
              <a:gd name="connsiteX37" fmla="*/ 1536700 w 1682750"/>
              <a:gd name="connsiteY37" fmla="*/ 654050 h 1771650"/>
              <a:gd name="connsiteX38" fmla="*/ 1530350 w 1682750"/>
              <a:gd name="connsiteY38" fmla="*/ 635000 h 1771650"/>
              <a:gd name="connsiteX39" fmla="*/ 1492250 w 1682750"/>
              <a:gd name="connsiteY39" fmla="*/ 622300 h 1771650"/>
              <a:gd name="connsiteX40" fmla="*/ 1473200 w 1682750"/>
              <a:gd name="connsiteY40" fmla="*/ 603250 h 1771650"/>
              <a:gd name="connsiteX41" fmla="*/ 1460500 w 1682750"/>
              <a:gd name="connsiteY41" fmla="*/ 584200 h 1771650"/>
              <a:gd name="connsiteX42" fmla="*/ 1441450 w 1682750"/>
              <a:gd name="connsiteY42" fmla="*/ 590550 h 1771650"/>
              <a:gd name="connsiteX43" fmla="*/ 1339850 w 1682750"/>
              <a:gd name="connsiteY43" fmla="*/ 501650 h 1771650"/>
              <a:gd name="connsiteX44" fmla="*/ 1320800 w 1682750"/>
              <a:gd name="connsiteY44" fmla="*/ 495300 h 1771650"/>
              <a:gd name="connsiteX45" fmla="*/ 1270000 w 1682750"/>
              <a:gd name="connsiteY45" fmla="*/ 457200 h 1771650"/>
              <a:gd name="connsiteX46" fmla="*/ 1231900 w 1682750"/>
              <a:gd name="connsiteY46" fmla="*/ 425450 h 1771650"/>
              <a:gd name="connsiteX47" fmla="*/ 1212850 w 1682750"/>
              <a:gd name="connsiteY47" fmla="*/ 419100 h 1771650"/>
              <a:gd name="connsiteX48" fmla="*/ 1149350 w 1682750"/>
              <a:gd name="connsiteY48" fmla="*/ 393700 h 1771650"/>
              <a:gd name="connsiteX49" fmla="*/ 1085850 w 1682750"/>
              <a:gd name="connsiteY49" fmla="*/ 342900 h 1771650"/>
              <a:gd name="connsiteX50" fmla="*/ 1060450 w 1682750"/>
              <a:gd name="connsiteY50" fmla="*/ 330200 h 1771650"/>
              <a:gd name="connsiteX51" fmla="*/ 1041400 w 1682750"/>
              <a:gd name="connsiteY51" fmla="*/ 311150 h 1771650"/>
              <a:gd name="connsiteX52" fmla="*/ 1022350 w 1682750"/>
              <a:gd name="connsiteY52" fmla="*/ 304800 h 1771650"/>
              <a:gd name="connsiteX53" fmla="*/ 952500 w 1682750"/>
              <a:gd name="connsiteY53" fmla="*/ 260350 h 1771650"/>
              <a:gd name="connsiteX54" fmla="*/ 914400 w 1682750"/>
              <a:gd name="connsiteY54" fmla="*/ 241300 h 1771650"/>
              <a:gd name="connsiteX55" fmla="*/ 882650 w 1682750"/>
              <a:gd name="connsiteY55" fmla="*/ 228600 h 1771650"/>
              <a:gd name="connsiteX56" fmla="*/ 857250 w 1682750"/>
              <a:gd name="connsiteY56" fmla="*/ 215900 h 1771650"/>
              <a:gd name="connsiteX57" fmla="*/ 838200 w 1682750"/>
              <a:gd name="connsiteY57" fmla="*/ 190500 h 1771650"/>
              <a:gd name="connsiteX58" fmla="*/ 800100 w 1682750"/>
              <a:gd name="connsiteY58" fmla="*/ 171450 h 1771650"/>
              <a:gd name="connsiteX59" fmla="*/ 768350 w 1682750"/>
              <a:gd name="connsiteY59" fmla="*/ 152400 h 1771650"/>
              <a:gd name="connsiteX60" fmla="*/ 730250 w 1682750"/>
              <a:gd name="connsiteY60" fmla="*/ 127000 h 1771650"/>
              <a:gd name="connsiteX61" fmla="*/ 673100 w 1682750"/>
              <a:gd name="connsiteY61" fmla="*/ 95250 h 1771650"/>
              <a:gd name="connsiteX62" fmla="*/ 654050 w 1682750"/>
              <a:gd name="connsiteY62" fmla="*/ 82550 h 1771650"/>
              <a:gd name="connsiteX63" fmla="*/ 628650 w 1682750"/>
              <a:gd name="connsiteY63" fmla="*/ 63500 h 1771650"/>
              <a:gd name="connsiteX64" fmla="*/ 584200 w 1682750"/>
              <a:gd name="connsiteY64" fmla="*/ 57150 h 1771650"/>
              <a:gd name="connsiteX65" fmla="*/ 565150 w 1682750"/>
              <a:gd name="connsiteY65" fmla="*/ 50800 h 1771650"/>
              <a:gd name="connsiteX66" fmla="*/ 533400 w 1682750"/>
              <a:gd name="connsiteY66" fmla="*/ 44450 h 1771650"/>
              <a:gd name="connsiteX67" fmla="*/ 476250 w 1682750"/>
              <a:gd name="connsiteY67" fmla="*/ 25400 h 1771650"/>
              <a:gd name="connsiteX68" fmla="*/ 438150 w 1682750"/>
              <a:gd name="connsiteY68" fmla="*/ 19050 h 1771650"/>
              <a:gd name="connsiteX69" fmla="*/ 400050 w 1682750"/>
              <a:gd name="connsiteY69" fmla="*/ 6350 h 1771650"/>
              <a:gd name="connsiteX70" fmla="*/ 381000 w 1682750"/>
              <a:gd name="connsiteY70" fmla="*/ 0 h 1771650"/>
              <a:gd name="connsiteX71" fmla="*/ 203200 w 1682750"/>
              <a:gd name="connsiteY71" fmla="*/ 12700 h 1771650"/>
              <a:gd name="connsiteX72" fmla="*/ 127000 w 1682750"/>
              <a:gd name="connsiteY72" fmla="*/ 44450 h 1771650"/>
              <a:gd name="connsiteX73" fmla="*/ 76200 w 1682750"/>
              <a:gd name="connsiteY73" fmla="*/ 63500 h 1771650"/>
              <a:gd name="connsiteX74" fmla="*/ 38100 w 1682750"/>
              <a:gd name="connsiteY74" fmla="*/ 88900 h 1771650"/>
              <a:gd name="connsiteX75" fmla="*/ 19050 w 1682750"/>
              <a:gd name="connsiteY75" fmla="*/ 152400 h 1771650"/>
              <a:gd name="connsiteX76" fmla="*/ 0 w 1682750"/>
              <a:gd name="connsiteY76" fmla="*/ 196850 h 1771650"/>
              <a:gd name="connsiteX77" fmla="*/ 19050 w 1682750"/>
              <a:gd name="connsiteY77" fmla="*/ 222250 h 1771650"/>
              <a:gd name="connsiteX78" fmla="*/ 50800 w 1682750"/>
              <a:gd name="connsiteY78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257300 w 1682750"/>
              <a:gd name="connsiteY10" fmla="*/ 1739900 h 1771650"/>
              <a:gd name="connsiteX11" fmla="*/ 1320800 w 1682750"/>
              <a:gd name="connsiteY11" fmla="*/ 1695450 h 1771650"/>
              <a:gd name="connsiteX12" fmla="*/ 1339850 w 1682750"/>
              <a:gd name="connsiteY12" fmla="*/ 1682750 h 1771650"/>
              <a:gd name="connsiteX13" fmla="*/ 1384300 w 1682750"/>
              <a:gd name="connsiteY13" fmla="*/ 1670050 h 1771650"/>
              <a:gd name="connsiteX14" fmla="*/ 1416050 w 1682750"/>
              <a:gd name="connsiteY14" fmla="*/ 1625600 h 1771650"/>
              <a:gd name="connsiteX15" fmla="*/ 1441450 w 1682750"/>
              <a:gd name="connsiteY15" fmla="*/ 1587500 h 1771650"/>
              <a:gd name="connsiteX16" fmla="*/ 1454150 w 1682750"/>
              <a:gd name="connsiteY16" fmla="*/ 1555750 h 1771650"/>
              <a:gd name="connsiteX17" fmla="*/ 1498600 w 1682750"/>
              <a:gd name="connsiteY17" fmla="*/ 1511300 h 1771650"/>
              <a:gd name="connsiteX18" fmla="*/ 1524000 w 1682750"/>
              <a:gd name="connsiteY18" fmla="*/ 1479550 h 1771650"/>
              <a:gd name="connsiteX19" fmla="*/ 1543050 w 1682750"/>
              <a:gd name="connsiteY19" fmla="*/ 1447800 h 1771650"/>
              <a:gd name="connsiteX20" fmla="*/ 1562100 w 1682750"/>
              <a:gd name="connsiteY20" fmla="*/ 1428750 h 1771650"/>
              <a:gd name="connsiteX21" fmla="*/ 1581150 w 1682750"/>
              <a:gd name="connsiteY21" fmla="*/ 1390650 h 1771650"/>
              <a:gd name="connsiteX22" fmla="*/ 1587500 w 1682750"/>
              <a:gd name="connsiteY22" fmla="*/ 1371600 h 1771650"/>
              <a:gd name="connsiteX23" fmla="*/ 1612900 w 1682750"/>
              <a:gd name="connsiteY23" fmla="*/ 1327150 h 1771650"/>
              <a:gd name="connsiteX24" fmla="*/ 1631950 w 1682750"/>
              <a:gd name="connsiteY24" fmla="*/ 1282700 h 1771650"/>
              <a:gd name="connsiteX25" fmla="*/ 1651000 w 1682750"/>
              <a:gd name="connsiteY25" fmla="*/ 1225550 h 1771650"/>
              <a:gd name="connsiteX26" fmla="*/ 1663700 w 1682750"/>
              <a:gd name="connsiteY26" fmla="*/ 1174750 h 1771650"/>
              <a:gd name="connsiteX27" fmla="*/ 1670050 w 1682750"/>
              <a:gd name="connsiteY27" fmla="*/ 1155700 h 1771650"/>
              <a:gd name="connsiteX28" fmla="*/ 1682750 w 1682750"/>
              <a:gd name="connsiteY28" fmla="*/ 1066800 h 1771650"/>
              <a:gd name="connsiteX29" fmla="*/ 1676400 w 1682750"/>
              <a:gd name="connsiteY29" fmla="*/ 895350 h 1771650"/>
              <a:gd name="connsiteX30" fmla="*/ 1657350 w 1682750"/>
              <a:gd name="connsiteY30" fmla="*/ 869950 h 1771650"/>
              <a:gd name="connsiteX31" fmla="*/ 1644650 w 1682750"/>
              <a:gd name="connsiteY31" fmla="*/ 838200 h 1771650"/>
              <a:gd name="connsiteX32" fmla="*/ 1638300 w 1682750"/>
              <a:gd name="connsiteY32" fmla="*/ 812800 h 1771650"/>
              <a:gd name="connsiteX33" fmla="*/ 1619250 w 1682750"/>
              <a:gd name="connsiteY33" fmla="*/ 749300 h 1771650"/>
              <a:gd name="connsiteX34" fmla="*/ 1593850 w 1682750"/>
              <a:gd name="connsiteY34" fmla="*/ 736600 h 1771650"/>
              <a:gd name="connsiteX35" fmla="*/ 1549400 w 1682750"/>
              <a:gd name="connsiteY35" fmla="*/ 673100 h 1771650"/>
              <a:gd name="connsiteX36" fmla="*/ 1536700 w 1682750"/>
              <a:gd name="connsiteY36" fmla="*/ 654050 h 1771650"/>
              <a:gd name="connsiteX37" fmla="*/ 1530350 w 1682750"/>
              <a:gd name="connsiteY37" fmla="*/ 635000 h 1771650"/>
              <a:gd name="connsiteX38" fmla="*/ 1492250 w 1682750"/>
              <a:gd name="connsiteY38" fmla="*/ 622300 h 1771650"/>
              <a:gd name="connsiteX39" fmla="*/ 1473200 w 1682750"/>
              <a:gd name="connsiteY39" fmla="*/ 603250 h 1771650"/>
              <a:gd name="connsiteX40" fmla="*/ 1460500 w 1682750"/>
              <a:gd name="connsiteY40" fmla="*/ 584200 h 1771650"/>
              <a:gd name="connsiteX41" fmla="*/ 1441450 w 1682750"/>
              <a:gd name="connsiteY41" fmla="*/ 590550 h 1771650"/>
              <a:gd name="connsiteX42" fmla="*/ 1339850 w 1682750"/>
              <a:gd name="connsiteY42" fmla="*/ 501650 h 1771650"/>
              <a:gd name="connsiteX43" fmla="*/ 1320800 w 1682750"/>
              <a:gd name="connsiteY43" fmla="*/ 495300 h 1771650"/>
              <a:gd name="connsiteX44" fmla="*/ 1270000 w 1682750"/>
              <a:gd name="connsiteY44" fmla="*/ 457200 h 1771650"/>
              <a:gd name="connsiteX45" fmla="*/ 1231900 w 1682750"/>
              <a:gd name="connsiteY45" fmla="*/ 425450 h 1771650"/>
              <a:gd name="connsiteX46" fmla="*/ 1212850 w 1682750"/>
              <a:gd name="connsiteY46" fmla="*/ 419100 h 1771650"/>
              <a:gd name="connsiteX47" fmla="*/ 1149350 w 1682750"/>
              <a:gd name="connsiteY47" fmla="*/ 393700 h 1771650"/>
              <a:gd name="connsiteX48" fmla="*/ 1085850 w 1682750"/>
              <a:gd name="connsiteY48" fmla="*/ 342900 h 1771650"/>
              <a:gd name="connsiteX49" fmla="*/ 1060450 w 1682750"/>
              <a:gd name="connsiteY49" fmla="*/ 330200 h 1771650"/>
              <a:gd name="connsiteX50" fmla="*/ 1041400 w 1682750"/>
              <a:gd name="connsiteY50" fmla="*/ 311150 h 1771650"/>
              <a:gd name="connsiteX51" fmla="*/ 1022350 w 1682750"/>
              <a:gd name="connsiteY51" fmla="*/ 304800 h 1771650"/>
              <a:gd name="connsiteX52" fmla="*/ 952500 w 1682750"/>
              <a:gd name="connsiteY52" fmla="*/ 260350 h 1771650"/>
              <a:gd name="connsiteX53" fmla="*/ 914400 w 1682750"/>
              <a:gd name="connsiteY53" fmla="*/ 241300 h 1771650"/>
              <a:gd name="connsiteX54" fmla="*/ 882650 w 1682750"/>
              <a:gd name="connsiteY54" fmla="*/ 228600 h 1771650"/>
              <a:gd name="connsiteX55" fmla="*/ 857250 w 1682750"/>
              <a:gd name="connsiteY55" fmla="*/ 215900 h 1771650"/>
              <a:gd name="connsiteX56" fmla="*/ 838200 w 1682750"/>
              <a:gd name="connsiteY56" fmla="*/ 190500 h 1771650"/>
              <a:gd name="connsiteX57" fmla="*/ 800100 w 1682750"/>
              <a:gd name="connsiteY57" fmla="*/ 171450 h 1771650"/>
              <a:gd name="connsiteX58" fmla="*/ 768350 w 1682750"/>
              <a:gd name="connsiteY58" fmla="*/ 152400 h 1771650"/>
              <a:gd name="connsiteX59" fmla="*/ 730250 w 1682750"/>
              <a:gd name="connsiteY59" fmla="*/ 127000 h 1771650"/>
              <a:gd name="connsiteX60" fmla="*/ 673100 w 1682750"/>
              <a:gd name="connsiteY60" fmla="*/ 95250 h 1771650"/>
              <a:gd name="connsiteX61" fmla="*/ 654050 w 1682750"/>
              <a:gd name="connsiteY61" fmla="*/ 82550 h 1771650"/>
              <a:gd name="connsiteX62" fmla="*/ 628650 w 1682750"/>
              <a:gd name="connsiteY62" fmla="*/ 63500 h 1771650"/>
              <a:gd name="connsiteX63" fmla="*/ 584200 w 1682750"/>
              <a:gd name="connsiteY63" fmla="*/ 57150 h 1771650"/>
              <a:gd name="connsiteX64" fmla="*/ 565150 w 1682750"/>
              <a:gd name="connsiteY64" fmla="*/ 50800 h 1771650"/>
              <a:gd name="connsiteX65" fmla="*/ 533400 w 1682750"/>
              <a:gd name="connsiteY65" fmla="*/ 44450 h 1771650"/>
              <a:gd name="connsiteX66" fmla="*/ 476250 w 1682750"/>
              <a:gd name="connsiteY66" fmla="*/ 25400 h 1771650"/>
              <a:gd name="connsiteX67" fmla="*/ 438150 w 1682750"/>
              <a:gd name="connsiteY67" fmla="*/ 19050 h 1771650"/>
              <a:gd name="connsiteX68" fmla="*/ 400050 w 1682750"/>
              <a:gd name="connsiteY68" fmla="*/ 6350 h 1771650"/>
              <a:gd name="connsiteX69" fmla="*/ 381000 w 1682750"/>
              <a:gd name="connsiteY69" fmla="*/ 0 h 1771650"/>
              <a:gd name="connsiteX70" fmla="*/ 203200 w 1682750"/>
              <a:gd name="connsiteY70" fmla="*/ 12700 h 1771650"/>
              <a:gd name="connsiteX71" fmla="*/ 127000 w 1682750"/>
              <a:gd name="connsiteY71" fmla="*/ 44450 h 1771650"/>
              <a:gd name="connsiteX72" fmla="*/ 76200 w 1682750"/>
              <a:gd name="connsiteY72" fmla="*/ 63500 h 1771650"/>
              <a:gd name="connsiteX73" fmla="*/ 38100 w 1682750"/>
              <a:gd name="connsiteY73" fmla="*/ 88900 h 1771650"/>
              <a:gd name="connsiteX74" fmla="*/ 19050 w 1682750"/>
              <a:gd name="connsiteY74" fmla="*/ 152400 h 1771650"/>
              <a:gd name="connsiteX75" fmla="*/ 0 w 1682750"/>
              <a:gd name="connsiteY75" fmla="*/ 196850 h 1771650"/>
              <a:gd name="connsiteX76" fmla="*/ 19050 w 1682750"/>
              <a:gd name="connsiteY76" fmla="*/ 222250 h 1771650"/>
              <a:gd name="connsiteX77" fmla="*/ 50800 w 1682750"/>
              <a:gd name="connsiteY77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339850 w 1682750"/>
              <a:gd name="connsiteY11" fmla="*/ 1682750 h 1771650"/>
              <a:gd name="connsiteX12" fmla="*/ 1384300 w 1682750"/>
              <a:gd name="connsiteY12" fmla="*/ 1670050 h 1771650"/>
              <a:gd name="connsiteX13" fmla="*/ 1416050 w 1682750"/>
              <a:gd name="connsiteY13" fmla="*/ 1625600 h 1771650"/>
              <a:gd name="connsiteX14" fmla="*/ 1441450 w 1682750"/>
              <a:gd name="connsiteY14" fmla="*/ 1587500 h 1771650"/>
              <a:gd name="connsiteX15" fmla="*/ 1454150 w 1682750"/>
              <a:gd name="connsiteY15" fmla="*/ 1555750 h 1771650"/>
              <a:gd name="connsiteX16" fmla="*/ 1498600 w 1682750"/>
              <a:gd name="connsiteY16" fmla="*/ 1511300 h 1771650"/>
              <a:gd name="connsiteX17" fmla="*/ 1524000 w 1682750"/>
              <a:gd name="connsiteY17" fmla="*/ 1479550 h 1771650"/>
              <a:gd name="connsiteX18" fmla="*/ 1543050 w 1682750"/>
              <a:gd name="connsiteY18" fmla="*/ 1447800 h 1771650"/>
              <a:gd name="connsiteX19" fmla="*/ 1562100 w 1682750"/>
              <a:gd name="connsiteY19" fmla="*/ 1428750 h 1771650"/>
              <a:gd name="connsiteX20" fmla="*/ 1581150 w 1682750"/>
              <a:gd name="connsiteY20" fmla="*/ 1390650 h 1771650"/>
              <a:gd name="connsiteX21" fmla="*/ 1587500 w 1682750"/>
              <a:gd name="connsiteY21" fmla="*/ 1371600 h 1771650"/>
              <a:gd name="connsiteX22" fmla="*/ 1612900 w 1682750"/>
              <a:gd name="connsiteY22" fmla="*/ 1327150 h 1771650"/>
              <a:gd name="connsiteX23" fmla="*/ 1631950 w 1682750"/>
              <a:gd name="connsiteY23" fmla="*/ 1282700 h 1771650"/>
              <a:gd name="connsiteX24" fmla="*/ 1651000 w 1682750"/>
              <a:gd name="connsiteY24" fmla="*/ 1225550 h 1771650"/>
              <a:gd name="connsiteX25" fmla="*/ 1663700 w 1682750"/>
              <a:gd name="connsiteY25" fmla="*/ 1174750 h 1771650"/>
              <a:gd name="connsiteX26" fmla="*/ 1670050 w 1682750"/>
              <a:gd name="connsiteY26" fmla="*/ 1155700 h 1771650"/>
              <a:gd name="connsiteX27" fmla="*/ 1682750 w 1682750"/>
              <a:gd name="connsiteY27" fmla="*/ 1066800 h 1771650"/>
              <a:gd name="connsiteX28" fmla="*/ 1676400 w 1682750"/>
              <a:gd name="connsiteY28" fmla="*/ 895350 h 1771650"/>
              <a:gd name="connsiteX29" fmla="*/ 1657350 w 1682750"/>
              <a:gd name="connsiteY29" fmla="*/ 869950 h 1771650"/>
              <a:gd name="connsiteX30" fmla="*/ 1644650 w 1682750"/>
              <a:gd name="connsiteY30" fmla="*/ 838200 h 1771650"/>
              <a:gd name="connsiteX31" fmla="*/ 1638300 w 1682750"/>
              <a:gd name="connsiteY31" fmla="*/ 812800 h 1771650"/>
              <a:gd name="connsiteX32" fmla="*/ 1619250 w 1682750"/>
              <a:gd name="connsiteY32" fmla="*/ 749300 h 1771650"/>
              <a:gd name="connsiteX33" fmla="*/ 1593850 w 1682750"/>
              <a:gd name="connsiteY33" fmla="*/ 736600 h 1771650"/>
              <a:gd name="connsiteX34" fmla="*/ 1549400 w 1682750"/>
              <a:gd name="connsiteY34" fmla="*/ 673100 h 1771650"/>
              <a:gd name="connsiteX35" fmla="*/ 1536700 w 1682750"/>
              <a:gd name="connsiteY35" fmla="*/ 654050 h 1771650"/>
              <a:gd name="connsiteX36" fmla="*/ 1530350 w 1682750"/>
              <a:gd name="connsiteY36" fmla="*/ 635000 h 1771650"/>
              <a:gd name="connsiteX37" fmla="*/ 1492250 w 1682750"/>
              <a:gd name="connsiteY37" fmla="*/ 622300 h 1771650"/>
              <a:gd name="connsiteX38" fmla="*/ 1473200 w 1682750"/>
              <a:gd name="connsiteY38" fmla="*/ 603250 h 1771650"/>
              <a:gd name="connsiteX39" fmla="*/ 1460500 w 1682750"/>
              <a:gd name="connsiteY39" fmla="*/ 584200 h 1771650"/>
              <a:gd name="connsiteX40" fmla="*/ 1441450 w 1682750"/>
              <a:gd name="connsiteY40" fmla="*/ 590550 h 1771650"/>
              <a:gd name="connsiteX41" fmla="*/ 1339850 w 1682750"/>
              <a:gd name="connsiteY41" fmla="*/ 501650 h 1771650"/>
              <a:gd name="connsiteX42" fmla="*/ 1320800 w 1682750"/>
              <a:gd name="connsiteY42" fmla="*/ 495300 h 1771650"/>
              <a:gd name="connsiteX43" fmla="*/ 1270000 w 1682750"/>
              <a:gd name="connsiteY43" fmla="*/ 457200 h 1771650"/>
              <a:gd name="connsiteX44" fmla="*/ 1231900 w 1682750"/>
              <a:gd name="connsiteY44" fmla="*/ 425450 h 1771650"/>
              <a:gd name="connsiteX45" fmla="*/ 1212850 w 1682750"/>
              <a:gd name="connsiteY45" fmla="*/ 419100 h 1771650"/>
              <a:gd name="connsiteX46" fmla="*/ 1149350 w 1682750"/>
              <a:gd name="connsiteY46" fmla="*/ 393700 h 1771650"/>
              <a:gd name="connsiteX47" fmla="*/ 1085850 w 1682750"/>
              <a:gd name="connsiteY47" fmla="*/ 342900 h 1771650"/>
              <a:gd name="connsiteX48" fmla="*/ 1060450 w 1682750"/>
              <a:gd name="connsiteY48" fmla="*/ 330200 h 1771650"/>
              <a:gd name="connsiteX49" fmla="*/ 1041400 w 1682750"/>
              <a:gd name="connsiteY49" fmla="*/ 311150 h 1771650"/>
              <a:gd name="connsiteX50" fmla="*/ 1022350 w 1682750"/>
              <a:gd name="connsiteY50" fmla="*/ 304800 h 1771650"/>
              <a:gd name="connsiteX51" fmla="*/ 952500 w 1682750"/>
              <a:gd name="connsiteY51" fmla="*/ 260350 h 1771650"/>
              <a:gd name="connsiteX52" fmla="*/ 914400 w 1682750"/>
              <a:gd name="connsiteY52" fmla="*/ 241300 h 1771650"/>
              <a:gd name="connsiteX53" fmla="*/ 882650 w 1682750"/>
              <a:gd name="connsiteY53" fmla="*/ 228600 h 1771650"/>
              <a:gd name="connsiteX54" fmla="*/ 857250 w 1682750"/>
              <a:gd name="connsiteY54" fmla="*/ 215900 h 1771650"/>
              <a:gd name="connsiteX55" fmla="*/ 838200 w 1682750"/>
              <a:gd name="connsiteY55" fmla="*/ 190500 h 1771650"/>
              <a:gd name="connsiteX56" fmla="*/ 800100 w 1682750"/>
              <a:gd name="connsiteY56" fmla="*/ 171450 h 1771650"/>
              <a:gd name="connsiteX57" fmla="*/ 768350 w 1682750"/>
              <a:gd name="connsiteY57" fmla="*/ 152400 h 1771650"/>
              <a:gd name="connsiteX58" fmla="*/ 730250 w 1682750"/>
              <a:gd name="connsiteY58" fmla="*/ 127000 h 1771650"/>
              <a:gd name="connsiteX59" fmla="*/ 673100 w 1682750"/>
              <a:gd name="connsiteY59" fmla="*/ 95250 h 1771650"/>
              <a:gd name="connsiteX60" fmla="*/ 654050 w 1682750"/>
              <a:gd name="connsiteY60" fmla="*/ 82550 h 1771650"/>
              <a:gd name="connsiteX61" fmla="*/ 628650 w 1682750"/>
              <a:gd name="connsiteY61" fmla="*/ 63500 h 1771650"/>
              <a:gd name="connsiteX62" fmla="*/ 584200 w 1682750"/>
              <a:gd name="connsiteY62" fmla="*/ 57150 h 1771650"/>
              <a:gd name="connsiteX63" fmla="*/ 565150 w 1682750"/>
              <a:gd name="connsiteY63" fmla="*/ 50800 h 1771650"/>
              <a:gd name="connsiteX64" fmla="*/ 533400 w 1682750"/>
              <a:gd name="connsiteY64" fmla="*/ 44450 h 1771650"/>
              <a:gd name="connsiteX65" fmla="*/ 476250 w 1682750"/>
              <a:gd name="connsiteY65" fmla="*/ 25400 h 1771650"/>
              <a:gd name="connsiteX66" fmla="*/ 438150 w 1682750"/>
              <a:gd name="connsiteY66" fmla="*/ 19050 h 1771650"/>
              <a:gd name="connsiteX67" fmla="*/ 400050 w 1682750"/>
              <a:gd name="connsiteY67" fmla="*/ 6350 h 1771650"/>
              <a:gd name="connsiteX68" fmla="*/ 381000 w 1682750"/>
              <a:gd name="connsiteY68" fmla="*/ 0 h 1771650"/>
              <a:gd name="connsiteX69" fmla="*/ 203200 w 1682750"/>
              <a:gd name="connsiteY69" fmla="*/ 12700 h 1771650"/>
              <a:gd name="connsiteX70" fmla="*/ 127000 w 1682750"/>
              <a:gd name="connsiteY70" fmla="*/ 44450 h 1771650"/>
              <a:gd name="connsiteX71" fmla="*/ 76200 w 1682750"/>
              <a:gd name="connsiteY71" fmla="*/ 63500 h 1771650"/>
              <a:gd name="connsiteX72" fmla="*/ 38100 w 1682750"/>
              <a:gd name="connsiteY72" fmla="*/ 88900 h 1771650"/>
              <a:gd name="connsiteX73" fmla="*/ 19050 w 1682750"/>
              <a:gd name="connsiteY73" fmla="*/ 152400 h 1771650"/>
              <a:gd name="connsiteX74" fmla="*/ 0 w 1682750"/>
              <a:gd name="connsiteY74" fmla="*/ 196850 h 1771650"/>
              <a:gd name="connsiteX75" fmla="*/ 19050 w 1682750"/>
              <a:gd name="connsiteY75" fmla="*/ 222250 h 1771650"/>
              <a:gd name="connsiteX76" fmla="*/ 50800 w 1682750"/>
              <a:gd name="connsiteY76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339850 w 1682750"/>
              <a:gd name="connsiteY11" fmla="*/ 1682750 h 1771650"/>
              <a:gd name="connsiteX12" fmla="*/ 1416050 w 1682750"/>
              <a:gd name="connsiteY12" fmla="*/ 1625600 h 1771650"/>
              <a:gd name="connsiteX13" fmla="*/ 1441450 w 1682750"/>
              <a:gd name="connsiteY13" fmla="*/ 1587500 h 1771650"/>
              <a:gd name="connsiteX14" fmla="*/ 1454150 w 1682750"/>
              <a:gd name="connsiteY14" fmla="*/ 1555750 h 1771650"/>
              <a:gd name="connsiteX15" fmla="*/ 1498600 w 1682750"/>
              <a:gd name="connsiteY15" fmla="*/ 1511300 h 1771650"/>
              <a:gd name="connsiteX16" fmla="*/ 1524000 w 1682750"/>
              <a:gd name="connsiteY16" fmla="*/ 1479550 h 1771650"/>
              <a:gd name="connsiteX17" fmla="*/ 1543050 w 1682750"/>
              <a:gd name="connsiteY17" fmla="*/ 1447800 h 1771650"/>
              <a:gd name="connsiteX18" fmla="*/ 1562100 w 1682750"/>
              <a:gd name="connsiteY18" fmla="*/ 1428750 h 1771650"/>
              <a:gd name="connsiteX19" fmla="*/ 1581150 w 1682750"/>
              <a:gd name="connsiteY19" fmla="*/ 1390650 h 1771650"/>
              <a:gd name="connsiteX20" fmla="*/ 1587500 w 1682750"/>
              <a:gd name="connsiteY20" fmla="*/ 1371600 h 1771650"/>
              <a:gd name="connsiteX21" fmla="*/ 1612900 w 1682750"/>
              <a:gd name="connsiteY21" fmla="*/ 1327150 h 1771650"/>
              <a:gd name="connsiteX22" fmla="*/ 1631950 w 1682750"/>
              <a:gd name="connsiteY22" fmla="*/ 1282700 h 1771650"/>
              <a:gd name="connsiteX23" fmla="*/ 1651000 w 1682750"/>
              <a:gd name="connsiteY23" fmla="*/ 1225550 h 1771650"/>
              <a:gd name="connsiteX24" fmla="*/ 1663700 w 1682750"/>
              <a:gd name="connsiteY24" fmla="*/ 1174750 h 1771650"/>
              <a:gd name="connsiteX25" fmla="*/ 1670050 w 1682750"/>
              <a:gd name="connsiteY25" fmla="*/ 1155700 h 1771650"/>
              <a:gd name="connsiteX26" fmla="*/ 1682750 w 1682750"/>
              <a:gd name="connsiteY26" fmla="*/ 1066800 h 1771650"/>
              <a:gd name="connsiteX27" fmla="*/ 1676400 w 1682750"/>
              <a:gd name="connsiteY27" fmla="*/ 895350 h 1771650"/>
              <a:gd name="connsiteX28" fmla="*/ 1657350 w 1682750"/>
              <a:gd name="connsiteY28" fmla="*/ 869950 h 1771650"/>
              <a:gd name="connsiteX29" fmla="*/ 1644650 w 1682750"/>
              <a:gd name="connsiteY29" fmla="*/ 838200 h 1771650"/>
              <a:gd name="connsiteX30" fmla="*/ 1638300 w 1682750"/>
              <a:gd name="connsiteY30" fmla="*/ 812800 h 1771650"/>
              <a:gd name="connsiteX31" fmla="*/ 1619250 w 1682750"/>
              <a:gd name="connsiteY31" fmla="*/ 749300 h 1771650"/>
              <a:gd name="connsiteX32" fmla="*/ 1593850 w 1682750"/>
              <a:gd name="connsiteY32" fmla="*/ 736600 h 1771650"/>
              <a:gd name="connsiteX33" fmla="*/ 1549400 w 1682750"/>
              <a:gd name="connsiteY33" fmla="*/ 673100 h 1771650"/>
              <a:gd name="connsiteX34" fmla="*/ 1536700 w 1682750"/>
              <a:gd name="connsiteY34" fmla="*/ 654050 h 1771650"/>
              <a:gd name="connsiteX35" fmla="*/ 1530350 w 1682750"/>
              <a:gd name="connsiteY35" fmla="*/ 635000 h 1771650"/>
              <a:gd name="connsiteX36" fmla="*/ 1492250 w 1682750"/>
              <a:gd name="connsiteY36" fmla="*/ 622300 h 1771650"/>
              <a:gd name="connsiteX37" fmla="*/ 1473200 w 1682750"/>
              <a:gd name="connsiteY37" fmla="*/ 603250 h 1771650"/>
              <a:gd name="connsiteX38" fmla="*/ 1460500 w 1682750"/>
              <a:gd name="connsiteY38" fmla="*/ 584200 h 1771650"/>
              <a:gd name="connsiteX39" fmla="*/ 1441450 w 1682750"/>
              <a:gd name="connsiteY39" fmla="*/ 590550 h 1771650"/>
              <a:gd name="connsiteX40" fmla="*/ 1339850 w 1682750"/>
              <a:gd name="connsiteY40" fmla="*/ 501650 h 1771650"/>
              <a:gd name="connsiteX41" fmla="*/ 1320800 w 1682750"/>
              <a:gd name="connsiteY41" fmla="*/ 495300 h 1771650"/>
              <a:gd name="connsiteX42" fmla="*/ 1270000 w 1682750"/>
              <a:gd name="connsiteY42" fmla="*/ 457200 h 1771650"/>
              <a:gd name="connsiteX43" fmla="*/ 1231900 w 1682750"/>
              <a:gd name="connsiteY43" fmla="*/ 425450 h 1771650"/>
              <a:gd name="connsiteX44" fmla="*/ 1212850 w 1682750"/>
              <a:gd name="connsiteY44" fmla="*/ 419100 h 1771650"/>
              <a:gd name="connsiteX45" fmla="*/ 1149350 w 1682750"/>
              <a:gd name="connsiteY45" fmla="*/ 393700 h 1771650"/>
              <a:gd name="connsiteX46" fmla="*/ 1085850 w 1682750"/>
              <a:gd name="connsiteY46" fmla="*/ 342900 h 1771650"/>
              <a:gd name="connsiteX47" fmla="*/ 1060450 w 1682750"/>
              <a:gd name="connsiteY47" fmla="*/ 330200 h 1771650"/>
              <a:gd name="connsiteX48" fmla="*/ 1041400 w 1682750"/>
              <a:gd name="connsiteY48" fmla="*/ 311150 h 1771650"/>
              <a:gd name="connsiteX49" fmla="*/ 1022350 w 1682750"/>
              <a:gd name="connsiteY49" fmla="*/ 304800 h 1771650"/>
              <a:gd name="connsiteX50" fmla="*/ 952500 w 1682750"/>
              <a:gd name="connsiteY50" fmla="*/ 260350 h 1771650"/>
              <a:gd name="connsiteX51" fmla="*/ 914400 w 1682750"/>
              <a:gd name="connsiteY51" fmla="*/ 241300 h 1771650"/>
              <a:gd name="connsiteX52" fmla="*/ 882650 w 1682750"/>
              <a:gd name="connsiteY52" fmla="*/ 228600 h 1771650"/>
              <a:gd name="connsiteX53" fmla="*/ 857250 w 1682750"/>
              <a:gd name="connsiteY53" fmla="*/ 215900 h 1771650"/>
              <a:gd name="connsiteX54" fmla="*/ 838200 w 1682750"/>
              <a:gd name="connsiteY54" fmla="*/ 190500 h 1771650"/>
              <a:gd name="connsiteX55" fmla="*/ 800100 w 1682750"/>
              <a:gd name="connsiteY55" fmla="*/ 171450 h 1771650"/>
              <a:gd name="connsiteX56" fmla="*/ 768350 w 1682750"/>
              <a:gd name="connsiteY56" fmla="*/ 152400 h 1771650"/>
              <a:gd name="connsiteX57" fmla="*/ 730250 w 1682750"/>
              <a:gd name="connsiteY57" fmla="*/ 127000 h 1771650"/>
              <a:gd name="connsiteX58" fmla="*/ 673100 w 1682750"/>
              <a:gd name="connsiteY58" fmla="*/ 95250 h 1771650"/>
              <a:gd name="connsiteX59" fmla="*/ 654050 w 1682750"/>
              <a:gd name="connsiteY59" fmla="*/ 82550 h 1771650"/>
              <a:gd name="connsiteX60" fmla="*/ 628650 w 1682750"/>
              <a:gd name="connsiteY60" fmla="*/ 63500 h 1771650"/>
              <a:gd name="connsiteX61" fmla="*/ 584200 w 1682750"/>
              <a:gd name="connsiteY61" fmla="*/ 57150 h 1771650"/>
              <a:gd name="connsiteX62" fmla="*/ 565150 w 1682750"/>
              <a:gd name="connsiteY62" fmla="*/ 50800 h 1771650"/>
              <a:gd name="connsiteX63" fmla="*/ 533400 w 1682750"/>
              <a:gd name="connsiteY63" fmla="*/ 44450 h 1771650"/>
              <a:gd name="connsiteX64" fmla="*/ 476250 w 1682750"/>
              <a:gd name="connsiteY64" fmla="*/ 25400 h 1771650"/>
              <a:gd name="connsiteX65" fmla="*/ 438150 w 1682750"/>
              <a:gd name="connsiteY65" fmla="*/ 19050 h 1771650"/>
              <a:gd name="connsiteX66" fmla="*/ 400050 w 1682750"/>
              <a:gd name="connsiteY66" fmla="*/ 6350 h 1771650"/>
              <a:gd name="connsiteX67" fmla="*/ 381000 w 1682750"/>
              <a:gd name="connsiteY67" fmla="*/ 0 h 1771650"/>
              <a:gd name="connsiteX68" fmla="*/ 203200 w 1682750"/>
              <a:gd name="connsiteY68" fmla="*/ 12700 h 1771650"/>
              <a:gd name="connsiteX69" fmla="*/ 127000 w 1682750"/>
              <a:gd name="connsiteY69" fmla="*/ 44450 h 1771650"/>
              <a:gd name="connsiteX70" fmla="*/ 76200 w 1682750"/>
              <a:gd name="connsiteY70" fmla="*/ 63500 h 1771650"/>
              <a:gd name="connsiteX71" fmla="*/ 38100 w 1682750"/>
              <a:gd name="connsiteY71" fmla="*/ 88900 h 1771650"/>
              <a:gd name="connsiteX72" fmla="*/ 19050 w 1682750"/>
              <a:gd name="connsiteY72" fmla="*/ 152400 h 1771650"/>
              <a:gd name="connsiteX73" fmla="*/ 0 w 1682750"/>
              <a:gd name="connsiteY73" fmla="*/ 196850 h 1771650"/>
              <a:gd name="connsiteX74" fmla="*/ 19050 w 1682750"/>
              <a:gd name="connsiteY74" fmla="*/ 222250 h 1771650"/>
              <a:gd name="connsiteX75" fmla="*/ 50800 w 1682750"/>
              <a:gd name="connsiteY75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339850 w 1682750"/>
              <a:gd name="connsiteY11" fmla="*/ 1682750 h 1771650"/>
              <a:gd name="connsiteX12" fmla="*/ 1416050 w 1682750"/>
              <a:gd name="connsiteY12" fmla="*/ 1625600 h 1771650"/>
              <a:gd name="connsiteX13" fmla="*/ 1454150 w 1682750"/>
              <a:gd name="connsiteY13" fmla="*/ 1555750 h 1771650"/>
              <a:gd name="connsiteX14" fmla="*/ 1498600 w 1682750"/>
              <a:gd name="connsiteY14" fmla="*/ 1511300 h 1771650"/>
              <a:gd name="connsiteX15" fmla="*/ 1524000 w 1682750"/>
              <a:gd name="connsiteY15" fmla="*/ 1479550 h 1771650"/>
              <a:gd name="connsiteX16" fmla="*/ 1543050 w 1682750"/>
              <a:gd name="connsiteY16" fmla="*/ 1447800 h 1771650"/>
              <a:gd name="connsiteX17" fmla="*/ 1562100 w 1682750"/>
              <a:gd name="connsiteY17" fmla="*/ 1428750 h 1771650"/>
              <a:gd name="connsiteX18" fmla="*/ 1581150 w 1682750"/>
              <a:gd name="connsiteY18" fmla="*/ 1390650 h 1771650"/>
              <a:gd name="connsiteX19" fmla="*/ 1587500 w 1682750"/>
              <a:gd name="connsiteY19" fmla="*/ 1371600 h 1771650"/>
              <a:gd name="connsiteX20" fmla="*/ 1612900 w 1682750"/>
              <a:gd name="connsiteY20" fmla="*/ 1327150 h 1771650"/>
              <a:gd name="connsiteX21" fmla="*/ 1631950 w 1682750"/>
              <a:gd name="connsiteY21" fmla="*/ 1282700 h 1771650"/>
              <a:gd name="connsiteX22" fmla="*/ 1651000 w 1682750"/>
              <a:gd name="connsiteY22" fmla="*/ 1225550 h 1771650"/>
              <a:gd name="connsiteX23" fmla="*/ 1663700 w 1682750"/>
              <a:gd name="connsiteY23" fmla="*/ 1174750 h 1771650"/>
              <a:gd name="connsiteX24" fmla="*/ 1670050 w 1682750"/>
              <a:gd name="connsiteY24" fmla="*/ 1155700 h 1771650"/>
              <a:gd name="connsiteX25" fmla="*/ 1682750 w 1682750"/>
              <a:gd name="connsiteY25" fmla="*/ 1066800 h 1771650"/>
              <a:gd name="connsiteX26" fmla="*/ 1676400 w 1682750"/>
              <a:gd name="connsiteY26" fmla="*/ 895350 h 1771650"/>
              <a:gd name="connsiteX27" fmla="*/ 1657350 w 1682750"/>
              <a:gd name="connsiteY27" fmla="*/ 869950 h 1771650"/>
              <a:gd name="connsiteX28" fmla="*/ 1644650 w 1682750"/>
              <a:gd name="connsiteY28" fmla="*/ 838200 h 1771650"/>
              <a:gd name="connsiteX29" fmla="*/ 1638300 w 1682750"/>
              <a:gd name="connsiteY29" fmla="*/ 812800 h 1771650"/>
              <a:gd name="connsiteX30" fmla="*/ 1619250 w 1682750"/>
              <a:gd name="connsiteY30" fmla="*/ 749300 h 1771650"/>
              <a:gd name="connsiteX31" fmla="*/ 1593850 w 1682750"/>
              <a:gd name="connsiteY31" fmla="*/ 736600 h 1771650"/>
              <a:gd name="connsiteX32" fmla="*/ 1549400 w 1682750"/>
              <a:gd name="connsiteY32" fmla="*/ 673100 h 1771650"/>
              <a:gd name="connsiteX33" fmla="*/ 1536700 w 1682750"/>
              <a:gd name="connsiteY33" fmla="*/ 654050 h 1771650"/>
              <a:gd name="connsiteX34" fmla="*/ 1530350 w 1682750"/>
              <a:gd name="connsiteY34" fmla="*/ 635000 h 1771650"/>
              <a:gd name="connsiteX35" fmla="*/ 1492250 w 1682750"/>
              <a:gd name="connsiteY35" fmla="*/ 622300 h 1771650"/>
              <a:gd name="connsiteX36" fmla="*/ 1473200 w 1682750"/>
              <a:gd name="connsiteY36" fmla="*/ 603250 h 1771650"/>
              <a:gd name="connsiteX37" fmla="*/ 1460500 w 1682750"/>
              <a:gd name="connsiteY37" fmla="*/ 584200 h 1771650"/>
              <a:gd name="connsiteX38" fmla="*/ 1441450 w 1682750"/>
              <a:gd name="connsiteY38" fmla="*/ 590550 h 1771650"/>
              <a:gd name="connsiteX39" fmla="*/ 1339850 w 1682750"/>
              <a:gd name="connsiteY39" fmla="*/ 501650 h 1771650"/>
              <a:gd name="connsiteX40" fmla="*/ 1320800 w 1682750"/>
              <a:gd name="connsiteY40" fmla="*/ 495300 h 1771650"/>
              <a:gd name="connsiteX41" fmla="*/ 1270000 w 1682750"/>
              <a:gd name="connsiteY41" fmla="*/ 457200 h 1771650"/>
              <a:gd name="connsiteX42" fmla="*/ 1231900 w 1682750"/>
              <a:gd name="connsiteY42" fmla="*/ 425450 h 1771650"/>
              <a:gd name="connsiteX43" fmla="*/ 1212850 w 1682750"/>
              <a:gd name="connsiteY43" fmla="*/ 419100 h 1771650"/>
              <a:gd name="connsiteX44" fmla="*/ 1149350 w 1682750"/>
              <a:gd name="connsiteY44" fmla="*/ 393700 h 1771650"/>
              <a:gd name="connsiteX45" fmla="*/ 1085850 w 1682750"/>
              <a:gd name="connsiteY45" fmla="*/ 342900 h 1771650"/>
              <a:gd name="connsiteX46" fmla="*/ 1060450 w 1682750"/>
              <a:gd name="connsiteY46" fmla="*/ 330200 h 1771650"/>
              <a:gd name="connsiteX47" fmla="*/ 1041400 w 1682750"/>
              <a:gd name="connsiteY47" fmla="*/ 311150 h 1771650"/>
              <a:gd name="connsiteX48" fmla="*/ 1022350 w 1682750"/>
              <a:gd name="connsiteY48" fmla="*/ 304800 h 1771650"/>
              <a:gd name="connsiteX49" fmla="*/ 952500 w 1682750"/>
              <a:gd name="connsiteY49" fmla="*/ 260350 h 1771650"/>
              <a:gd name="connsiteX50" fmla="*/ 914400 w 1682750"/>
              <a:gd name="connsiteY50" fmla="*/ 241300 h 1771650"/>
              <a:gd name="connsiteX51" fmla="*/ 882650 w 1682750"/>
              <a:gd name="connsiteY51" fmla="*/ 228600 h 1771650"/>
              <a:gd name="connsiteX52" fmla="*/ 857250 w 1682750"/>
              <a:gd name="connsiteY52" fmla="*/ 215900 h 1771650"/>
              <a:gd name="connsiteX53" fmla="*/ 838200 w 1682750"/>
              <a:gd name="connsiteY53" fmla="*/ 190500 h 1771650"/>
              <a:gd name="connsiteX54" fmla="*/ 800100 w 1682750"/>
              <a:gd name="connsiteY54" fmla="*/ 171450 h 1771650"/>
              <a:gd name="connsiteX55" fmla="*/ 768350 w 1682750"/>
              <a:gd name="connsiteY55" fmla="*/ 152400 h 1771650"/>
              <a:gd name="connsiteX56" fmla="*/ 730250 w 1682750"/>
              <a:gd name="connsiteY56" fmla="*/ 127000 h 1771650"/>
              <a:gd name="connsiteX57" fmla="*/ 673100 w 1682750"/>
              <a:gd name="connsiteY57" fmla="*/ 95250 h 1771650"/>
              <a:gd name="connsiteX58" fmla="*/ 654050 w 1682750"/>
              <a:gd name="connsiteY58" fmla="*/ 82550 h 1771650"/>
              <a:gd name="connsiteX59" fmla="*/ 628650 w 1682750"/>
              <a:gd name="connsiteY59" fmla="*/ 63500 h 1771650"/>
              <a:gd name="connsiteX60" fmla="*/ 584200 w 1682750"/>
              <a:gd name="connsiteY60" fmla="*/ 57150 h 1771650"/>
              <a:gd name="connsiteX61" fmla="*/ 565150 w 1682750"/>
              <a:gd name="connsiteY61" fmla="*/ 50800 h 1771650"/>
              <a:gd name="connsiteX62" fmla="*/ 533400 w 1682750"/>
              <a:gd name="connsiteY62" fmla="*/ 44450 h 1771650"/>
              <a:gd name="connsiteX63" fmla="*/ 476250 w 1682750"/>
              <a:gd name="connsiteY63" fmla="*/ 25400 h 1771650"/>
              <a:gd name="connsiteX64" fmla="*/ 438150 w 1682750"/>
              <a:gd name="connsiteY64" fmla="*/ 19050 h 1771650"/>
              <a:gd name="connsiteX65" fmla="*/ 400050 w 1682750"/>
              <a:gd name="connsiteY65" fmla="*/ 6350 h 1771650"/>
              <a:gd name="connsiteX66" fmla="*/ 381000 w 1682750"/>
              <a:gd name="connsiteY66" fmla="*/ 0 h 1771650"/>
              <a:gd name="connsiteX67" fmla="*/ 203200 w 1682750"/>
              <a:gd name="connsiteY67" fmla="*/ 12700 h 1771650"/>
              <a:gd name="connsiteX68" fmla="*/ 127000 w 1682750"/>
              <a:gd name="connsiteY68" fmla="*/ 44450 h 1771650"/>
              <a:gd name="connsiteX69" fmla="*/ 76200 w 1682750"/>
              <a:gd name="connsiteY69" fmla="*/ 63500 h 1771650"/>
              <a:gd name="connsiteX70" fmla="*/ 38100 w 1682750"/>
              <a:gd name="connsiteY70" fmla="*/ 88900 h 1771650"/>
              <a:gd name="connsiteX71" fmla="*/ 19050 w 1682750"/>
              <a:gd name="connsiteY71" fmla="*/ 152400 h 1771650"/>
              <a:gd name="connsiteX72" fmla="*/ 0 w 1682750"/>
              <a:gd name="connsiteY72" fmla="*/ 196850 h 1771650"/>
              <a:gd name="connsiteX73" fmla="*/ 19050 w 1682750"/>
              <a:gd name="connsiteY73" fmla="*/ 222250 h 1771650"/>
              <a:gd name="connsiteX74" fmla="*/ 50800 w 1682750"/>
              <a:gd name="connsiteY74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339850 w 1682750"/>
              <a:gd name="connsiteY11" fmla="*/ 1682750 h 1771650"/>
              <a:gd name="connsiteX12" fmla="*/ 1416050 w 1682750"/>
              <a:gd name="connsiteY12" fmla="*/ 1625600 h 1771650"/>
              <a:gd name="connsiteX13" fmla="*/ 1498600 w 1682750"/>
              <a:gd name="connsiteY13" fmla="*/ 1511300 h 1771650"/>
              <a:gd name="connsiteX14" fmla="*/ 1524000 w 1682750"/>
              <a:gd name="connsiteY14" fmla="*/ 1479550 h 1771650"/>
              <a:gd name="connsiteX15" fmla="*/ 1543050 w 1682750"/>
              <a:gd name="connsiteY15" fmla="*/ 1447800 h 1771650"/>
              <a:gd name="connsiteX16" fmla="*/ 1562100 w 1682750"/>
              <a:gd name="connsiteY16" fmla="*/ 1428750 h 1771650"/>
              <a:gd name="connsiteX17" fmla="*/ 1581150 w 1682750"/>
              <a:gd name="connsiteY17" fmla="*/ 1390650 h 1771650"/>
              <a:gd name="connsiteX18" fmla="*/ 1587500 w 1682750"/>
              <a:gd name="connsiteY18" fmla="*/ 1371600 h 1771650"/>
              <a:gd name="connsiteX19" fmla="*/ 1612900 w 1682750"/>
              <a:gd name="connsiteY19" fmla="*/ 1327150 h 1771650"/>
              <a:gd name="connsiteX20" fmla="*/ 1631950 w 1682750"/>
              <a:gd name="connsiteY20" fmla="*/ 1282700 h 1771650"/>
              <a:gd name="connsiteX21" fmla="*/ 1651000 w 1682750"/>
              <a:gd name="connsiteY21" fmla="*/ 1225550 h 1771650"/>
              <a:gd name="connsiteX22" fmla="*/ 1663700 w 1682750"/>
              <a:gd name="connsiteY22" fmla="*/ 1174750 h 1771650"/>
              <a:gd name="connsiteX23" fmla="*/ 1670050 w 1682750"/>
              <a:gd name="connsiteY23" fmla="*/ 1155700 h 1771650"/>
              <a:gd name="connsiteX24" fmla="*/ 1682750 w 1682750"/>
              <a:gd name="connsiteY24" fmla="*/ 1066800 h 1771650"/>
              <a:gd name="connsiteX25" fmla="*/ 1676400 w 1682750"/>
              <a:gd name="connsiteY25" fmla="*/ 895350 h 1771650"/>
              <a:gd name="connsiteX26" fmla="*/ 1657350 w 1682750"/>
              <a:gd name="connsiteY26" fmla="*/ 869950 h 1771650"/>
              <a:gd name="connsiteX27" fmla="*/ 1644650 w 1682750"/>
              <a:gd name="connsiteY27" fmla="*/ 838200 h 1771650"/>
              <a:gd name="connsiteX28" fmla="*/ 1638300 w 1682750"/>
              <a:gd name="connsiteY28" fmla="*/ 812800 h 1771650"/>
              <a:gd name="connsiteX29" fmla="*/ 1619250 w 1682750"/>
              <a:gd name="connsiteY29" fmla="*/ 749300 h 1771650"/>
              <a:gd name="connsiteX30" fmla="*/ 1593850 w 1682750"/>
              <a:gd name="connsiteY30" fmla="*/ 736600 h 1771650"/>
              <a:gd name="connsiteX31" fmla="*/ 1549400 w 1682750"/>
              <a:gd name="connsiteY31" fmla="*/ 673100 h 1771650"/>
              <a:gd name="connsiteX32" fmla="*/ 1536700 w 1682750"/>
              <a:gd name="connsiteY32" fmla="*/ 654050 h 1771650"/>
              <a:gd name="connsiteX33" fmla="*/ 1530350 w 1682750"/>
              <a:gd name="connsiteY33" fmla="*/ 635000 h 1771650"/>
              <a:gd name="connsiteX34" fmla="*/ 1492250 w 1682750"/>
              <a:gd name="connsiteY34" fmla="*/ 622300 h 1771650"/>
              <a:gd name="connsiteX35" fmla="*/ 1473200 w 1682750"/>
              <a:gd name="connsiteY35" fmla="*/ 603250 h 1771650"/>
              <a:gd name="connsiteX36" fmla="*/ 1460500 w 1682750"/>
              <a:gd name="connsiteY36" fmla="*/ 584200 h 1771650"/>
              <a:gd name="connsiteX37" fmla="*/ 1441450 w 1682750"/>
              <a:gd name="connsiteY37" fmla="*/ 590550 h 1771650"/>
              <a:gd name="connsiteX38" fmla="*/ 1339850 w 1682750"/>
              <a:gd name="connsiteY38" fmla="*/ 501650 h 1771650"/>
              <a:gd name="connsiteX39" fmla="*/ 1320800 w 1682750"/>
              <a:gd name="connsiteY39" fmla="*/ 495300 h 1771650"/>
              <a:gd name="connsiteX40" fmla="*/ 1270000 w 1682750"/>
              <a:gd name="connsiteY40" fmla="*/ 457200 h 1771650"/>
              <a:gd name="connsiteX41" fmla="*/ 1231900 w 1682750"/>
              <a:gd name="connsiteY41" fmla="*/ 425450 h 1771650"/>
              <a:gd name="connsiteX42" fmla="*/ 1212850 w 1682750"/>
              <a:gd name="connsiteY42" fmla="*/ 419100 h 1771650"/>
              <a:gd name="connsiteX43" fmla="*/ 1149350 w 1682750"/>
              <a:gd name="connsiteY43" fmla="*/ 393700 h 1771650"/>
              <a:gd name="connsiteX44" fmla="*/ 1085850 w 1682750"/>
              <a:gd name="connsiteY44" fmla="*/ 342900 h 1771650"/>
              <a:gd name="connsiteX45" fmla="*/ 1060450 w 1682750"/>
              <a:gd name="connsiteY45" fmla="*/ 330200 h 1771650"/>
              <a:gd name="connsiteX46" fmla="*/ 1041400 w 1682750"/>
              <a:gd name="connsiteY46" fmla="*/ 311150 h 1771650"/>
              <a:gd name="connsiteX47" fmla="*/ 1022350 w 1682750"/>
              <a:gd name="connsiteY47" fmla="*/ 304800 h 1771650"/>
              <a:gd name="connsiteX48" fmla="*/ 952500 w 1682750"/>
              <a:gd name="connsiteY48" fmla="*/ 260350 h 1771650"/>
              <a:gd name="connsiteX49" fmla="*/ 914400 w 1682750"/>
              <a:gd name="connsiteY49" fmla="*/ 241300 h 1771650"/>
              <a:gd name="connsiteX50" fmla="*/ 882650 w 1682750"/>
              <a:gd name="connsiteY50" fmla="*/ 228600 h 1771650"/>
              <a:gd name="connsiteX51" fmla="*/ 857250 w 1682750"/>
              <a:gd name="connsiteY51" fmla="*/ 215900 h 1771650"/>
              <a:gd name="connsiteX52" fmla="*/ 838200 w 1682750"/>
              <a:gd name="connsiteY52" fmla="*/ 190500 h 1771650"/>
              <a:gd name="connsiteX53" fmla="*/ 800100 w 1682750"/>
              <a:gd name="connsiteY53" fmla="*/ 171450 h 1771650"/>
              <a:gd name="connsiteX54" fmla="*/ 768350 w 1682750"/>
              <a:gd name="connsiteY54" fmla="*/ 152400 h 1771650"/>
              <a:gd name="connsiteX55" fmla="*/ 730250 w 1682750"/>
              <a:gd name="connsiteY55" fmla="*/ 127000 h 1771650"/>
              <a:gd name="connsiteX56" fmla="*/ 673100 w 1682750"/>
              <a:gd name="connsiteY56" fmla="*/ 95250 h 1771650"/>
              <a:gd name="connsiteX57" fmla="*/ 654050 w 1682750"/>
              <a:gd name="connsiteY57" fmla="*/ 82550 h 1771650"/>
              <a:gd name="connsiteX58" fmla="*/ 628650 w 1682750"/>
              <a:gd name="connsiteY58" fmla="*/ 63500 h 1771650"/>
              <a:gd name="connsiteX59" fmla="*/ 584200 w 1682750"/>
              <a:gd name="connsiteY59" fmla="*/ 57150 h 1771650"/>
              <a:gd name="connsiteX60" fmla="*/ 565150 w 1682750"/>
              <a:gd name="connsiteY60" fmla="*/ 50800 h 1771650"/>
              <a:gd name="connsiteX61" fmla="*/ 533400 w 1682750"/>
              <a:gd name="connsiteY61" fmla="*/ 44450 h 1771650"/>
              <a:gd name="connsiteX62" fmla="*/ 476250 w 1682750"/>
              <a:gd name="connsiteY62" fmla="*/ 25400 h 1771650"/>
              <a:gd name="connsiteX63" fmla="*/ 438150 w 1682750"/>
              <a:gd name="connsiteY63" fmla="*/ 19050 h 1771650"/>
              <a:gd name="connsiteX64" fmla="*/ 400050 w 1682750"/>
              <a:gd name="connsiteY64" fmla="*/ 6350 h 1771650"/>
              <a:gd name="connsiteX65" fmla="*/ 381000 w 1682750"/>
              <a:gd name="connsiteY65" fmla="*/ 0 h 1771650"/>
              <a:gd name="connsiteX66" fmla="*/ 203200 w 1682750"/>
              <a:gd name="connsiteY66" fmla="*/ 12700 h 1771650"/>
              <a:gd name="connsiteX67" fmla="*/ 127000 w 1682750"/>
              <a:gd name="connsiteY67" fmla="*/ 44450 h 1771650"/>
              <a:gd name="connsiteX68" fmla="*/ 76200 w 1682750"/>
              <a:gd name="connsiteY68" fmla="*/ 63500 h 1771650"/>
              <a:gd name="connsiteX69" fmla="*/ 38100 w 1682750"/>
              <a:gd name="connsiteY69" fmla="*/ 88900 h 1771650"/>
              <a:gd name="connsiteX70" fmla="*/ 19050 w 1682750"/>
              <a:gd name="connsiteY70" fmla="*/ 152400 h 1771650"/>
              <a:gd name="connsiteX71" fmla="*/ 0 w 1682750"/>
              <a:gd name="connsiteY71" fmla="*/ 196850 h 1771650"/>
              <a:gd name="connsiteX72" fmla="*/ 19050 w 1682750"/>
              <a:gd name="connsiteY72" fmla="*/ 222250 h 1771650"/>
              <a:gd name="connsiteX73" fmla="*/ 50800 w 1682750"/>
              <a:gd name="connsiteY73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339850 w 1682750"/>
              <a:gd name="connsiteY11" fmla="*/ 1682750 h 1771650"/>
              <a:gd name="connsiteX12" fmla="*/ 1498600 w 1682750"/>
              <a:gd name="connsiteY12" fmla="*/ 1511300 h 1771650"/>
              <a:gd name="connsiteX13" fmla="*/ 1524000 w 1682750"/>
              <a:gd name="connsiteY13" fmla="*/ 1479550 h 1771650"/>
              <a:gd name="connsiteX14" fmla="*/ 1543050 w 1682750"/>
              <a:gd name="connsiteY14" fmla="*/ 1447800 h 1771650"/>
              <a:gd name="connsiteX15" fmla="*/ 1562100 w 1682750"/>
              <a:gd name="connsiteY15" fmla="*/ 1428750 h 1771650"/>
              <a:gd name="connsiteX16" fmla="*/ 1581150 w 1682750"/>
              <a:gd name="connsiteY16" fmla="*/ 1390650 h 1771650"/>
              <a:gd name="connsiteX17" fmla="*/ 1587500 w 1682750"/>
              <a:gd name="connsiteY17" fmla="*/ 1371600 h 1771650"/>
              <a:gd name="connsiteX18" fmla="*/ 1612900 w 1682750"/>
              <a:gd name="connsiteY18" fmla="*/ 1327150 h 1771650"/>
              <a:gd name="connsiteX19" fmla="*/ 1631950 w 1682750"/>
              <a:gd name="connsiteY19" fmla="*/ 1282700 h 1771650"/>
              <a:gd name="connsiteX20" fmla="*/ 1651000 w 1682750"/>
              <a:gd name="connsiteY20" fmla="*/ 1225550 h 1771650"/>
              <a:gd name="connsiteX21" fmla="*/ 1663700 w 1682750"/>
              <a:gd name="connsiteY21" fmla="*/ 1174750 h 1771650"/>
              <a:gd name="connsiteX22" fmla="*/ 1670050 w 1682750"/>
              <a:gd name="connsiteY22" fmla="*/ 1155700 h 1771650"/>
              <a:gd name="connsiteX23" fmla="*/ 1682750 w 1682750"/>
              <a:gd name="connsiteY23" fmla="*/ 1066800 h 1771650"/>
              <a:gd name="connsiteX24" fmla="*/ 1676400 w 1682750"/>
              <a:gd name="connsiteY24" fmla="*/ 895350 h 1771650"/>
              <a:gd name="connsiteX25" fmla="*/ 1657350 w 1682750"/>
              <a:gd name="connsiteY25" fmla="*/ 869950 h 1771650"/>
              <a:gd name="connsiteX26" fmla="*/ 1644650 w 1682750"/>
              <a:gd name="connsiteY26" fmla="*/ 838200 h 1771650"/>
              <a:gd name="connsiteX27" fmla="*/ 1638300 w 1682750"/>
              <a:gd name="connsiteY27" fmla="*/ 812800 h 1771650"/>
              <a:gd name="connsiteX28" fmla="*/ 1619250 w 1682750"/>
              <a:gd name="connsiteY28" fmla="*/ 749300 h 1771650"/>
              <a:gd name="connsiteX29" fmla="*/ 1593850 w 1682750"/>
              <a:gd name="connsiteY29" fmla="*/ 736600 h 1771650"/>
              <a:gd name="connsiteX30" fmla="*/ 1549400 w 1682750"/>
              <a:gd name="connsiteY30" fmla="*/ 673100 h 1771650"/>
              <a:gd name="connsiteX31" fmla="*/ 1536700 w 1682750"/>
              <a:gd name="connsiteY31" fmla="*/ 654050 h 1771650"/>
              <a:gd name="connsiteX32" fmla="*/ 1530350 w 1682750"/>
              <a:gd name="connsiteY32" fmla="*/ 635000 h 1771650"/>
              <a:gd name="connsiteX33" fmla="*/ 1492250 w 1682750"/>
              <a:gd name="connsiteY33" fmla="*/ 622300 h 1771650"/>
              <a:gd name="connsiteX34" fmla="*/ 1473200 w 1682750"/>
              <a:gd name="connsiteY34" fmla="*/ 603250 h 1771650"/>
              <a:gd name="connsiteX35" fmla="*/ 1460500 w 1682750"/>
              <a:gd name="connsiteY35" fmla="*/ 584200 h 1771650"/>
              <a:gd name="connsiteX36" fmla="*/ 1441450 w 1682750"/>
              <a:gd name="connsiteY36" fmla="*/ 590550 h 1771650"/>
              <a:gd name="connsiteX37" fmla="*/ 1339850 w 1682750"/>
              <a:gd name="connsiteY37" fmla="*/ 501650 h 1771650"/>
              <a:gd name="connsiteX38" fmla="*/ 1320800 w 1682750"/>
              <a:gd name="connsiteY38" fmla="*/ 495300 h 1771650"/>
              <a:gd name="connsiteX39" fmla="*/ 1270000 w 1682750"/>
              <a:gd name="connsiteY39" fmla="*/ 457200 h 1771650"/>
              <a:gd name="connsiteX40" fmla="*/ 1231900 w 1682750"/>
              <a:gd name="connsiteY40" fmla="*/ 425450 h 1771650"/>
              <a:gd name="connsiteX41" fmla="*/ 1212850 w 1682750"/>
              <a:gd name="connsiteY41" fmla="*/ 419100 h 1771650"/>
              <a:gd name="connsiteX42" fmla="*/ 1149350 w 1682750"/>
              <a:gd name="connsiteY42" fmla="*/ 393700 h 1771650"/>
              <a:gd name="connsiteX43" fmla="*/ 1085850 w 1682750"/>
              <a:gd name="connsiteY43" fmla="*/ 342900 h 1771650"/>
              <a:gd name="connsiteX44" fmla="*/ 1060450 w 1682750"/>
              <a:gd name="connsiteY44" fmla="*/ 330200 h 1771650"/>
              <a:gd name="connsiteX45" fmla="*/ 1041400 w 1682750"/>
              <a:gd name="connsiteY45" fmla="*/ 311150 h 1771650"/>
              <a:gd name="connsiteX46" fmla="*/ 1022350 w 1682750"/>
              <a:gd name="connsiteY46" fmla="*/ 304800 h 1771650"/>
              <a:gd name="connsiteX47" fmla="*/ 952500 w 1682750"/>
              <a:gd name="connsiteY47" fmla="*/ 260350 h 1771650"/>
              <a:gd name="connsiteX48" fmla="*/ 914400 w 1682750"/>
              <a:gd name="connsiteY48" fmla="*/ 241300 h 1771650"/>
              <a:gd name="connsiteX49" fmla="*/ 882650 w 1682750"/>
              <a:gd name="connsiteY49" fmla="*/ 228600 h 1771650"/>
              <a:gd name="connsiteX50" fmla="*/ 857250 w 1682750"/>
              <a:gd name="connsiteY50" fmla="*/ 215900 h 1771650"/>
              <a:gd name="connsiteX51" fmla="*/ 838200 w 1682750"/>
              <a:gd name="connsiteY51" fmla="*/ 190500 h 1771650"/>
              <a:gd name="connsiteX52" fmla="*/ 800100 w 1682750"/>
              <a:gd name="connsiteY52" fmla="*/ 171450 h 1771650"/>
              <a:gd name="connsiteX53" fmla="*/ 768350 w 1682750"/>
              <a:gd name="connsiteY53" fmla="*/ 152400 h 1771650"/>
              <a:gd name="connsiteX54" fmla="*/ 730250 w 1682750"/>
              <a:gd name="connsiteY54" fmla="*/ 127000 h 1771650"/>
              <a:gd name="connsiteX55" fmla="*/ 673100 w 1682750"/>
              <a:gd name="connsiteY55" fmla="*/ 95250 h 1771650"/>
              <a:gd name="connsiteX56" fmla="*/ 654050 w 1682750"/>
              <a:gd name="connsiteY56" fmla="*/ 82550 h 1771650"/>
              <a:gd name="connsiteX57" fmla="*/ 628650 w 1682750"/>
              <a:gd name="connsiteY57" fmla="*/ 63500 h 1771650"/>
              <a:gd name="connsiteX58" fmla="*/ 584200 w 1682750"/>
              <a:gd name="connsiteY58" fmla="*/ 57150 h 1771650"/>
              <a:gd name="connsiteX59" fmla="*/ 565150 w 1682750"/>
              <a:gd name="connsiteY59" fmla="*/ 50800 h 1771650"/>
              <a:gd name="connsiteX60" fmla="*/ 533400 w 1682750"/>
              <a:gd name="connsiteY60" fmla="*/ 44450 h 1771650"/>
              <a:gd name="connsiteX61" fmla="*/ 476250 w 1682750"/>
              <a:gd name="connsiteY61" fmla="*/ 25400 h 1771650"/>
              <a:gd name="connsiteX62" fmla="*/ 438150 w 1682750"/>
              <a:gd name="connsiteY62" fmla="*/ 19050 h 1771650"/>
              <a:gd name="connsiteX63" fmla="*/ 400050 w 1682750"/>
              <a:gd name="connsiteY63" fmla="*/ 6350 h 1771650"/>
              <a:gd name="connsiteX64" fmla="*/ 381000 w 1682750"/>
              <a:gd name="connsiteY64" fmla="*/ 0 h 1771650"/>
              <a:gd name="connsiteX65" fmla="*/ 203200 w 1682750"/>
              <a:gd name="connsiteY65" fmla="*/ 12700 h 1771650"/>
              <a:gd name="connsiteX66" fmla="*/ 127000 w 1682750"/>
              <a:gd name="connsiteY66" fmla="*/ 44450 h 1771650"/>
              <a:gd name="connsiteX67" fmla="*/ 76200 w 1682750"/>
              <a:gd name="connsiteY67" fmla="*/ 63500 h 1771650"/>
              <a:gd name="connsiteX68" fmla="*/ 38100 w 1682750"/>
              <a:gd name="connsiteY68" fmla="*/ 88900 h 1771650"/>
              <a:gd name="connsiteX69" fmla="*/ 19050 w 1682750"/>
              <a:gd name="connsiteY69" fmla="*/ 152400 h 1771650"/>
              <a:gd name="connsiteX70" fmla="*/ 0 w 1682750"/>
              <a:gd name="connsiteY70" fmla="*/ 196850 h 1771650"/>
              <a:gd name="connsiteX71" fmla="*/ 19050 w 1682750"/>
              <a:gd name="connsiteY71" fmla="*/ 222250 h 1771650"/>
              <a:gd name="connsiteX72" fmla="*/ 50800 w 1682750"/>
              <a:gd name="connsiteY72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498600 w 1682750"/>
              <a:gd name="connsiteY11" fmla="*/ 1511300 h 1771650"/>
              <a:gd name="connsiteX12" fmla="*/ 1524000 w 1682750"/>
              <a:gd name="connsiteY12" fmla="*/ 1479550 h 1771650"/>
              <a:gd name="connsiteX13" fmla="*/ 1543050 w 1682750"/>
              <a:gd name="connsiteY13" fmla="*/ 1447800 h 1771650"/>
              <a:gd name="connsiteX14" fmla="*/ 1562100 w 1682750"/>
              <a:gd name="connsiteY14" fmla="*/ 1428750 h 1771650"/>
              <a:gd name="connsiteX15" fmla="*/ 1581150 w 1682750"/>
              <a:gd name="connsiteY15" fmla="*/ 1390650 h 1771650"/>
              <a:gd name="connsiteX16" fmla="*/ 1587500 w 1682750"/>
              <a:gd name="connsiteY16" fmla="*/ 1371600 h 1771650"/>
              <a:gd name="connsiteX17" fmla="*/ 1612900 w 1682750"/>
              <a:gd name="connsiteY17" fmla="*/ 1327150 h 1771650"/>
              <a:gd name="connsiteX18" fmla="*/ 1631950 w 1682750"/>
              <a:gd name="connsiteY18" fmla="*/ 1282700 h 1771650"/>
              <a:gd name="connsiteX19" fmla="*/ 1651000 w 1682750"/>
              <a:gd name="connsiteY19" fmla="*/ 1225550 h 1771650"/>
              <a:gd name="connsiteX20" fmla="*/ 1663700 w 1682750"/>
              <a:gd name="connsiteY20" fmla="*/ 1174750 h 1771650"/>
              <a:gd name="connsiteX21" fmla="*/ 1670050 w 1682750"/>
              <a:gd name="connsiteY21" fmla="*/ 1155700 h 1771650"/>
              <a:gd name="connsiteX22" fmla="*/ 1682750 w 1682750"/>
              <a:gd name="connsiteY22" fmla="*/ 1066800 h 1771650"/>
              <a:gd name="connsiteX23" fmla="*/ 1676400 w 1682750"/>
              <a:gd name="connsiteY23" fmla="*/ 895350 h 1771650"/>
              <a:gd name="connsiteX24" fmla="*/ 1657350 w 1682750"/>
              <a:gd name="connsiteY24" fmla="*/ 869950 h 1771650"/>
              <a:gd name="connsiteX25" fmla="*/ 1644650 w 1682750"/>
              <a:gd name="connsiteY25" fmla="*/ 838200 h 1771650"/>
              <a:gd name="connsiteX26" fmla="*/ 1638300 w 1682750"/>
              <a:gd name="connsiteY26" fmla="*/ 812800 h 1771650"/>
              <a:gd name="connsiteX27" fmla="*/ 1619250 w 1682750"/>
              <a:gd name="connsiteY27" fmla="*/ 749300 h 1771650"/>
              <a:gd name="connsiteX28" fmla="*/ 1593850 w 1682750"/>
              <a:gd name="connsiteY28" fmla="*/ 736600 h 1771650"/>
              <a:gd name="connsiteX29" fmla="*/ 1549400 w 1682750"/>
              <a:gd name="connsiteY29" fmla="*/ 673100 h 1771650"/>
              <a:gd name="connsiteX30" fmla="*/ 1536700 w 1682750"/>
              <a:gd name="connsiteY30" fmla="*/ 654050 h 1771650"/>
              <a:gd name="connsiteX31" fmla="*/ 1530350 w 1682750"/>
              <a:gd name="connsiteY31" fmla="*/ 635000 h 1771650"/>
              <a:gd name="connsiteX32" fmla="*/ 1492250 w 1682750"/>
              <a:gd name="connsiteY32" fmla="*/ 622300 h 1771650"/>
              <a:gd name="connsiteX33" fmla="*/ 1473200 w 1682750"/>
              <a:gd name="connsiteY33" fmla="*/ 603250 h 1771650"/>
              <a:gd name="connsiteX34" fmla="*/ 1460500 w 1682750"/>
              <a:gd name="connsiteY34" fmla="*/ 584200 h 1771650"/>
              <a:gd name="connsiteX35" fmla="*/ 1441450 w 1682750"/>
              <a:gd name="connsiteY35" fmla="*/ 590550 h 1771650"/>
              <a:gd name="connsiteX36" fmla="*/ 1339850 w 1682750"/>
              <a:gd name="connsiteY36" fmla="*/ 501650 h 1771650"/>
              <a:gd name="connsiteX37" fmla="*/ 1320800 w 1682750"/>
              <a:gd name="connsiteY37" fmla="*/ 495300 h 1771650"/>
              <a:gd name="connsiteX38" fmla="*/ 1270000 w 1682750"/>
              <a:gd name="connsiteY38" fmla="*/ 457200 h 1771650"/>
              <a:gd name="connsiteX39" fmla="*/ 1231900 w 1682750"/>
              <a:gd name="connsiteY39" fmla="*/ 425450 h 1771650"/>
              <a:gd name="connsiteX40" fmla="*/ 1212850 w 1682750"/>
              <a:gd name="connsiteY40" fmla="*/ 419100 h 1771650"/>
              <a:gd name="connsiteX41" fmla="*/ 1149350 w 1682750"/>
              <a:gd name="connsiteY41" fmla="*/ 393700 h 1771650"/>
              <a:gd name="connsiteX42" fmla="*/ 1085850 w 1682750"/>
              <a:gd name="connsiteY42" fmla="*/ 342900 h 1771650"/>
              <a:gd name="connsiteX43" fmla="*/ 1060450 w 1682750"/>
              <a:gd name="connsiteY43" fmla="*/ 330200 h 1771650"/>
              <a:gd name="connsiteX44" fmla="*/ 1041400 w 1682750"/>
              <a:gd name="connsiteY44" fmla="*/ 311150 h 1771650"/>
              <a:gd name="connsiteX45" fmla="*/ 1022350 w 1682750"/>
              <a:gd name="connsiteY45" fmla="*/ 304800 h 1771650"/>
              <a:gd name="connsiteX46" fmla="*/ 952500 w 1682750"/>
              <a:gd name="connsiteY46" fmla="*/ 260350 h 1771650"/>
              <a:gd name="connsiteX47" fmla="*/ 914400 w 1682750"/>
              <a:gd name="connsiteY47" fmla="*/ 241300 h 1771650"/>
              <a:gd name="connsiteX48" fmla="*/ 882650 w 1682750"/>
              <a:gd name="connsiteY48" fmla="*/ 228600 h 1771650"/>
              <a:gd name="connsiteX49" fmla="*/ 857250 w 1682750"/>
              <a:gd name="connsiteY49" fmla="*/ 215900 h 1771650"/>
              <a:gd name="connsiteX50" fmla="*/ 838200 w 1682750"/>
              <a:gd name="connsiteY50" fmla="*/ 190500 h 1771650"/>
              <a:gd name="connsiteX51" fmla="*/ 800100 w 1682750"/>
              <a:gd name="connsiteY51" fmla="*/ 171450 h 1771650"/>
              <a:gd name="connsiteX52" fmla="*/ 768350 w 1682750"/>
              <a:gd name="connsiteY52" fmla="*/ 152400 h 1771650"/>
              <a:gd name="connsiteX53" fmla="*/ 730250 w 1682750"/>
              <a:gd name="connsiteY53" fmla="*/ 127000 h 1771650"/>
              <a:gd name="connsiteX54" fmla="*/ 673100 w 1682750"/>
              <a:gd name="connsiteY54" fmla="*/ 95250 h 1771650"/>
              <a:gd name="connsiteX55" fmla="*/ 654050 w 1682750"/>
              <a:gd name="connsiteY55" fmla="*/ 82550 h 1771650"/>
              <a:gd name="connsiteX56" fmla="*/ 628650 w 1682750"/>
              <a:gd name="connsiteY56" fmla="*/ 63500 h 1771650"/>
              <a:gd name="connsiteX57" fmla="*/ 584200 w 1682750"/>
              <a:gd name="connsiteY57" fmla="*/ 57150 h 1771650"/>
              <a:gd name="connsiteX58" fmla="*/ 565150 w 1682750"/>
              <a:gd name="connsiteY58" fmla="*/ 50800 h 1771650"/>
              <a:gd name="connsiteX59" fmla="*/ 533400 w 1682750"/>
              <a:gd name="connsiteY59" fmla="*/ 44450 h 1771650"/>
              <a:gd name="connsiteX60" fmla="*/ 476250 w 1682750"/>
              <a:gd name="connsiteY60" fmla="*/ 25400 h 1771650"/>
              <a:gd name="connsiteX61" fmla="*/ 438150 w 1682750"/>
              <a:gd name="connsiteY61" fmla="*/ 19050 h 1771650"/>
              <a:gd name="connsiteX62" fmla="*/ 400050 w 1682750"/>
              <a:gd name="connsiteY62" fmla="*/ 6350 h 1771650"/>
              <a:gd name="connsiteX63" fmla="*/ 381000 w 1682750"/>
              <a:gd name="connsiteY63" fmla="*/ 0 h 1771650"/>
              <a:gd name="connsiteX64" fmla="*/ 203200 w 1682750"/>
              <a:gd name="connsiteY64" fmla="*/ 12700 h 1771650"/>
              <a:gd name="connsiteX65" fmla="*/ 127000 w 1682750"/>
              <a:gd name="connsiteY65" fmla="*/ 44450 h 1771650"/>
              <a:gd name="connsiteX66" fmla="*/ 76200 w 1682750"/>
              <a:gd name="connsiteY66" fmla="*/ 63500 h 1771650"/>
              <a:gd name="connsiteX67" fmla="*/ 38100 w 1682750"/>
              <a:gd name="connsiteY67" fmla="*/ 88900 h 1771650"/>
              <a:gd name="connsiteX68" fmla="*/ 19050 w 1682750"/>
              <a:gd name="connsiteY68" fmla="*/ 152400 h 1771650"/>
              <a:gd name="connsiteX69" fmla="*/ 0 w 1682750"/>
              <a:gd name="connsiteY69" fmla="*/ 196850 h 1771650"/>
              <a:gd name="connsiteX70" fmla="*/ 19050 w 1682750"/>
              <a:gd name="connsiteY70" fmla="*/ 222250 h 1771650"/>
              <a:gd name="connsiteX71" fmla="*/ 50800 w 1682750"/>
              <a:gd name="connsiteY71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498600 w 1682750"/>
              <a:gd name="connsiteY11" fmla="*/ 1511300 h 1771650"/>
              <a:gd name="connsiteX12" fmla="*/ 1543050 w 1682750"/>
              <a:gd name="connsiteY12" fmla="*/ 1447800 h 1771650"/>
              <a:gd name="connsiteX13" fmla="*/ 1562100 w 1682750"/>
              <a:gd name="connsiteY13" fmla="*/ 1428750 h 1771650"/>
              <a:gd name="connsiteX14" fmla="*/ 1581150 w 1682750"/>
              <a:gd name="connsiteY14" fmla="*/ 1390650 h 1771650"/>
              <a:gd name="connsiteX15" fmla="*/ 1587500 w 1682750"/>
              <a:gd name="connsiteY15" fmla="*/ 1371600 h 1771650"/>
              <a:gd name="connsiteX16" fmla="*/ 1612900 w 1682750"/>
              <a:gd name="connsiteY16" fmla="*/ 1327150 h 1771650"/>
              <a:gd name="connsiteX17" fmla="*/ 1631950 w 1682750"/>
              <a:gd name="connsiteY17" fmla="*/ 1282700 h 1771650"/>
              <a:gd name="connsiteX18" fmla="*/ 1651000 w 1682750"/>
              <a:gd name="connsiteY18" fmla="*/ 1225550 h 1771650"/>
              <a:gd name="connsiteX19" fmla="*/ 1663700 w 1682750"/>
              <a:gd name="connsiteY19" fmla="*/ 1174750 h 1771650"/>
              <a:gd name="connsiteX20" fmla="*/ 1670050 w 1682750"/>
              <a:gd name="connsiteY20" fmla="*/ 1155700 h 1771650"/>
              <a:gd name="connsiteX21" fmla="*/ 1682750 w 1682750"/>
              <a:gd name="connsiteY21" fmla="*/ 1066800 h 1771650"/>
              <a:gd name="connsiteX22" fmla="*/ 1676400 w 1682750"/>
              <a:gd name="connsiteY22" fmla="*/ 895350 h 1771650"/>
              <a:gd name="connsiteX23" fmla="*/ 1657350 w 1682750"/>
              <a:gd name="connsiteY23" fmla="*/ 869950 h 1771650"/>
              <a:gd name="connsiteX24" fmla="*/ 1644650 w 1682750"/>
              <a:gd name="connsiteY24" fmla="*/ 838200 h 1771650"/>
              <a:gd name="connsiteX25" fmla="*/ 1638300 w 1682750"/>
              <a:gd name="connsiteY25" fmla="*/ 812800 h 1771650"/>
              <a:gd name="connsiteX26" fmla="*/ 1619250 w 1682750"/>
              <a:gd name="connsiteY26" fmla="*/ 749300 h 1771650"/>
              <a:gd name="connsiteX27" fmla="*/ 1593850 w 1682750"/>
              <a:gd name="connsiteY27" fmla="*/ 736600 h 1771650"/>
              <a:gd name="connsiteX28" fmla="*/ 1549400 w 1682750"/>
              <a:gd name="connsiteY28" fmla="*/ 673100 h 1771650"/>
              <a:gd name="connsiteX29" fmla="*/ 1536700 w 1682750"/>
              <a:gd name="connsiteY29" fmla="*/ 654050 h 1771650"/>
              <a:gd name="connsiteX30" fmla="*/ 1530350 w 1682750"/>
              <a:gd name="connsiteY30" fmla="*/ 635000 h 1771650"/>
              <a:gd name="connsiteX31" fmla="*/ 1492250 w 1682750"/>
              <a:gd name="connsiteY31" fmla="*/ 622300 h 1771650"/>
              <a:gd name="connsiteX32" fmla="*/ 1473200 w 1682750"/>
              <a:gd name="connsiteY32" fmla="*/ 603250 h 1771650"/>
              <a:gd name="connsiteX33" fmla="*/ 1460500 w 1682750"/>
              <a:gd name="connsiteY33" fmla="*/ 584200 h 1771650"/>
              <a:gd name="connsiteX34" fmla="*/ 1441450 w 1682750"/>
              <a:gd name="connsiteY34" fmla="*/ 590550 h 1771650"/>
              <a:gd name="connsiteX35" fmla="*/ 1339850 w 1682750"/>
              <a:gd name="connsiteY35" fmla="*/ 501650 h 1771650"/>
              <a:gd name="connsiteX36" fmla="*/ 1320800 w 1682750"/>
              <a:gd name="connsiteY36" fmla="*/ 495300 h 1771650"/>
              <a:gd name="connsiteX37" fmla="*/ 1270000 w 1682750"/>
              <a:gd name="connsiteY37" fmla="*/ 457200 h 1771650"/>
              <a:gd name="connsiteX38" fmla="*/ 1231900 w 1682750"/>
              <a:gd name="connsiteY38" fmla="*/ 425450 h 1771650"/>
              <a:gd name="connsiteX39" fmla="*/ 1212850 w 1682750"/>
              <a:gd name="connsiteY39" fmla="*/ 419100 h 1771650"/>
              <a:gd name="connsiteX40" fmla="*/ 1149350 w 1682750"/>
              <a:gd name="connsiteY40" fmla="*/ 393700 h 1771650"/>
              <a:gd name="connsiteX41" fmla="*/ 1085850 w 1682750"/>
              <a:gd name="connsiteY41" fmla="*/ 342900 h 1771650"/>
              <a:gd name="connsiteX42" fmla="*/ 1060450 w 1682750"/>
              <a:gd name="connsiteY42" fmla="*/ 330200 h 1771650"/>
              <a:gd name="connsiteX43" fmla="*/ 1041400 w 1682750"/>
              <a:gd name="connsiteY43" fmla="*/ 311150 h 1771650"/>
              <a:gd name="connsiteX44" fmla="*/ 1022350 w 1682750"/>
              <a:gd name="connsiteY44" fmla="*/ 304800 h 1771650"/>
              <a:gd name="connsiteX45" fmla="*/ 952500 w 1682750"/>
              <a:gd name="connsiteY45" fmla="*/ 260350 h 1771650"/>
              <a:gd name="connsiteX46" fmla="*/ 914400 w 1682750"/>
              <a:gd name="connsiteY46" fmla="*/ 241300 h 1771650"/>
              <a:gd name="connsiteX47" fmla="*/ 882650 w 1682750"/>
              <a:gd name="connsiteY47" fmla="*/ 228600 h 1771650"/>
              <a:gd name="connsiteX48" fmla="*/ 857250 w 1682750"/>
              <a:gd name="connsiteY48" fmla="*/ 215900 h 1771650"/>
              <a:gd name="connsiteX49" fmla="*/ 838200 w 1682750"/>
              <a:gd name="connsiteY49" fmla="*/ 190500 h 1771650"/>
              <a:gd name="connsiteX50" fmla="*/ 800100 w 1682750"/>
              <a:gd name="connsiteY50" fmla="*/ 171450 h 1771650"/>
              <a:gd name="connsiteX51" fmla="*/ 768350 w 1682750"/>
              <a:gd name="connsiteY51" fmla="*/ 152400 h 1771650"/>
              <a:gd name="connsiteX52" fmla="*/ 730250 w 1682750"/>
              <a:gd name="connsiteY52" fmla="*/ 127000 h 1771650"/>
              <a:gd name="connsiteX53" fmla="*/ 673100 w 1682750"/>
              <a:gd name="connsiteY53" fmla="*/ 95250 h 1771650"/>
              <a:gd name="connsiteX54" fmla="*/ 654050 w 1682750"/>
              <a:gd name="connsiteY54" fmla="*/ 82550 h 1771650"/>
              <a:gd name="connsiteX55" fmla="*/ 628650 w 1682750"/>
              <a:gd name="connsiteY55" fmla="*/ 63500 h 1771650"/>
              <a:gd name="connsiteX56" fmla="*/ 584200 w 1682750"/>
              <a:gd name="connsiteY56" fmla="*/ 57150 h 1771650"/>
              <a:gd name="connsiteX57" fmla="*/ 565150 w 1682750"/>
              <a:gd name="connsiteY57" fmla="*/ 50800 h 1771650"/>
              <a:gd name="connsiteX58" fmla="*/ 533400 w 1682750"/>
              <a:gd name="connsiteY58" fmla="*/ 44450 h 1771650"/>
              <a:gd name="connsiteX59" fmla="*/ 476250 w 1682750"/>
              <a:gd name="connsiteY59" fmla="*/ 25400 h 1771650"/>
              <a:gd name="connsiteX60" fmla="*/ 438150 w 1682750"/>
              <a:gd name="connsiteY60" fmla="*/ 19050 h 1771650"/>
              <a:gd name="connsiteX61" fmla="*/ 400050 w 1682750"/>
              <a:gd name="connsiteY61" fmla="*/ 6350 h 1771650"/>
              <a:gd name="connsiteX62" fmla="*/ 381000 w 1682750"/>
              <a:gd name="connsiteY62" fmla="*/ 0 h 1771650"/>
              <a:gd name="connsiteX63" fmla="*/ 203200 w 1682750"/>
              <a:gd name="connsiteY63" fmla="*/ 12700 h 1771650"/>
              <a:gd name="connsiteX64" fmla="*/ 127000 w 1682750"/>
              <a:gd name="connsiteY64" fmla="*/ 44450 h 1771650"/>
              <a:gd name="connsiteX65" fmla="*/ 76200 w 1682750"/>
              <a:gd name="connsiteY65" fmla="*/ 63500 h 1771650"/>
              <a:gd name="connsiteX66" fmla="*/ 38100 w 1682750"/>
              <a:gd name="connsiteY66" fmla="*/ 88900 h 1771650"/>
              <a:gd name="connsiteX67" fmla="*/ 19050 w 1682750"/>
              <a:gd name="connsiteY67" fmla="*/ 152400 h 1771650"/>
              <a:gd name="connsiteX68" fmla="*/ 0 w 1682750"/>
              <a:gd name="connsiteY68" fmla="*/ 196850 h 1771650"/>
              <a:gd name="connsiteX69" fmla="*/ 19050 w 1682750"/>
              <a:gd name="connsiteY69" fmla="*/ 222250 h 1771650"/>
              <a:gd name="connsiteX70" fmla="*/ 50800 w 1682750"/>
              <a:gd name="connsiteY70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498600 w 1682750"/>
              <a:gd name="connsiteY11" fmla="*/ 1511300 h 1771650"/>
              <a:gd name="connsiteX12" fmla="*/ 1543050 w 1682750"/>
              <a:gd name="connsiteY12" fmla="*/ 1447800 h 1771650"/>
              <a:gd name="connsiteX13" fmla="*/ 1581150 w 1682750"/>
              <a:gd name="connsiteY13" fmla="*/ 1390650 h 1771650"/>
              <a:gd name="connsiteX14" fmla="*/ 1587500 w 1682750"/>
              <a:gd name="connsiteY14" fmla="*/ 1371600 h 1771650"/>
              <a:gd name="connsiteX15" fmla="*/ 1612900 w 1682750"/>
              <a:gd name="connsiteY15" fmla="*/ 1327150 h 1771650"/>
              <a:gd name="connsiteX16" fmla="*/ 1631950 w 1682750"/>
              <a:gd name="connsiteY16" fmla="*/ 1282700 h 1771650"/>
              <a:gd name="connsiteX17" fmla="*/ 1651000 w 1682750"/>
              <a:gd name="connsiteY17" fmla="*/ 1225550 h 1771650"/>
              <a:gd name="connsiteX18" fmla="*/ 1663700 w 1682750"/>
              <a:gd name="connsiteY18" fmla="*/ 1174750 h 1771650"/>
              <a:gd name="connsiteX19" fmla="*/ 1670050 w 1682750"/>
              <a:gd name="connsiteY19" fmla="*/ 1155700 h 1771650"/>
              <a:gd name="connsiteX20" fmla="*/ 1682750 w 1682750"/>
              <a:gd name="connsiteY20" fmla="*/ 1066800 h 1771650"/>
              <a:gd name="connsiteX21" fmla="*/ 1676400 w 1682750"/>
              <a:gd name="connsiteY21" fmla="*/ 895350 h 1771650"/>
              <a:gd name="connsiteX22" fmla="*/ 1657350 w 1682750"/>
              <a:gd name="connsiteY22" fmla="*/ 869950 h 1771650"/>
              <a:gd name="connsiteX23" fmla="*/ 1644650 w 1682750"/>
              <a:gd name="connsiteY23" fmla="*/ 838200 h 1771650"/>
              <a:gd name="connsiteX24" fmla="*/ 1638300 w 1682750"/>
              <a:gd name="connsiteY24" fmla="*/ 812800 h 1771650"/>
              <a:gd name="connsiteX25" fmla="*/ 1619250 w 1682750"/>
              <a:gd name="connsiteY25" fmla="*/ 749300 h 1771650"/>
              <a:gd name="connsiteX26" fmla="*/ 1593850 w 1682750"/>
              <a:gd name="connsiteY26" fmla="*/ 736600 h 1771650"/>
              <a:gd name="connsiteX27" fmla="*/ 1549400 w 1682750"/>
              <a:gd name="connsiteY27" fmla="*/ 673100 h 1771650"/>
              <a:gd name="connsiteX28" fmla="*/ 1536700 w 1682750"/>
              <a:gd name="connsiteY28" fmla="*/ 654050 h 1771650"/>
              <a:gd name="connsiteX29" fmla="*/ 1530350 w 1682750"/>
              <a:gd name="connsiteY29" fmla="*/ 635000 h 1771650"/>
              <a:gd name="connsiteX30" fmla="*/ 1492250 w 1682750"/>
              <a:gd name="connsiteY30" fmla="*/ 622300 h 1771650"/>
              <a:gd name="connsiteX31" fmla="*/ 1473200 w 1682750"/>
              <a:gd name="connsiteY31" fmla="*/ 603250 h 1771650"/>
              <a:gd name="connsiteX32" fmla="*/ 1460500 w 1682750"/>
              <a:gd name="connsiteY32" fmla="*/ 584200 h 1771650"/>
              <a:gd name="connsiteX33" fmla="*/ 1441450 w 1682750"/>
              <a:gd name="connsiteY33" fmla="*/ 590550 h 1771650"/>
              <a:gd name="connsiteX34" fmla="*/ 1339850 w 1682750"/>
              <a:gd name="connsiteY34" fmla="*/ 501650 h 1771650"/>
              <a:gd name="connsiteX35" fmla="*/ 1320800 w 1682750"/>
              <a:gd name="connsiteY35" fmla="*/ 495300 h 1771650"/>
              <a:gd name="connsiteX36" fmla="*/ 1270000 w 1682750"/>
              <a:gd name="connsiteY36" fmla="*/ 457200 h 1771650"/>
              <a:gd name="connsiteX37" fmla="*/ 1231900 w 1682750"/>
              <a:gd name="connsiteY37" fmla="*/ 425450 h 1771650"/>
              <a:gd name="connsiteX38" fmla="*/ 1212850 w 1682750"/>
              <a:gd name="connsiteY38" fmla="*/ 419100 h 1771650"/>
              <a:gd name="connsiteX39" fmla="*/ 1149350 w 1682750"/>
              <a:gd name="connsiteY39" fmla="*/ 393700 h 1771650"/>
              <a:gd name="connsiteX40" fmla="*/ 1085850 w 1682750"/>
              <a:gd name="connsiteY40" fmla="*/ 342900 h 1771650"/>
              <a:gd name="connsiteX41" fmla="*/ 1060450 w 1682750"/>
              <a:gd name="connsiteY41" fmla="*/ 330200 h 1771650"/>
              <a:gd name="connsiteX42" fmla="*/ 1041400 w 1682750"/>
              <a:gd name="connsiteY42" fmla="*/ 311150 h 1771650"/>
              <a:gd name="connsiteX43" fmla="*/ 1022350 w 1682750"/>
              <a:gd name="connsiteY43" fmla="*/ 304800 h 1771650"/>
              <a:gd name="connsiteX44" fmla="*/ 952500 w 1682750"/>
              <a:gd name="connsiteY44" fmla="*/ 260350 h 1771650"/>
              <a:gd name="connsiteX45" fmla="*/ 914400 w 1682750"/>
              <a:gd name="connsiteY45" fmla="*/ 241300 h 1771650"/>
              <a:gd name="connsiteX46" fmla="*/ 882650 w 1682750"/>
              <a:gd name="connsiteY46" fmla="*/ 228600 h 1771650"/>
              <a:gd name="connsiteX47" fmla="*/ 857250 w 1682750"/>
              <a:gd name="connsiteY47" fmla="*/ 215900 h 1771650"/>
              <a:gd name="connsiteX48" fmla="*/ 838200 w 1682750"/>
              <a:gd name="connsiteY48" fmla="*/ 190500 h 1771650"/>
              <a:gd name="connsiteX49" fmla="*/ 800100 w 1682750"/>
              <a:gd name="connsiteY49" fmla="*/ 171450 h 1771650"/>
              <a:gd name="connsiteX50" fmla="*/ 768350 w 1682750"/>
              <a:gd name="connsiteY50" fmla="*/ 152400 h 1771650"/>
              <a:gd name="connsiteX51" fmla="*/ 730250 w 1682750"/>
              <a:gd name="connsiteY51" fmla="*/ 127000 h 1771650"/>
              <a:gd name="connsiteX52" fmla="*/ 673100 w 1682750"/>
              <a:gd name="connsiteY52" fmla="*/ 95250 h 1771650"/>
              <a:gd name="connsiteX53" fmla="*/ 654050 w 1682750"/>
              <a:gd name="connsiteY53" fmla="*/ 82550 h 1771650"/>
              <a:gd name="connsiteX54" fmla="*/ 628650 w 1682750"/>
              <a:gd name="connsiteY54" fmla="*/ 63500 h 1771650"/>
              <a:gd name="connsiteX55" fmla="*/ 584200 w 1682750"/>
              <a:gd name="connsiteY55" fmla="*/ 57150 h 1771650"/>
              <a:gd name="connsiteX56" fmla="*/ 565150 w 1682750"/>
              <a:gd name="connsiteY56" fmla="*/ 50800 h 1771650"/>
              <a:gd name="connsiteX57" fmla="*/ 533400 w 1682750"/>
              <a:gd name="connsiteY57" fmla="*/ 44450 h 1771650"/>
              <a:gd name="connsiteX58" fmla="*/ 476250 w 1682750"/>
              <a:gd name="connsiteY58" fmla="*/ 25400 h 1771650"/>
              <a:gd name="connsiteX59" fmla="*/ 438150 w 1682750"/>
              <a:gd name="connsiteY59" fmla="*/ 19050 h 1771650"/>
              <a:gd name="connsiteX60" fmla="*/ 400050 w 1682750"/>
              <a:gd name="connsiteY60" fmla="*/ 6350 h 1771650"/>
              <a:gd name="connsiteX61" fmla="*/ 381000 w 1682750"/>
              <a:gd name="connsiteY61" fmla="*/ 0 h 1771650"/>
              <a:gd name="connsiteX62" fmla="*/ 203200 w 1682750"/>
              <a:gd name="connsiteY62" fmla="*/ 12700 h 1771650"/>
              <a:gd name="connsiteX63" fmla="*/ 127000 w 1682750"/>
              <a:gd name="connsiteY63" fmla="*/ 44450 h 1771650"/>
              <a:gd name="connsiteX64" fmla="*/ 76200 w 1682750"/>
              <a:gd name="connsiteY64" fmla="*/ 63500 h 1771650"/>
              <a:gd name="connsiteX65" fmla="*/ 38100 w 1682750"/>
              <a:gd name="connsiteY65" fmla="*/ 88900 h 1771650"/>
              <a:gd name="connsiteX66" fmla="*/ 19050 w 1682750"/>
              <a:gd name="connsiteY66" fmla="*/ 152400 h 1771650"/>
              <a:gd name="connsiteX67" fmla="*/ 0 w 1682750"/>
              <a:gd name="connsiteY67" fmla="*/ 196850 h 1771650"/>
              <a:gd name="connsiteX68" fmla="*/ 19050 w 1682750"/>
              <a:gd name="connsiteY68" fmla="*/ 222250 h 1771650"/>
              <a:gd name="connsiteX69" fmla="*/ 50800 w 1682750"/>
              <a:gd name="connsiteY69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498600 w 1682750"/>
              <a:gd name="connsiteY11" fmla="*/ 1511300 h 1771650"/>
              <a:gd name="connsiteX12" fmla="*/ 1581150 w 1682750"/>
              <a:gd name="connsiteY12" fmla="*/ 1390650 h 1771650"/>
              <a:gd name="connsiteX13" fmla="*/ 1587500 w 1682750"/>
              <a:gd name="connsiteY13" fmla="*/ 1371600 h 1771650"/>
              <a:gd name="connsiteX14" fmla="*/ 1612900 w 1682750"/>
              <a:gd name="connsiteY14" fmla="*/ 1327150 h 1771650"/>
              <a:gd name="connsiteX15" fmla="*/ 1631950 w 1682750"/>
              <a:gd name="connsiteY15" fmla="*/ 1282700 h 1771650"/>
              <a:gd name="connsiteX16" fmla="*/ 1651000 w 1682750"/>
              <a:gd name="connsiteY16" fmla="*/ 1225550 h 1771650"/>
              <a:gd name="connsiteX17" fmla="*/ 1663700 w 1682750"/>
              <a:gd name="connsiteY17" fmla="*/ 1174750 h 1771650"/>
              <a:gd name="connsiteX18" fmla="*/ 1670050 w 1682750"/>
              <a:gd name="connsiteY18" fmla="*/ 1155700 h 1771650"/>
              <a:gd name="connsiteX19" fmla="*/ 1682750 w 1682750"/>
              <a:gd name="connsiteY19" fmla="*/ 1066800 h 1771650"/>
              <a:gd name="connsiteX20" fmla="*/ 1676400 w 1682750"/>
              <a:gd name="connsiteY20" fmla="*/ 895350 h 1771650"/>
              <a:gd name="connsiteX21" fmla="*/ 1657350 w 1682750"/>
              <a:gd name="connsiteY21" fmla="*/ 869950 h 1771650"/>
              <a:gd name="connsiteX22" fmla="*/ 1644650 w 1682750"/>
              <a:gd name="connsiteY22" fmla="*/ 838200 h 1771650"/>
              <a:gd name="connsiteX23" fmla="*/ 1638300 w 1682750"/>
              <a:gd name="connsiteY23" fmla="*/ 812800 h 1771650"/>
              <a:gd name="connsiteX24" fmla="*/ 1619250 w 1682750"/>
              <a:gd name="connsiteY24" fmla="*/ 749300 h 1771650"/>
              <a:gd name="connsiteX25" fmla="*/ 1593850 w 1682750"/>
              <a:gd name="connsiteY25" fmla="*/ 736600 h 1771650"/>
              <a:gd name="connsiteX26" fmla="*/ 1549400 w 1682750"/>
              <a:gd name="connsiteY26" fmla="*/ 673100 h 1771650"/>
              <a:gd name="connsiteX27" fmla="*/ 1536700 w 1682750"/>
              <a:gd name="connsiteY27" fmla="*/ 654050 h 1771650"/>
              <a:gd name="connsiteX28" fmla="*/ 1530350 w 1682750"/>
              <a:gd name="connsiteY28" fmla="*/ 635000 h 1771650"/>
              <a:gd name="connsiteX29" fmla="*/ 1492250 w 1682750"/>
              <a:gd name="connsiteY29" fmla="*/ 622300 h 1771650"/>
              <a:gd name="connsiteX30" fmla="*/ 1473200 w 1682750"/>
              <a:gd name="connsiteY30" fmla="*/ 603250 h 1771650"/>
              <a:gd name="connsiteX31" fmla="*/ 1460500 w 1682750"/>
              <a:gd name="connsiteY31" fmla="*/ 584200 h 1771650"/>
              <a:gd name="connsiteX32" fmla="*/ 1441450 w 1682750"/>
              <a:gd name="connsiteY32" fmla="*/ 590550 h 1771650"/>
              <a:gd name="connsiteX33" fmla="*/ 1339850 w 1682750"/>
              <a:gd name="connsiteY33" fmla="*/ 501650 h 1771650"/>
              <a:gd name="connsiteX34" fmla="*/ 1320800 w 1682750"/>
              <a:gd name="connsiteY34" fmla="*/ 495300 h 1771650"/>
              <a:gd name="connsiteX35" fmla="*/ 1270000 w 1682750"/>
              <a:gd name="connsiteY35" fmla="*/ 457200 h 1771650"/>
              <a:gd name="connsiteX36" fmla="*/ 1231900 w 1682750"/>
              <a:gd name="connsiteY36" fmla="*/ 425450 h 1771650"/>
              <a:gd name="connsiteX37" fmla="*/ 1212850 w 1682750"/>
              <a:gd name="connsiteY37" fmla="*/ 419100 h 1771650"/>
              <a:gd name="connsiteX38" fmla="*/ 1149350 w 1682750"/>
              <a:gd name="connsiteY38" fmla="*/ 393700 h 1771650"/>
              <a:gd name="connsiteX39" fmla="*/ 1085850 w 1682750"/>
              <a:gd name="connsiteY39" fmla="*/ 342900 h 1771650"/>
              <a:gd name="connsiteX40" fmla="*/ 1060450 w 1682750"/>
              <a:gd name="connsiteY40" fmla="*/ 330200 h 1771650"/>
              <a:gd name="connsiteX41" fmla="*/ 1041400 w 1682750"/>
              <a:gd name="connsiteY41" fmla="*/ 311150 h 1771650"/>
              <a:gd name="connsiteX42" fmla="*/ 1022350 w 1682750"/>
              <a:gd name="connsiteY42" fmla="*/ 304800 h 1771650"/>
              <a:gd name="connsiteX43" fmla="*/ 952500 w 1682750"/>
              <a:gd name="connsiteY43" fmla="*/ 260350 h 1771650"/>
              <a:gd name="connsiteX44" fmla="*/ 914400 w 1682750"/>
              <a:gd name="connsiteY44" fmla="*/ 241300 h 1771650"/>
              <a:gd name="connsiteX45" fmla="*/ 882650 w 1682750"/>
              <a:gd name="connsiteY45" fmla="*/ 228600 h 1771650"/>
              <a:gd name="connsiteX46" fmla="*/ 857250 w 1682750"/>
              <a:gd name="connsiteY46" fmla="*/ 215900 h 1771650"/>
              <a:gd name="connsiteX47" fmla="*/ 838200 w 1682750"/>
              <a:gd name="connsiteY47" fmla="*/ 190500 h 1771650"/>
              <a:gd name="connsiteX48" fmla="*/ 800100 w 1682750"/>
              <a:gd name="connsiteY48" fmla="*/ 171450 h 1771650"/>
              <a:gd name="connsiteX49" fmla="*/ 768350 w 1682750"/>
              <a:gd name="connsiteY49" fmla="*/ 152400 h 1771650"/>
              <a:gd name="connsiteX50" fmla="*/ 730250 w 1682750"/>
              <a:gd name="connsiteY50" fmla="*/ 127000 h 1771650"/>
              <a:gd name="connsiteX51" fmla="*/ 673100 w 1682750"/>
              <a:gd name="connsiteY51" fmla="*/ 95250 h 1771650"/>
              <a:gd name="connsiteX52" fmla="*/ 654050 w 1682750"/>
              <a:gd name="connsiteY52" fmla="*/ 82550 h 1771650"/>
              <a:gd name="connsiteX53" fmla="*/ 628650 w 1682750"/>
              <a:gd name="connsiteY53" fmla="*/ 63500 h 1771650"/>
              <a:gd name="connsiteX54" fmla="*/ 584200 w 1682750"/>
              <a:gd name="connsiteY54" fmla="*/ 57150 h 1771650"/>
              <a:gd name="connsiteX55" fmla="*/ 565150 w 1682750"/>
              <a:gd name="connsiteY55" fmla="*/ 50800 h 1771650"/>
              <a:gd name="connsiteX56" fmla="*/ 533400 w 1682750"/>
              <a:gd name="connsiteY56" fmla="*/ 44450 h 1771650"/>
              <a:gd name="connsiteX57" fmla="*/ 476250 w 1682750"/>
              <a:gd name="connsiteY57" fmla="*/ 25400 h 1771650"/>
              <a:gd name="connsiteX58" fmla="*/ 438150 w 1682750"/>
              <a:gd name="connsiteY58" fmla="*/ 19050 h 1771650"/>
              <a:gd name="connsiteX59" fmla="*/ 400050 w 1682750"/>
              <a:gd name="connsiteY59" fmla="*/ 6350 h 1771650"/>
              <a:gd name="connsiteX60" fmla="*/ 381000 w 1682750"/>
              <a:gd name="connsiteY60" fmla="*/ 0 h 1771650"/>
              <a:gd name="connsiteX61" fmla="*/ 203200 w 1682750"/>
              <a:gd name="connsiteY61" fmla="*/ 12700 h 1771650"/>
              <a:gd name="connsiteX62" fmla="*/ 127000 w 1682750"/>
              <a:gd name="connsiteY62" fmla="*/ 44450 h 1771650"/>
              <a:gd name="connsiteX63" fmla="*/ 76200 w 1682750"/>
              <a:gd name="connsiteY63" fmla="*/ 63500 h 1771650"/>
              <a:gd name="connsiteX64" fmla="*/ 38100 w 1682750"/>
              <a:gd name="connsiteY64" fmla="*/ 88900 h 1771650"/>
              <a:gd name="connsiteX65" fmla="*/ 19050 w 1682750"/>
              <a:gd name="connsiteY65" fmla="*/ 152400 h 1771650"/>
              <a:gd name="connsiteX66" fmla="*/ 0 w 1682750"/>
              <a:gd name="connsiteY66" fmla="*/ 196850 h 1771650"/>
              <a:gd name="connsiteX67" fmla="*/ 19050 w 1682750"/>
              <a:gd name="connsiteY67" fmla="*/ 222250 h 1771650"/>
              <a:gd name="connsiteX68" fmla="*/ 50800 w 1682750"/>
              <a:gd name="connsiteY68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498600 w 1682750"/>
              <a:gd name="connsiteY11" fmla="*/ 1511300 h 1771650"/>
              <a:gd name="connsiteX12" fmla="*/ 1581150 w 1682750"/>
              <a:gd name="connsiteY12" fmla="*/ 1390650 h 1771650"/>
              <a:gd name="connsiteX13" fmla="*/ 1587500 w 1682750"/>
              <a:gd name="connsiteY13" fmla="*/ 1371600 h 1771650"/>
              <a:gd name="connsiteX14" fmla="*/ 1631950 w 1682750"/>
              <a:gd name="connsiteY14" fmla="*/ 1282700 h 1771650"/>
              <a:gd name="connsiteX15" fmla="*/ 1651000 w 1682750"/>
              <a:gd name="connsiteY15" fmla="*/ 1225550 h 1771650"/>
              <a:gd name="connsiteX16" fmla="*/ 1663700 w 1682750"/>
              <a:gd name="connsiteY16" fmla="*/ 1174750 h 1771650"/>
              <a:gd name="connsiteX17" fmla="*/ 1670050 w 1682750"/>
              <a:gd name="connsiteY17" fmla="*/ 1155700 h 1771650"/>
              <a:gd name="connsiteX18" fmla="*/ 1682750 w 1682750"/>
              <a:gd name="connsiteY18" fmla="*/ 1066800 h 1771650"/>
              <a:gd name="connsiteX19" fmla="*/ 1676400 w 1682750"/>
              <a:gd name="connsiteY19" fmla="*/ 895350 h 1771650"/>
              <a:gd name="connsiteX20" fmla="*/ 1657350 w 1682750"/>
              <a:gd name="connsiteY20" fmla="*/ 869950 h 1771650"/>
              <a:gd name="connsiteX21" fmla="*/ 1644650 w 1682750"/>
              <a:gd name="connsiteY21" fmla="*/ 838200 h 1771650"/>
              <a:gd name="connsiteX22" fmla="*/ 1638300 w 1682750"/>
              <a:gd name="connsiteY22" fmla="*/ 812800 h 1771650"/>
              <a:gd name="connsiteX23" fmla="*/ 1619250 w 1682750"/>
              <a:gd name="connsiteY23" fmla="*/ 749300 h 1771650"/>
              <a:gd name="connsiteX24" fmla="*/ 1593850 w 1682750"/>
              <a:gd name="connsiteY24" fmla="*/ 736600 h 1771650"/>
              <a:gd name="connsiteX25" fmla="*/ 1549400 w 1682750"/>
              <a:gd name="connsiteY25" fmla="*/ 673100 h 1771650"/>
              <a:gd name="connsiteX26" fmla="*/ 1536700 w 1682750"/>
              <a:gd name="connsiteY26" fmla="*/ 654050 h 1771650"/>
              <a:gd name="connsiteX27" fmla="*/ 1530350 w 1682750"/>
              <a:gd name="connsiteY27" fmla="*/ 635000 h 1771650"/>
              <a:gd name="connsiteX28" fmla="*/ 1492250 w 1682750"/>
              <a:gd name="connsiteY28" fmla="*/ 622300 h 1771650"/>
              <a:gd name="connsiteX29" fmla="*/ 1473200 w 1682750"/>
              <a:gd name="connsiteY29" fmla="*/ 603250 h 1771650"/>
              <a:gd name="connsiteX30" fmla="*/ 1460500 w 1682750"/>
              <a:gd name="connsiteY30" fmla="*/ 584200 h 1771650"/>
              <a:gd name="connsiteX31" fmla="*/ 1441450 w 1682750"/>
              <a:gd name="connsiteY31" fmla="*/ 590550 h 1771650"/>
              <a:gd name="connsiteX32" fmla="*/ 1339850 w 1682750"/>
              <a:gd name="connsiteY32" fmla="*/ 501650 h 1771650"/>
              <a:gd name="connsiteX33" fmla="*/ 1320800 w 1682750"/>
              <a:gd name="connsiteY33" fmla="*/ 495300 h 1771650"/>
              <a:gd name="connsiteX34" fmla="*/ 1270000 w 1682750"/>
              <a:gd name="connsiteY34" fmla="*/ 457200 h 1771650"/>
              <a:gd name="connsiteX35" fmla="*/ 1231900 w 1682750"/>
              <a:gd name="connsiteY35" fmla="*/ 425450 h 1771650"/>
              <a:gd name="connsiteX36" fmla="*/ 1212850 w 1682750"/>
              <a:gd name="connsiteY36" fmla="*/ 419100 h 1771650"/>
              <a:gd name="connsiteX37" fmla="*/ 1149350 w 1682750"/>
              <a:gd name="connsiteY37" fmla="*/ 393700 h 1771650"/>
              <a:gd name="connsiteX38" fmla="*/ 1085850 w 1682750"/>
              <a:gd name="connsiteY38" fmla="*/ 342900 h 1771650"/>
              <a:gd name="connsiteX39" fmla="*/ 1060450 w 1682750"/>
              <a:gd name="connsiteY39" fmla="*/ 330200 h 1771650"/>
              <a:gd name="connsiteX40" fmla="*/ 1041400 w 1682750"/>
              <a:gd name="connsiteY40" fmla="*/ 311150 h 1771650"/>
              <a:gd name="connsiteX41" fmla="*/ 1022350 w 1682750"/>
              <a:gd name="connsiteY41" fmla="*/ 304800 h 1771650"/>
              <a:gd name="connsiteX42" fmla="*/ 952500 w 1682750"/>
              <a:gd name="connsiteY42" fmla="*/ 260350 h 1771650"/>
              <a:gd name="connsiteX43" fmla="*/ 914400 w 1682750"/>
              <a:gd name="connsiteY43" fmla="*/ 241300 h 1771650"/>
              <a:gd name="connsiteX44" fmla="*/ 882650 w 1682750"/>
              <a:gd name="connsiteY44" fmla="*/ 228600 h 1771650"/>
              <a:gd name="connsiteX45" fmla="*/ 857250 w 1682750"/>
              <a:gd name="connsiteY45" fmla="*/ 215900 h 1771650"/>
              <a:gd name="connsiteX46" fmla="*/ 838200 w 1682750"/>
              <a:gd name="connsiteY46" fmla="*/ 190500 h 1771650"/>
              <a:gd name="connsiteX47" fmla="*/ 800100 w 1682750"/>
              <a:gd name="connsiteY47" fmla="*/ 171450 h 1771650"/>
              <a:gd name="connsiteX48" fmla="*/ 768350 w 1682750"/>
              <a:gd name="connsiteY48" fmla="*/ 152400 h 1771650"/>
              <a:gd name="connsiteX49" fmla="*/ 730250 w 1682750"/>
              <a:gd name="connsiteY49" fmla="*/ 127000 h 1771650"/>
              <a:gd name="connsiteX50" fmla="*/ 673100 w 1682750"/>
              <a:gd name="connsiteY50" fmla="*/ 95250 h 1771650"/>
              <a:gd name="connsiteX51" fmla="*/ 654050 w 1682750"/>
              <a:gd name="connsiteY51" fmla="*/ 82550 h 1771650"/>
              <a:gd name="connsiteX52" fmla="*/ 628650 w 1682750"/>
              <a:gd name="connsiteY52" fmla="*/ 63500 h 1771650"/>
              <a:gd name="connsiteX53" fmla="*/ 584200 w 1682750"/>
              <a:gd name="connsiteY53" fmla="*/ 57150 h 1771650"/>
              <a:gd name="connsiteX54" fmla="*/ 565150 w 1682750"/>
              <a:gd name="connsiteY54" fmla="*/ 50800 h 1771650"/>
              <a:gd name="connsiteX55" fmla="*/ 533400 w 1682750"/>
              <a:gd name="connsiteY55" fmla="*/ 44450 h 1771650"/>
              <a:gd name="connsiteX56" fmla="*/ 476250 w 1682750"/>
              <a:gd name="connsiteY56" fmla="*/ 25400 h 1771650"/>
              <a:gd name="connsiteX57" fmla="*/ 438150 w 1682750"/>
              <a:gd name="connsiteY57" fmla="*/ 19050 h 1771650"/>
              <a:gd name="connsiteX58" fmla="*/ 400050 w 1682750"/>
              <a:gd name="connsiteY58" fmla="*/ 6350 h 1771650"/>
              <a:gd name="connsiteX59" fmla="*/ 381000 w 1682750"/>
              <a:gd name="connsiteY59" fmla="*/ 0 h 1771650"/>
              <a:gd name="connsiteX60" fmla="*/ 203200 w 1682750"/>
              <a:gd name="connsiteY60" fmla="*/ 12700 h 1771650"/>
              <a:gd name="connsiteX61" fmla="*/ 127000 w 1682750"/>
              <a:gd name="connsiteY61" fmla="*/ 44450 h 1771650"/>
              <a:gd name="connsiteX62" fmla="*/ 76200 w 1682750"/>
              <a:gd name="connsiteY62" fmla="*/ 63500 h 1771650"/>
              <a:gd name="connsiteX63" fmla="*/ 38100 w 1682750"/>
              <a:gd name="connsiteY63" fmla="*/ 88900 h 1771650"/>
              <a:gd name="connsiteX64" fmla="*/ 19050 w 1682750"/>
              <a:gd name="connsiteY64" fmla="*/ 152400 h 1771650"/>
              <a:gd name="connsiteX65" fmla="*/ 0 w 1682750"/>
              <a:gd name="connsiteY65" fmla="*/ 196850 h 1771650"/>
              <a:gd name="connsiteX66" fmla="*/ 19050 w 1682750"/>
              <a:gd name="connsiteY66" fmla="*/ 222250 h 1771650"/>
              <a:gd name="connsiteX67" fmla="*/ 50800 w 1682750"/>
              <a:gd name="connsiteY67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498600 w 1682750"/>
              <a:gd name="connsiteY11" fmla="*/ 1511300 h 1771650"/>
              <a:gd name="connsiteX12" fmla="*/ 1581150 w 1682750"/>
              <a:gd name="connsiteY12" fmla="*/ 1390650 h 1771650"/>
              <a:gd name="connsiteX13" fmla="*/ 1587500 w 1682750"/>
              <a:gd name="connsiteY13" fmla="*/ 1371600 h 1771650"/>
              <a:gd name="connsiteX14" fmla="*/ 1651000 w 1682750"/>
              <a:gd name="connsiteY14" fmla="*/ 1225550 h 1771650"/>
              <a:gd name="connsiteX15" fmla="*/ 1663700 w 1682750"/>
              <a:gd name="connsiteY15" fmla="*/ 1174750 h 1771650"/>
              <a:gd name="connsiteX16" fmla="*/ 1670050 w 1682750"/>
              <a:gd name="connsiteY16" fmla="*/ 1155700 h 1771650"/>
              <a:gd name="connsiteX17" fmla="*/ 1682750 w 1682750"/>
              <a:gd name="connsiteY17" fmla="*/ 1066800 h 1771650"/>
              <a:gd name="connsiteX18" fmla="*/ 1676400 w 1682750"/>
              <a:gd name="connsiteY18" fmla="*/ 895350 h 1771650"/>
              <a:gd name="connsiteX19" fmla="*/ 1657350 w 1682750"/>
              <a:gd name="connsiteY19" fmla="*/ 869950 h 1771650"/>
              <a:gd name="connsiteX20" fmla="*/ 1644650 w 1682750"/>
              <a:gd name="connsiteY20" fmla="*/ 838200 h 1771650"/>
              <a:gd name="connsiteX21" fmla="*/ 1638300 w 1682750"/>
              <a:gd name="connsiteY21" fmla="*/ 812800 h 1771650"/>
              <a:gd name="connsiteX22" fmla="*/ 1619250 w 1682750"/>
              <a:gd name="connsiteY22" fmla="*/ 749300 h 1771650"/>
              <a:gd name="connsiteX23" fmla="*/ 1593850 w 1682750"/>
              <a:gd name="connsiteY23" fmla="*/ 736600 h 1771650"/>
              <a:gd name="connsiteX24" fmla="*/ 1549400 w 1682750"/>
              <a:gd name="connsiteY24" fmla="*/ 673100 h 1771650"/>
              <a:gd name="connsiteX25" fmla="*/ 1536700 w 1682750"/>
              <a:gd name="connsiteY25" fmla="*/ 654050 h 1771650"/>
              <a:gd name="connsiteX26" fmla="*/ 1530350 w 1682750"/>
              <a:gd name="connsiteY26" fmla="*/ 635000 h 1771650"/>
              <a:gd name="connsiteX27" fmla="*/ 1492250 w 1682750"/>
              <a:gd name="connsiteY27" fmla="*/ 622300 h 1771650"/>
              <a:gd name="connsiteX28" fmla="*/ 1473200 w 1682750"/>
              <a:gd name="connsiteY28" fmla="*/ 603250 h 1771650"/>
              <a:gd name="connsiteX29" fmla="*/ 1460500 w 1682750"/>
              <a:gd name="connsiteY29" fmla="*/ 584200 h 1771650"/>
              <a:gd name="connsiteX30" fmla="*/ 1441450 w 1682750"/>
              <a:gd name="connsiteY30" fmla="*/ 590550 h 1771650"/>
              <a:gd name="connsiteX31" fmla="*/ 1339850 w 1682750"/>
              <a:gd name="connsiteY31" fmla="*/ 501650 h 1771650"/>
              <a:gd name="connsiteX32" fmla="*/ 1320800 w 1682750"/>
              <a:gd name="connsiteY32" fmla="*/ 495300 h 1771650"/>
              <a:gd name="connsiteX33" fmla="*/ 1270000 w 1682750"/>
              <a:gd name="connsiteY33" fmla="*/ 457200 h 1771650"/>
              <a:gd name="connsiteX34" fmla="*/ 1231900 w 1682750"/>
              <a:gd name="connsiteY34" fmla="*/ 425450 h 1771650"/>
              <a:gd name="connsiteX35" fmla="*/ 1212850 w 1682750"/>
              <a:gd name="connsiteY35" fmla="*/ 419100 h 1771650"/>
              <a:gd name="connsiteX36" fmla="*/ 1149350 w 1682750"/>
              <a:gd name="connsiteY36" fmla="*/ 393700 h 1771650"/>
              <a:gd name="connsiteX37" fmla="*/ 1085850 w 1682750"/>
              <a:gd name="connsiteY37" fmla="*/ 342900 h 1771650"/>
              <a:gd name="connsiteX38" fmla="*/ 1060450 w 1682750"/>
              <a:gd name="connsiteY38" fmla="*/ 330200 h 1771650"/>
              <a:gd name="connsiteX39" fmla="*/ 1041400 w 1682750"/>
              <a:gd name="connsiteY39" fmla="*/ 311150 h 1771650"/>
              <a:gd name="connsiteX40" fmla="*/ 1022350 w 1682750"/>
              <a:gd name="connsiteY40" fmla="*/ 304800 h 1771650"/>
              <a:gd name="connsiteX41" fmla="*/ 952500 w 1682750"/>
              <a:gd name="connsiteY41" fmla="*/ 260350 h 1771650"/>
              <a:gd name="connsiteX42" fmla="*/ 914400 w 1682750"/>
              <a:gd name="connsiteY42" fmla="*/ 241300 h 1771650"/>
              <a:gd name="connsiteX43" fmla="*/ 882650 w 1682750"/>
              <a:gd name="connsiteY43" fmla="*/ 228600 h 1771650"/>
              <a:gd name="connsiteX44" fmla="*/ 857250 w 1682750"/>
              <a:gd name="connsiteY44" fmla="*/ 215900 h 1771650"/>
              <a:gd name="connsiteX45" fmla="*/ 838200 w 1682750"/>
              <a:gd name="connsiteY45" fmla="*/ 190500 h 1771650"/>
              <a:gd name="connsiteX46" fmla="*/ 800100 w 1682750"/>
              <a:gd name="connsiteY46" fmla="*/ 171450 h 1771650"/>
              <a:gd name="connsiteX47" fmla="*/ 768350 w 1682750"/>
              <a:gd name="connsiteY47" fmla="*/ 152400 h 1771650"/>
              <a:gd name="connsiteX48" fmla="*/ 730250 w 1682750"/>
              <a:gd name="connsiteY48" fmla="*/ 127000 h 1771650"/>
              <a:gd name="connsiteX49" fmla="*/ 673100 w 1682750"/>
              <a:gd name="connsiteY49" fmla="*/ 95250 h 1771650"/>
              <a:gd name="connsiteX50" fmla="*/ 654050 w 1682750"/>
              <a:gd name="connsiteY50" fmla="*/ 82550 h 1771650"/>
              <a:gd name="connsiteX51" fmla="*/ 628650 w 1682750"/>
              <a:gd name="connsiteY51" fmla="*/ 63500 h 1771650"/>
              <a:gd name="connsiteX52" fmla="*/ 584200 w 1682750"/>
              <a:gd name="connsiteY52" fmla="*/ 57150 h 1771650"/>
              <a:gd name="connsiteX53" fmla="*/ 565150 w 1682750"/>
              <a:gd name="connsiteY53" fmla="*/ 50800 h 1771650"/>
              <a:gd name="connsiteX54" fmla="*/ 533400 w 1682750"/>
              <a:gd name="connsiteY54" fmla="*/ 44450 h 1771650"/>
              <a:gd name="connsiteX55" fmla="*/ 476250 w 1682750"/>
              <a:gd name="connsiteY55" fmla="*/ 25400 h 1771650"/>
              <a:gd name="connsiteX56" fmla="*/ 438150 w 1682750"/>
              <a:gd name="connsiteY56" fmla="*/ 19050 h 1771650"/>
              <a:gd name="connsiteX57" fmla="*/ 400050 w 1682750"/>
              <a:gd name="connsiteY57" fmla="*/ 6350 h 1771650"/>
              <a:gd name="connsiteX58" fmla="*/ 381000 w 1682750"/>
              <a:gd name="connsiteY58" fmla="*/ 0 h 1771650"/>
              <a:gd name="connsiteX59" fmla="*/ 203200 w 1682750"/>
              <a:gd name="connsiteY59" fmla="*/ 12700 h 1771650"/>
              <a:gd name="connsiteX60" fmla="*/ 127000 w 1682750"/>
              <a:gd name="connsiteY60" fmla="*/ 44450 h 1771650"/>
              <a:gd name="connsiteX61" fmla="*/ 76200 w 1682750"/>
              <a:gd name="connsiteY61" fmla="*/ 63500 h 1771650"/>
              <a:gd name="connsiteX62" fmla="*/ 38100 w 1682750"/>
              <a:gd name="connsiteY62" fmla="*/ 88900 h 1771650"/>
              <a:gd name="connsiteX63" fmla="*/ 19050 w 1682750"/>
              <a:gd name="connsiteY63" fmla="*/ 152400 h 1771650"/>
              <a:gd name="connsiteX64" fmla="*/ 0 w 1682750"/>
              <a:gd name="connsiteY64" fmla="*/ 196850 h 1771650"/>
              <a:gd name="connsiteX65" fmla="*/ 19050 w 1682750"/>
              <a:gd name="connsiteY65" fmla="*/ 222250 h 1771650"/>
              <a:gd name="connsiteX66" fmla="*/ 50800 w 1682750"/>
              <a:gd name="connsiteY66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498600 w 1682750"/>
              <a:gd name="connsiteY11" fmla="*/ 1511300 h 1771650"/>
              <a:gd name="connsiteX12" fmla="*/ 1581150 w 1682750"/>
              <a:gd name="connsiteY12" fmla="*/ 1390650 h 1771650"/>
              <a:gd name="connsiteX13" fmla="*/ 1651000 w 1682750"/>
              <a:gd name="connsiteY13" fmla="*/ 1225550 h 1771650"/>
              <a:gd name="connsiteX14" fmla="*/ 1663700 w 1682750"/>
              <a:gd name="connsiteY14" fmla="*/ 1174750 h 1771650"/>
              <a:gd name="connsiteX15" fmla="*/ 1670050 w 1682750"/>
              <a:gd name="connsiteY15" fmla="*/ 1155700 h 1771650"/>
              <a:gd name="connsiteX16" fmla="*/ 1682750 w 1682750"/>
              <a:gd name="connsiteY16" fmla="*/ 1066800 h 1771650"/>
              <a:gd name="connsiteX17" fmla="*/ 1676400 w 1682750"/>
              <a:gd name="connsiteY17" fmla="*/ 895350 h 1771650"/>
              <a:gd name="connsiteX18" fmla="*/ 1657350 w 1682750"/>
              <a:gd name="connsiteY18" fmla="*/ 869950 h 1771650"/>
              <a:gd name="connsiteX19" fmla="*/ 1644650 w 1682750"/>
              <a:gd name="connsiteY19" fmla="*/ 838200 h 1771650"/>
              <a:gd name="connsiteX20" fmla="*/ 1638300 w 1682750"/>
              <a:gd name="connsiteY20" fmla="*/ 812800 h 1771650"/>
              <a:gd name="connsiteX21" fmla="*/ 1619250 w 1682750"/>
              <a:gd name="connsiteY21" fmla="*/ 749300 h 1771650"/>
              <a:gd name="connsiteX22" fmla="*/ 1593850 w 1682750"/>
              <a:gd name="connsiteY22" fmla="*/ 736600 h 1771650"/>
              <a:gd name="connsiteX23" fmla="*/ 1549400 w 1682750"/>
              <a:gd name="connsiteY23" fmla="*/ 673100 h 1771650"/>
              <a:gd name="connsiteX24" fmla="*/ 1536700 w 1682750"/>
              <a:gd name="connsiteY24" fmla="*/ 654050 h 1771650"/>
              <a:gd name="connsiteX25" fmla="*/ 1530350 w 1682750"/>
              <a:gd name="connsiteY25" fmla="*/ 635000 h 1771650"/>
              <a:gd name="connsiteX26" fmla="*/ 1492250 w 1682750"/>
              <a:gd name="connsiteY26" fmla="*/ 622300 h 1771650"/>
              <a:gd name="connsiteX27" fmla="*/ 1473200 w 1682750"/>
              <a:gd name="connsiteY27" fmla="*/ 603250 h 1771650"/>
              <a:gd name="connsiteX28" fmla="*/ 1460500 w 1682750"/>
              <a:gd name="connsiteY28" fmla="*/ 584200 h 1771650"/>
              <a:gd name="connsiteX29" fmla="*/ 1441450 w 1682750"/>
              <a:gd name="connsiteY29" fmla="*/ 590550 h 1771650"/>
              <a:gd name="connsiteX30" fmla="*/ 1339850 w 1682750"/>
              <a:gd name="connsiteY30" fmla="*/ 501650 h 1771650"/>
              <a:gd name="connsiteX31" fmla="*/ 1320800 w 1682750"/>
              <a:gd name="connsiteY31" fmla="*/ 495300 h 1771650"/>
              <a:gd name="connsiteX32" fmla="*/ 1270000 w 1682750"/>
              <a:gd name="connsiteY32" fmla="*/ 457200 h 1771650"/>
              <a:gd name="connsiteX33" fmla="*/ 1231900 w 1682750"/>
              <a:gd name="connsiteY33" fmla="*/ 425450 h 1771650"/>
              <a:gd name="connsiteX34" fmla="*/ 1212850 w 1682750"/>
              <a:gd name="connsiteY34" fmla="*/ 419100 h 1771650"/>
              <a:gd name="connsiteX35" fmla="*/ 1149350 w 1682750"/>
              <a:gd name="connsiteY35" fmla="*/ 393700 h 1771650"/>
              <a:gd name="connsiteX36" fmla="*/ 1085850 w 1682750"/>
              <a:gd name="connsiteY36" fmla="*/ 342900 h 1771650"/>
              <a:gd name="connsiteX37" fmla="*/ 1060450 w 1682750"/>
              <a:gd name="connsiteY37" fmla="*/ 330200 h 1771650"/>
              <a:gd name="connsiteX38" fmla="*/ 1041400 w 1682750"/>
              <a:gd name="connsiteY38" fmla="*/ 311150 h 1771650"/>
              <a:gd name="connsiteX39" fmla="*/ 1022350 w 1682750"/>
              <a:gd name="connsiteY39" fmla="*/ 304800 h 1771650"/>
              <a:gd name="connsiteX40" fmla="*/ 952500 w 1682750"/>
              <a:gd name="connsiteY40" fmla="*/ 260350 h 1771650"/>
              <a:gd name="connsiteX41" fmla="*/ 914400 w 1682750"/>
              <a:gd name="connsiteY41" fmla="*/ 241300 h 1771650"/>
              <a:gd name="connsiteX42" fmla="*/ 882650 w 1682750"/>
              <a:gd name="connsiteY42" fmla="*/ 228600 h 1771650"/>
              <a:gd name="connsiteX43" fmla="*/ 857250 w 1682750"/>
              <a:gd name="connsiteY43" fmla="*/ 215900 h 1771650"/>
              <a:gd name="connsiteX44" fmla="*/ 838200 w 1682750"/>
              <a:gd name="connsiteY44" fmla="*/ 190500 h 1771650"/>
              <a:gd name="connsiteX45" fmla="*/ 800100 w 1682750"/>
              <a:gd name="connsiteY45" fmla="*/ 171450 h 1771650"/>
              <a:gd name="connsiteX46" fmla="*/ 768350 w 1682750"/>
              <a:gd name="connsiteY46" fmla="*/ 152400 h 1771650"/>
              <a:gd name="connsiteX47" fmla="*/ 730250 w 1682750"/>
              <a:gd name="connsiteY47" fmla="*/ 127000 h 1771650"/>
              <a:gd name="connsiteX48" fmla="*/ 673100 w 1682750"/>
              <a:gd name="connsiteY48" fmla="*/ 95250 h 1771650"/>
              <a:gd name="connsiteX49" fmla="*/ 654050 w 1682750"/>
              <a:gd name="connsiteY49" fmla="*/ 82550 h 1771650"/>
              <a:gd name="connsiteX50" fmla="*/ 628650 w 1682750"/>
              <a:gd name="connsiteY50" fmla="*/ 63500 h 1771650"/>
              <a:gd name="connsiteX51" fmla="*/ 584200 w 1682750"/>
              <a:gd name="connsiteY51" fmla="*/ 57150 h 1771650"/>
              <a:gd name="connsiteX52" fmla="*/ 565150 w 1682750"/>
              <a:gd name="connsiteY52" fmla="*/ 50800 h 1771650"/>
              <a:gd name="connsiteX53" fmla="*/ 533400 w 1682750"/>
              <a:gd name="connsiteY53" fmla="*/ 44450 h 1771650"/>
              <a:gd name="connsiteX54" fmla="*/ 476250 w 1682750"/>
              <a:gd name="connsiteY54" fmla="*/ 25400 h 1771650"/>
              <a:gd name="connsiteX55" fmla="*/ 438150 w 1682750"/>
              <a:gd name="connsiteY55" fmla="*/ 19050 h 1771650"/>
              <a:gd name="connsiteX56" fmla="*/ 400050 w 1682750"/>
              <a:gd name="connsiteY56" fmla="*/ 6350 h 1771650"/>
              <a:gd name="connsiteX57" fmla="*/ 381000 w 1682750"/>
              <a:gd name="connsiteY57" fmla="*/ 0 h 1771650"/>
              <a:gd name="connsiteX58" fmla="*/ 203200 w 1682750"/>
              <a:gd name="connsiteY58" fmla="*/ 12700 h 1771650"/>
              <a:gd name="connsiteX59" fmla="*/ 127000 w 1682750"/>
              <a:gd name="connsiteY59" fmla="*/ 44450 h 1771650"/>
              <a:gd name="connsiteX60" fmla="*/ 76200 w 1682750"/>
              <a:gd name="connsiteY60" fmla="*/ 63500 h 1771650"/>
              <a:gd name="connsiteX61" fmla="*/ 38100 w 1682750"/>
              <a:gd name="connsiteY61" fmla="*/ 88900 h 1771650"/>
              <a:gd name="connsiteX62" fmla="*/ 19050 w 1682750"/>
              <a:gd name="connsiteY62" fmla="*/ 152400 h 1771650"/>
              <a:gd name="connsiteX63" fmla="*/ 0 w 1682750"/>
              <a:gd name="connsiteY63" fmla="*/ 196850 h 1771650"/>
              <a:gd name="connsiteX64" fmla="*/ 19050 w 1682750"/>
              <a:gd name="connsiteY64" fmla="*/ 222250 h 1771650"/>
              <a:gd name="connsiteX65" fmla="*/ 50800 w 1682750"/>
              <a:gd name="connsiteY65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498600 w 1682750"/>
              <a:gd name="connsiteY11" fmla="*/ 1511300 h 1771650"/>
              <a:gd name="connsiteX12" fmla="*/ 1581150 w 1682750"/>
              <a:gd name="connsiteY12" fmla="*/ 1390650 h 1771650"/>
              <a:gd name="connsiteX13" fmla="*/ 1651000 w 1682750"/>
              <a:gd name="connsiteY13" fmla="*/ 1225550 h 1771650"/>
              <a:gd name="connsiteX14" fmla="*/ 1663700 w 1682750"/>
              <a:gd name="connsiteY14" fmla="*/ 1174750 h 1771650"/>
              <a:gd name="connsiteX15" fmla="*/ 1682750 w 1682750"/>
              <a:gd name="connsiteY15" fmla="*/ 1066800 h 1771650"/>
              <a:gd name="connsiteX16" fmla="*/ 1676400 w 1682750"/>
              <a:gd name="connsiteY16" fmla="*/ 895350 h 1771650"/>
              <a:gd name="connsiteX17" fmla="*/ 1657350 w 1682750"/>
              <a:gd name="connsiteY17" fmla="*/ 869950 h 1771650"/>
              <a:gd name="connsiteX18" fmla="*/ 1644650 w 1682750"/>
              <a:gd name="connsiteY18" fmla="*/ 838200 h 1771650"/>
              <a:gd name="connsiteX19" fmla="*/ 1638300 w 1682750"/>
              <a:gd name="connsiteY19" fmla="*/ 812800 h 1771650"/>
              <a:gd name="connsiteX20" fmla="*/ 1619250 w 1682750"/>
              <a:gd name="connsiteY20" fmla="*/ 749300 h 1771650"/>
              <a:gd name="connsiteX21" fmla="*/ 1593850 w 1682750"/>
              <a:gd name="connsiteY21" fmla="*/ 736600 h 1771650"/>
              <a:gd name="connsiteX22" fmla="*/ 1549400 w 1682750"/>
              <a:gd name="connsiteY22" fmla="*/ 673100 h 1771650"/>
              <a:gd name="connsiteX23" fmla="*/ 1536700 w 1682750"/>
              <a:gd name="connsiteY23" fmla="*/ 654050 h 1771650"/>
              <a:gd name="connsiteX24" fmla="*/ 1530350 w 1682750"/>
              <a:gd name="connsiteY24" fmla="*/ 635000 h 1771650"/>
              <a:gd name="connsiteX25" fmla="*/ 1492250 w 1682750"/>
              <a:gd name="connsiteY25" fmla="*/ 622300 h 1771650"/>
              <a:gd name="connsiteX26" fmla="*/ 1473200 w 1682750"/>
              <a:gd name="connsiteY26" fmla="*/ 603250 h 1771650"/>
              <a:gd name="connsiteX27" fmla="*/ 1460500 w 1682750"/>
              <a:gd name="connsiteY27" fmla="*/ 584200 h 1771650"/>
              <a:gd name="connsiteX28" fmla="*/ 1441450 w 1682750"/>
              <a:gd name="connsiteY28" fmla="*/ 590550 h 1771650"/>
              <a:gd name="connsiteX29" fmla="*/ 1339850 w 1682750"/>
              <a:gd name="connsiteY29" fmla="*/ 501650 h 1771650"/>
              <a:gd name="connsiteX30" fmla="*/ 1320800 w 1682750"/>
              <a:gd name="connsiteY30" fmla="*/ 495300 h 1771650"/>
              <a:gd name="connsiteX31" fmla="*/ 1270000 w 1682750"/>
              <a:gd name="connsiteY31" fmla="*/ 457200 h 1771650"/>
              <a:gd name="connsiteX32" fmla="*/ 1231900 w 1682750"/>
              <a:gd name="connsiteY32" fmla="*/ 425450 h 1771650"/>
              <a:gd name="connsiteX33" fmla="*/ 1212850 w 1682750"/>
              <a:gd name="connsiteY33" fmla="*/ 419100 h 1771650"/>
              <a:gd name="connsiteX34" fmla="*/ 1149350 w 1682750"/>
              <a:gd name="connsiteY34" fmla="*/ 393700 h 1771650"/>
              <a:gd name="connsiteX35" fmla="*/ 1085850 w 1682750"/>
              <a:gd name="connsiteY35" fmla="*/ 342900 h 1771650"/>
              <a:gd name="connsiteX36" fmla="*/ 1060450 w 1682750"/>
              <a:gd name="connsiteY36" fmla="*/ 330200 h 1771650"/>
              <a:gd name="connsiteX37" fmla="*/ 1041400 w 1682750"/>
              <a:gd name="connsiteY37" fmla="*/ 311150 h 1771650"/>
              <a:gd name="connsiteX38" fmla="*/ 1022350 w 1682750"/>
              <a:gd name="connsiteY38" fmla="*/ 304800 h 1771650"/>
              <a:gd name="connsiteX39" fmla="*/ 952500 w 1682750"/>
              <a:gd name="connsiteY39" fmla="*/ 260350 h 1771650"/>
              <a:gd name="connsiteX40" fmla="*/ 914400 w 1682750"/>
              <a:gd name="connsiteY40" fmla="*/ 241300 h 1771650"/>
              <a:gd name="connsiteX41" fmla="*/ 882650 w 1682750"/>
              <a:gd name="connsiteY41" fmla="*/ 228600 h 1771650"/>
              <a:gd name="connsiteX42" fmla="*/ 857250 w 1682750"/>
              <a:gd name="connsiteY42" fmla="*/ 215900 h 1771650"/>
              <a:gd name="connsiteX43" fmla="*/ 838200 w 1682750"/>
              <a:gd name="connsiteY43" fmla="*/ 190500 h 1771650"/>
              <a:gd name="connsiteX44" fmla="*/ 800100 w 1682750"/>
              <a:gd name="connsiteY44" fmla="*/ 171450 h 1771650"/>
              <a:gd name="connsiteX45" fmla="*/ 768350 w 1682750"/>
              <a:gd name="connsiteY45" fmla="*/ 152400 h 1771650"/>
              <a:gd name="connsiteX46" fmla="*/ 730250 w 1682750"/>
              <a:gd name="connsiteY46" fmla="*/ 127000 h 1771650"/>
              <a:gd name="connsiteX47" fmla="*/ 673100 w 1682750"/>
              <a:gd name="connsiteY47" fmla="*/ 95250 h 1771650"/>
              <a:gd name="connsiteX48" fmla="*/ 654050 w 1682750"/>
              <a:gd name="connsiteY48" fmla="*/ 82550 h 1771650"/>
              <a:gd name="connsiteX49" fmla="*/ 628650 w 1682750"/>
              <a:gd name="connsiteY49" fmla="*/ 63500 h 1771650"/>
              <a:gd name="connsiteX50" fmla="*/ 584200 w 1682750"/>
              <a:gd name="connsiteY50" fmla="*/ 57150 h 1771650"/>
              <a:gd name="connsiteX51" fmla="*/ 565150 w 1682750"/>
              <a:gd name="connsiteY51" fmla="*/ 50800 h 1771650"/>
              <a:gd name="connsiteX52" fmla="*/ 533400 w 1682750"/>
              <a:gd name="connsiteY52" fmla="*/ 44450 h 1771650"/>
              <a:gd name="connsiteX53" fmla="*/ 476250 w 1682750"/>
              <a:gd name="connsiteY53" fmla="*/ 25400 h 1771650"/>
              <a:gd name="connsiteX54" fmla="*/ 438150 w 1682750"/>
              <a:gd name="connsiteY54" fmla="*/ 19050 h 1771650"/>
              <a:gd name="connsiteX55" fmla="*/ 400050 w 1682750"/>
              <a:gd name="connsiteY55" fmla="*/ 6350 h 1771650"/>
              <a:gd name="connsiteX56" fmla="*/ 381000 w 1682750"/>
              <a:gd name="connsiteY56" fmla="*/ 0 h 1771650"/>
              <a:gd name="connsiteX57" fmla="*/ 203200 w 1682750"/>
              <a:gd name="connsiteY57" fmla="*/ 12700 h 1771650"/>
              <a:gd name="connsiteX58" fmla="*/ 127000 w 1682750"/>
              <a:gd name="connsiteY58" fmla="*/ 44450 h 1771650"/>
              <a:gd name="connsiteX59" fmla="*/ 76200 w 1682750"/>
              <a:gd name="connsiteY59" fmla="*/ 63500 h 1771650"/>
              <a:gd name="connsiteX60" fmla="*/ 38100 w 1682750"/>
              <a:gd name="connsiteY60" fmla="*/ 88900 h 1771650"/>
              <a:gd name="connsiteX61" fmla="*/ 19050 w 1682750"/>
              <a:gd name="connsiteY61" fmla="*/ 152400 h 1771650"/>
              <a:gd name="connsiteX62" fmla="*/ 0 w 1682750"/>
              <a:gd name="connsiteY62" fmla="*/ 196850 h 1771650"/>
              <a:gd name="connsiteX63" fmla="*/ 19050 w 1682750"/>
              <a:gd name="connsiteY63" fmla="*/ 222250 h 1771650"/>
              <a:gd name="connsiteX64" fmla="*/ 50800 w 1682750"/>
              <a:gd name="connsiteY64" fmla="*/ 247650 h 1771650"/>
              <a:gd name="connsiteX0" fmla="*/ 635000 w 1682750"/>
              <a:gd name="connsiteY0" fmla="*/ 971550 h 1771650"/>
              <a:gd name="connsiteX1" fmla="*/ 711200 w 1682750"/>
              <a:gd name="connsiteY1" fmla="*/ 1047750 h 1771650"/>
              <a:gd name="connsiteX2" fmla="*/ 787400 w 1682750"/>
              <a:gd name="connsiteY2" fmla="*/ 1117600 h 1771650"/>
              <a:gd name="connsiteX3" fmla="*/ 850900 w 1682750"/>
              <a:gd name="connsiteY3" fmla="*/ 1193800 h 1771650"/>
              <a:gd name="connsiteX4" fmla="*/ 933450 w 1682750"/>
              <a:gd name="connsiteY4" fmla="*/ 1314450 h 1771650"/>
              <a:gd name="connsiteX5" fmla="*/ 1022350 w 1682750"/>
              <a:gd name="connsiteY5" fmla="*/ 1466850 h 1771650"/>
              <a:gd name="connsiteX6" fmla="*/ 1079500 w 1682750"/>
              <a:gd name="connsiteY6" fmla="*/ 1555750 h 1771650"/>
              <a:gd name="connsiteX7" fmla="*/ 1104900 w 1682750"/>
              <a:gd name="connsiteY7" fmla="*/ 1600200 h 1771650"/>
              <a:gd name="connsiteX8" fmla="*/ 1162050 w 1682750"/>
              <a:gd name="connsiteY8" fmla="*/ 1701800 h 1771650"/>
              <a:gd name="connsiteX9" fmla="*/ 1219200 w 1682750"/>
              <a:gd name="connsiteY9" fmla="*/ 1771650 h 1771650"/>
              <a:gd name="connsiteX10" fmla="*/ 1320800 w 1682750"/>
              <a:gd name="connsiteY10" fmla="*/ 1695450 h 1771650"/>
              <a:gd name="connsiteX11" fmla="*/ 1498600 w 1682750"/>
              <a:gd name="connsiteY11" fmla="*/ 1511300 h 1771650"/>
              <a:gd name="connsiteX12" fmla="*/ 1581150 w 1682750"/>
              <a:gd name="connsiteY12" fmla="*/ 1390650 h 1771650"/>
              <a:gd name="connsiteX13" fmla="*/ 1651000 w 1682750"/>
              <a:gd name="connsiteY13" fmla="*/ 1225550 h 1771650"/>
              <a:gd name="connsiteX14" fmla="*/ 1682750 w 1682750"/>
              <a:gd name="connsiteY14" fmla="*/ 1066800 h 1771650"/>
              <a:gd name="connsiteX15" fmla="*/ 1676400 w 1682750"/>
              <a:gd name="connsiteY15" fmla="*/ 895350 h 1771650"/>
              <a:gd name="connsiteX16" fmla="*/ 1657350 w 1682750"/>
              <a:gd name="connsiteY16" fmla="*/ 869950 h 1771650"/>
              <a:gd name="connsiteX17" fmla="*/ 1644650 w 1682750"/>
              <a:gd name="connsiteY17" fmla="*/ 838200 h 1771650"/>
              <a:gd name="connsiteX18" fmla="*/ 1638300 w 1682750"/>
              <a:gd name="connsiteY18" fmla="*/ 812800 h 1771650"/>
              <a:gd name="connsiteX19" fmla="*/ 1619250 w 1682750"/>
              <a:gd name="connsiteY19" fmla="*/ 749300 h 1771650"/>
              <a:gd name="connsiteX20" fmla="*/ 1593850 w 1682750"/>
              <a:gd name="connsiteY20" fmla="*/ 736600 h 1771650"/>
              <a:gd name="connsiteX21" fmla="*/ 1549400 w 1682750"/>
              <a:gd name="connsiteY21" fmla="*/ 673100 h 1771650"/>
              <a:gd name="connsiteX22" fmla="*/ 1536700 w 1682750"/>
              <a:gd name="connsiteY22" fmla="*/ 654050 h 1771650"/>
              <a:gd name="connsiteX23" fmla="*/ 1530350 w 1682750"/>
              <a:gd name="connsiteY23" fmla="*/ 635000 h 1771650"/>
              <a:gd name="connsiteX24" fmla="*/ 1492250 w 1682750"/>
              <a:gd name="connsiteY24" fmla="*/ 622300 h 1771650"/>
              <a:gd name="connsiteX25" fmla="*/ 1473200 w 1682750"/>
              <a:gd name="connsiteY25" fmla="*/ 603250 h 1771650"/>
              <a:gd name="connsiteX26" fmla="*/ 1460500 w 1682750"/>
              <a:gd name="connsiteY26" fmla="*/ 584200 h 1771650"/>
              <a:gd name="connsiteX27" fmla="*/ 1441450 w 1682750"/>
              <a:gd name="connsiteY27" fmla="*/ 590550 h 1771650"/>
              <a:gd name="connsiteX28" fmla="*/ 1339850 w 1682750"/>
              <a:gd name="connsiteY28" fmla="*/ 501650 h 1771650"/>
              <a:gd name="connsiteX29" fmla="*/ 1320800 w 1682750"/>
              <a:gd name="connsiteY29" fmla="*/ 495300 h 1771650"/>
              <a:gd name="connsiteX30" fmla="*/ 1270000 w 1682750"/>
              <a:gd name="connsiteY30" fmla="*/ 457200 h 1771650"/>
              <a:gd name="connsiteX31" fmla="*/ 1231900 w 1682750"/>
              <a:gd name="connsiteY31" fmla="*/ 425450 h 1771650"/>
              <a:gd name="connsiteX32" fmla="*/ 1212850 w 1682750"/>
              <a:gd name="connsiteY32" fmla="*/ 419100 h 1771650"/>
              <a:gd name="connsiteX33" fmla="*/ 1149350 w 1682750"/>
              <a:gd name="connsiteY33" fmla="*/ 393700 h 1771650"/>
              <a:gd name="connsiteX34" fmla="*/ 1085850 w 1682750"/>
              <a:gd name="connsiteY34" fmla="*/ 342900 h 1771650"/>
              <a:gd name="connsiteX35" fmla="*/ 1060450 w 1682750"/>
              <a:gd name="connsiteY35" fmla="*/ 330200 h 1771650"/>
              <a:gd name="connsiteX36" fmla="*/ 1041400 w 1682750"/>
              <a:gd name="connsiteY36" fmla="*/ 311150 h 1771650"/>
              <a:gd name="connsiteX37" fmla="*/ 1022350 w 1682750"/>
              <a:gd name="connsiteY37" fmla="*/ 304800 h 1771650"/>
              <a:gd name="connsiteX38" fmla="*/ 952500 w 1682750"/>
              <a:gd name="connsiteY38" fmla="*/ 260350 h 1771650"/>
              <a:gd name="connsiteX39" fmla="*/ 914400 w 1682750"/>
              <a:gd name="connsiteY39" fmla="*/ 241300 h 1771650"/>
              <a:gd name="connsiteX40" fmla="*/ 882650 w 1682750"/>
              <a:gd name="connsiteY40" fmla="*/ 228600 h 1771650"/>
              <a:gd name="connsiteX41" fmla="*/ 857250 w 1682750"/>
              <a:gd name="connsiteY41" fmla="*/ 215900 h 1771650"/>
              <a:gd name="connsiteX42" fmla="*/ 838200 w 1682750"/>
              <a:gd name="connsiteY42" fmla="*/ 190500 h 1771650"/>
              <a:gd name="connsiteX43" fmla="*/ 800100 w 1682750"/>
              <a:gd name="connsiteY43" fmla="*/ 171450 h 1771650"/>
              <a:gd name="connsiteX44" fmla="*/ 768350 w 1682750"/>
              <a:gd name="connsiteY44" fmla="*/ 152400 h 1771650"/>
              <a:gd name="connsiteX45" fmla="*/ 730250 w 1682750"/>
              <a:gd name="connsiteY45" fmla="*/ 127000 h 1771650"/>
              <a:gd name="connsiteX46" fmla="*/ 673100 w 1682750"/>
              <a:gd name="connsiteY46" fmla="*/ 95250 h 1771650"/>
              <a:gd name="connsiteX47" fmla="*/ 654050 w 1682750"/>
              <a:gd name="connsiteY47" fmla="*/ 82550 h 1771650"/>
              <a:gd name="connsiteX48" fmla="*/ 628650 w 1682750"/>
              <a:gd name="connsiteY48" fmla="*/ 63500 h 1771650"/>
              <a:gd name="connsiteX49" fmla="*/ 584200 w 1682750"/>
              <a:gd name="connsiteY49" fmla="*/ 57150 h 1771650"/>
              <a:gd name="connsiteX50" fmla="*/ 565150 w 1682750"/>
              <a:gd name="connsiteY50" fmla="*/ 50800 h 1771650"/>
              <a:gd name="connsiteX51" fmla="*/ 533400 w 1682750"/>
              <a:gd name="connsiteY51" fmla="*/ 44450 h 1771650"/>
              <a:gd name="connsiteX52" fmla="*/ 476250 w 1682750"/>
              <a:gd name="connsiteY52" fmla="*/ 25400 h 1771650"/>
              <a:gd name="connsiteX53" fmla="*/ 438150 w 1682750"/>
              <a:gd name="connsiteY53" fmla="*/ 19050 h 1771650"/>
              <a:gd name="connsiteX54" fmla="*/ 400050 w 1682750"/>
              <a:gd name="connsiteY54" fmla="*/ 6350 h 1771650"/>
              <a:gd name="connsiteX55" fmla="*/ 381000 w 1682750"/>
              <a:gd name="connsiteY55" fmla="*/ 0 h 1771650"/>
              <a:gd name="connsiteX56" fmla="*/ 203200 w 1682750"/>
              <a:gd name="connsiteY56" fmla="*/ 12700 h 1771650"/>
              <a:gd name="connsiteX57" fmla="*/ 127000 w 1682750"/>
              <a:gd name="connsiteY57" fmla="*/ 44450 h 1771650"/>
              <a:gd name="connsiteX58" fmla="*/ 76200 w 1682750"/>
              <a:gd name="connsiteY58" fmla="*/ 63500 h 1771650"/>
              <a:gd name="connsiteX59" fmla="*/ 38100 w 1682750"/>
              <a:gd name="connsiteY59" fmla="*/ 88900 h 1771650"/>
              <a:gd name="connsiteX60" fmla="*/ 19050 w 1682750"/>
              <a:gd name="connsiteY60" fmla="*/ 152400 h 1771650"/>
              <a:gd name="connsiteX61" fmla="*/ 0 w 1682750"/>
              <a:gd name="connsiteY61" fmla="*/ 196850 h 1771650"/>
              <a:gd name="connsiteX62" fmla="*/ 19050 w 1682750"/>
              <a:gd name="connsiteY62" fmla="*/ 222250 h 1771650"/>
              <a:gd name="connsiteX63" fmla="*/ 50800 w 1682750"/>
              <a:gd name="connsiteY63" fmla="*/ 247650 h 1771650"/>
              <a:gd name="connsiteX0" fmla="*/ 635000 w 1682790"/>
              <a:gd name="connsiteY0" fmla="*/ 971550 h 1771650"/>
              <a:gd name="connsiteX1" fmla="*/ 711200 w 1682790"/>
              <a:gd name="connsiteY1" fmla="*/ 1047750 h 1771650"/>
              <a:gd name="connsiteX2" fmla="*/ 787400 w 1682790"/>
              <a:gd name="connsiteY2" fmla="*/ 1117600 h 1771650"/>
              <a:gd name="connsiteX3" fmla="*/ 850900 w 1682790"/>
              <a:gd name="connsiteY3" fmla="*/ 1193800 h 1771650"/>
              <a:gd name="connsiteX4" fmla="*/ 933450 w 1682790"/>
              <a:gd name="connsiteY4" fmla="*/ 1314450 h 1771650"/>
              <a:gd name="connsiteX5" fmla="*/ 1022350 w 1682790"/>
              <a:gd name="connsiteY5" fmla="*/ 1466850 h 1771650"/>
              <a:gd name="connsiteX6" fmla="*/ 1079500 w 1682790"/>
              <a:gd name="connsiteY6" fmla="*/ 1555750 h 1771650"/>
              <a:gd name="connsiteX7" fmla="*/ 1104900 w 1682790"/>
              <a:gd name="connsiteY7" fmla="*/ 1600200 h 1771650"/>
              <a:gd name="connsiteX8" fmla="*/ 1162050 w 1682790"/>
              <a:gd name="connsiteY8" fmla="*/ 1701800 h 1771650"/>
              <a:gd name="connsiteX9" fmla="*/ 1219200 w 1682790"/>
              <a:gd name="connsiteY9" fmla="*/ 1771650 h 1771650"/>
              <a:gd name="connsiteX10" fmla="*/ 1320800 w 1682790"/>
              <a:gd name="connsiteY10" fmla="*/ 1695450 h 1771650"/>
              <a:gd name="connsiteX11" fmla="*/ 1498600 w 1682790"/>
              <a:gd name="connsiteY11" fmla="*/ 1511300 h 1771650"/>
              <a:gd name="connsiteX12" fmla="*/ 1581150 w 1682790"/>
              <a:gd name="connsiteY12" fmla="*/ 1390650 h 1771650"/>
              <a:gd name="connsiteX13" fmla="*/ 1651000 w 1682790"/>
              <a:gd name="connsiteY13" fmla="*/ 1225550 h 1771650"/>
              <a:gd name="connsiteX14" fmla="*/ 1682750 w 1682790"/>
              <a:gd name="connsiteY14" fmla="*/ 1066800 h 1771650"/>
              <a:gd name="connsiteX15" fmla="*/ 1657350 w 1682790"/>
              <a:gd name="connsiteY15" fmla="*/ 869950 h 1771650"/>
              <a:gd name="connsiteX16" fmla="*/ 1644650 w 1682790"/>
              <a:gd name="connsiteY16" fmla="*/ 838200 h 1771650"/>
              <a:gd name="connsiteX17" fmla="*/ 1638300 w 1682790"/>
              <a:gd name="connsiteY17" fmla="*/ 812800 h 1771650"/>
              <a:gd name="connsiteX18" fmla="*/ 1619250 w 1682790"/>
              <a:gd name="connsiteY18" fmla="*/ 749300 h 1771650"/>
              <a:gd name="connsiteX19" fmla="*/ 1593850 w 1682790"/>
              <a:gd name="connsiteY19" fmla="*/ 736600 h 1771650"/>
              <a:gd name="connsiteX20" fmla="*/ 1549400 w 1682790"/>
              <a:gd name="connsiteY20" fmla="*/ 673100 h 1771650"/>
              <a:gd name="connsiteX21" fmla="*/ 1536700 w 1682790"/>
              <a:gd name="connsiteY21" fmla="*/ 654050 h 1771650"/>
              <a:gd name="connsiteX22" fmla="*/ 1530350 w 1682790"/>
              <a:gd name="connsiteY22" fmla="*/ 635000 h 1771650"/>
              <a:gd name="connsiteX23" fmla="*/ 1492250 w 1682790"/>
              <a:gd name="connsiteY23" fmla="*/ 622300 h 1771650"/>
              <a:gd name="connsiteX24" fmla="*/ 1473200 w 1682790"/>
              <a:gd name="connsiteY24" fmla="*/ 603250 h 1771650"/>
              <a:gd name="connsiteX25" fmla="*/ 1460500 w 1682790"/>
              <a:gd name="connsiteY25" fmla="*/ 584200 h 1771650"/>
              <a:gd name="connsiteX26" fmla="*/ 1441450 w 1682790"/>
              <a:gd name="connsiteY26" fmla="*/ 590550 h 1771650"/>
              <a:gd name="connsiteX27" fmla="*/ 1339850 w 1682790"/>
              <a:gd name="connsiteY27" fmla="*/ 501650 h 1771650"/>
              <a:gd name="connsiteX28" fmla="*/ 1320800 w 1682790"/>
              <a:gd name="connsiteY28" fmla="*/ 495300 h 1771650"/>
              <a:gd name="connsiteX29" fmla="*/ 1270000 w 1682790"/>
              <a:gd name="connsiteY29" fmla="*/ 457200 h 1771650"/>
              <a:gd name="connsiteX30" fmla="*/ 1231900 w 1682790"/>
              <a:gd name="connsiteY30" fmla="*/ 425450 h 1771650"/>
              <a:gd name="connsiteX31" fmla="*/ 1212850 w 1682790"/>
              <a:gd name="connsiteY31" fmla="*/ 419100 h 1771650"/>
              <a:gd name="connsiteX32" fmla="*/ 1149350 w 1682790"/>
              <a:gd name="connsiteY32" fmla="*/ 393700 h 1771650"/>
              <a:gd name="connsiteX33" fmla="*/ 1085850 w 1682790"/>
              <a:gd name="connsiteY33" fmla="*/ 342900 h 1771650"/>
              <a:gd name="connsiteX34" fmla="*/ 1060450 w 1682790"/>
              <a:gd name="connsiteY34" fmla="*/ 330200 h 1771650"/>
              <a:gd name="connsiteX35" fmla="*/ 1041400 w 1682790"/>
              <a:gd name="connsiteY35" fmla="*/ 311150 h 1771650"/>
              <a:gd name="connsiteX36" fmla="*/ 1022350 w 1682790"/>
              <a:gd name="connsiteY36" fmla="*/ 304800 h 1771650"/>
              <a:gd name="connsiteX37" fmla="*/ 952500 w 1682790"/>
              <a:gd name="connsiteY37" fmla="*/ 260350 h 1771650"/>
              <a:gd name="connsiteX38" fmla="*/ 914400 w 1682790"/>
              <a:gd name="connsiteY38" fmla="*/ 241300 h 1771650"/>
              <a:gd name="connsiteX39" fmla="*/ 882650 w 1682790"/>
              <a:gd name="connsiteY39" fmla="*/ 228600 h 1771650"/>
              <a:gd name="connsiteX40" fmla="*/ 857250 w 1682790"/>
              <a:gd name="connsiteY40" fmla="*/ 215900 h 1771650"/>
              <a:gd name="connsiteX41" fmla="*/ 838200 w 1682790"/>
              <a:gd name="connsiteY41" fmla="*/ 190500 h 1771650"/>
              <a:gd name="connsiteX42" fmla="*/ 800100 w 1682790"/>
              <a:gd name="connsiteY42" fmla="*/ 171450 h 1771650"/>
              <a:gd name="connsiteX43" fmla="*/ 768350 w 1682790"/>
              <a:gd name="connsiteY43" fmla="*/ 152400 h 1771650"/>
              <a:gd name="connsiteX44" fmla="*/ 730250 w 1682790"/>
              <a:gd name="connsiteY44" fmla="*/ 127000 h 1771650"/>
              <a:gd name="connsiteX45" fmla="*/ 673100 w 1682790"/>
              <a:gd name="connsiteY45" fmla="*/ 95250 h 1771650"/>
              <a:gd name="connsiteX46" fmla="*/ 654050 w 1682790"/>
              <a:gd name="connsiteY46" fmla="*/ 82550 h 1771650"/>
              <a:gd name="connsiteX47" fmla="*/ 628650 w 1682790"/>
              <a:gd name="connsiteY47" fmla="*/ 63500 h 1771650"/>
              <a:gd name="connsiteX48" fmla="*/ 584200 w 1682790"/>
              <a:gd name="connsiteY48" fmla="*/ 57150 h 1771650"/>
              <a:gd name="connsiteX49" fmla="*/ 565150 w 1682790"/>
              <a:gd name="connsiteY49" fmla="*/ 50800 h 1771650"/>
              <a:gd name="connsiteX50" fmla="*/ 533400 w 1682790"/>
              <a:gd name="connsiteY50" fmla="*/ 44450 h 1771650"/>
              <a:gd name="connsiteX51" fmla="*/ 476250 w 1682790"/>
              <a:gd name="connsiteY51" fmla="*/ 25400 h 1771650"/>
              <a:gd name="connsiteX52" fmla="*/ 438150 w 1682790"/>
              <a:gd name="connsiteY52" fmla="*/ 19050 h 1771650"/>
              <a:gd name="connsiteX53" fmla="*/ 400050 w 1682790"/>
              <a:gd name="connsiteY53" fmla="*/ 6350 h 1771650"/>
              <a:gd name="connsiteX54" fmla="*/ 381000 w 1682790"/>
              <a:gd name="connsiteY54" fmla="*/ 0 h 1771650"/>
              <a:gd name="connsiteX55" fmla="*/ 203200 w 1682790"/>
              <a:gd name="connsiteY55" fmla="*/ 12700 h 1771650"/>
              <a:gd name="connsiteX56" fmla="*/ 127000 w 1682790"/>
              <a:gd name="connsiteY56" fmla="*/ 44450 h 1771650"/>
              <a:gd name="connsiteX57" fmla="*/ 76200 w 1682790"/>
              <a:gd name="connsiteY57" fmla="*/ 63500 h 1771650"/>
              <a:gd name="connsiteX58" fmla="*/ 38100 w 1682790"/>
              <a:gd name="connsiteY58" fmla="*/ 88900 h 1771650"/>
              <a:gd name="connsiteX59" fmla="*/ 19050 w 1682790"/>
              <a:gd name="connsiteY59" fmla="*/ 152400 h 1771650"/>
              <a:gd name="connsiteX60" fmla="*/ 0 w 1682790"/>
              <a:gd name="connsiteY60" fmla="*/ 196850 h 1771650"/>
              <a:gd name="connsiteX61" fmla="*/ 19050 w 1682790"/>
              <a:gd name="connsiteY61" fmla="*/ 222250 h 1771650"/>
              <a:gd name="connsiteX62" fmla="*/ 50800 w 1682790"/>
              <a:gd name="connsiteY62" fmla="*/ 247650 h 1771650"/>
              <a:gd name="connsiteX0" fmla="*/ 635000 w 1682792"/>
              <a:gd name="connsiteY0" fmla="*/ 971550 h 1771650"/>
              <a:gd name="connsiteX1" fmla="*/ 711200 w 1682792"/>
              <a:gd name="connsiteY1" fmla="*/ 1047750 h 1771650"/>
              <a:gd name="connsiteX2" fmla="*/ 787400 w 1682792"/>
              <a:gd name="connsiteY2" fmla="*/ 1117600 h 1771650"/>
              <a:gd name="connsiteX3" fmla="*/ 850900 w 1682792"/>
              <a:gd name="connsiteY3" fmla="*/ 1193800 h 1771650"/>
              <a:gd name="connsiteX4" fmla="*/ 933450 w 1682792"/>
              <a:gd name="connsiteY4" fmla="*/ 1314450 h 1771650"/>
              <a:gd name="connsiteX5" fmla="*/ 1022350 w 1682792"/>
              <a:gd name="connsiteY5" fmla="*/ 1466850 h 1771650"/>
              <a:gd name="connsiteX6" fmla="*/ 1079500 w 1682792"/>
              <a:gd name="connsiteY6" fmla="*/ 1555750 h 1771650"/>
              <a:gd name="connsiteX7" fmla="*/ 1104900 w 1682792"/>
              <a:gd name="connsiteY7" fmla="*/ 1600200 h 1771650"/>
              <a:gd name="connsiteX8" fmla="*/ 1162050 w 1682792"/>
              <a:gd name="connsiteY8" fmla="*/ 1701800 h 1771650"/>
              <a:gd name="connsiteX9" fmla="*/ 1219200 w 1682792"/>
              <a:gd name="connsiteY9" fmla="*/ 1771650 h 1771650"/>
              <a:gd name="connsiteX10" fmla="*/ 1320800 w 1682792"/>
              <a:gd name="connsiteY10" fmla="*/ 1695450 h 1771650"/>
              <a:gd name="connsiteX11" fmla="*/ 1498600 w 1682792"/>
              <a:gd name="connsiteY11" fmla="*/ 1511300 h 1771650"/>
              <a:gd name="connsiteX12" fmla="*/ 1581150 w 1682792"/>
              <a:gd name="connsiteY12" fmla="*/ 1390650 h 1771650"/>
              <a:gd name="connsiteX13" fmla="*/ 1651000 w 1682792"/>
              <a:gd name="connsiteY13" fmla="*/ 1225550 h 1771650"/>
              <a:gd name="connsiteX14" fmla="*/ 1682750 w 1682792"/>
              <a:gd name="connsiteY14" fmla="*/ 1066800 h 1771650"/>
              <a:gd name="connsiteX15" fmla="*/ 1657350 w 1682792"/>
              <a:gd name="connsiteY15" fmla="*/ 869950 h 1771650"/>
              <a:gd name="connsiteX16" fmla="*/ 1638300 w 1682792"/>
              <a:gd name="connsiteY16" fmla="*/ 812800 h 1771650"/>
              <a:gd name="connsiteX17" fmla="*/ 1619250 w 1682792"/>
              <a:gd name="connsiteY17" fmla="*/ 749300 h 1771650"/>
              <a:gd name="connsiteX18" fmla="*/ 1593850 w 1682792"/>
              <a:gd name="connsiteY18" fmla="*/ 736600 h 1771650"/>
              <a:gd name="connsiteX19" fmla="*/ 1549400 w 1682792"/>
              <a:gd name="connsiteY19" fmla="*/ 673100 h 1771650"/>
              <a:gd name="connsiteX20" fmla="*/ 1536700 w 1682792"/>
              <a:gd name="connsiteY20" fmla="*/ 654050 h 1771650"/>
              <a:gd name="connsiteX21" fmla="*/ 1530350 w 1682792"/>
              <a:gd name="connsiteY21" fmla="*/ 635000 h 1771650"/>
              <a:gd name="connsiteX22" fmla="*/ 1492250 w 1682792"/>
              <a:gd name="connsiteY22" fmla="*/ 622300 h 1771650"/>
              <a:gd name="connsiteX23" fmla="*/ 1473200 w 1682792"/>
              <a:gd name="connsiteY23" fmla="*/ 603250 h 1771650"/>
              <a:gd name="connsiteX24" fmla="*/ 1460500 w 1682792"/>
              <a:gd name="connsiteY24" fmla="*/ 584200 h 1771650"/>
              <a:gd name="connsiteX25" fmla="*/ 1441450 w 1682792"/>
              <a:gd name="connsiteY25" fmla="*/ 590550 h 1771650"/>
              <a:gd name="connsiteX26" fmla="*/ 1339850 w 1682792"/>
              <a:gd name="connsiteY26" fmla="*/ 501650 h 1771650"/>
              <a:gd name="connsiteX27" fmla="*/ 1320800 w 1682792"/>
              <a:gd name="connsiteY27" fmla="*/ 495300 h 1771650"/>
              <a:gd name="connsiteX28" fmla="*/ 1270000 w 1682792"/>
              <a:gd name="connsiteY28" fmla="*/ 457200 h 1771650"/>
              <a:gd name="connsiteX29" fmla="*/ 1231900 w 1682792"/>
              <a:gd name="connsiteY29" fmla="*/ 425450 h 1771650"/>
              <a:gd name="connsiteX30" fmla="*/ 1212850 w 1682792"/>
              <a:gd name="connsiteY30" fmla="*/ 419100 h 1771650"/>
              <a:gd name="connsiteX31" fmla="*/ 1149350 w 1682792"/>
              <a:gd name="connsiteY31" fmla="*/ 393700 h 1771650"/>
              <a:gd name="connsiteX32" fmla="*/ 1085850 w 1682792"/>
              <a:gd name="connsiteY32" fmla="*/ 342900 h 1771650"/>
              <a:gd name="connsiteX33" fmla="*/ 1060450 w 1682792"/>
              <a:gd name="connsiteY33" fmla="*/ 330200 h 1771650"/>
              <a:gd name="connsiteX34" fmla="*/ 1041400 w 1682792"/>
              <a:gd name="connsiteY34" fmla="*/ 311150 h 1771650"/>
              <a:gd name="connsiteX35" fmla="*/ 1022350 w 1682792"/>
              <a:gd name="connsiteY35" fmla="*/ 304800 h 1771650"/>
              <a:gd name="connsiteX36" fmla="*/ 952500 w 1682792"/>
              <a:gd name="connsiteY36" fmla="*/ 260350 h 1771650"/>
              <a:gd name="connsiteX37" fmla="*/ 914400 w 1682792"/>
              <a:gd name="connsiteY37" fmla="*/ 241300 h 1771650"/>
              <a:gd name="connsiteX38" fmla="*/ 882650 w 1682792"/>
              <a:gd name="connsiteY38" fmla="*/ 228600 h 1771650"/>
              <a:gd name="connsiteX39" fmla="*/ 857250 w 1682792"/>
              <a:gd name="connsiteY39" fmla="*/ 215900 h 1771650"/>
              <a:gd name="connsiteX40" fmla="*/ 838200 w 1682792"/>
              <a:gd name="connsiteY40" fmla="*/ 190500 h 1771650"/>
              <a:gd name="connsiteX41" fmla="*/ 800100 w 1682792"/>
              <a:gd name="connsiteY41" fmla="*/ 171450 h 1771650"/>
              <a:gd name="connsiteX42" fmla="*/ 768350 w 1682792"/>
              <a:gd name="connsiteY42" fmla="*/ 152400 h 1771650"/>
              <a:gd name="connsiteX43" fmla="*/ 730250 w 1682792"/>
              <a:gd name="connsiteY43" fmla="*/ 127000 h 1771650"/>
              <a:gd name="connsiteX44" fmla="*/ 673100 w 1682792"/>
              <a:gd name="connsiteY44" fmla="*/ 95250 h 1771650"/>
              <a:gd name="connsiteX45" fmla="*/ 654050 w 1682792"/>
              <a:gd name="connsiteY45" fmla="*/ 82550 h 1771650"/>
              <a:gd name="connsiteX46" fmla="*/ 628650 w 1682792"/>
              <a:gd name="connsiteY46" fmla="*/ 63500 h 1771650"/>
              <a:gd name="connsiteX47" fmla="*/ 584200 w 1682792"/>
              <a:gd name="connsiteY47" fmla="*/ 57150 h 1771650"/>
              <a:gd name="connsiteX48" fmla="*/ 565150 w 1682792"/>
              <a:gd name="connsiteY48" fmla="*/ 50800 h 1771650"/>
              <a:gd name="connsiteX49" fmla="*/ 533400 w 1682792"/>
              <a:gd name="connsiteY49" fmla="*/ 44450 h 1771650"/>
              <a:gd name="connsiteX50" fmla="*/ 476250 w 1682792"/>
              <a:gd name="connsiteY50" fmla="*/ 25400 h 1771650"/>
              <a:gd name="connsiteX51" fmla="*/ 438150 w 1682792"/>
              <a:gd name="connsiteY51" fmla="*/ 19050 h 1771650"/>
              <a:gd name="connsiteX52" fmla="*/ 400050 w 1682792"/>
              <a:gd name="connsiteY52" fmla="*/ 6350 h 1771650"/>
              <a:gd name="connsiteX53" fmla="*/ 381000 w 1682792"/>
              <a:gd name="connsiteY53" fmla="*/ 0 h 1771650"/>
              <a:gd name="connsiteX54" fmla="*/ 203200 w 1682792"/>
              <a:gd name="connsiteY54" fmla="*/ 12700 h 1771650"/>
              <a:gd name="connsiteX55" fmla="*/ 127000 w 1682792"/>
              <a:gd name="connsiteY55" fmla="*/ 44450 h 1771650"/>
              <a:gd name="connsiteX56" fmla="*/ 76200 w 1682792"/>
              <a:gd name="connsiteY56" fmla="*/ 63500 h 1771650"/>
              <a:gd name="connsiteX57" fmla="*/ 38100 w 1682792"/>
              <a:gd name="connsiteY57" fmla="*/ 88900 h 1771650"/>
              <a:gd name="connsiteX58" fmla="*/ 19050 w 1682792"/>
              <a:gd name="connsiteY58" fmla="*/ 152400 h 1771650"/>
              <a:gd name="connsiteX59" fmla="*/ 0 w 1682792"/>
              <a:gd name="connsiteY59" fmla="*/ 196850 h 1771650"/>
              <a:gd name="connsiteX60" fmla="*/ 19050 w 1682792"/>
              <a:gd name="connsiteY60" fmla="*/ 222250 h 1771650"/>
              <a:gd name="connsiteX61" fmla="*/ 50800 w 1682792"/>
              <a:gd name="connsiteY61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93850 w 1682800"/>
              <a:gd name="connsiteY17" fmla="*/ 736600 h 1771650"/>
              <a:gd name="connsiteX18" fmla="*/ 1549400 w 1682800"/>
              <a:gd name="connsiteY18" fmla="*/ 673100 h 1771650"/>
              <a:gd name="connsiteX19" fmla="*/ 1536700 w 1682800"/>
              <a:gd name="connsiteY19" fmla="*/ 654050 h 1771650"/>
              <a:gd name="connsiteX20" fmla="*/ 1530350 w 1682800"/>
              <a:gd name="connsiteY20" fmla="*/ 635000 h 1771650"/>
              <a:gd name="connsiteX21" fmla="*/ 1492250 w 1682800"/>
              <a:gd name="connsiteY21" fmla="*/ 622300 h 1771650"/>
              <a:gd name="connsiteX22" fmla="*/ 1473200 w 1682800"/>
              <a:gd name="connsiteY22" fmla="*/ 603250 h 1771650"/>
              <a:gd name="connsiteX23" fmla="*/ 1460500 w 1682800"/>
              <a:gd name="connsiteY23" fmla="*/ 584200 h 1771650"/>
              <a:gd name="connsiteX24" fmla="*/ 1441450 w 1682800"/>
              <a:gd name="connsiteY24" fmla="*/ 590550 h 1771650"/>
              <a:gd name="connsiteX25" fmla="*/ 1339850 w 1682800"/>
              <a:gd name="connsiteY25" fmla="*/ 501650 h 1771650"/>
              <a:gd name="connsiteX26" fmla="*/ 1320800 w 1682800"/>
              <a:gd name="connsiteY26" fmla="*/ 495300 h 1771650"/>
              <a:gd name="connsiteX27" fmla="*/ 1270000 w 1682800"/>
              <a:gd name="connsiteY27" fmla="*/ 457200 h 1771650"/>
              <a:gd name="connsiteX28" fmla="*/ 1231900 w 1682800"/>
              <a:gd name="connsiteY28" fmla="*/ 425450 h 1771650"/>
              <a:gd name="connsiteX29" fmla="*/ 1212850 w 1682800"/>
              <a:gd name="connsiteY29" fmla="*/ 419100 h 1771650"/>
              <a:gd name="connsiteX30" fmla="*/ 1149350 w 1682800"/>
              <a:gd name="connsiteY30" fmla="*/ 393700 h 1771650"/>
              <a:gd name="connsiteX31" fmla="*/ 1085850 w 1682800"/>
              <a:gd name="connsiteY31" fmla="*/ 342900 h 1771650"/>
              <a:gd name="connsiteX32" fmla="*/ 1060450 w 1682800"/>
              <a:gd name="connsiteY32" fmla="*/ 330200 h 1771650"/>
              <a:gd name="connsiteX33" fmla="*/ 1041400 w 1682800"/>
              <a:gd name="connsiteY33" fmla="*/ 311150 h 1771650"/>
              <a:gd name="connsiteX34" fmla="*/ 1022350 w 1682800"/>
              <a:gd name="connsiteY34" fmla="*/ 304800 h 1771650"/>
              <a:gd name="connsiteX35" fmla="*/ 952500 w 1682800"/>
              <a:gd name="connsiteY35" fmla="*/ 260350 h 1771650"/>
              <a:gd name="connsiteX36" fmla="*/ 914400 w 1682800"/>
              <a:gd name="connsiteY36" fmla="*/ 241300 h 1771650"/>
              <a:gd name="connsiteX37" fmla="*/ 882650 w 1682800"/>
              <a:gd name="connsiteY37" fmla="*/ 228600 h 1771650"/>
              <a:gd name="connsiteX38" fmla="*/ 857250 w 1682800"/>
              <a:gd name="connsiteY38" fmla="*/ 215900 h 1771650"/>
              <a:gd name="connsiteX39" fmla="*/ 838200 w 1682800"/>
              <a:gd name="connsiteY39" fmla="*/ 190500 h 1771650"/>
              <a:gd name="connsiteX40" fmla="*/ 800100 w 1682800"/>
              <a:gd name="connsiteY40" fmla="*/ 171450 h 1771650"/>
              <a:gd name="connsiteX41" fmla="*/ 768350 w 1682800"/>
              <a:gd name="connsiteY41" fmla="*/ 152400 h 1771650"/>
              <a:gd name="connsiteX42" fmla="*/ 730250 w 1682800"/>
              <a:gd name="connsiteY42" fmla="*/ 127000 h 1771650"/>
              <a:gd name="connsiteX43" fmla="*/ 673100 w 1682800"/>
              <a:gd name="connsiteY43" fmla="*/ 95250 h 1771650"/>
              <a:gd name="connsiteX44" fmla="*/ 654050 w 1682800"/>
              <a:gd name="connsiteY44" fmla="*/ 82550 h 1771650"/>
              <a:gd name="connsiteX45" fmla="*/ 628650 w 1682800"/>
              <a:gd name="connsiteY45" fmla="*/ 63500 h 1771650"/>
              <a:gd name="connsiteX46" fmla="*/ 584200 w 1682800"/>
              <a:gd name="connsiteY46" fmla="*/ 57150 h 1771650"/>
              <a:gd name="connsiteX47" fmla="*/ 565150 w 1682800"/>
              <a:gd name="connsiteY47" fmla="*/ 50800 h 1771650"/>
              <a:gd name="connsiteX48" fmla="*/ 533400 w 1682800"/>
              <a:gd name="connsiteY48" fmla="*/ 44450 h 1771650"/>
              <a:gd name="connsiteX49" fmla="*/ 476250 w 1682800"/>
              <a:gd name="connsiteY49" fmla="*/ 25400 h 1771650"/>
              <a:gd name="connsiteX50" fmla="*/ 438150 w 1682800"/>
              <a:gd name="connsiteY50" fmla="*/ 19050 h 1771650"/>
              <a:gd name="connsiteX51" fmla="*/ 400050 w 1682800"/>
              <a:gd name="connsiteY51" fmla="*/ 6350 h 1771650"/>
              <a:gd name="connsiteX52" fmla="*/ 381000 w 1682800"/>
              <a:gd name="connsiteY52" fmla="*/ 0 h 1771650"/>
              <a:gd name="connsiteX53" fmla="*/ 203200 w 1682800"/>
              <a:gd name="connsiteY53" fmla="*/ 12700 h 1771650"/>
              <a:gd name="connsiteX54" fmla="*/ 127000 w 1682800"/>
              <a:gd name="connsiteY54" fmla="*/ 44450 h 1771650"/>
              <a:gd name="connsiteX55" fmla="*/ 76200 w 1682800"/>
              <a:gd name="connsiteY55" fmla="*/ 63500 h 1771650"/>
              <a:gd name="connsiteX56" fmla="*/ 38100 w 1682800"/>
              <a:gd name="connsiteY56" fmla="*/ 88900 h 1771650"/>
              <a:gd name="connsiteX57" fmla="*/ 19050 w 1682800"/>
              <a:gd name="connsiteY57" fmla="*/ 152400 h 1771650"/>
              <a:gd name="connsiteX58" fmla="*/ 0 w 1682800"/>
              <a:gd name="connsiteY58" fmla="*/ 196850 h 1771650"/>
              <a:gd name="connsiteX59" fmla="*/ 19050 w 1682800"/>
              <a:gd name="connsiteY59" fmla="*/ 222250 h 1771650"/>
              <a:gd name="connsiteX60" fmla="*/ 50800 w 1682800"/>
              <a:gd name="connsiteY60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49400 w 1682800"/>
              <a:gd name="connsiteY17" fmla="*/ 673100 h 1771650"/>
              <a:gd name="connsiteX18" fmla="*/ 1536700 w 1682800"/>
              <a:gd name="connsiteY18" fmla="*/ 654050 h 1771650"/>
              <a:gd name="connsiteX19" fmla="*/ 1530350 w 1682800"/>
              <a:gd name="connsiteY19" fmla="*/ 635000 h 1771650"/>
              <a:gd name="connsiteX20" fmla="*/ 1492250 w 1682800"/>
              <a:gd name="connsiteY20" fmla="*/ 622300 h 1771650"/>
              <a:gd name="connsiteX21" fmla="*/ 1473200 w 1682800"/>
              <a:gd name="connsiteY21" fmla="*/ 603250 h 1771650"/>
              <a:gd name="connsiteX22" fmla="*/ 1460500 w 1682800"/>
              <a:gd name="connsiteY22" fmla="*/ 584200 h 1771650"/>
              <a:gd name="connsiteX23" fmla="*/ 1441450 w 1682800"/>
              <a:gd name="connsiteY23" fmla="*/ 590550 h 1771650"/>
              <a:gd name="connsiteX24" fmla="*/ 1339850 w 1682800"/>
              <a:gd name="connsiteY24" fmla="*/ 501650 h 1771650"/>
              <a:gd name="connsiteX25" fmla="*/ 1320800 w 1682800"/>
              <a:gd name="connsiteY25" fmla="*/ 495300 h 1771650"/>
              <a:gd name="connsiteX26" fmla="*/ 1270000 w 1682800"/>
              <a:gd name="connsiteY26" fmla="*/ 457200 h 1771650"/>
              <a:gd name="connsiteX27" fmla="*/ 1231900 w 1682800"/>
              <a:gd name="connsiteY27" fmla="*/ 425450 h 1771650"/>
              <a:gd name="connsiteX28" fmla="*/ 1212850 w 1682800"/>
              <a:gd name="connsiteY28" fmla="*/ 419100 h 1771650"/>
              <a:gd name="connsiteX29" fmla="*/ 1149350 w 1682800"/>
              <a:gd name="connsiteY29" fmla="*/ 393700 h 1771650"/>
              <a:gd name="connsiteX30" fmla="*/ 1085850 w 1682800"/>
              <a:gd name="connsiteY30" fmla="*/ 342900 h 1771650"/>
              <a:gd name="connsiteX31" fmla="*/ 1060450 w 1682800"/>
              <a:gd name="connsiteY31" fmla="*/ 330200 h 1771650"/>
              <a:gd name="connsiteX32" fmla="*/ 1041400 w 1682800"/>
              <a:gd name="connsiteY32" fmla="*/ 311150 h 1771650"/>
              <a:gd name="connsiteX33" fmla="*/ 1022350 w 1682800"/>
              <a:gd name="connsiteY33" fmla="*/ 304800 h 1771650"/>
              <a:gd name="connsiteX34" fmla="*/ 952500 w 1682800"/>
              <a:gd name="connsiteY34" fmla="*/ 260350 h 1771650"/>
              <a:gd name="connsiteX35" fmla="*/ 914400 w 1682800"/>
              <a:gd name="connsiteY35" fmla="*/ 241300 h 1771650"/>
              <a:gd name="connsiteX36" fmla="*/ 882650 w 1682800"/>
              <a:gd name="connsiteY36" fmla="*/ 228600 h 1771650"/>
              <a:gd name="connsiteX37" fmla="*/ 857250 w 1682800"/>
              <a:gd name="connsiteY37" fmla="*/ 215900 h 1771650"/>
              <a:gd name="connsiteX38" fmla="*/ 838200 w 1682800"/>
              <a:gd name="connsiteY38" fmla="*/ 190500 h 1771650"/>
              <a:gd name="connsiteX39" fmla="*/ 800100 w 1682800"/>
              <a:gd name="connsiteY39" fmla="*/ 171450 h 1771650"/>
              <a:gd name="connsiteX40" fmla="*/ 768350 w 1682800"/>
              <a:gd name="connsiteY40" fmla="*/ 152400 h 1771650"/>
              <a:gd name="connsiteX41" fmla="*/ 730250 w 1682800"/>
              <a:gd name="connsiteY41" fmla="*/ 127000 h 1771650"/>
              <a:gd name="connsiteX42" fmla="*/ 673100 w 1682800"/>
              <a:gd name="connsiteY42" fmla="*/ 95250 h 1771650"/>
              <a:gd name="connsiteX43" fmla="*/ 654050 w 1682800"/>
              <a:gd name="connsiteY43" fmla="*/ 82550 h 1771650"/>
              <a:gd name="connsiteX44" fmla="*/ 628650 w 1682800"/>
              <a:gd name="connsiteY44" fmla="*/ 63500 h 1771650"/>
              <a:gd name="connsiteX45" fmla="*/ 584200 w 1682800"/>
              <a:gd name="connsiteY45" fmla="*/ 57150 h 1771650"/>
              <a:gd name="connsiteX46" fmla="*/ 565150 w 1682800"/>
              <a:gd name="connsiteY46" fmla="*/ 50800 h 1771650"/>
              <a:gd name="connsiteX47" fmla="*/ 533400 w 1682800"/>
              <a:gd name="connsiteY47" fmla="*/ 44450 h 1771650"/>
              <a:gd name="connsiteX48" fmla="*/ 476250 w 1682800"/>
              <a:gd name="connsiteY48" fmla="*/ 25400 h 1771650"/>
              <a:gd name="connsiteX49" fmla="*/ 438150 w 1682800"/>
              <a:gd name="connsiteY49" fmla="*/ 19050 h 1771650"/>
              <a:gd name="connsiteX50" fmla="*/ 400050 w 1682800"/>
              <a:gd name="connsiteY50" fmla="*/ 6350 h 1771650"/>
              <a:gd name="connsiteX51" fmla="*/ 381000 w 1682800"/>
              <a:gd name="connsiteY51" fmla="*/ 0 h 1771650"/>
              <a:gd name="connsiteX52" fmla="*/ 203200 w 1682800"/>
              <a:gd name="connsiteY52" fmla="*/ 12700 h 1771650"/>
              <a:gd name="connsiteX53" fmla="*/ 127000 w 1682800"/>
              <a:gd name="connsiteY53" fmla="*/ 44450 h 1771650"/>
              <a:gd name="connsiteX54" fmla="*/ 76200 w 1682800"/>
              <a:gd name="connsiteY54" fmla="*/ 63500 h 1771650"/>
              <a:gd name="connsiteX55" fmla="*/ 38100 w 1682800"/>
              <a:gd name="connsiteY55" fmla="*/ 88900 h 1771650"/>
              <a:gd name="connsiteX56" fmla="*/ 19050 w 1682800"/>
              <a:gd name="connsiteY56" fmla="*/ 152400 h 1771650"/>
              <a:gd name="connsiteX57" fmla="*/ 0 w 1682800"/>
              <a:gd name="connsiteY57" fmla="*/ 196850 h 1771650"/>
              <a:gd name="connsiteX58" fmla="*/ 19050 w 1682800"/>
              <a:gd name="connsiteY58" fmla="*/ 222250 h 1771650"/>
              <a:gd name="connsiteX59" fmla="*/ 50800 w 1682800"/>
              <a:gd name="connsiteY59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49400 w 1682800"/>
              <a:gd name="connsiteY17" fmla="*/ 673100 h 1771650"/>
              <a:gd name="connsiteX18" fmla="*/ 1530350 w 1682800"/>
              <a:gd name="connsiteY18" fmla="*/ 635000 h 1771650"/>
              <a:gd name="connsiteX19" fmla="*/ 1492250 w 1682800"/>
              <a:gd name="connsiteY19" fmla="*/ 622300 h 1771650"/>
              <a:gd name="connsiteX20" fmla="*/ 1473200 w 1682800"/>
              <a:gd name="connsiteY20" fmla="*/ 603250 h 1771650"/>
              <a:gd name="connsiteX21" fmla="*/ 1460500 w 1682800"/>
              <a:gd name="connsiteY21" fmla="*/ 584200 h 1771650"/>
              <a:gd name="connsiteX22" fmla="*/ 1441450 w 1682800"/>
              <a:gd name="connsiteY22" fmla="*/ 590550 h 1771650"/>
              <a:gd name="connsiteX23" fmla="*/ 1339850 w 1682800"/>
              <a:gd name="connsiteY23" fmla="*/ 501650 h 1771650"/>
              <a:gd name="connsiteX24" fmla="*/ 1320800 w 1682800"/>
              <a:gd name="connsiteY24" fmla="*/ 495300 h 1771650"/>
              <a:gd name="connsiteX25" fmla="*/ 1270000 w 1682800"/>
              <a:gd name="connsiteY25" fmla="*/ 457200 h 1771650"/>
              <a:gd name="connsiteX26" fmla="*/ 1231900 w 1682800"/>
              <a:gd name="connsiteY26" fmla="*/ 425450 h 1771650"/>
              <a:gd name="connsiteX27" fmla="*/ 1212850 w 1682800"/>
              <a:gd name="connsiteY27" fmla="*/ 419100 h 1771650"/>
              <a:gd name="connsiteX28" fmla="*/ 1149350 w 1682800"/>
              <a:gd name="connsiteY28" fmla="*/ 393700 h 1771650"/>
              <a:gd name="connsiteX29" fmla="*/ 1085850 w 1682800"/>
              <a:gd name="connsiteY29" fmla="*/ 342900 h 1771650"/>
              <a:gd name="connsiteX30" fmla="*/ 1060450 w 1682800"/>
              <a:gd name="connsiteY30" fmla="*/ 330200 h 1771650"/>
              <a:gd name="connsiteX31" fmla="*/ 1041400 w 1682800"/>
              <a:gd name="connsiteY31" fmla="*/ 311150 h 1771650"/>
              <a:gd name="connsiteX32" fmla="*/ 1022350 w 1682800"/>
              <a:gd name="connsiteY32" fmla="*/ 304800 h 1771650"/>
              <a:gd name="connsiteX33" fmla="*/ 952500 w 1682800"/>
              <a:gd name="connsiteY33" fmla="*/ 260350 h 1771650"/>
              <a:gd name="connsiteX34" fmla="*/ 914400 w 1682800"/>
              <a:gd name="connsiteY34" fmla="*/ 241300 h 1771650"/>
              <a:gd name="connsiteX35" fmla="*/ 882650 w 1682800"/>
              <a:gd name="connsiteY35" fmla="*/ 228600 h 1771650"/>
              <a:gd name="connsiteX36" fmla="*/ 857250 w 1682800"/>
              <a:gd name="connsiteY36" fmla="*/ 215900 h 1771650"/>
              <a:gd name="connsiteX37" fmla="*/ 838200 w 1682800"/>
              <a:gd name="connsiteY37" fmla="*/ 190500 h 1771650"/>
              <a:gd name="connsiteX38" fmla="*/ 800100 w 1682800"/>
              <a:gd name="connsiteY38" fmla="*/ 171450 h 1771650"/>
              <a:gd name="connsiteX39" fmla="*/ 768350 w 1682800"/>
              <a:gd name="connsiteY39" fmla="*/ 152400 h 1771650"/>
              <a:gd name="connsiteX40" fmla="*/ 730250 w 1682800"/>
              <a:gd name="connsiteY40" fmla="*/ 127000 h 1771650"/>
              <a:gd name="connsiteX41" fmla="*/ 673100 w 1682800"/>
              <a:gd name="connsiteY41" fmla="*/ 95250 h 1771650"/>
              <a:gd name="connsiteX42" fmla="*/ 654050 w 1682800"/>
              <a:gd name="connsiteY42" fmla="*/ 82550 h 1771650"/>
              <a:gd name="connsiteX43" fmla="*/ 628650 w 1682800"/>
              <a:gd name="connsiteY43" fmla="*/ 63500 h 1771650"/>
              <a:gd name="connsiteX44" fmla="*/ 584200 w 1682800"/>
              <a:gd name="connsiteY44" fmla="*/ 57150 h 1771650"/>
              <a:gd name="connsiteX45" fmla="*/ 565150 w 1682800"/>
              <a:gd name="connsiteY45" fmla="*/ 50800 h 1771650"/>
              <a:gd name="connsiteX46" fmla="*/ 533400 w 1682800"/>
              <a:gd name="connsiteY46" fmla="*/ 44450 h 1771650"/>
              <a:gd name="connsiteX47" fmla="*/ 476250 w 1682800"/>
              <a:gd name="connsiteY47" fmla="*/ 25400 h 1771650"/>
              <a:gd name="connsiteX48" fmla="*/ 438150 w 1682800"/>
              <a:gd name="connsiteY48" fmla="*/ 19050 h 1771650"/>
              <a:gd name="connsiteX49" fmla="*/ 400050 w 1682800"/>
              <a:gd name="connsiteY49" fmla="*/ 6350 h 1771650"/>
              <a:gd name="connsiteX50" fmla="*/ 381000 w 1682800"/>
              <a:gd name="connsiteY50" fmla="*/ 0 h 1771650"/>
              <a:gd name="connsiteX51" fmla="*/ 203200 w 1682800"/>
              <a:gd name="connsiteY51" fmla="*/ 12700 h 1771650"/>
              <a:gd name="connsiteX52" fmla="*/ 127000 w 1682800"/>
              <a:gd name="connsiteY52" fmla="*/ 44450 h 1771650"/>
              <a:gd name="connsiteX53" fmla="*/ 76200 w 1682800"/>
              <a:gd name="connsiteY53" fmla="*/ 63500 h 1771650"/>
              <a:gd name="connsiteX54" fmla="*/ 38100 w 1682800"/>
              <a:gd name="connsiteY54" fmla="*/ 88900 h 1771650"/>
              <a:gd name="connsiteX55" fmla="*/ 19050 w 1682800"/>
              <a:gd name="connsiteY55" fmla="*/ 152400 h 1771650"/>
              <a:gd name="connsiteX56" fmla="*/ 0 w 1682800"/>
              <a:gd name="connsiteY56" fmla="*/ 196850 h 1771650"/>
              <a:gd name="connsiteX57" fmla="*/ 19050 w 1682800"/>
              <a:gd name="connsiteY57" fmla="*/ 222250 h 1771650"/>
              <a:gd name="connsiteX58" fmla="*/ 50800 w 1682800"/>
              <a:gd name="connsiteY58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492250 w 1682800"/>
              <a:gd name="connsiteY18" fmla="*/ 622300 h 1771650"/>
              <a:gd name="connsiteX19" fmla="*/ 1473200 w 1682800"/>
              <a:gd name="connsiteY19" fmla="*/ 603250 h 1771650"/>
              <a:gd name="connsiteX20" fmla="*/ 1460500 w 1682800"/>
              <a:gd name="connsiteY20" fmla="*/ 584200 h 1771650"/>
              <a:gd name="connsiteX21" fmla="*/ 1441450 w 1682800"/>
              <a:gd name="connsiteY21" fmla="*/ 590550 h 1771650"/>
              <a:gd name="connsiteX22" fmla="*/ 1339850 w 1682800"/>
              <a:gd name="connsiteY22" fmla="*/ 501650 h 1771650"/>
              <a:gd name="connsiteX23" fmla="*/ 1320800 w 1682800"/>
              <a:gd name="connsiteY23" fmla="*/ 495300 h 1771650"/>
              <a:gd name="connsiteX24" fmla="*/ 1270000 w 1682800"/>
              <a:gd name="connsiteY24" fmla="*/ 457200 h 1771650"/>
              <a:gd name="connsiteX25" fmla="*/ 1231900 w 1682800"/>
              <a:gd name="connsiteY25" fmla="*/ 425450 h 1771650"/>
              <a:gd name="connsiteX26" fmla="*/ 1212850 w 1682800"/>
              <a:gd name="connsiteY26" fmla="*/ 419100 h 1771650"/>
              <a:gd name="connsiteX27" fmla="*/ 1149350 w 1682800"/>
              <a:gd name="connsiteY27" fmla="*/ 393700 h 1771650"/>
              <a:gd name="connsiteX28" fmla="*/ 1085850 w 1682800"/>
              <a:gd name="connsiteY28" fmla="*/ 342900 h 1771650"/>
              <a:gd name="connsiteX29" fmla="*/ 1060450 w 1682800"/>
              <a:gd name="connsiteY29" fmla="*/ 330200 h 1771650"/>
              <a:gd name="connsiteX30" fmla="*/ 1041400 w 1682800"/>
              <a:gd name="connsiteY30" fmla="*/ 311150 h 1771650"/>
              <a:gd name="connsiteX31" fmla="*/ 1022350 w 1682800"/>
              <a:gd name="connsiteY31" fmla="*/ 304800 h 1771650"/>
              <a:gd name="connsiteX32" fmla="*/ 952500 w 1682800"/>
              <a:gd name="connsiteY32" fmla="*/ 260350 h 1771650"/>
              <a:gd name="connsiteX33" fmla="*/ 914400 w 1682800"/>
              <a:gd name="connsiteY33" fmla="*/ 241300 h 1771650"/>
              <a:gd name="connsiteX34" fmla="*/ 882650 w 1682800"/>
              <a:gd name="connsiteY34" fmla="*/ 228600 h 1771650"/>
              <a:gd name="connsiteX35" fmla="*/ 857250 w 1682800"/>
              <a:gd name="connsiteY35" fmla="*/ 215900 h 1771650"/>
              <a:gd name="connsiteX36" fmla="*/ 838200 w 1682800"/>
              <a:gd name="connsiteY36" fmla="*/ 190500 h 1771650"/>
              <a:gd name="connsiteX37" fmla="*/ 800100 w 1682800"/>
              <a:gd name="connsiteY37" fmla="*/ 171450 h 1771650"/>
              <a:gd name="connsiteX38" fmla="*/ 768350 w 1682800"/>
              <a:gd name="connsiteY38" fmla="*/ 152400 h 1771650"/>
              <a:gd name="connsiteX39" fmla="*/ 730250 w 1682800"/>
              <a:gd name="connsiteY39" fmla="*/ 127000 h 1771650"/>
              <a:gd name="connsiteX40" fmla="*/ 673100 w 1682800"/>
              <a:gd name="connsiteY40" fmla="*/ 95250 h 1771650"/>
              <a:gd name="connsiteX41" fmla="*/ 654050 w 1682800"/>
              <a:gd name="connsiteY41" fmla="*/ 82550 h 1771650"/>
              <a:gd name="connsiteX42" fmla="*/ 628650 w 1682800"/>
              <a:gd name="connsiteY42" fmla="*/ 63500 h 1771650"/>
              <a:gd name="connsiteX43" fmla="*/ 584200 w 1682800"/>
              <a:gd name="connsiteY43" fmla="*/ 57150 h 1771650"/>
              <a:gd name="connsiteX44" fmla="*/ 565150 w 1682800"/>
              <a:gd name="connsiteY44" fmla="*/ 50800 h 1771650"/>
              <a:gd name="connsiteX45" fmla="*/ 533400 w 1682800"/>
              <a:gd name="connsiteY45" fmla="*/ 44450 h 1771650"/>
              <a:gd name="connsiteX46" fmla="*/ 476250 w 1682800"/>
              <a:gd name="connsiteY46" fmla="*/ 25400 h 1771650"/>
              <a:gd name="connsiteX47" fmla="*/ 438150 w 1682800"/>
              <a:gd name="connsiteY47" fmla="*/ 19050 h 1771650"/>
              <a:gd name="connsiteX48" fmla="*/ 400050 w 1682800"/>
              <a:gd name="connsiteY48" fmla="*/ 6350 h 1771650"/>
              <a:gd name="connsiteX49" fmla="*/ 381000 w 1682800"/>
              <a:gd name="connsiteY49" fmla="*/ 0 h 1771650"/>
              <a:gd name="connsiteX50" fmla="*/ 203200 w 1682800"/>
              <a:gd name="connsiteY50" fmla="*/ 12700 h 1771650"/>
              <a:gd name="connsiteX51" fmla="*/ 127000 w 1682800"/>
              <a:gd name="connsiteY51" fmla="*/ 44450 h 1771650"/>
              <a:gd name="connsiteX52" fmla="*/ 76200 w 1682800"/>
              <a:gd name="connsiteY52" fmla="*/ 63500 h 1771650"/>
              <a:gd name="connsiteX53" fmla="*/ 38100 w 1682800"/>
              <a:gd name="connsiteY53" fmla="*/ 88900 h 1771650"/>
              <a:gd name="connsiteX54" fmla="*/ 19050 w 1682800"/>
              <a:gd name="connsiteY54" fmla="*/ 152400 h 1771650"/>
              <a:gd name="connsiteX55" fmla="*/ 0 w 1682800"/>
              <a:gd name="connsiteY55" fmla="*/ 196850 h 1771650"/>
              <a:gd name="connsiteX56" fmla="*/ 19050 w 1682800"/>
              <a:gd name="connsiteY56" fmla="*/ 222250 h 1771650"/>
              <a:gd name="connsiteX57" fmla="*/ 50800 w 1682800"/>
              <a:gd name="connsiteY57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473200 w 1682800"/>
              <a:gd name="connsiteY18" fmla="*/ 603250 h 1771650"/>
              <a:gd name="connsiteX19" fmla="*/ 1460500 w 1682800"/>
              <a:gd name="connsiteY19" fmla="*/ 584200 h 1771650"/>
              <a:gd name="connsiteX20" fmla="*/ 1441450 w 1682800"/>
              <a:gd name="connsiteY20" fmla="*/ 590550 h 1771650"/>
              <a:gd name="connsiteX21" fmla="*/ 1339850 w 1682800"/>
              <a:gd name="connsiteY21" fmla="*/ 501650 h 1771650"/>
              <a:gd name="connsiteX22" fmla="*/ 1320800 w 1682800"/>
              <a:gd name="connsiteY22" fmla="*/ 495300 h 1771650"/>
              <a:gd name="connsiteX23" fmla="*/ 1270000 w 1682800"/>
              <a:gd name="connsiteY23" fmla="*/ 457200 h 1771650"/>
              <a:gd name="connsiteX24" fmla="*/ 1231900 w 1682800"/>
              <a:gd name="connsiteY24" fmla="*/ 425450 h 1771650"/>
              <a:gd name="connsiteX25" fmla="*/ 1212850 w 1682800"/>
              <a:gd name="connsiteY25" fmla="*/ 419100 h 1771650"/>
              <a:gd name="connsiteX26" fmla="*/ 1149350 w 1682800"/>
              <a:gd name="connsiteY26" fmla="*/ 393700 h 1771650"/>
              <a:gd name="connsiteX27" fmla="*/ 1085850 w 1682800"/>
              <a:gd name="connsiteY27" fmla="*/ 342900 h 1771650"/>
              <a:gd name="connsiteX28" fmla="*/ 1060450 w 1682800"/>
              <a:gd name="connsiteY28" fmla="*/ 330200 h 1771650"/>
              <a:gd name="connsiteX29" fmla="*/ 1041400 w 1682800"/>
              <a:gd name="connsiteY29" fmla="*/ 311150 h 1771650"/>
              <a:gd name="connsiteX30" fmla="*/ 1022350 w 1682800"/>
              <a:gd name="connsiteY30" fmla="*/ 304800 h 1771650"/>
              <a:gd name="connsiteX31" fmla="*/ 952500 w 1682800"/>
              <a:gd name="connsiteY31" fmla="*/ 260350 h 1771650"/>
              <a:gd name="connsiteX32" fmla="*/ 914400 w 1682800"/>
              <a:gd name="connsiteY32" fmla="*/ 241300 h 1771650"/>
              <a:gd name="connsiteX33" fmla="*/ 882650 w 1682800"/>
              <a:gd name="connsiteY33" fmla="*/ 228600 h 1771650"/>
              <a:gd name="connsiteX34" fmla="*/ 857250 w 1682800"/>
              <a:gd name="connsiteY34" fmla="*/ 215900 h 1771650"/>
              <a:gd name="connsiteX35" fmla="*/ 838200 w 1682800"/>
              <a:gd name="connsiteY35" fmla="*/ 190500 h 1771650"/>
              <a:gd name="connsiteX36" fmla="*/ 800100 w 1682800"/>
              <a:gd name="connsiteY36" fmla="*/ 171450 h 1771650"/>
              <a:gd name="connsiteX37" fmla="*/ 768350 w 1682800"/>
              <a:gd name="connsiteY37" fmla="*/ 152400 h 1771650"/>
              <a:gd name="connsiteX38" fmla="*/ 730250 w 1682800"/>
              <a:gd name="connsiteY38" fmla="*/ 127000 h 1771650"/>
              <a:gd name="connsiteX39" fmla="*/ 673100 w 1682800"/>
              <a:gd name="connsiteY39" fmla="*/ 95250 h 1771650"/>
              <a:gd name="connsiteX40" fmla="*/ 654050 w 1682800"/>
              <a:gd name="connsiteY40" fmla="*/ 82550 h 1771650"/>
              <a:gd name="connsiteX41" fmla="*/ 628650 w 1682800"/>
              <a:gd name="connsiteY41" fmla="*/ 63500 h 1771650"/>
              <a:gd name="connsiteX42" fmla="*/ 584200 w 1682800"/>
              <a:gd name="connsiteY42" fmla="*/ 57150 h 1771650"/>
              <a:gd name="connsiteX43" fmla="*/ 565150 w 1682800"/>
              <a:gd name="connsiteY43" fmla="*/ 50800 h 1771650"/>
              <a:gd name="connsiteX44" fmla="*/ 533400 w 1682800"/>
              <a:gd name="connsiteY44" fmla="*/ 44450 h 1771650"/>
              <a:gd name="connsiteX45" fmla="*/ 476250 w 1682800"/>
              <a:gd name="connsiteY45" fmla="*/ 25400 h 1771650"/>
              <a:gd name="connsiteX46" fmla="*/ 438150 w 1682800"/>
              <a:gd name="connsiteY46" fmla="*/ 19050 h 1771650"/>
              <a:gd name="connsiteX47" fmla="*/ 400050 w 1682800"/>
              <a:gd name="connsiteY47" fmla="*/ 6350 h 1771650"/>
              <a:gd name="connsiteX48" fmla="*/ 381000 w 1682800"/>
              <a:gd name="connsiteY48" fmla="*/ 0 h 1771650"/>
              <a:gd name="connsiteX49" fmla="*/ 203200 w 1682800"/>
              <a:gd name="connsiteY49" fmla="*/ 12700 h 1771650"/>
              <a:gd name="connsiteX50" fmla="*/ 127000 w 1682800"/>
              <a:gd name="connsiteY50" fmla="*/ 44450 h 1771650"/>
              <a:gd name="connsiteX51" fmla="*/ 76200 w 1682800"/>
              <a:gd name="connsiteY51" fmla="*/ 63500 h 1771650"/>
              <a:gd name="connsiteX52" fmla="*/ 38100 w 1682800"/>
              <a:gd name="connsiteY52" fmla="*/ 88900 h 1771650"/>
              <a:gd name="connsiteX53" fmla="*/ 19050 w 1682800"/>
              <a:gd name="connsiteY53" fmla="*/ 152400 h 1771650"/>
              <a:gd name="connsiteX54" fmla="*/ 0 w 1682800"/>
              <a:gd name="connsiteY54" fmla="*/ 196850 h 1771650"/>
              <a:gd name="connsiteX55" fmla="*/ 19050 w 1682800"/>
              <a:gd name="connsiteY55" fmla="*/ 222250 h 1771650"/>
              <a:gd name="connsiteX56" fmla="*/ 50800 w 1682800"/>
              <a:gd name="connsiteY56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460500 w 1682800"/>
              <a:gd name="connsiteY18" fmla="*/ 584200 h 1771650"/>
              <a:gd name="connsiteX19" fmla="*/ 1441450 w 1682800"/>
              <a:gd name="connsiteY19" fmla="*/ 590550 h 1771650"/>
              <a:gd name="connsiteX20" fmla="*/ 1339850 w 1682800"/>
              <a:gd name="connsiteY20" fmla="*/ 501650 h 1771650"/>
              <a:gd name="connsiteX21" fmla="*/ 1320800 w 1682800"/>
              <a:gd name="connsiteY21" fmla="*/ 495300 h 1771650"/>
              <a:gd name="connsiteX22" fmla="*/ 1270000 w 1682800"/>
              <a:gd name="connsiteY22" fmla="*/ 457200 h 1771650"/>
              <a:gd name="connsiteX23" fmla="*/ 1231900 w 1682800"/>
              <a:gd name="connsiteY23" fmla="*/ 425450 h 1771650"/>
              <a:gd name="connsiteX24" fmla="*/ 1212850 w 1682800"/>
              <a:gd name="connsiteY24" fmla="*/ 419100 h 1771650"/>
              <a:gd name="connsiteX25" fmla="*/ 1149350 w 1682800"/>
              <a:gd name="connsiteY25" fmla="*/ 393700 h 1771650"/>
              <a:gd name="connsiteX26" fmla="*/ 1085850 w 1682800"/>
              <a:gd name="connsiteY26" fmla="*/ 342900 h 1771650"/>
              <a:gd name="connsiteX27" fmla="*/ 1060450 w 1682800"/>
              <a:gd name="connsiteY27" fmla="*/ 330200 h 1771650"/>
              <a:gd name="connsiteX28" fmla="*/ 1041400 w 1682800"/>
              <a:gd name="connsiteY28" fmla="*/ 311150 h 1771650"/>
              <a:gd name="connsiteX29" fmla="*/ 1022350 w 1682800"/>
              <a:gd name="connsiteY29" fmla="*/ 304800 h 1771650"/>
              <a:gd name="connsiteX30" fmla="*/ 952500 w 1682800"/>
              <a:gd name="connsiteY30" fmla="*/ 260350 h 1771650"/>
              <a:gd name="connsiteX31" fmla="*/ 914400 w 1682800"/>
              <a:gd name="connsiteY31" fmla="*/ 241300 h 1771650"/>
              <a:gd name="connsiteX32" fmla="*/ 882650 w 1682800"/>
              <a:gd name="connsiteY32" fmla="*/ 228600 h 1771650"/>
              <a:gd name="connsiteX33" fmla="*/ 857250 w 1682800"/>
              <a:gd name="connsiteY33" fmla="*/ 215900 h 1771650"/>
              <a:gd name="connsiteX34" fmla="*/ 838200 w 1682800"/>
              <a:gd name="connsiteY34" fmla="*/ 190500 h 1771650"/>
              <a:gd name="connsiteX35" fmla="*/ 800100 w 1682800"/>
              <a:gd name="connsiteY35" fmla="*/ 171450 h 1771650"/>
              <a:gd name="connsiteX36" fmla="*/ 768350 w 1682800"/>
              <a:gd name="connsiteY36" fmla="*/ 152400 h 1771650"/>
              <a:gd name="connsiteX37" fmla="*/ 730250 w 1682800"/>
              <a:gd name="connsiteY37" fmla="*/ 127000 h 1771650"/>
              <a:gd name="connsiteX38" fmla="*/ 673100 w 1682800"/>
              <a:gd name="connsiteY38" fmla="*/ 95250 h 1771650"/>
              <a:gd name="connsiteX39" fmla="*/ 654050 w 1682800"/>
              <a:gd name="connsiteY39" fmla="*/ 82550 h 1771650"/>
              <a:gd name="connsiteX40" fmla="*/ 628650 w 1682800"/>
              <a:gd name="connsiteY40" fmla="*/ 63500 h 1771650"/>
              <a:gd name="connsiteX41" fmla="*/ 584200 w 1682800"/>
              <a:gd name="connsiteY41" fmla="*/ 57150 h 1771650"/>
              <a:gd name="connsiteX42" fmla="*/ 565150 w 1682800"/>
              <a:gd name="connsiteY42" fmla="*/ 50800 h 1771650"/>
              <a:gd name="connsiteX43" fmla="*/ 533400 w 1682800"/>
              <a:gd name="connsiteY43" fmla="*/ 44450 h 1771650"/>
              <a:gd name="connsiteX44" fmla="*/ 476250 w 1682800"/>
              <a:gd name="connsiteY44" fmla="*/ 25400 h 1771650"/>
              <a:gd name="connsiteX45" fmla="*/ 438150 w 1682800"/>
              <a:gd name="connsiteY45" fmla="*/ 19050 h 1771650"/>
              <a:gd name="connsiteX46" fmla="*/ 400050 w 1682800"/>
              <a:gd name="connsiteY46" fmla="*/ 6350 h 1771650"/>
              <a:gd name="connsiteX47" fmla="*/ 381000 w 1682800"/>
              <a:gd name="connsiteY47" fmla="*/ 0 h 1771650"/>
              <a:gd name="connsiteX48" fmla="*/ 203200 w 1682800"/>
              <a:gd name="connsiteY48" fmla="*/ 12700 h 1771650"/>
              <a:gd name="connsiteX49" fmla="*/ 127000 w 1682800"/>
              <a:gd name="connsiteY49" fmla="*/ 44450 h 1771650"/>
              <a:gd name="connsiteX50" fmla="*/ 76200 w 1682800"/>
              <a:gd name="connsiteY50" fmla="*/ 63500 h 1771650"/>
              <a:gd name="connsiteX51" fmla="*/ 38100 w 1682800"/>
              <a:gd name="connsiteY51" fmla="*/ 88900 h 1771650"/>
              <a:gd name="connsiteX52" fmla="*/ 19050 w 1682800"/>
              <a:gd name="connsiteY52" fmla="*/ 152400 h 1771650"/>
              <a:gd name="connsiteX53" fmla="*/ 0 w 1682800"/>
              <a:gd name="connsiteY53" fmla="*/ 196850 h 1771650"/>
              <a:gd name="connsiteX54" fmla="*/ 19050 w 1682800"/>
              <a:gd name="connsiteY54" fmla="*/ 222250 h 1771650"/>
              <a:gd name="connsiteX55" fmla="*/ 50800 w 1682800"/>
              <a:gd name="connsiteY55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441450 w 1682800"/>
              <a:gd name="connsiteY18" fmla="*/ 590550 h 1771650"/>
              <a:gd name="connsiteX19" fmla="*/ 1339850 w 1682800"/>
              <a:gd name="connsiteY19" fmla="*/ 501650 h 1771650"/>
              <a:gd name="connsiteX20" fmla="*/ 1320800 w 1682800"/>
              <a:gd name="connsiteY20" fmla="*/ 495300 h 1771650"/>
              <a:gd name="connsiteX21" fmla="*/ 1270000 w 1682800"/>
              <a:gd name="connsiteY21" fmla="*/ 457200 h 1771650"/>
              <a:gd name="connsiteX22" fmla="*/ 1231900 w 1682800"/>
              <a:gd name="connsiteY22" fmla="*/ 425450 h 1771650"/>
              <a:gd name="connsiteX23" fmla="*/ 1212850 w 1682800"/>
              <a:gd name="connsiteY23" fmla="*/ 419100 h 1771650"/>
              <a:gd name="connsiteX24" fmla="*/ 1149350 w 1682800"/>
              <a:gd name="connsiteY24" fmla="*/ 393700 h 1771650"/>
              <a:gd name="connsiteX25" fmla="*/ 1085850 w 1682800"/>
              <a:gd name="connsiteY25" fmla="*/ 342900 h 1771650"/>
              <a:gd name="connsiteX26" fmla="*/ 1060450 w 1682800"/>
              <a:gd name="connsiteY26" fmla="*/ 330200 h 1771650"/>
              <a:gd name="connsiteX27" fmla="*/ 1041400 w 1682800"/>
              <a:gd name="connsiteY27" fmla="*/ 311150 h 1771650"/>
              <a:gd name="connsiteX28" fmla="*/ 1022350 w 1682800"/>
              <a:gd name="connsiteY28" fmla="*/ 304800 h 1771650"/>
              <a:gd name="connsiteX29" fmla="*/ 952500 w 1682800"/>
              <a:gd name="connsiteY29" fmla="*/ 260350 h 1771650"/>
              <a:gd name="connsiteX30" fmla="*/ 914400 w 1682800"/>
              <a:gd name="connsiteY30" fmla="*/ 241300 h 1771650"/>
              <a:gd name="connsiteX31" fmla="*/ 882650 w 1682800"/>
              <a:gd name="connsiteY31" fmla="*/ 228600 h 1771650"/>
              <a:gd name="connsiteX32" fmla="*/ 857250 w 1682800"/>
              <a:gd name="connsiteY32" fmla="*/ 215900 h 1771650"/>
              <a:gd name="connsiteX33" fmla="*/ 838200 w 1682800"/>
              <a:gd name="connsiteY33" fmla="*/ 190500 h 1771650"/>
              <a:gd name="connsiteX34" fmla="*/ 800100 w 1682800"/>
              <a:gd name="connsiteY34" fmla="*/ 171450 h 1771650"/>
              <a:gd name="connsiteX35" fmla="*/ 768350 w 1682800"/>
              <a:gd name="connsiteY35" fmla="*/ 152400 h 1771650"/>
              <a:gd name="connsiteX36" fmla="*/ 730250 w 1682800"/>
              <a:gd name="connsiteY36" fmla="*/ 127000 h 1771650"/>
              <a:gd name="connsiteX37" fmla="*/ 673100 w 1682800"/>
              <a:gd name="connsiteY37" fmla="*/ 95250 h 1771650"/>
              <a:gd name="connsiteX38" fmla="*/ 654050 w 1682800"/>
              <a:gd name="connsiteY38" fmla="*/ 82550 h 1771650"/>
              <a:gd name="connsiteX39" fmla="*/ 628650 w 1682800"/>
              <a:gd name="connsiteY39" fmla="*/ 63500 h 1771650"/>
              <a:gd name="connsiteX40" fmla="*/ 584200 w 1682800"/>
              <a:gd name="connsiteY40" fmla="*/ 57150 h 1771650"/>
              <a:gd name="connsiteX41" fmla="*/ 565150 w 1682800"/>
              <a:gd name="connsiteY41" fmla="*/ 50800 h 1771650"/>
              <a:gd name="connsiteX42" fmla="*/ 533400 w 1682800"/>
              <a:gd name="connsiteY42" fmla="*/ 44450 h 1771650"/>
              <a:gd name="connsiteX43" fmla="*/ 476250 w 1682800"/>
              <a:gd name="connsiteY43" fmla="*/ 25400 h 1771650"/>
              <a:gd name="connsiteX44" fmla="*/ 438150 w 1682800"/>
              <a:gd name="connsiteY44" fmla="*/ 19050 h 1771650"/>
              <a:gd name="connsiteX45" fmla="*/ 400050 w 1682800"/>
              <a:gd name="connsiteY45" fmla="*/ 6350 h 1771650"/>
              <a:gd name="connsiteX46" fmla="*/ 381000 w 1682800"/>
              <a:gd name="connsiteY46" fmla="*/ 0 h 1771650"/>
              <a:gd name="connsiteX47" fmla="*/ 203200 w 1682800"/>
              <a:gd name="connsiteY47" fmla="*/ 12700 h 1771650"/>
              <a:gd name="connsiteX48" fmla="*/ 127000 w 1682800"/>
              <a:gd name="connsiteY48" fmla="*/ 44450 h 1771650"/>
              <a:gd name="connsiteX49" fmla="*/ 76200 w 1682800"/>
              <a:gd name="connsiteY49" fmla="*/ 63500 h 1771650"/>
              <a:gd name="connsiteX50" fmla="*/ 38100 w 1682800"/>
              <a:gd name="connsiteY50" fmla="*/ 88900 h 1771650"/>
              <a:gd name="connsiteX51" fmla="*/ 19050 w 1682800"/>
              <a:gd name="connsiteY51" fmla="*/ 152400 h 1771650"/>
              <a:gd name="connsiteX52" fmla="*/ 0 w 1682800"/>
              <a:gd name="connsiteY52" fmla="*/ 196850 h 1771650"/>
              <a:gd name="connsiteX53" fmla="*/ 19050 w 1682800"/>
              <a:gd name="connsiteY53" fmla="*/ 222250 h 1771650"/>
              <a:gd name="connsiteX54" fmla="*/ 50800 w 1682800"/>
              <a:gd name="connsiteY54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339850 w 1682800"/>
              <a:gd name="connsiteY18" fmla="*/ 501650 h 1771650"/>
              <a:gd name="connsiteX19" fmla="*/ 1320800 w 1682800"/>
              <a:gd name="connsiteY19" fmla="*/ 495300 h 1771650"/>
              <a:gd name="connsiteX20" fmla="*/ 1270000 w 1682800"/>
              <a:gd name="connsiteY20" fmla="*/ 457200 h 1771650"/>
              <a:gd name="connsiteX21" fmla="*/ 1231900 w 1682800"/>
              <a:gd name="connsiteY21" fmla="*/ 425450 h 1771650"/>
              <a:gd name="connsiteX22" fmla="*/ 1212850 w 1682800"/>
              <a:gd name="connsiteY22" fmla="*/ 419100 h 1771650"/>
              <a:gd name="connsiteX23" fmla="*/ 1149350 w 1682800"/>
              <a:gd name="connsiteY23" fmla="*/ 393700 h 1771650"/>
              <a:gd name="connsiteX24" fmla="*/ 1085850 w 1682800"/>
              <a:gd name="connsiteY24" fmla="*/ 342900 h 1771650"/>
              <a:gd name="connsiteX25" fmla="*/ 1060450 w 1682800"/>
              <a:gd name="connsiteY25" fmla="*/ 330200 h 1771650"/>
              <a:gd name="connsiteX26" fmla="*/ 1041400 w 1682800"/>
              <a:gd name="connsiteY26" fmla="*/ 311150 h 1771650"/>
              <a:gd name="connsiteX27" fmla="*/ 1022350 w 1682800"/>
              <a:gd name="connsiteY27" fmla="*/ 304800 h 1771650"/>
              <a:gd name="connsiteX28" fmla="*/ 952500 w 1682800"/>
              <a:gd name="connsiteY28" fmla="*/ 260350 h 1771650"/>
              <a:gd name="connsiteX29" fmla="*/ 914400 w 1682800"/>
              <a:gd name="connsiteY29" fmla="*/ 241300 h 1771650"/>
              <a:gd name="connsiteX30" fmla="*/ 882650 w 1682800"/>
              <a:gd name="connsiteY30" fmla="*/ 228600 h 1771650"/>
              <a:gd name="connsiteX31" fmla="*/ 857250 w 1682800"/>
              <a:gd name="connsiteY31" fmla="*/ 215900 h 1771650"/>
              <a:gd name="connsiteX32" fmla="*/ 838200 w 1682800"/>
              <a:gd name="connsiteY32" fmla="*/ 190500 h 1771650"/>
              <a:gd name="connsiteX33" fmla="*/ 800100 w 1682800"/>
              <a:gd name="connsiteY33" fmla="*/ 171450 h 1771650"/>
              <a:gd name="connsiteX34" fmla="*/ 768350 w 1682800"/>
              <a:gd name="connsiteY34" fmla="*/ 152400 h 1771650"/>
              <a:gd name="connsiteX35" fmla="*/ 730250 w 1682800"/>
              <a:gd name="connsiteY35" fmla="*/ 127000 h 1771650"/>
              <a:gd name="connsiteX36" fmla="*/ 673100 w 1682800"/>
              <a:gd name="connsiteY36" fmla="*/ 95250 h 1771650"/>
              <a:gd name="connsiteX37" fmla="*/ 654050 w 1682800"/>
              <a:gd name="connsiteY37" fmla="*/ 82550 h 1771650"/>
              <a:gd name="connsiteX38" fmla="*/ 628650 w 1682800"/>
              <a:gd name="connsiteY38" fmla="*/ 63500 h 1771650"/>
              <a:gd name="connsiteX39" fmla="*/ 584200 w 1682800"/>
              <a:gd name="connsiteY39" fmla="*/ 57150 h 1771650"/>
              <a:gd name="connsiteX40" fmla="*/ 565150 w 1682800"/>
              <a:gd name="connsiteY40" fmla="*/ 50800 h 1771650"/>
              <a:gd name="connsiteX41" fmla="*/ 533400 w 1682800"/>
              <a:gd name="connsiteY41" fmla="*/ 44450 h 1771650"/>
              <a:gd name="connsiteX42" fmla="*/ 476250 w 1682800"/>
              <a:gd name="connsiteY42" fmla="*/ 25400 h 1771650"/>
              <a:gd name="connsiteX43" fmla="*/ 438150 w 1682800"/>
              <a:gd name="connsiteY43" fmla="*/ 19050 h 1771650"/>
              <a:gd name="connsiteX44" fmla="*/ 400050 w 1682800"/>
              <a:gd name="connsiteY44" fmla="*/ 6350 h 1771650"/>
              <a:gd name="connsiteX45" fmla="*/ 381000 w 1682800"/>
              <a:gd name="connsiteY45" fmla="*/ 0 h 1771650"/>
              <a:gd name="connsiteX46" fmla="*/ 203200 w 1682800"/>
              <a:gd name="connsiteY46" fmla="*/ 12700 h 1771650"/>
              <a:gd name="connsiteX47" fmla="*/ 127000 w 1682800"/>
              <a:gd name="connsiteY47" fmla="*/ 44450 h 1771650"/>
              <a:gd name="connsiteX48" fmla="*/ 76200 w 1682800"/>
              <a:gd name="connsiteY48" fmla="*/ 63500 h 1771650"/>
              <a:gd name="connsiteX49" fmla="*/ 38100 w 1682800"/>
              <a:gd name="connsiteY49" fmla="*/ 88900 h 1771650"/>
              <a:gd name="connsiteX50" fmla="*/ 19050 w 1682800"/>
              <a:gd name="connsiteY50" fmla="*/ 152400 h 1771650"/>
              <a:gd name="connsiteX51" fmla="*/ 0 w 1682800"/>
              <a:gd name="connsiteY51" fmla="*/ 196850 h 1771650"/>
              <a:gd name="connsiteX52" fmla="*/ 19050 w 1682800"/>
              <a:gd name="connsiteY52" fmla="*/ 222250 h 1771650"/>
              <a:gd name="connsiteX53" fmla="*/ 50800 w 1682800"/>
              <a:gd name="connsiteY53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320800 w 1682800"/>
              <a:gd name="connsiteY18" fmla="*/ 495300 h 1771650"/>
              <a:gd name="connsiteX19" fmla="*/ 1270000 w 1682800"/>
              <a:gd name="connsiteY19" fmla="*/ 457200 h 1771650"/>
              <a:gd name="connsiteX20" fmla="*/ 1231900 w 1682800"/>
              <a:gd name="connsiteY20" fmla="*/ 425450 h 1771650"/>
              <a:gd name="connsiteX21" fmla="*/ 1212850 w 1682800"/>
              <a:gd name="connsiteY21" fmla="*/ 419100 h 1771650"/>
              <a:gd name="connsiteX22" fmla="*/ 1149350 w 1682800"/>
              <a:gd name="connsiteY22" fmla="*/ 393700 h 1771650"/>
              <a:gd name="connsiteX23" fmla="*/ 1085850 w 1682800"/>
              <a:gd name="connsiteY23" fmla="*/ 342900 h 1771650"/>
              <a:gd name="connsiteX24" fmla="*/ 1060450 w 1682800"/>
              <a:gd name="connsiteY24" fmla="*/ 330200 h 1771650"/>
              <a:gd name="connsiteX25" fmla="*/ 1041400 w 1682800"/>
              <a:gd name="connsiteY25" fmla="*/ 311150 h 1771650"/>
              <a:gd name="connsiteX26" fmla="*/ 1022350 w 1682800"/>
              <a:gd name="connsiteY26" fmla="*/ 304800 h 1771650"/>
              <a:gd name="connsiteX27" fmla="*/ 952500 w 1682800"/>
              <a:gd name="connsiteY27" fmla="*/ 260350 h 1771650"/>
              <a:gd name="connsiteX28" fmla="*/ 914400 w 1682800"/>
              <a:gd name="connsiteY28" fmla="*/ 241300 h 1771650"/>
              <a:gd name="connsiteX29" fmla="*/ 882650 w 1682800"/>
              <a:gd name="connsiteY29" fmla="*/ 228600 h 1771650"/>
              <a:gd name="connsiteX30" fmla="*/ 857250 w 1682800"/>
              <a:gd name="connsiteY30" fmla="*/ 215900 h 1771650"/>
              <a:gd name="connsiteX31" fmla="*/ 838200 w 1682800"/>
              <a:gd name="connsiteY31" fmla="*/ 190500 h 1771650"/>
              <a:gd name="connsiteX32" fmla="*/ 800100 w 1682800"/>
              <a:gd name="connsiteY32" fmla="*/ 171450 h 1771650"/>
              <a:gd name="connsiteX33" fmla="*/ 768350 w 1682800"/>
              <a:gd name="connsiteY33" fmla="*/ 152400 h 1771650"/>
              <a:gd name="connsiteX34" fmla="*/ 730250 w 1682800"/>
              <a:gd name="connsiteY34" fmla="*/ 127000 h 1771650"/>
              <a:gd name="connsiteX35" fmla="*/ 673100 w 1682800"/>
              <a:gd name="connsiteY35" fmla="*/ 95250 h 1771650"/>
              <a:gd name="connsiteX36" fmla="*/ 654050 w 1682800"/>
              <a:gd name="connsiteY36" fmla="*/ 82550 h 1771650"/>
              <a:gd name="connsiteX37" fmla="*/ 628650 w 1682800"/>
              <a:gd name="connsiteY37" fmla="*/ 63500 h 1771650"/>
              <a:gd name="connsiteX38" fmla="*/ 584200 w 1682800"/>
              <a:gd name="connsiteY38" fmla="*/ 57150 h 1771650"/>
              <a:gd name="connsiteX39" fmla="*/ 565150 w 1682800"/>
              <a:gd name="connsiteY39" fmla="*/ 50800 h 1771650"/>
              <a:gd name="connsiteX40" fmla="*/ 533400 w 1682800"/>
              <a:gd name="connsiteY40" fmla="*/ 44450 h 1771650"/>
              <a:gd name="connsiteX41" fmla="*/ 476250 w 1682800"/>
              <a:gd name="connsiteY41" fmla="*/ 25400 h 1771650"/>
              <a:gd name="connsiteX42" fmla="*/ 438150 w 1682800"/>
              <a:gd name="connsiteY42" fmla="*/ 19050 h 1771650"/>
              <a:gd name="connsiteX43" fmla="*/ 400050 w 1682800"/>
              <a:gd name="connsiteY43" fmla="*/ 6350 h 1771650"/>
              <a:gd name="connsiteX44" fmla="*/ 381000 w 1682800"/>
              <a:gd name="connsiteY44" fmla="*/ 0 h 1771650"/>
              <a:gd name="connsiteX45" fmla="*/ 203200 w 1682800"/>
              <a:gd name="connsiteY45" fmla="*/ 12700 h 1771650"/>
              <a:gd name="connsiteX46" fmla="*/ 127000 w 1682800"/>
              <a:gd name="connsiteY46" fmla="*/ 44450 h 1771650"/>
              <a:gd name="connsiteX47" fmla="*/ 76200 w 1682800"/>
              <a:gd name="connsiteY47" fmla="*/ 63500 h 1771650"/>
              <a:gd name="connsiteX48" fmla="*/ 38100 w 1682800"/>
              <a:gd name="connsiteY48" fmla="*/ 88900 h 1771650"/>
              <a:gd name="connsiteX49" fmla="*/ 19050 w 1682800"/>
              <a:gd name="connsiteY49" fmla="*/ 152400 h 1771650"/>
              <a:gd name="connsiteX50" fmla="*/ 0 w 1682800"/>
              <a:gd name="connsiteY50" fmla="*/ 196850 h 1771650"/>
              <a:gd name="connsiteX51" fmla="*/ 19050 w 1682800"/>
              <a:gd name="connsiteY51" fmla="*/ 222250 h 1771650"/>
              <a:gd name="connsiteX52" fmla="*/ 50800 w 1682800"/>
              <a:gd name="connsiteY52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270000 w 1682800"/>
              <a:gd name="connsiteY18" fmla="*/ 457200 h 1771650"/>
              <a:gd name="connsiteX19" fmla="*/ 1231900 w 1682800"/>
              <a:gd name="connsiteY19" fmla="*/ 425450 h 1771650"/>
              <a:gd name="connsiteX20" fmla="*/ 1212850 w 1682800"/>
              <a:gd name="connsiteY20" fmla="*/ 419100 h 1771650"/>
              <a:gd name="connsiteX21" fmla="*/ 1149350 w 1682800"/>
              <a:gd name="connsiteY21" fmla="*/ 393700 h 1771650"/>
              <a:gd name="connsiteX22" fmla="*/ 1085850 w 1682800"/>
              <a:gd name="connsiteY22" fmla="*/ 342900 h 1771650"/>
              <a:gd name="connsiteX23" fmla="*/ 1060450 w 1682800"/>
              <a:gd name="connsiteY23" fmla="*/ 330200 h 1771650"/>
              <a:gd name="connsiteX24" fmla="*/ 1041400 w 1682800"/>
              <a:gd name="connsiteY24" fmla="*/ 311150 h 1771650"/>
              <a:gd name="connsiteX25" fmla="*/ 1022350 w 1682800"/>
              <a:gd name="connsiteY25" fmla="*/ 304800 h 1771650"/>
              <a:gd name="connsiteX26" fmla="*/ 952500 w 1682800"/>
              <a:gd name="connsiteY26" fmla="*/ 260350 h 1771650"/>
              <a:gd name="connsiteX27" fmla="*/ 914400 w 1682800"/>
              <a:gd name="connsiteY27" fmla="*/ 241300 h 1771650"/>
              <a:gd name="connsiteX28" fmla="*/ 882650 w 1682800"/>
              <a:gd name="connsiteY28" fmla="*/ 228600 h 1771650"/>
              <a:gd name="connsiteX29" fmla="*/ 857250 w 1682800"/>
              <a:gd name="connsiteY29" fmla="*/ 215900 h 1771650"/>
              <a:gd name="connsiteX30" fmla="*/ 838200 w 1682800"/>
              <a:gd name="connsiteY30" fmla="*/ 190500 h 1771650"/>
              <a:gd name="connsiteX31" fmla="*/ 800100 w 1682800"/>
              <a:gd name="connsiteY31" fmla="*/ 171450 h 1771650"/>
              <a:gd name="connsiteX32" fmla="*/ 768350 w 1682800"/>
              <a:gd name="connsiteY32" fmla="*/ 152400 h 1771650"/>
              <a:gd name="connsiteX33" fmla="*/ 730250 w 1682800"/>
              <a:gd name="connsiteY33" fmla="*/ 127000 h 1771650"/>
              <a:gd name="connsiteX34" fmla="*/ 673100 w 1682800"/>
              <a:gd name="connsiteY34" fmla="*/ 95250 h 1771650"/>
              <a:gd name="connsiteX35" fmla="*/ 654050 w 1682800"/>
              <a:gd name="connsiteY35" fmla="*/ 82550 h 1771650"/>
              <a:gd name="connsiteX36" fmla="*/ 628650 w 1682800"/>
              <a:gd name="connsiteY36" fmla="*/ 63500 h 1771650"/>
              <a:gd name="connsiteX37" fmla="*/ 584200 w 1682800"/>
              <a:gd name="connsiteY37" fmla="*/ 57150 h 1771650"/>
              <a:gd name="connsiteX38" fmla="*/ 565150 w 1682800"/>
              <a:gd name="connsiteY38" fmla="*/ 50800 h 1771650"/>
              <a:gd name="connsiteX39" fmla="*/ 533400 w 1682800"/>
              <a:gd name="connsiteY39" fmla="*/ 44450 h 1771650"/>
              <a:gd name="connsiteX40" fmla="*/ 476250 w 1682800"/>
              <a:gd name="connsiteY40" fmla="*/ 25400 h 1771650"/>
              <a:gd name="connsiteX41" fmla="*/ 438150 w 1682800"/>
              <a:gd name="connsiteY41" fmla="*/ 19050 h 1771650"/>
              <a:gd name="connsiteX42" fmla="*/ 400050 w 1682800"/>
              <a:gd name="connsiteY42" fmla="*/ 6350 h 1771650"/>
              <a:gd name="connsiteX43" fmla="*/ 381000 w 1682800"/>
              <a:gd name="connsiteY43" fmla="*/ 0 h 1771650"/>
              <a:gd name="connsiteX44" fmla="*/ 203200 w 1682800"/>
              <a:gd name="connsiteY44" fmla="*/ 12700 h 1771650"/>
              <a:gd name="connsiteX45" fmla="*/ 127000 w 1682800"/>
              <a:gd name="connsiteY45" fmla="*/ 44450 h 1771650"/>
              <a:gd name="connsiteX46" fmla="*/ 76200 w 1682800"/>
              <a:gd name="connsiteY46" fmla="*/ 63500 h 1771650"/>
              <a:gd name="connsiteX47" fmla="*/ 38100 w 1682800"/>
              <a:gd name="connsiteY47" fmla="*/ 88900 h 1771650"/>
              <a:gd name="connsiteX48" fmla="*/ 19050 w 1682800"/>
              <a:gd name="connsiteY48" fmla="*/ 152400 h 1771650"/>
              <a:gd name="connsiteX49" fmla="*/ 0 w 1682800"/>
              <a:gd name="connsiteY49" fmla="*/ 196850 h 1771650"/>
              <a:gd name="connsiteX50" fmla="*/ 19050 w 1682800"/>
              <a:gd name="connsiteY50" fmla="*/ 222250 h 1771650"/>
              <a:gd name="connsiteX51" fmla="*/ 50800 w 1682800"/>
              <a:gd name="connsiteY51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231900 w 1682800"/>
              <a:gd name="connsiteY18" fmla="*/ 425450 h 1771650"/>
              <a:gd name="connsiteX19" fmla="*/ 1212850 w 1682800"/>
              <a:gd name="connsiteY19" fmla="*/ 419100 h 1771650"/>
              <a:gd name="connsiteX20" fmla="*/ 1149350 w 1682800"/>
              <a:gd name="connsiteY20" fmla="*/ 393700 h 1771650"/>
              <a:gd name="connsiteX21" fmla="*/ 1085850 w 1682800"/>
              <a:gd name="connsiteY21" fmla="*/ 342900 h 1771650"/>
              <a:gd name="connsiteX22" fmla="*/ 1060450 w 1682800"/>
              <a:gd name="connsiteY22" fmla="*/ 330200 h 1771650"/>
              <a:gd name="connsiteX23" fmla="*/ 1041400 w 1682800"/>
              <a:gd name="connsiteY23" fmla="*/ 311150 h 1771650"/>
              <a:gd name="connsiteX24" fmla="*/ 1022350 w 1682800"/>
              <a:gd name="connsiteY24" fmla="*/ 304800 h 1771650"/>
              <a:gd name="connsiteX25" fmla="*/ 952500 w 1682800"/>
              <a:gd name="connsiteY25" fmla="*/ 260350 h 1771650"/>
              <a:gd name="connsiteX26" fmla="*/ 914400 w 1682800"/>
              <a:gd name="connsiteY26" fmla="*/ 241300 h 1771650"/>
              <a:gd name="connsiteX27" fmla="*/ 882650 w 1682800"/>
              <a:gd name="connsiteY27" fmla="*/ 228600 h 1771650"/>
              <a:gd name="connsiteX28" fmla="*/ 857250 w 1682800"/>
              <a:gd name="connsiteY28" fmla="*/ 215900 h 1771650"/>
              <a:gd name="connsiteX29" fmla="*/ 838200 w 1682800"/>
              <a:gd name="connsiteY29" fmla="*/ 190500 h 1771650"/>
              <a:gd name="connsiteX30" fmla="*/ 800100 w 1682800"/>
              <a:gd name="connsiteY30" fmla="*/ 171450 h 1771650"/>
              <a:gd name="connsiteX31" fmla="*/ 768350 w 1682800"/>
              <a:gd name="connsiteY31" fmla="*/ 152400 h 1771650"/>
              <a:gd name="connsiteX32" fmla="*/ 730250 w 1682800"/>
              <a:gd name="connsiteY32" fmla="*/ 127000 h 1771650"/>
              <a:gd name="connsiteX33" fmla="*/ 673100 w 1682800"/>
              <a:gd name="connsiteY33" fmla="*/ 95250 h 1771650"/>
              <a:gd name="connsiteX34" fmla="*/ 654050 w 1682800"/>
              <a:gd name="connsiteY34" fmla="*/ 82550 h 1771650"/>
              <a:gd name="connsiteX35" fmla="*/ 628650 w 1682800"/>
              <a:gd name="connsiteY35" fmla="*/ 63500 h 1771650"/>
              <a:gd name="connsiteX36" fmla="*/ 584200 w 1682800"/>
              <a:gd name="connsiteY36" fmla="*/ 57150 h 1771650"/>
              <a:gd name="connsiteX37" fmla="*/ 565150 w 1682800"/>
              <a:gd name="connsiteY37" fmla="*/ 50800 h 1771650"/>
              <a:gd name="connsiteX38" fmla="*/ 533400 w 1682800"/>
              <a:gd name="connsiteY38" fmla="*/ 44450 h 1771650"/>
              <a:gd name="connsiteX39" fmla="*/ 476250 w 1682800"/>
              <a:gd name="connsiteY39" fmla="*/ 25400 h 1771650"/>
              <a:gd name="connsiteX40" fmla="*/ 438150 w 1682800"/>
              <a:gd name="connsiteY40" fmla="*/ 19050 h 1771650"/>
              <a:gd name="connsiteX41" fmla="*/ 400050 w 1682800"/>
              <a:gd name="connsiteY41" fmla="*/ 6350 h 1771650"/>
              <a:gd name="connsiteX42" fmla="*/ 381000 w 1682800"/>
              <a:gd name="connsiteY42" fmla="*/ 0 h 1771650"/>
              <a:gd name="connsiteX43" fmla="*/ 203200 w 1682800"/>
              <a:gd name="connsiteY43" fmla="*/ 12700 h 1771650"/>
              <a:gd name="connsiteX44" fmla="*/ 127000 w 1682800"/>
              <a:gd name="connsiteY44" fmla="*/ 44450 h 1771650"/>
              <a:gd name="connsiteX45" fmla="*/ 76200 w 1682800"/>
              <a:gd name="connsiteY45" fmla="*/ 63500 h 1771650"/>
              <a:gd name="connsiteX46" fmla="*/ 38100 w 1682800"/>
              <a:gd name="connsiteY46" fmla="*/ 88900 h 1771650"/>
              <a:gd name="connsiteX47" fmla="*/ 19050 w 1682800"/>
              <a:gd name="connsiteY47" fmla="*/ 152400 h 1771650"/>
              <a:gd name="connsiteX48" fmla="*/ 0 w 1682800"/>
              <a:gd name="connsiteY48" fmla="*/ 196850 h 1771650"/>
              <a:gd name="connsiteX49" fmla="*/ 19050 w 1682800"/>
              <a:gd name="connsiteY49" fmla="*/ 222250 h 1771650"/>
              <a:gd name="connsiteX50" fmla="*/ 50800 w 1682800"/>
              <a:gd name="connsiteY50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231900 w 1682800"/>
              <a:gd name="connsiteY18" fmla="*/ 425450 h 1771650"/>
              <a:gd name="connsiteX19" fmla="*/ 1149350 w 1682800"/>
              <a:gd name="connsiteY19" fmla="*/ 393700 h 1771650"/>
              <a:gd name="connsiteX20" fmla="*/ 1085850 w 1682800"/>
              <a:gd name="connsiteY20" fmla="*/ 342900 h 1771650"/>
              <a:gd name="connsiteX21" fmla="*/ 1060450 w 1682800"/>
              <a:gd name="connsiteY21" fmla="*/ 330200 h 1771650"/>
              <a:gd name="connsiteX22" fmla="*/ 1041400 w 1682800"/>
              <a:gd name="connsiteY22" fmla="*/ 311150 h 1771650"/>
              <a:gd name="connsiteX23" fmla="*/ 1022350 w 1682800"/>
              <a:gd name="connsiteY23" fmla="*/ 304800 h 1771650"/>
              <a:gd name="connsiteX24" fmla="*/ 952500 w 1682800"/>
              <a:gd name="connsiteY24" fmla="*/ 260350 h 1771650"/>
              <a:gd name="connsiteX25" fmla="*/ 914400 w 1682800"/>
              <a:gd name="connsiteY25" fmla="*/ 241300 h 1771650"/>
              <a:gd name="connsiteX26" fmla="*/ 882650 w 1682800"/>
              <a:gd name="connsiteY26" fmla="*/ 228600 h 1771650"/>
              <a:gd name="connsiteX27" fmla="*/ 857250 w 1682800"/>
              <a:gd name="connsiteY27" fmla="*/ 215900 h 1771650"/>
              <a:gd name="connsiteX28" fmla="*/ 838200 w 1682800"/>
              <a:gd name="connsiteY28" fmla="*/ 190500 h 1771650"/>
              <a:gd name="connsiteX29" fmla="*/ 800100 w 1682800"/>
              <a:gd name="connsiteY29" fmla="*/ 171450 h 1771650"/>
              <a:gd name="connsiteX30" fmla="*/ 768350 w 1682800"/>
              <a:gd name="connsiteY30" fmla="*/ 152400 h 1771650"/>
              <a:gd name="connsiteX31" fmla="*/ 730250 w 1682800"/>
              <a:gd name="connsiteY31" fmla="*/ 127000 h 1771650"/>
              <a:gd name="connsiteX32" fmla="*/ 673100 w 1682800"/>
              <a:gd name="connsiteY32" fmla="*/ 95250 h 1771650"/>
              <a:gd name="connsiteX33" fmla="*/ 654050 w 1682800"/>
              <a:gd name="connsiteY33" fmla="*/ 82550 h 1771650"/>
              <a:gd name="connsiteX34" fmla="*/ 628650 w 1682800"/>
              <a:gd name="connsiteY34" fmla="*/ 63500 h 1771650"/>
              <a:gd name="connsiteX35" fmla="*/ 584200 w 1682800"/>
              <a:gd name="connsiteY35" fmla="*/ 57150 h 1771650"/>
              <a:gd name="connsiteX36" fmla="*/ 565150 w 1682800"/>
              <a:gd name="connsiteY36" fmla="*/ 50800 h 1771650"/>
              <a:gd name="connsiteX37" fmla="*/ 533400 w 1682800"/>
              <a:gd name="connsiteY37" fmla="*/ 44450 h 1771650"/>
              <a:gd name="connsiteX38" fmla="*/ 476250 w 1682800"/>
              <a:gd name="connsiteY38" fmla="*/ 25400 h 1771650"/>
              <a:gd name="connsiteX39" fmla="*/ 438150 w 1682800"/>
              <a:gd name="connsiteY39" fmla="*/ 19050 h 1771650"/>
              <a:gd name="connsiteX40" fmla="*/ 400050 w 1682800"/>
              <a:gd name="connsiteY40" fmla="*/ 6350 h 1771650"/>
              <a:gd name="connsiteX41" fmla="*/ 381000 w 1682800"/>
              <a:gd name="connsiteY41" fmla="*/ 0 h 1771650"/>
              <a:gd name="connsiteX42" fmla="*/ 203200 w 1682800"/>
              <a:gd name="connsiteY42" fmla="*/ 12700 h 1771650"/>
              <a:gd name="connsiteX43" fmla="*/ 127000 w 1682800"/>
              <a:gd name="connsiteY43" fmla="*/ 44450 h 1771650"/>
              <a:gd name="connsiteX44" fmla="*/ 76200 w 1682800"/>
              <a:gd name="connsiteY44" fmla="*/ 63500 h 1771650"/>
              <a:gd name="connsiteX45" fmla="*/ 38100 w 1682800"/>
              <a:gd name="connsiteY45" fmla="*/ 88900 h 1771650"/>
              <a:gd name="connsiteX46" fmla="*/ 19050 w 1682800"/>
              <a:gd name="connsiteY46" fmla="*/ 152400 h 1771650"/>
              <a:gd name="connsiteX47" fmla="*/ 0 w 1682800"/>
              <a:gd name="connsiteY47" fmla="*/ 196850 h 1771650"/>
              <a:gd name="connsiteX48" fmla="*/ 19050 w 1682800"/>
              <a:gd name="connsiteY48" fmla="*/ 222250 h 1771650"/>
              <a:gd name="connsiteX49" fmla="*/ 50800 w 1682800"/>
              <a:gd name="connsiteY49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85850 w 1682800"/>
              <a:gd name="connsiteY19" fmla="*/ 342900 h 1771650"/>
              <a:gd name="connsiteX20" fmla="*/ 1060450 w 1682800"/>
              <a:gd name="connsiteY20" fmla="*/ 330200 h 1771650"/>
              <a:gd name="connsiteX21" fmla="*/ 1041400 w 1682800"/>
              <a:gd name="connsiteY21" fmla="*/ 311150 h 1771650"/>
              <a:gd name="connsiteX22" fmla="*/ 1022350 w 1682800"/>
              <a:gd name="connsiteY22" fmla="*/ 304800 h 1771650"/>
              <a:gd name="connsiteX23" fmla="*/ 952500 w 1682800"/>
              <a:gd name="connsiteY23" fmla="*/ 260350 h 1771650"/>
              <a:gd name="connsiteX24" fmla="*/ 914400 w 1682800"/>
              <a:gd name="connsiteY24" fmla="*/ 241300 h 1771650"/>
              <a:gd name="connsiteX25" fmla="*/ 882650 w 1682800"/>
              <a:gd name="connsiteY25" fmla="*/ 228600 h 1771650"/>
              <a:gd name="connsiteX26" fmla="*/ 857250 w 1682800"/>
              <a:gd name="connsiteY26" fmla="*/ 215900 h 1771650"/>
              <a:gd name="connsiteX27" fmla="*/ 838200 w 1682800"/>
              <a:gd name="connsiteY27" fmla="*/ 190500 h 1771650"/>
              <a:gd name="connsiteX28" fmla="*/ 800100 w 1682800"/>
              <a:gd name="connsiteY28" fmla="*/ 171450 h 1771650"/>
              <a:gd name="connsiteX29" fmla="*/ 768350 w 1682800"/>
              <a:gd name="connsiteY29" fmla="*/ 152400 h 1771650"/>
              <a:gd name="connsiteX30" fmla="*/ 730250 w 1682800"/>
              <a:gd name="connsiteY30" fmla="*/ 127000 h 1771650"/>
              <a:gd name="connsiteX31" fmla="*/ 673100 w 1682800"/>
              <a:gd name="connsiteY31" fmla="*/ 95250 h 1771650"/>
              <a:gd name="connsiteX32" fmla="*/ 654050 w 1682800"/>
              <a:gd name="connsiteY32" fmla="*/ 82550 h 1771650"/>
              <a:gd name="connsiteX33" fmla="*/ 628650 w 1682800"/>
              <a:gd name="connsiteY33" fmla="*/ 63500 h 1771650"/>
              <a:gd name="connsiteX34" fmla="*/ 584200 w 1682800"/>
              <a:gd name="connsiteY34" fmla="*/ 57150 h 1771650"/>
              <a:gd name="connsiteX35" fmla="*/ 565150 w 1682800"/>
              <a:gd name="connsiteY35" fmla="*/ 50800 h 1771650"/>
              <a:gd name="connsiteX36" fmla="*/ 533400 w 1682800"/>
              <a:gd name="connsiteY36" fmla="*/ 44450 h 1771650"/>
              <a:gd name="connsiteX37" fmla="*/ 476250 w 1682800"/>
              <a:gd name="connsiteY37" fmla="*/ 25400 h 1771650"/>
              <a:gd name="connsiteX38" fmla="*/ 438150 w 1682800"/>
              <a:gd name="connsiteY38" fmla="*/ 19050 h 1771650"/>
              <a:gd name="connsiteX39" fmla="*/ 400050 w 1682800"/>
              <a:gd name="connsiteY39" fmla="*/ 6350 h 1771650"/>
              <a:gd name="connsiteX40" fmla="*/ 381000 w 1682800"/>
              <a:gd name="connsiteY40" fmla="*/ 0 h 1771650"/>
              <a:gd name="connsiteX41" fmla="*/ 203200 w 1682800"/>
              <a:gd name="connsiteY41" fmla="*/ 12700 h 1771650"/>
              <a:gd name="connsiteX42" fmla="*/ 127000 w 1682800"/>
              <a:gd name="connsiteY42" fmla="*/ 44450 h 1771650"/>
              <a:gd name="connsiteX43" fmla="*/ 76200 w 1682800"/>
              <a:gd name="connsiteY43" fmla="*/ 63500 h 1771650"/>
              <a:gd name="connsiteX44" fmla="*/ 38100 w 1682800"/>
              <a:gd name="connsiteY44" fmla="*/ 88900 h 1771650"/>
              <a:gd name="connsiteX45" fmla="*/ 19050 w 1682800"/>
              <a:gd name="connsiteY45" fmla="*/ 152400 h 1771650"/>
              <a:gd name="connsiteX46" fmla="*/ 0 w 1682800"/>
              <a:gd name="connsiteY46" fmla="*/ 196850 h 1771650"/>
              <a:gd name="connsiteX47" fmla="*/ 19050 w 1682800"/>
              <a:gd name="connsiteY47" fmla="*/ 222250 h 1771650"/>
              <a:gd name="connsiteX48" fmla="*/ 50800 w 1682800"/>
              <a:gd name="connsiteY48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41400 w 1682800"/>
              <a:gd name="connsiteY20" fmla="*/ 311150 h 1771650"/>
              <a:gd name="connsiteX21" fmla="*/ 1022350 w 1682800"/>
              <a:gd name="connsiteY21" fmla="*/ 304800 h 1771650"/>
              <a:gd name="connsiteX22" fmla="*/ 952500 w 1682800"/>
              <a:gd name="connsiteY22" fmla="*/ 260350 h 1771650"/>
              <a:gd name="connsiteX23" fmla="*/ 914400 w 1682800"/>
              <a:gd name="connsiteY23" fmla="*/ 241300 h 1771650"/>
              <a:gd name="connsiteX24" fmla="*/ 882650 w 1682800"/>
              <a:gd name="connsiteY24" fmla="*/ 228600 h 1771650"/>
              <a:gd name="connsiteX25" fmla="*/ 857250 w 1682800"/>
              <a:gd name="connsiteY25" fmla="*/ 215900 h 1771650"/>
              <a:gd name="connsiteX26" fmla="*/ 838200 w 1682800"/>
              <a:gd name="connsiteY26" fmla="*/ 190500 h 1771650"/>
              <a:gd name="connsiteX27" fmla="*/ 800100 w 1682800"/>
              <a:gd name="connsiteY27" fmla="*/ 171450 h 1771650"/>
              <a:gd name="connsiteX28" fmla="*/ 768350 w 1682800"/>
              <a:gd name="connsiteY28" fmla="*/ 152400 h 1771650"/>
              <a:gd name="connsiteX29" fmla="*/ 730250 w 1682800"/>
              <a:gd name="connsiteY29" fmla="*/ 127000 h 1771650"/>
              <a:gd name="connsiteX30" fmla="*/ 673100 w 1682800"/>
              <a:gd name="connsiteY30" fmla="*/ 95250 h 1771650"/>
              <a:gd name="connsiteX31" fmla="*/ 654050 w 1682800"/>
              <a:gd name="connsiteY31" fmla="*/ 82550 h 1771650"/>
              <a:gd name="connsiteX32" fmla="*/ 628650 w 1682800"/>
              <a:gd name="connsiteY32" fmla="*/ 63500 h 1771650"/>
              <a:gd name="connsiteX33" fmla="*/ 584200 w 1682800"/>
              <a:gd name="connsiteY33" fmla="*/ 57150 h 1771650"/>
              <a:gd name="connsiteX34" fmla="*/ 565150 w 1682800"/>
              <a:gd name="connsiteY34" fmla="*/ 50800 h 1771650"/>
              <a:gd name="connsiteX35" fmla="*/ 533400 w 1682800"/>
              <a:gd name="connsiteY35" fmla="*/ 44450 h 1771650"/>
              <a:gd name="connsiteX36" fmla="*/ 476250 w 1682800"/>
              <a:gd name="connsiteY36" fmla="*/ 25400 h 1771650"/>
              <a:gd name="connsiteX37" fmla="*/ 438150 w 1682800"/>
              <a:gd name="connsiteY37" fmla="*/ 19050 h 1771650"/>
              <a:gd name="connsiteX38" fmla="*/ 400050 w 1682800"/>
              <a:gd name="connsiteY38" fmla="*/ 6350 h 1771650"/>
              <a:gd name="connsiteX39" fmla="*/ 381000 w 1682800"/>
              <a:gd name="connsiteY39" fmla="*/ 0 h 1771650"/>
              <a:gd name="connsiteX40" fmla="*/ 203200 w 1682800"/>
              <a:gd name="connsiteY40" fmla="*/ 12700 h 1771650"/>
              <a:gd name="connsiteX41" fmla="*/ 127000 w 1682800"/>
              <a:gd name="connsiteY41" fmla="*/ 44450 h 1771650"/>
              <a:gd name="connsiteX42" fmla="*/ 76200 w 1682800"/>
              <a:gd name="connsiteY42" fmla="*/ 63500 h 1771650"/>
              <a:gd name="connsiteX43" fmla="*/ 38100 w 1682800"/>
              <a:gd name="connsiteY43" fmla="*/ 88900 h 1771650"/>
              <a:gd name="connsiteX44" fmla="*/ 19050 w 1682800"/>
              <a:gd name="connsiteY44" fmla="*/ 152400 h 1771650"/>
              <a:gd name="connsiteX45" fmla="*/ 0 w 1682800"/>
              <a:gd name="connsiteY45" fmla="*/ 196850 h 1771650"/>
              <a:gd name="connsiteX46" fmla="*/ 19050 w 1682800"/>
              <a:gd name="connsiteY46" fmla="*/ 222250 h 1771650"/>
              <a:gd name="connsiteX47" fmla="*/ 50800 w 1682800"/>
              <a:gd name="connsiteY47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52500 w 1682800"/>
              <a:gd name="connsiteY21" fmla="*/ 260350 h 1771650"/>
              <a:gd name="connsiteX22" fmla="*/ 914400 w 1682800"/>
              <a:gd name="connsiteY22" fmla="*/ 241300 h 1771650"/>
              <a:gd name="connsiteX23" fmla="*/ 882650 w 1682800"/>
              <a:gd name="connsiteY23" fmla="*/ 228600 h 1771650"/>
              <a:gd name="connsiteX24" fmla="*/ 857250 w 1682800"/>
              <a:gd name="connsiteY24" fmla="*/ 215900 h 1771650"/>
              <a:gd name="connsiteX25" fmla="*/ 838200 w 1682800"/>
              <a:gd name="connsiteY25" fmla="*/ 190500 h 1771650"/>
              <a:gd name="connsiteX26" fmla="*/ 800100 w 1682800"/>
              <a:gd name="connsiteY26" fmla="*/ 171450 h 1771650"/>
              <a:gd name="connsiteX27" fmla="*/ 768350 w 1682800"/>
              <a:gd name="connsiteY27" fmla="*/ 152400 h 1771650"/>
              <a:gd name="connsiteX28" fmla="*/ 730250 w 1682800"/>
              <a:gd name="connsiteY28" fmla="*/ 127000 h 1771650"/>
              <a:gd name="connsiteX29" fmla="*/ 673100 w 1682800"/>
              <a:gd name="connsiteY29" fmla="*/ 95250 h 1771650"/>
              <a:gd name="connsiteX30" fmla="*/ 654050 w 1682800"/>
              <a:gd name="connsiteY30" fmla="*/ 82550 h 1771650"/>
              <a:gd name="connsiteX31" fmla="*/ 628650 w 1682800"/>
              <a:gd name="connsiteY31" fmla="*/ 63500 h 1771650"/>
              <a:gd name="connsiteX32" fmla="*/ 584200 w 1682800"/>
              <a:gd name="connsiteY32" fmla="*/ 57150 h 1771650"/>
              <a:gd name="connsiteX33" fmla="*/ 565150 w 1682800"/>
              <a:gd name="connsiteY33" fmla="*/ 50800 h 1771650"/>
              <a:gd name="connsiteX34" fmla="*/ 533400 w 1682800"/>
              <a:gd name="connsiteY34" fmla="*/ 44450 h 1771650"/>
              <a:gd name="connsiteX35" fmla="*/ 476250 w 1682800"/>
              <a:gd name="connsiteY35" fmla="*/ 25400 h 1771650"/>
              <a:gd name="connsiteX36" fmla="*/ 438150 w 1682800"/>
              <a:gd name="connsiteY36" fmla="*/ 19050 h 1771650"/>
              <a:gd name="connsiteX37" fmla="*/ 400050 w 1682800"/>
              <a:gd name="connsiteY37" fmla="*/ 6350 h 1771650"/>
              <a:gd name="connsiteX38" fmla="*/ 381000 w 1682800"/>
              <a:gd name="connsiteY38" fmla="*/ 0 h 1771650"/>
              <a:gd name="connsiteX39" fmla="*/ 203200 w 1682800"/>
              <a:gd name="connsiteY39" fmla="*/ 12700 h 1771650"/>
              <a:gd name="connsiteX40" fmla="*/ 127000 w 1682800"/>
              <a:gd name="connsiteY40" fmla="*/ 44450 h 1771650"/>
              <a:gd name="connsiteX41" fmla="*/ 76200 w 1682800"/>
              <a:gd name="connsiteY41" fmla="*/ 63500 h 1771650"/>
              <a:gd name="connsiteX42" fmla="*/ 38100 w 1682800"/>
              <a:gd name="connsiteY42" fmla="*/ 88900 h 1771650"/>
              <a:gd name="connsiteX43" fmla="*/ 19050 w 1682800"/>
              <a:gd name="connsiteY43" fmla="*/ 152400 h 1771650"/>
              <a:gd name="connsiteX44" fmla="*/ 0 w 1682800"/>
              <a:gd name="connsiteY44" fmla="*/ 196850 h 1771650"/>
              <a:gd name="connsiteX45" fmla="*/ 19050 w 1682800"/>
              <a:gd name="connsiteY45" fmla="*/ 222250 h 1771650"/>
              <a:gd name="connsiteX46" fmla="*/ 50800 w 1682800"/>
              <a:gd name="connsiteY46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82650 w 1682800"/>
              <a:gd name="connsiteY22" fmla="*/ 228600 h 1771650"/>
              <a:gd name="connsiteX23" fmla="*/ 857250 w 1682800"/>
              <a:gd name="connsiteY23" fmla="*/ 215900 h 1771650"/>
              <a:gd name="connsiteX24" fmla="*/ 838200 w 1682800"/>
              <a:gd name="connsiteY24" fmla="*/ 190500 h 1771650"/>
              <a:gd name="connsiteX25" fmla="*/ 800100 w 1682800"/>
              <a:gd name="connsiteY25" fmla="*/ 171450 h 1771650"/>
              <a:gd name="connsiteX26" fmla="*/ 768350 w 1682800"/>
              <a:gd name="connsiteY26" fmla="*/ 152400 h 1771650"/>
              <a:gd name="connsiteX27" fmla="*/ 730250 w 1682800"/>
              <a:gd name="connsiteY27" fmla="*/ 127000 h 1771650"/>
              <a:gd name="connsiteX28" fmla="*/ 673100 w 1682800"/>
              <a:gd name="connsiteY28" fmla="*/ 95250 h 1771650"/>
              <a:gd name="connsiteX29" fmla="*/ 654050 w 1682800"/>
              <a:gd name="connsiteY29" fmla="*/ 82550 h 1771650"/>
              <a:gd name="connsiteX30" fmla="*/ 628650 w 1682800"/>
              <a:gd name="connsiteY30" fmla="*/ 63500 h 1771650"/>
              <a:gd name="connsiteX31" fmla="*/ 584200 w 1682800"/>
              <a:gd name="connsiteY31" fmla="*/ 57150 h 1771650"/>
              <a:gd name="connsiteX32" fmla="*/ 565150 w 1682800"/>
              <a:gd name="connsiteY32" fmla="*/ 50800 h 1771650"/>
              <a:gd name="connsiteX33" fmla="*/ 533400 w 1682800"/>
              <a:gd name="connsiteY33" fmla="*/ 44450 h 1771650"/>
              <a:gd name="connsiteX34" fmla="*/ 476250 w 1682800"/>
              <a:gd name="connsiteY34" fmla="*/ 25400 h 1771650"/>
              <a:gd name="connsiteX35" fmla="*/ 438150 w 1682800"/>
              <a:gd name="connsiteY35" fmla="*/ 19050 h 1771650"/>
              <a:gd name="connsiteX36" fmla="*/ 400050 w 1682800"/>
              <a:gd name="connsiteY36" fmla="*/ 6350 h 1771650"/>
              <a:gd name="connsiteX37" fmla="*/ 381000 w 1682800"/>
              <a:gd name="connsiteY37" fmla="*/ 0 h 1771650"/>
              <a:gd name="connsiteX38" fmla="*/ 203200 w 1682800"/>
              <a:gd name="connsiteY38" fmla="*/ 12700 h 1771650"/>
              <a:gd name="connsiteX39" fmla="*/ 127000 w 1682800"/>
              <a:gd name="connsiteY39" fmla="*/ 44450 h 1771650"/>
              <a:gd name="connsiteX40" fmla="*/ 76200 w 1682800"/>
              <a:gd name="connsiteY40" fmla="*/ 63500 h 1771650"/>
              <a:gd name="connsiteX41" fmla="*/ 38100 w 1682800"/>
              <a:gd name="connsiteY41" fmla="*/ 88900 h 1771650"/>
              <a:gd name="connsiteX42" fmla="*/ 19050 w 1682800"/>
              <a:gd name="connsiteY42" fmla="*/ 152400 h 1771650"/>
              <a:gd name="connsiteX43" fmla="*/ 0 w 1682800"/>
              <a:gd name="connsiteY43" fmla="*/ 196850 h 1771650"/>
              <a:gd name="connsiteX44" fmla="*/ 19050 w 1682800"/>
              <a:gd name="connsiteY44" fmla="*/ 222250 h 1771650"/>
              <a:gd name="connsiteX45" fmla="*/ 50800 w 1682800"/>
              <a:gd name="connsiteY45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57250 w 1682800"/>
              <a:gd name="connsiteY22" fmla="*/ 215900 h 1771650"/>
              <a:gd name="connsiteX23" fmla="*/ 838200 w 1682800"/>
              <a:gd name="connsiteY23" fmla="*/ 190500 h 1771650"/>
              <a:gd name="connsiteX24" fmla="*/ 800100 w 1682800"/>
              <a:gd name="connsiteY24" fmla="*/ 171450 h 1771650"/>
              <a:gd name="connsiteX25" fmla="*/ 768350 w 1682800"/>
              <a:gd name="connsiteY25" fmla="*/ 152400 h 1771650"/>
              <a:gd name="connsiteX26" fmla="*/ 730250 w 1682800"/>
              <a:gd name="connsiteY26" fmla="*/ 127000 h 1771650"/>
              <a:gd name="connsiteX27" fmla="*/ 673100 w 1682800"/>
              <a:gd name="connsiteY27" fmla="*/ 95250 h 1771650"/>
              <a:gd name="connsiteX28" fmla="*/ 654050 w 1682800"/>
              <a:gd name="connsiteY28" fmla="*/ 82550 h 1771650"/>
              <a:gd name="connsiteX29" fmla="*/ 628650 w 1682800"/>
              <a:gd name="connsiteY29" fmla="*/ 63500 h 1771650"/>
              <a:gd name="connsiteX30" fmla="*/ 584200 w 1682800"/>
              <a:gd name="connsiteY30" fmla="*/ 57150 h 1771650"/>
              <a:gd name="connsiteX31" fmla="*/ 565150 w 1682800"/>
              <a:gd name="connsiteY31" fmla="*/ 50800 h 1771650"/>
              <a:gd name="connsiteX32" fmla="*/ 533400 w 1682800"/>
              <a:gd name="connsiteY32" fmla="*/ 44450 h 1771650"/>
              <a:gd name="connsiteX33" fmla="*/ 476250 w 1682800"/>
              <a:gd name="connsiteY33" fmla="*/ 25400 h 1771650"/>
              <a:gd name="connsiteX34" fmla="*/ 438150 w 1682800"/>
              <a:gd name="connsiteY34" fmla="*/ 19050 h 1771650"/>
              <a:gd name="connsiteX35" fmla="*/ 400050 w 1682800"/>
              <a:gd name="connsiteY35" fmla="*/ 6350 h 1771650"/>
              <a:gd name="connsiteX36" fmla="*/ 381000 w 1682800"/>
              <a:gd name="connsiteY36" fmla="*/ 0 h 1771650"/>
              <a:gd name="connsiteX37" fmla="*/ 203200 w 1682800"/>
              <a:gd name="connsiteY37" fmla="*/ 12700 h 1771650"/>
              <a:gd name="connsiteX38" fmla="*/ 127000 w 1682800"/>
              <a:gd name="connsiteY38" fmla="*/ 44450 h 1771650"/>
              <a:gd name="connsiteX39" fmla="*/ 76200 w 1682800"/>
              <a:gd name="connsiteY39" fmla="*/ 63500 h 1771650"/>
              <a:gd name="connsiteX40" fmla="*/ 38100 w 1682800"/>
              <a:gd name="connsiteY40" fmla="*/ 88900 h 1771650"/>
              <a:gd name="connsiteX41" fmla="*/ 19050 w 1682800"/>
              <a:gd name="connsiteY41" fmla="*/ 152400 h 1771650"/>
              <a:gd name="connsiteX42" fmla="*/ 0 w 1682800"/>
              <a:gd name="connsiteY42" fmla="*/ 196850 h 1771650"/>
              <a:gd name="connsiteX43" fmla="*/ 19050 w 1682800"/>
              <a:gd name="connsiteY43" fmla="*/ 222250 h 1771650"/>
              <a:gd name="connsiteX44" fmla="*/ 50800 w 1682800"/>
              <a:gd name="connsiteY44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38200 w 1682800"/>
              <a:gd name="connsiteY22" fmla="*/ 190500 h 1771650"/>
              <a:gd name="connsiteX23" fmla="*/ 800100 w 1682800"/>
              <a:gd name="connsiteY23" fmla="*/ 171450 h 1771650"/>
              <a:gd name="connsiteX24" fmla="*/ 768350 w 1682800"/>
              <a:gd name="connsiteY24" fmla="*/ 152400 h 1771650"/>
              <a:gd name="connsiteX25" fmla="*/ 730250 w 1682800"/>
              <a:gd name="connsiteY25" fmla="*/ 127000 h 1771650"/>
              <a:gd name="connsiteX26" fmla="*/ 673100 w 1682800"/>
              <a:gd name="connsiteY26" fmla="*/ 95250 h 1771650"/>
              <a:gd name="connsiteX27" fmla="*/ 654050 w 1682800"/>
              <a:gd name="connsiteY27" fmla="*/ 82550 h 1771650"/>
              <a:gd name="connsiteX28" fmla="*/ 628650 w 1682800"/>
              <a:gd name="connsiteY28" fmla="*/ 63500 h 1771650"/>
              <a:gd name="connsiteX29" fmla="*/ 584200 w 1682800"/>
              <a:gd name="connsiteY29" fmla="*/ 57150 h 1771650"/>
              <a:gd name="connsiteX30" fmla="*/ 565150 w 1682800"/>
              <a:gd name="connsiteY30" fmla="*/ 50800 h 1771650"/>
              <a:gd name="connsiteX31" fmla="*/ 533400 w 1682800"/>
              <a:gd name="connsiteY31" fmla="*/ 44450 h 1771650"/>
              <a:gd name="connsiteX32" fmla="*/ 476250 w 1682800"/>
              <a:gd name="connsiteY32" fmla="*/ 25400 h 1771650"/>
              <a:gd name="connsiteX33" fmla="*/ 438150 w 1682800"/>
              <a:gd name="connsiteY33" fmla="*/ 19050 h 1771650"/>
              <a:gd name="connsiteX34" fmla="*/ 400050 w 1682800"/>
              <a:gd name="connsiteY34" fmla="*/ 6350 h 1771650"/>
              <a:gd name="connsiteX35" fmla="*/ 381000 w 1682800"/>
              <a:gd name="connsiteY35" fmla="*/ 0 h 1771650"/>
              <a:gd name="connsiteX36" fmla="*/ 203200 w 1682800"/>
              <a:gd name="connsiteY36" fmla="*/ 12700 h 1771650"/>
              <a:gd name="connsiteX37" fmla="*/ 127000 w 1682800"/>
              <a:gd name="connsiteY37" fmla="*/ 44450 h 1771650"/>
              <a:gd name="connsiteX38" fmla="*/ 76200 w 1682800"/>
              <a:gd name="connsiteY38" fmla="*/ 63500 h 1771650"/>
              <a:gd name="connsiteX39" fmla="*/ 38100 w 1682800"/>
              <a:gd name="connsiteY39" fmla="*/ 88900 h 1771650"/>
              <a:gd name="connsiteX40" fmla="*/ 19050 w 1682800"/>
              <a:gd name="connsiteY40" fmla="*/ 152400 h 1771650"/>
              <a:gd name="connsiteX41" fmla="*/ 0 w 1682800"/>
              <a:gd name="connsiteY41" fmla="*/ 196850 h 1771650"/>
              <a:gd name="connsiteX42" fmla="*/ 19050 w 1682800"/>
              <a:gd name="connsiteY42" fmla="*/ 222250 h 1771650"/>
              <a:gd name="connsiteX43" fmla="*/ 50800 w 1682800"/>
              <a:gd name="connsiteY43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38200 w 1682800"/>
              <a:gd name="connsiteY22" fmla="*/ 190500 h 1771650"/>
              <a:gd name="connsiteX23" fmla="*/ 768350 w 1682800"/>
              <a:gd name="connsiteY23" fmla="*/ 152400 h 1771650"/>
              <a:gd name="connsiteX24" fmla="*/ 730250 w 1682800"/>
              <a:gd name="connsiteY24" fmla="*/ 127000 h 1771650"/>
              <a:gd name="connsiteX25" fmla="*/ 673100 w 1682800"/>
              <a:gd name="connsiteY25" fmla="*/ 95250 h 1771650"/>
              <a:gd name="connsiteX26" fmla="*/ 654050 w 1682800"/>
              <a:gd name="connsiteY26" fmla="*/ 82550 h 1771650"/>
              <a:gd name="connsiteX27" fmla="*/ 628650 w 1682800"/>
              <a:gd name="connsiteY27" fmla="*/ 63500 h 1771650"/>
              <a:gd name="connsiteX28" fmla="*/ 584200 w 1682800"/>
              <a:gd name="connsiteY28" fmla="*/ 57150 h 1771650"/>
              <a:gd name="connsiteX29" fmla="*/ 565150 w 1682800"/>
              <a:gd name="connsiteY29" fmla="*/ 50800 h 1771650"/>
              <a:gd name="connsiteX30" fmla="*/ 533400 w 1682800"/>
              <a:gd name="connsiteY30" fmla="*/ 44450 h 1771650"/>
              <a:gd name="connsiteX31" fmla="*/ 476250 w 1682800"/>
              <a:gd name="connsiteY31" fmla="*/ 25400 h 1771650"/>
              <a:gd name="connsiteX32" fmla="*/ 438150 w 1682800"/>
              <a:gd name="connsiteY32" fmla="*/ 19050 h 1771650"/>
              <a:gd name="connsiteX33" fmla="*/ 400050 w 1682800"/>
              <a:gd name="connsiteY33" fmla="*/ 6350 h 1771650"/>
              <a:gd name="connsiteX34" fmla="*/ 381000 w 1682800"/>
              <a:gd name="connsiteY34" fmla="*/ 0 h 1771650"/>
              <a:gd name="connsiteX35" fmla="*/ 203200 w 1682800"/>
              <a:gd name="connsiteY35" fmla="*/ 12700 h 1771650"/>
              <a:gd name="connsiteX36" fmla="*/ 127000 w 1682800"/>
              <a:gd name="connsiteY36" fmla="*/ 44450 h 1771650"/>
              <a:gd name="connsiteX37" fmla="*/ 76200 w 1682800"/>
              <a:gd name="connsiteY37" fmla="*/ 63500 h 1771650"/>
              <a:gd name="connsiteX38" fmla="*/ 38100 w 1682800"/>
              <a:gd name="connsiteY38" fmla="*/ 88900 h 1771650"/>
              <a:gd name="connsiteX39" fmla="*/ 19050 w 1682800"/>
              <a:gd name="connsiteY39" fmla="*/ 152400 h 1771650"/>
              <a:gd name="connsiteX40" fmla="*/ 0 w 1682800"/>
              <a:gd name="connsiteY40" fmla="*/ 196850 h 1771650"/>
              <a:gd name="connsiteX41" fmla="*/ 19050 w 1682800"/>
              <a:gd name="connsiteY41" fmla="*/ 222250 h 1771650"/>
              <a:gd name="connsiteX42" fmla="*/ 50800 w 1682800"/>
              <a:gd name="connsiteY42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38200 w 1682800"/>
              <a:gd name="connsiteY22" fmla="*/ 190500 h 1771650"/>
              <a:gd name="connsiteX23" fmla="*/ 730250 w 1682800"/>
              <a:gd name="connsiteY23" fmla="*/ 127000 h 1771650"/>
              <a:gd name="connsiteX24" fmla="*/ 673100 w 1682800"/>
              <a:gd name="connsiteY24" fmla="*/ 95250 h 1771650"/>
              <a:gd name="connsiteX25" fmla="*/ 654050 w 1682800"/>
              <a:gd name="connsiteY25" fmla="*/ 82550 h 1771650"/>
              <a:gd name="connsiteX26" fmla="*/ 628650 w 1682800"/>
              <a:gd name="connsiteY26" fmla="*/ 63500 h 1771650"/>
              <a:gd name="connsiteX27" fmla="*/ 584200 w 1682800"/>
              <a:gd name="connsiteY27" fmla="*/ 57150 h 1771650"/>
              <a:gd name="connsiteX28" fmla="*/ 565150 w 1682800"/>
              <a:gd name="connsiteY28" fmla="*/ 50800 h 1771650"/>
              <a:gd name="connsiteX29" fmla="*/ 533400 w 1682800"/>
              <a:gd name="connsiteY29" fmla="*/ 44450 h 1771650"/>
              <a:gd name="connsiteX30" fmla="*/ 476250 w 1682800"/>
              <a:gd name="connsiteY30" fmla="*/ 25400 h 1771650"/>
              <a:gd name="connsiteX31" fmla="*/ 438150 w 1682800"/>
              <a:gd name="connsiteY31" fmla="*/ 19050 h 1771650"/>
              <a:gd name="connsiteX32" fmla="*/ 400050 w 1682800"/>
              <a:gd name="connsiteY32" fmla="*/ 6350 h 1771650"/>
              <a:gd name="connsiteX33" fmla="*/ 381000 w 1682800"/>
              <a:gd name="connsiteY33" fmla="*/ 0 h 1771650"/>
              <a:gd name="connsiteX34" fmla="*/ 203200 w 1682800"/>
              <a:gd name="connsiteY34" fmla="*/ 12700 h 1771650"/>
              <a:gd name="connsiteX35" fmla="*/ 127000 w 1682800"/>
              <a:gd name="connsiteY35" fmla="*/ 44450 h 1771650"/>
              <a:gd name="connsiteX36" fmla="*/ 76200 w 1682800"/>
              <a:gd name="connsiteY36" fmla="*/ 63500 h 1771650"/>
              <a:gd name="connsiteX37" fmla="*/ 38100 w 1682800"/>
              <a:gd name="connsiteY37" fmla="*/ 88900 h 1771650"/>
              <a:gd name="connsiteX38" fmla="*/ 19050 w 1682800"/>
              <a:gd name="connsiteY38" fmla="*/ 152400 h 1771650"/>
              <a:gd name="connsiteX39" fmla="*/ 0 w 1682800"/>
              <a:gd name="connsiteY39" fmla="*/ 196850 h 1771650"/>
              <a:gd name="connsiteX40" fmla="*/ 19050 w 1682800"/>
              <a:gd name="connsiteY40" fmla="*/ 222250 h 1771650"/>
              <a:gd name="connsiteX41" fmla="*/ 50800 w 1682800"/>
              <a:gd name="connsiteY41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38200 w 1682800"/>
              <a:gd name="connsiteY22" fmla="*/ 190500 h 1771650"/>
              <a:gd name="connsiteX23" fmla="*/ 730250 w 1682800"/>
              <a:gd name="connsiteY23" fmla="*/ 127000 h 1771650"/>
              <a:gd name="connsiteX24" fmla="*/ 654050 w 1682800"/>
              <a:gd name="connsiteY24" fmla="*/ 82550 h 1771650"/>
              <a:gd name="connsiteX25" fmla="*/ 628650 w 1682800"/>
              <a:gd name="connsiteY25" fmla="*/ 63500 h 1771650"/>
              <a:gd name="connsiteX26" fmla="*/ 584200 w 1682800"/>
              <a:gd name="connsiteY26" fmla="*/ 57150 h 1771650"/>
              <a:gd name="connsiteX27" fmla="*/ 565150 w 1682800"/>
              <a:gd name="connsiteY27" fmla="*/ 50800 h 1771650"/>
              <a:gd name="connsiteX28" fmla="*/ 533400 w 1682800"/>
              <a:gd name="connsiteY28" fmla="*/ 44450 h 1771650"/>
              <a:gd name="connsiteX29" fmla="*/ 476250 w 1682800"/>
              <a:gd name="connsiteY29" fmla="*/ 25400 h 1771650"/>
              <a:gd name="connsiteX30" fmla="*/ 438150 w 1682800"/>
              <a:gd name="connsiteY30" fmla="*/ 19050 h 1771650"/>
              <a:gd name="connsiteX31" fmla="*/ 400050 w 1682800"/>
              <a:gd name="connsiteY31" fmla="*/ 6350 h 1771650"/>
              <a:gd name="connsiteX32" fmla="*/ 381000 w 1682800"/>
              <a:gd name="connsiteY32" fmla="*/ 0 h 1771650"/>
              <a:gd name="connsiteX33" fmla="*/ 203200 w 1682800"/>
              <a:gd name="connsiteY33" fmla="*/ 12700 h 1771650"/>
              <a:gd name="connsiteX34" fmla="*/ 127000 w 1682800"/>
              <a:gd name="connsiteY34" fmla="*/ 44450 h 1771650"/>
              <a:gd name="connsiteX35" fmla="*/ 76200 w 1682800"/>
              <a:gd name="connsiteY35" fmla="*/ 63500 h 1771650"/>
              <a:gd name="connsiteX36" fmla="*/ 38100 w 1682800"/>
              <a:gd name="connsiteY36" fmla="*/ 88900 h 1771650"/>
              <a:gd name="connsiteX37" fmla="*/ 19050 w 1682800"/>
              <a:gd name="connsiteY37" fmla="*/ 152400 h 1771650"/>
              <a:gd name="connsiteX38" fmla="*/ 0 w 1682800"/>
              <a:gd name="connsiteY38" fmla="*/ 196850 h 1771650"/>
              <a:gd name="connsiteX39" fmla="*/ 19050 w 1682800"/>
              <a:gd name="connsiteY39" fmla="*/ 222250 h 1771650"/>
              <a:gd name="connsiteX40" fmla="*/ 50800 w 1682800"/>
              <a:gd name="connsiteY40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38200 w 1682800"/>
              <a:gd name="connsiteY22" fmla="*/ 190500 h 1771650"/>
              <a:gd name="connsiteX23" fmla="*/ 730250 w 1682800"/>
              <a:gd name="connsiteY23" fmla="*/ 127000 h 1771650"/>
              <a:gd name="connsiteX24" fmla="*/ 654050 w 1682800"/>
              <a:gd name="connsiteY24" fmla="*/ 82550 h 1771650"/>
              <a:gd name="connsiteX25" fmla="*/ 584200 w 1682800"/>
              <a:gd name="connsiteY25" fmla="*/ 57150 h 1771650"/>
              <a:gd name="connsiteX26" fmla="*/ 565150 w 1682800"/>
              <a:gd name="connsiteY26" fmla="*/ 50800 h 1771650"/>
              <a:gd name="connsiteX27" fmla="*/ 533400 w 1682800"/>
              <a:gd name="connsiteY27" fmla="*/ 44450 h 1771650"/>
              <a:gd name="connsiteX28" fmla="*/ 476250 w 1682800"/>
              <a:gd name="connsiteY28" fmla="*/ 25400 h 1771650"/>
              <a:gd name="connsiteX29" fmla="*/ 438150 w 1682800"/>
              <a:gd name="connsiteY29" fmla="*/ 19050 h 1771650"/>
              <a:gd name="connsiteX30" fmla="*/ 400050 w 1682800"/>
              <a:gd name="connsiteY30" fmla="*/ 6350 h 1771650"/>
              <a:gd name="connsiteX31" fmla="*/ 381000 w 1682800"/>
              <a:gd name="connsiteY31" fmla="*/ 0 h 1771650"/>
              <a:gd name="connsiteX32" fmla="*/ 203200 w 1682800"/>
              <a:gd name="connsiteY32" fmla="*/ 12700 h 1771650"/>
              <a:gd name="connsiteX33" fmla="*/ 127000 w 1682800"/>
              <a:gd name="connsiteY33" fmla="*/ 44450 h 1771650"/>
              <a:gd name="connsiteX34" fmla="*/ 76200 w 1682800"/>
              <a:gd name="connsiteY34" fmla="*/ 63500 h 1771650"/>
              <a:gd name="connsiteX35" fmla="*/ 38100 w 1682800"/>
              <a:gd name="connsiteY35" fmla="*/ 88900 h 1771650"/>
              <a:gd name="connsiteX36" fmla="*/ 19050 w 1682800"/>
              <a:gd name="connsiteY36" fmla="*/ 152400 h 1771650"/>
              <a:gd name="connsiteX37" fmla="*/ 0 w 1682800"/>
              <a:gd name="connsiteY37" fmla="*/ 196850 h 1771650"/>
              <a:gd name="connsiteX38" fmla="*/ 19050 w 1682800"/>
              <a:gd name="connsiteY38" fmla="*/ 222250 h 1771650"/>
              <a:gd name="connsiteX39" fmla="*/ 50800 w 1682800"/>
              <a:gd name="connsiteY39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38200 w 1682800"/>
              <a:gd name="connsiteY22" fmla="*/ 190500 h 1771650"/>
              <a:gd name="connsiteX23" fmla="*/ 730250 w 1682800"/>
              <a:gd name="connsiteY23" fmla="*/ 127000 h 1771650"/>
              <a:gd name="connsiteX24" fmla="*/ 654050 w 1682800"/>
              <a:gd name="connsiteY24" fmla="*/ 82550 h 1771650"/>
              <a:gd name="connsiteX25" fmla="*/ 565150 w 1682800"/>
              <a:gd name="connsiteY25" fmla="*/ 50800 h 1771650"/>
              <a:gd name="connsiteX26" fmla="*/ 533400 w 1682800"/>
              <a:gd name="connsiteY26" fmla="*/ 44450 h 1771650"/>
              <a:gd name="connsiteX27" fmla="*/ 476250 w 1682800"/>
              <a:gd name="connsiteY27" fmla="*/ 25400 h 1771650"/>
              <a:gd name="connsiteX28" fmla="*/ 438150 w 1682800"/>
              <a:gd name="connsiteY28" fmla="*/ 19050 h 1771650"/>
              <a:gd name="connsiteX29" fmla="*/ 400050 w 1682800"/>
              <a:gd name="connsiteY29" fmla="*/ 6350 h 1771650"/>
              <a:gd name="connsiteX30" fmla="*/ 381000 w 1682800"/>
              <a:gd name="connsiteY30" fmla="*/ 0 h 1771650"/>
              <a:gd name="connsiteX31" fmla="*/ 203200 w 1682800"/>
              <a:gd name="connsiteY31" fmla="*/ 12700 h 1771650"/>
              <a:gd name="connsiteX32" fmla="*/ 127000 w 1682800"/>
              <a:gd name="connsiteY32" fmla="*/ 44450 h 1771650"/>
              <a:gd name="connsiteX33" fmla="*/ 76200 w 1682800"/>
              <a:gd name="connsiteY33" fmla="*/ 63500 h 1771650"/>
              <a:gd name="connsiteX34" fmla="*/ 38100 w 1682800"/>
              <a:gd name="connsiteY34" fmla="*/ 88900 h 1771650"/>
              <a:gd name="connsiteX35" fmla="*/ 19050 w 1682800"/>
              <a:gd name="connsiteY35" fmla="*/ 152400 h 1771650"/>
              <a:gd name="connsiteX36" fmla="*/ 0 w 1682800"/>
              <a:gd name="connsiteY36" fmla="*/ 196850 h 1771650"/>
              <a:gd name="connsiteX37" fmla="*/ 19050 w 1682800"/>
              <a:gd name="connsiteY37" fmla="*/ 222250 h 1771650"/>
              <a:gd name="connsiteX38" fmla="*/ 50800 w 1682800"/>
              <a:gd name="connsiteY38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38200 w 1682800"/>
              <a:gd name="connsiteY22" fmla="*/ 190500 h 1771650"/>
              <a:gd name="connsiteX23" fmla="*/ 730250 w 1682800"/>
              <a:gd name="connsiteY23" fmla="*/ 127000 h 1771650"/>
              <a:gd name="connsiteX24" fmla="*/ 654050 w 1682800"/>
              <a:gd name="connsiteY24" fmla="*/ 82550 h 1771650"/>
              <a:gd name="connsiteX25" fmla="*/ 533400 w 1682800"/>
              <a:gd name="connsiteY25" fmla="*/ 44450 h 1771650"/>
              <a:gd name="connsiteX26" fmla="*/ 476250 w 1682800"/>
              <a:gd name="connsiteY26" fmla="*/ 25400 h 1771650"/>
              <a:gd name="connsiteX27" fmla="*/ 438150 w 1682800"/>
              <a:gd name="connsiteY27" fmla="*/ 19050 h 1771650"/>
              <a:gd name="connsiteX28" fmla="*/ 400050 w 1682800"/>
              <a:gd name="connsiteY28" fmla="*/ 6350 h 1771650"/>
              <a:gd name="connsiteX29" fmla="*/ 381000 w 1682800"/>
              <a:gd name="connsiteY29" fmla="*/ 0 h 1771650"/>
              <a:gd name="connsiteX30" fmla="*/ 203200 w 1682800"/>
              <a:gd name="connsiteY30" fmla="*/ 12700 h 1771650"/>
              <a:gd name="connsiteX31" fmla="*/ 127000 w 1682800"/>
              <a:gd name="connsiteY31" fmla="*/ 44450 h 1771650"/>
              <a:gd name="connsiteX32" fmla="*/ 76200 w 1682800"/>
              <a:gd name="connsiteY32" fmla="*/ 63500 h 1771650"/>
              <a:gd name="connsiteX33" fmla="*/ 38100 w 1682800"/>
              <a:gd name="connsiteY33" fmla="*/ 88900 h 1771650"/>
              <a:gd name="connsiteX34" fmla="*/ 19050 w 1682800"/>
              <a:gd name="connsiteY34" fmla="*/ 152400 h 1771650"/>
              <a:gd name="connsiteX35" fmla="*/ 0 w 1682800"/>
              <a:gd name="connsiteY35" fmla="*/ 196850 h 1771650"/>
              <a:gd name="connsiteX36" fmla="*/ 19050 w 1682800"/>
              <a:gd name="connsiteY36" fmla="*/ 222250 h 1771650"/>
              <a:gd name="connsiteX37" fmla="*/ 50800 w 1682800"/>
              <a:gd name="connsiteY37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38200 w 1682800"/>
              <a:gd name="connsiteY22" fmla="*/ 190500 h 1771650"/>
              <a:gd name="connsiteX23" fmla="*/ 730250 w 1682800"/>
              <a:gd name="connsiteY23" fmla="*/ 127000 h 1771650"/>
              <a:gd name="connsiteX24" fmla="*/ 654050 w 1682800"/>
              <a:gd name="connsiteY24" fmla="*/ 82550 h 1771650"/>
              <a:gd name="connsiteX25" fmla="*/ 476250 w 1682800"/>
              <a:gd name="connsiteY25" fmla="*/ 25400 h 1771650"/>
              <a:gd name="connsiteX26" fmla="*/ 438150 w 1682800"/>
              <a:gd name="connsiteY26" fmla="*/ 19050 h 1771650"/>
              <a:gd name="connsiteX27" fmla="*/ 400050 w 1682800"/>
              <a:gd name="connsiteY27" fmla="*/ 6350 h 1771650"/>
              <a:gd name="connsiteX28" fmla="*/ 381000 w 1682800"/>
              <a:gd name="connsiteY28" fmla="*/ 0 h 1771650"/>
              <a:gd name="connsiteX29" fmla="*/ 203200 w 1682800"/>
              <a:gd name="connsiteY29" fmla="*/ 12700 h 1771650"/>
              <a:gd name="connsiteX30" fmla="*/ 127000 w 1682800"/>
              <a:gd name="connsiteY30" fmla="*/ 44450 h 1771650"/>
              <a:gd name="connsiteX31" fmla="*/ 76200 w 1682800"/>
              <a:gd name="connsiteY31" fmla="*/ 63500 h 1771650"/>
              <a:gd name="connsiteX32" fmla="*/ 38100 w 1682800"/>
              <a:gd name="connsiteY32" fmla="*/ 88900 h 1771650"/>
              <a:gd name="connsiteX33" fmla="*/ 19050 w 1682800"/>
              <a:gd name="connsiteY33" fmla="*/ 152400 h 1771650"/>
              <a:gd name="connsiteX34" fmla="*/ 0 w 1682800"/>
              <a:gd name="connsiteY34" fmla="*/ 196850 h 1771650"/>
              <a:gd name="connsiteX35" fmla="*/ 19050 w 1682800"/>
              <a:gd name="connsiteY35" fmla="*/ 222250 h 1771650"/>
              <a:gd name="connsiteX36" fmla="*/ 50800 w 1682800"/>
              <a:gd name="connsiteY36" fmla="*/ 247650 h 1771650"/>
              <a:gd name="connsiteX0" fmla="*/ 635000 w 1682800"/>
              <a:gd name="connsiteY0" fmla="*/ 971550 h 1771650"/>
              <a:gd name="connsiteX1" fmla="*/ 711200 w 1682800"/>
              <a:gd name="connsiteY1" fmla="*/ 1047750 h 1771650"/>
              <a:gd name="connsiteX2" fmla="*/ 787400 w 1682800"/>
              <a:gd name="connsiteY2" fmla="*/ 1117600 h 1771650"/>
              <a:gd name="connsiteX3" fmla="*/ 850900 w 1682800"/>
              <a:gd name="connsiteY3" fmla="*/ 1193800 h 1771650"/>
              <a:gd name="connsiteX4" fmla="*/ 933450 w 1682800"/>
              <a:gd name="connsiteY4" fmla="*/ 1314450 h 1771650"/>
              <a:gd name="connsiteX5" fmla="*/ 1022350 w 1682800"/>
              <a:gd name="connsiteY5" fmla="*/ 1466850 h 1771650"/>
              <a:gd name="connsiteX6" fmla="*/ 1079500 w 1682800"/>
              <a:gd name="connsiteY6" fmla="*/ 1555750 h 1771650"/>
              <a:gd name="connsiteX7" fmla="*/ 1104900 w 1682800"/>
              <a:gd name="connsiteY7" fmla="*/ 1600200 h 1771650"/>
              <a:gd name="connsiteX8" fmla="*/ 1162050 w 1682800"/>
              <a:gd name="connsiteY8" fmla="*/ 1701800 h 1771650"/>
              <a:gd name="connsiteX9" fmla="*/ 1219200 w 1682800"/>
              <a:gd name="connsiteY9" fmla="*/ 1771650 h 1771650"/>
              <a:gd name="connsiteX10" fmla="*/ 1320800 w 1682800"/>
              <a:gd name="connsiteY10" fmla="*/ 1695450 h 1771650"/>
              <a:gd name="connsiteX11" fmla="*/ 1498600 w 1682800"/>
              <a:gd name="connsiteY11" fmla="*/ 1511300 h 1771650"/>
              <a:gd name="connsiteX12" fmla="*/ 1581150 w 1682800"/>
              <a:gd name="connsiteY12" fmla="*/ 1390650 h 1771650"/>
              <a:gd name="connsiteX13" fmla="*/ 1651000 w 1682800"/>
              <a:gd name="connsiteY13" fmla="*/ 1225550 h 1771650"/>
              <a:gd name="connsiteX14" fmla="*/ 1682750 w 1682800"/>
              <a:gd name="connsiteY14" fmla="*/ 1066800 h 1771650"/>
              <a:gd name="connsiteX15" fmla="*/ 1657350 w 1682800"/>
              <a:gd name="connsiteY15" fmla="*/ 869950 h 1771650"/>
              <a:gd name="connsiteX16" fmla="*/ 1619250 w 1682800"/>
              <a:gd name="connsiteY16" fmla="*/ 749300 h 1771650"/>
              <a:gd name="connsiteX17" fmla="*/ 1530350 w 1682800"/>
              <a:gd name="connsiteY17" fmla="*/ 635000 h 1771650"/>
              <a:gd name="connsiteX18" fmla="*/ 1149350 w 1682800"/>
              <a:gd name="connsiteY18" fmla="*/ 393700 h 1771650"/>
              <a:gd name="connsiteX19" fmla="*/ 1060450 w 1682800"/>
              <a:gd name="connsiteY19" fmla="*/ 330200 h 1771650"/>
              <a:gd name="connsiteX20" fmla="*/ 1022350 w 1682800"/>
              <a:gd name="connsiteY20" fmla="*/ 304800 h 1771650"/>
              <a:gd name="connsiteX21" fmla="*/ 914400 w 1682800"/>
              <a:gd name="connsiteY21" fmla="*/ 241300 h 1771650"/>
              <a:gd name="connsiteX22" fmla="*/ 838200 w 1682800"/>
              <a:gd name="connsiteY22" fmla="*/ 190500 h 1771650"/>
              <a:gd name="connsiteX23" fmla="*/ 730250 w 1682800"/>
              <a:gd name="connsiteY23" fmla="*/ 127000 h 1771650"/>
              <a:gd name="connsiteX24" fmla="*/ 654050 w 1682800"/>
              <a:gd name="connsiteY24" fmla="*/ 82550 h 1771650"/>
              <a:gd name="connsiteX25" fmla="*/ 476250 w 1682800"/>
              <a:gd name="connsiteY25" fmla="*/ 25400 h 1771650"/>
              <a:gd name="connsiteX26" fmla="*/ 400050 w 1682800"/>
              <a:gd name="connsiteY26" fmla="*/ 6350 h 1771650"/>
              <a:gd name="connsiteX27" fmla="*/ 381000 w 1682800"/>
              <a:gd name="connsiteY27" fmla="*/ 0 h 1771650"/>
              <a:gd name="connsiteX28" fmla="*/ 203200 w 1682800"/>
              <a:gd name="connsiteY28" fmla="*/ 12700 h 1771650"/>
              <a:gd name="connsiteX29" fmla="*/ 127000 w 1682800"/>
              <a:gd name="connsiteY29" fmla="*/ 44450 h 1771650"/>
              <a:gd name="connsiteX30" fmla="*/ 76200 w 1682800"/>
              <a:gd name="connsiteY30" fmla="*/ 63500 h 1771650"/>
              <a:gd name="connsiteX31" fmla="*/ 38100 w 1682800"/>
              <a:gd name="connsiteY31" fmla="*/ 88900 h 1771650"/>
              <a:gd name="connsiteX32" fmla="*/ 19050 w 1682800"/>
              <a:gd name="connsiteY32" fmla="*/ 152400 h 1771650"/>
              <a:gd name="connsiteX33" fmla="*/ 0 w 1682800"/>
              <a:gd name="connsiteY33" fmla="*/ 196850 h 1771650"/>
              <a:gd name="connsiteX34" fmla="*/ 19050 w 1682800"/>
              <a:gd name="connsiteY34" fmla="*/ 222250 h 1771650"/>
              <a:gd name="connsiteX35" fmla="*/ 50800 w 1682800"/>
              <a:gd name="connsiteY35" fmla="*/ 247650 h 1771650"/>
              <a:gd name="connsiteX0" fmla="*/ 635000 w 1682800"/>
              <a:gd name="connsiteY0" fmla="*/ 965200 h 1765300"/>
              <a:gd name="connsiteX1" fmla="*/ 711200 w 1682800"/>
              <a:gd name="connsiteY1" fmla="*/ 1041400 h 1765300"/>
              <a:gd name="connsiteX2" fmla="*/ 787400 w 1682800"/>
              <a:gd name="connsiteY2" fmla="*/ 1111250 h 1765300"/>
              <a:gd name="connsiteX3" fmla="*/ 850900 w 1682800"/>
              <a:gd name="connsiteY3" fmla="*/ 1187450 h 1765300"/>
              <a:gd name="connsiteX4" fmla="*/ 933450 w 1682800"/>
              <a:gd name="connsiteY4" fmla="*/ 1308100 h 1765300"/>
              <a:gd name="connsiteX5" fmla="*/ 1022350 w 1682800"/>
              <a:gd name="connsiteY5" fmla="*/ 1460500 h 1765300"/>
              <a:gd name="connsiteX6" fmla="*/ 1079500 w 1682800"/>
              <a:gd name="connsiteY6" fmla="*/ 1549400 h 1765300"/>
              <a:gd name="connsiteX7" fmla="*/ 1104900 w 1682800"/>
              <a:gd name="connsiteY7" fmla="*/ 1593850 h 1765300"/>
              <a:gd name="connsiteX8" fmla="*/ 1162050 w 1682800"/>
              <a:gd name="connsiteY8" fmla="*/ 1695450 h 1765300"/>
              <a:gd name="connsiteX9" fmla="*/ 1219200 w 1682800"/>
              <a:gd name="connsiteY9" fmla="*/ 1765300 h 1765300"/>
              <a:gd name="connsiteX10" fmla="*/ 1320800 w 1682800"/>
              <a:gd name="connsiteY10" fmla="*/ 1689100 h 1765300"/>
              <a:gd name="connsiteX11" fmla="*/ 1498600 w 1682800"/>
              <a:gd name="connsiteY11" fmla="*/ 1504950 h 1765300"/>
              <a:gd name="connsiteX12" fmla="*/ 1581150 w 1682800"/>
              <a:gd name="connsiteY12" fmla="*/ 1384300 h 1765300"/>
              <a:gd name="connsiteX13" fmla="*/ 1651000 w 1682800"/>
              <a:gd name="connsiteY13" fmla="*/ 1219200 h 1765300"/>
              <a:gd name="connsiteX14" fmla="*/ 1682750 w 1682800"/>
              <a:gd name="connsiteY14" fmla="*/ 1060450 h 1765300"/>
              <a:gd name="connsiteX15" fmla="*/ 1657350 w 1682800"/>
              <a:gd name="connsiteY15" fmla="*/ 863600 h 1765300"/>
              <a:gd name="connsiteX16" fmla="*/ 1619250 w 1682800"/>
              <a:gd name="connsiteY16" fmla="*/ 742950 h 1765300"/>
              <a:gd name="connsiteX17" fmla="*/ 1530350 w 1682800"/>
              <a:gd name="connsiteY17" fmla="*/ 628650 h 1765300"/>
              <a:gd name="connsiteX18" fmla="*/ 1149350 w 1682800"/>
              <a:gd name="connsiteY18" fmla="*/ 387350 h 1765300"/>
              <a:gd name="connsiteX19" fmla="*/ 1060450 w 1682800"/>
              <a:gd name="connsiteY19" fmla="*/ 323850 h 1765300"/>
              <a:gd name="connsiteX20" fmla="*/ 1022350 w 1682800"/>
              <a:gd name="connsiteY20" fmla="*/ 298450 h 1765300"/>
              <a:gd name="connsiteX21" fmla="*/ 914400 w 1682800"/>
              <a:gd name="connsiteY21" fmla="*/ 234950 h 1765300"/>
              <a:gd name="connsiteX22" fmla="*/ 838200 w 1682800"/>
              <a:gd name="connsiteY22" fmla="*/ 184150 h 1765300"/>
              <a:gd name="connsiteX23" fmla="*/ 730250 w 1682800"/>
              <a:gd name="connsiteY23" fmla="*/ 120650 h 1765300"/>
              <a:gd name="connsiteX24" fmla="*/ 654050 w 1682800"/>
              <a:gd name="connsiteY24" fmla="*/ 76200 h 1765300"/>
              <a:gd name="connsiteX25" fmla="*/ 476250 w 1682800"/>
              <a:gd name="connsiteY25" fmla="*/ 19050 h 1765300"/>
              <a:gd name="connsiteX26" fmla="*/ 400050 w 1682800"/>
              <a:gd name="connsiteY26" fmla="*/ 0 h 1765300"/>
              <a:gd name="connsiteX27" fmla="*/ 203200 w 1682800"/>
              <a:gd name="connsiteY27" fmla="*/ 6350 h 1765300"/>
              <a:gd name="connsiteX28" fmla="*/ 127000 w 1682800"/>
              <a:gd name="connsiteY28" fmla="*/ 38100 h 1765300"/>
              <a:gd name="connsiteX29" fmla="*/ 76200 w 1682800"/>
              <a:gd name="connsiteY29" fmla="*/ 57150 h 1765300"/>
              <a:gd name="connsiteX30" fmla="*/ 38100 w 1682800"/>
              <a:gd name="connsiteY30" fmla="*/ 82550 h 1765300"/>
              <a:gd name="connsiteX31" fmla="*/ 19050 w 1682800"/>
              <a:gd name="connsiteY31" fmla="*/ 146050 h 1765300"/>
              <a:gd name="connsiteX32" fmla="*/ 0 w 1682800"/>
              <a:gd name="connsiteY32" fmla="*/ 190500 h 1765300"/>
              <a:gd name="connsiteX33" fmla="*/ 19050 w 1682800"/>
              <a:gd name="connsiteY33" fmla="*/ 215900 h 1765300"/>
              <a:gd name="connsiteX34" fmla="*/ 50800 w 1682800"/>
              <a:gd name="connsiteY34" fmla="*/ 241300 h 1765300"/>
              <a:gd name="connsiteX0" fmla="*/ 635000 w 1682800"/>
              <a:gd name="connsiteY0" fmla="*/ 965200 h 1765300"/>
              <a:gd name="connsiteX1" fmla="*/ 711200 w 1682800"/>
              <a:gd name="connsiteY1" fmla="*/ 1041400 h 1765300"/>
              <a:gd name="connsiteX2" fmla="*/ 787400 w 1682800"/>
              <a:gd name="connsiteY2" fmla="*/ 1111250 h 1765300"/>
              <a:gd name="connsiteX3" fmla="*/ 850900 w 1682800"/>
              <a:gd name="connsiteY3" fmla="*/ 1187450 h 1765300"/>
              <a:gd name="connsiteX4" fmla="*/ 933450 w 1682800"/>
              <a:gd name="connsiteY4" fmla="*/ 1308100 h 1765300"/>
              <a:gd name="connsiteX5" fmla="*/ 1022350 w 1682800"/>
              <a:gd name="connsiteY5" fmla="*/ 1460500 h 1765300"/>
              <a:gd name="connsiteX6" fmla="*/ 1079500 w 1682800"/>
              <a:gd name="connsiteY6" fmla="*/ 1549400 h 1765300"/>
              <a:gd name="connsiteX7" fmla="*/ 1104900 w 1682800"/>
              <a:gd name="connsiteY7" fmla="*/ 1593850 h 1765300"/>
              <a:gd name="connsiteX8" fmla="*/ 1162050 w 1682800"/>
              <a:gd name="connsiteY8" fmla="*/ 1695450 h 1765300"/>
              <a:gd name="connsiteX9" fmla="*/ 1219200 w 1682800"/>
              <a:gd name="connsiteY9" fmla="*/ 1765300 h 1765300"/>
              <a:gd name="connsiteX10" fmla="*/ 1320800 w 1682800"/>
              <a:gd name="connsiteY10" fmla="*/ 1689100 h 1765300"/>
              <a:gd name="connsiteX11" fmla="*/ 1498600 w 1682800"/>
              <a:gd name="connsiteY11" fmla="*/ 1504950 h 1765300"/>
              <a:gd name="connsiteX12" fmla="*/ 1581150 w 1682800"/>
              <a:gd name="connsiteY12" fmla="*/ 1384300 h 1765300"/>
              <a:gd name="connsiteX13" fmla="*/ 1651000 w 1682800"/>
              <a:gd name="connsiteY13" fmla="*/ 1219200 h 1765300"/>
              <a:gd name="connsiteX14" fmla="*/ 1682750 w 1682800"/>
              <a:gd name="connsiteY14" fmla="*/ 1060450 h 1765300"/>
              <a:gd name="connsiteX15" fmla="*/ 1657350 w 1682800"/>
              <a:gd name="connsiteY15" fmla="*/ 863600 h 1765300"/>
              <a:gd name="connsiteX16" fmla="*/ 1619250 w 1682800"/>
              <a:gd name="connsiteY16" fmla="*/ 742950 h 1765300"/>
              <a:gd name="connsiteX17" fmla="*/ 1530350 w 1682800"/>
              <a:gd name="connsiteY17" fmla="*/ 628650 h 1765300"/>
              <a:gd name="connsiteX18" fmla="*/ 1149350 w 1682800"/>
              <a:gd name="connsiteY18" fmla="*/ 387350 h 1765300"/>
              <a:gd name="connsiteX19" fmla="*/ 1060450 w 1682800"/>
              <a:gd name="connsiteY19" fmla="*/ 323850 h 1765300"/>
              <a:gd name="connsiteX20" fmla="*/ 1022350 w 1682800"/>
              <a:gd name="connsiteY20" fmla="*/ 298450 h 1765300"/>
              <a:gd name="connsiteX21" fmla="*/ 914400 w 1682800"/>
              <a:gd name="connsiteY21" fmla="*/ 234950 h 1765300"/>
              <a:gd name="connsiteX22" fmla="*/ 838200 w 1682800"/>
              <a:gd name="connsiteY22" fmla="*/ 184150 h 1765300"/>
              <a:gd name="connsiteX23" fmla="*/ 730250 w 1682800"/>
              <a:gd name="connsiteY23" fmla="*/ 120650 h 1765300"/>
              <a:gd name="connsiteX24" fmla="*/ 654050 w 1682800"/>
              <a:gd name="connsiteY24" fmla="*/ 76200 h 1765300"/>
              <a:gd name="connsiteX25" fmla="*/ 476250 w 1682800"/>
              <a:gd name="connsiteY25" fmla="*/ 19050 h 1765300"/>
              <a:gd name="connsiteX26" fmla="*/ 400050 w 1682800"/>
              <a:gd name="connsiteY26" fmla="*/ 0 h 1765300"/>
              <a:gd name="connsiteX27" fmla="*/ 127000 w 1682800"/>
              <a:gd name="connsiteY27" fmla="*/ 38100 h 1765300"/>
              <a:gd name="connsiteX28" fmla="*/ 76200 w 1682800"/>
              <a:gd name="connsiteY28" fmla="*/ 57150 h 1765300"/>
              <a:gd name="connsiteX29" fmla="*/ 38100 w 1682800"/>
              <a:gd name="connsiteY29" fmla="*/ 82550 h 1765300"/>
              <a:gd name="connsiteX30" fmla="*/ 19050 w 1682800"/>
              <a:gd name="connsiteY30" fmla="*/ 146050 h 1765300"/>
              <a:gd name="connsiteX31" fmla="*/ 0 w 1682800"/>
              <a:gd name="connsiteY31" fmla="*/ 190500 h 1765300"/>
              <a:gd name="connsiteX32" fmla="*/ 19050 w 1682800"/>
              <a:gd name="connsiteY32" fmla="*/ 215900 h 1765300"/>
              <a:gd name="connsiteX33" fmla="*/ 50800 w 1682800"/>
              <a:gd name="connsiteY33" fmla="*/ 241300 h 1765300"/>
              <a:gd name="connsiteX0" fmla="*/ 635000 w 1682800"/>
              <a:gd name="connsiteY0" fmla="*/ 965200 h 1765300"/>
              <a:gd name="connsiteX1" fmla="*/ 711200 w 1682800"/>
              <a:gd name="connsiteY1" fmla="*/ 1041400 h 1765300"/>
              <a:gd name="connsiteX2" fmla="*/ 787400 w 1682800"/>
              <a:gd name="connsiteY2" fmla="*/ 1111250 h 1765300"/>
              <a:gd name="connsiteX3" fmla="*/ 850900 w 1682800"/>
              <a:gd name="connsiteY3" fmla="*/ 1187450 h 1765300"/>
              <a:gd name="connsiteX4" fmla="*/ 933450 w 1682800"/>
              <a:gd name="connsiteY4" fmla="*/ 1308100 h 1765300"/>
              <a:gd name="connsiteX5" fmla="*/ 1022350 w 1682800"/>
              <a:gd name="connsiteY5" fmla="*/ 1460500 h 1765300"/>
              <a:gd name="connsiteX6" fmla="*/ 1079500 w 1682800"/>
              <a:gd name="connsiteY6" fmla="*/ 1549400 h 1765300"/>
              <a:gd name="connsiteX7" fmla="*/ 1104900 w 1682800"/>
              <a:gd name="connsiteY7" fmla="*/ 1593850 h 1765300"/>
              <a:gd name="connsiteX8" fmla="*/ 1162050 w 1682800"/>
              <a:gd name="connsiteY8" fmla="*/ 1695450 h 1765300"/>
              <a:gd name="connsiteX9" fmla="*/ 1219200 w 1682800"/>
              <a:gd name="connsiteY9" fmla="*/ 1765300 h 1765300"/>
              <a:gd name="connsiteX10" fmla="*/ 1320800 w 1682800"/>
              <a:gd name="connsiteY10" fmla="*/ 1689100 h 1765300"/>
              <a:gd name="connsiteX11" fmla="*/ 1498600 w 1682800"/>
              <a:gd name="connsiteY11" fmla="*/ 1504950 h 1765300"/>
              <a:gd name="connsiteX12" fmla="*/ 1581150 w 1682800"/>
              <a:gd name="connsiteY12" fmla="*/ 1384300 h 1765300"/>
              <a:gd name="connsiteX13" fmla="*/ 1651000 w 1682800"/>
              <a:gd name="connsiteY13" fmla="*/ 1219200 h 1765300"/>
              <a:gd name="connsiteX14" fmla="*/ 1682750 w 1682800"/>
              <a:gd name="connsiteY14" fmla="*/ 1060450 h 1765300"/>
              <a:gd name="connsiteX15" fmla="*/ 1657350 w 1682800"/>
              <a:gd name="connsiteY15" fmla="*/ 863600 h 1765300"/>
              <a:gd name="connsiteX16" fmla="*/ 1619250 w 1682800"/>
              <a:gd name="connsiteY16" fmla="*/ 742950 h 1765300"/>
              <a:gd name="connsiteX17" fmla="*/ 1530350 w 1682800"/>
              <a:gd name="connsiteY17" fmla="*/ 628650 h 1765300"/>
              <a:gd name="connsiteX18" fmla="*/ 1149350 w 1682800"/>
              <a:gd name="connsiteY18" fmla="*/ 387350 h 1765300"/>
              <a:gd name="connsiteX19" fmla="*/ 1060450 w 1682800"/>
              <a:gd name="connsiteY19" fmla="*/ 323850 h 1765300"/>
              <a:gd name="connsiteX20" fmla="*/ 1022350 w 1682800"/>
              <a:gd name="connsiteY20" fmla="*/ 298450 h 1765300"/>
              <a:gd name="connsiteX21" fmla="*/ 914400 w 1682800"/>
              <a:gd name="connsiteY21" fmla="*/ 234950 h 1765300"/>
              <a:gd name="connsiteX22" fmla="*/ 838200 w 1682800"/>
              <a:gd name="connsiteY22" fmla="*/ 184150 h 1765300"/>
              <a:gd name="connsiteX23" fmla="*/ 730250 w 1682800"/>
              <a:gd name="connsiteY23" fmla="*/ 120650 h 1765300"/>
              <a:gd name="connsiteX24" fmla="*/ 654050 w 1682800"/>
              <a:gd name="connsiteY24" fmla="*/ 76200 h 1765300"/>
              <a:gd name="connsiteX25" fmla="*/ 476250 w 1682800"/>
              <a:gd name="connsiteY25" fmla="*/ 19050 h 1765300"/>
              <a:gd name="connsiteX26" fmla="*/ 400050 w 1682800"/>
              <a:gd name="connsiteY26" fmla="*/ 0 h 1765300"/>
              <a:gd name="connsiteX27" fmla="*/ 76200 w 1682800"/>
              <a:gd name="connsiteY27" fmla="*/ 57150 h 1765300"/>
              <a:gd name="connsiteX28" fmla="*/ 38100 w 1682800"/>
              <a:gd name="connsiteY28" fmla="*/ 82550 h 1765300"/>
              <a:gd name="connsiteX29" fmla="*/ 19050 w 1682800"/>
              <a:gd name="connsiteY29" fmla="*/ 146050 h 1765300"/>
              <a:gd name="connsiteX30" fmla="*/ 0 w 1682800"/>
              <a:gd name="connsiteY30" fmla="*/ 190500 h 1765300"/>
              <a:gd name="connsiteX31" fmla="*/ 19050 w 1682800"/>
              <a:gd name="connsiteY31" fmla="*/ 215900 h 1765300"/>
              <a:gd name="connsiteX32" fmla="*/ 50800 w 1682800"/>
              <a:gd name="connsiteY32" fmla="*/ 241300 h 1765300"/>
              <a:gd name="connsiteX0" fmla="*/ 635000 w 1682800"/>
              <a:gd name="connsiteY0" fmla="*/ 965200 h 1765300"/>
              <a:gd name="connsiteX1" fmla="*/ 711200 w 1682800"/>
              <a:gd name="connsiteY1" fmla="*/ 1041400 h 1765300"/>
              <a:gd name="connsiteX2" fmla="*/ 787400 w 1682800"/>
              <a:gd name="connsiteY2" fmla="*/ 1111250 h 1765300"/>
              <a:gd name="connsiteX3" fmla="*/ 850900 w 1682800"/>
              <a:gd name="connsiteY3" fmla="*/ 1187450 h 1765300"/>
              <a:gd name="connsiteX4" fmla="*/ 933450 w 1682800"/>
              <a:gd name="connsiteY4" fmla="*/ 1308100 h 1765300"/>
              <a:gd name="connsiteX5" fmla="*/ 1022350 w 1682800"/>
              <a:gd name="connsiteY5" fmla="*/ 1460500 h 1765300"/>
              <a:gd name="connsiteX6" fmla="*/ 1079500 w 1682800"/>
              <a:gd name="connsiteY6" fmla="*/ 1549400 h 1765300"/>
              <a:gd name="connsiteX7" fmla="*/ 1104900 w 1682800"/>
              <a:gd name="connsiteY7" fmla="*/ 1593850 h 1765300"/>
              <a:gd name="connsiteX8" fmla="*/ 1162050 w 1682800"/>
              <a:gd name="connsiteY8" fmla="*/ 1695450 h 1765300"/>
              <a:gd name="connsiteX9" fmla="*/ 1219200 w 1682800"/>
              <a:gd name="connsiteY9" fmla="*/ 1765300 h 1765300"/>
              <a:gd name="connsiteX10" fmla="*/ 1320800 w 1682800"/>
              <a:gd name="connsiteY10" fmla="*/ 1689100 h 1765300"/>
              <a:gd name="connsiteX11" fmla="*/ 1498600 w 1682800"/>
              <a:gd name="connsiteY11" fmla="*/ 1504950 h 1765300"/>
              <a:gd name="connsiteX12" fmla="*/ 1581150 w 1682800"/>
              <a:gd name="connsiteY12" fmla="*/ 1384300 h 1765300"/>
              <a:gd name="connsiteX13" fmla="*/ 1651000 w 1682800"/>
              <a:gd name="connsiteY13" fmla="*/ 1219200 h 1765300"/>
              <a:gd name="connsiteX14" fmla="*/ 1682750 w 1682800"/>
              <a:gd name="connsiteY14" fmla="*/ 1060450 h 1765300"/>
              <a:gd name="connsiteX15" fmla="*/ 1657350 w 1682800"/>
              <a:gd name="connsiteY15" fmla="*/ 863600 h 1765300"/>
              <a:gd name="connsiteX16" fmla="*/ 1619250 w 1682800"/>
              <a:gd name="connsiteY16" fmla="*/ 742950 h 1765300"/>
              <a:gd name="connsiteX17" fmla="*/ 1530350 w 1682800"/>
              <a:gd name="connsiteY17" fmla="*/ 628650 h 1765300"/>
              <a:gd name="connsiteX18" fmla="*/ 1149350 w 1682800"/>
              <a:gd name="connsiteY18" fmla="*/ 387350 h 1765300"/>
              <a:gd name="connsiteX19" fmla="*/ 1060450 w 1682800"/>
              <a:gd name="connsiteY19" fmla="*/ 323850 h 1765300"/>
              <a:gd name="connsiteX20" fmla="*/ 1022350 w 1682800"/>
              <a:gd name="connsiteY20" fmla="*/ 298450 h 1765300"/>
              <a:gd name="connsiteX21" fmla="*/ 914400 w 1682800"/>
              <a:gd name="connsiteY21" fmla="*/ 234950 h 1765300"/>
              <a:gd name="connsiteX22" fmla="*/ 838200 w 1682800"/>
              <a:gd name="connsiteY22" fmla="*/ 184150 h 1765300"/>
              <a:gd name="connsiteX23" fmla="*/ 730250 w 1682800"/>
              <a:gd name="connsiteY23" fmla="*/ 120650 h 1765300"/>
              <a:gd name="connsiteX24" fmla="*/ 654050 w 1682800"/>
              <a:gd name="connsiteY24" fmla="*/ 76200 h 1765300"/>
              <a:gd name="connsiteX25" fmla="*/ 476250 w 1682800"/>
              <a:gd name="connsiteY25" fmla="*/ 19050 h 1765300"/>
              <a:gd name="connsiteX26" fmla="*/ 400050 w 1682800"/>
              <a:gd name="connsiteY26" fmla="*/ 0 h 1765300"/>
              <a:gd name="connsiteX27" fmla="*/ 38100 w 1682800"/>
              <a:gd name="connsiteY27" fmla="*/ 82550 h 1765300"/>
              <a:gd name="connsiteX28" fmla="*/ 19050 w 1682800"/>
              <a:gd name="connsiteY28" fmla="*/ 146050 h 1765300"/>
              <a:gd name="connsiteX29" fmla="*/ 0 w 1682800"/>
              <a:gd name="connsiteY29" fmla="*/ 190500 h 1765300"/>
              <a:gd name="connsiteX30" fmla="*/ 19050 w 1682800"/>
              <a:gd name="connsiteY30" fmla="*/ 215900 h 1765300"/>
              <a:gd name="connsiteX31" fmla="*/ 50800 w 1682800"/>
              <a:gd name="connsiteY31" fmla="*/ 241300 h 1765300"/>
              <a:gd name="connsiteX0" fmla="*/ 635000 w 1682800"/>
              <a:gd name="connsiteY0" fmla="*/ 965200 h 1765300"/>
              <a:gd name="connsiteX1" fmla="*/ 711200 w 1682800"/>
              <a:gd name="connsiteY1" fmla="*/ 1041400 h 1765300"/>
              <a:gd name="connsiteX2" fmla="*/ 787400 w 1682800"/>
              <a:gd name="connsiteY2" fmla="*/ 1111250 h 1765300"/>
              <a:gd name="connsiteX3" fmla="*/ 850900 w 1682800"/>
              <a:gd name="connsiteY3" fmla="*/ 1187450 h 1765300"/>
              <a:gd name="connsiteX4" fmla="*/ 933450 w 1682800"/>
              <a:gd name="connsiteY4" fmla="*/ 1308100 h 1765300"/>
              <a:gd name="connsiteX5" fmla="*/ 1022350 w 1682800"/>
              <a:gd name="connsiteY5" fmla="*/ 1460500 h 1765300"/>
              <a:gd name="connsiteX6" fmla="*/ 1079500 w 1682800"/>
              <a:gd name="connsiteY6" fmla="*/ 1549400 h 1765300"/>
              <a:gd name="connsiteX7" fmla="*/ 1104900 w 1682800"/>
              <a:gd name="connsiteY7" fmla="*/ 1593850 h 1765300"/>
              <a:gd name="connsiteX8" fmla="*/ 1162050 w 1682800"/>
              <a:gd name="connsiteY8" fmla="*/ 1695450 h 1765300"/>
              <a:gd name="connsiteX9" fmla="*/ 1219200 w 1682800"/>
              <a:gd name="connsiteY9" fmla="*/ 1765300 h 1765300"/>
              <a:gd name="connsiteX10" fmla="*/ 1320800 w 1682800"/>
              <a:gd name="connsiteY10" fmla="*/ 1689100 h 1765300"/>
              <a:gd name="connsiteX11" fmla="*/ 1498600 w 1682800"/>
              <a:gd name="connsiteY11" fmla="*/ 1504950 h 1765300"/>
              <a:gd name="connsiteX12" fmla="*/ 1581150 w 1682800"/>
              <a:gd name="connsiteY12" fmla="*/ 1384300 h 1765300"/>
              <a:gd name="connsiteX13" fmla="*/ 1651000 w 1682800"/>
              <a:gd name="connsiteY13" fmla="*/ 1219200 h 1765300"/>
              <a:gd name="connsiteX14" fmla="*/ 1682750 w 1682800"/>
              <a:gd name="connsiteY14" fmla="*/ 1060450 h 1765300"/>
              <a:gd name="connsiteX15" fmla="*/ 1657350 w 1682800"/>
              <a:gd name="connsiteY15" fmla="*/ 863600 h 1765300"/>
              <a:gd name="connsiteX16" fmla="*/ 1619250 w 1682800"/>
              <a:gd name="connsiteY16" fmla="*/ 742950 h 1765300"/>
              <a:gd name="connsiteX17" fmla="*/ 1530350 w 1682800"/>
              <a:gd name="connsiteY17" fmla="*/ 628650 h 1765300"/>
              <a:gd name="connsiteX18" fmla="*/ 1149350 w 1682800"/>
              <a:gd name="connsiteY18" fmla="*/ 387350 h 1765300"/>
              <a:gd name="connsiteX19" fmla="*/ 1060450 w 1682800"/>
              <a:gd name="connsiteY19" fmla="*/ 323850 h 1765300"/>
              <a:gd name="connsiteX20" fmla="*/ 1022350 w 1682800"/>
              <a:gd name="connsiteY20" fmla="*/ 298450 h 1765300"/>
              <a:gd name="connsiteX21" fmla="*/ 914400 w 1682800"/>
              <a:gd name="connsiteY21" fmla="*/ 234950 h 1765300"/>
              <a:gd name="connsiteX22" fmla="*/ 838200 w 1682800"/>
              <a:gd name="connsiteY22" fmla="*/ 184150 h 1765300"/>
              <a:gd name="connsiteX23" fmla="*/ 730250 w 1682800"/>
              <a:gd name="connsiteY23" fmla="*/ 120650 h 1765300"/>
              <a:gd name="connsiteX24" fmla="*/ 654050 w 1682800"/>
              <a:gd name="connsiteY24" fmla="*/ 76200 h 1765300"/>
              <a:gd name="connsiteX25" fmla="*/ 476250 w 1682800"/>
              <a:gd name="connsiteY25" fmla="*/ 19050 h 1765300"/>
              <a:gd name="connsiteX26" fmla="*/ 400050 w 1682800"/>
              <a:gd name="connsiteY26" fmla="*/ 0 h 1765300"/>
              <a:gd name="connsiteX27" fmla="*/ 19050 w 1682800"/>
              <a:gd name="connsiteY27" fmla="*/ 146050 h 1765300"/>
              <a:gd name="connsiteX28" fmla="*/ 0 w 1682800"/>
              <a:gd name="connsiteY28" fmla="*/ 190500 h 1765300"/>
              <a:gd name="connsiteX29" fmla="*/ 19050 w 1682800"/>
              <a:gd name="connsiteY29" fmla="*/ 215900 h 1765300"/>
              <a:gd name="connsiteX30" fmla="*/ 50800 w 1682800"/>
              <a:gd name="connsiteY30" fmla="*/ 241300 h 1765300"/>
              <a:gd name="connsiteX0" fmla="*/ 635000 w 1682800"/>
              <a:gd name="connsiteY0" fmla="*/ 965200 h 1765300"/>
              <a:gd name="connsiteX1" fmla="*/ 711200 w 1682800"/>
              <a:gd name="connsiteY1" fmla="*/ 1041400 h 1765300"/>
              <a:gd name="connsiteX2" fmla="*/ 787400 w 1682800"/>
              <a:gd name="connsiteY2" fmla="*/ 1111250 h 1765300"/>
              <a:gd name="connsiteX3" fmla="*/ 850900 w 1682800"/>
              <a:gd name="connsiteY3" fmla="*/ 1187450 h 1765300"/>
              <a:gd name="connsiteX4" fmla="*/ 933450 w 1682800"/>
              <a:gd name="connsiteY4" fmla="*/ 1308100 h 1765300"/>
              <a:gd name="connsiteX5" fmla="*/ 1022350 w 1682800"/>
              <a:gd name="connsiteY5" fmla="*/ 1460500 h 1765300"/>
              <a:gd name="connsiteX6" fmla="*/ 1079500 w 1682800"/>
              <a:gd name="connsiteY6" fmla="*/ 1549400 h 1765300"/>
              <a:gd name="connsiteX7" fmla="*/ 1104900 w 1682800"/>
              <a:gd name="connsiteY7" fmla="*/ 1593850 h 1765300"/>
              <a:gd name="connsiteX8" fmla="*/ 1162050 w 1682800"/>
              <a:gd name="connsiteY8" fmla="*/ 1695450 h 1765300"/>
              <a:gd name="connsiteX9" fmla="*/ 1219200 w 1682800"/>
              <a:gd name="connsiteY9" fmla="*/ 1765300 h 1765300"/>
              <a:gd name="connsiteX10" fmla="*/ 1320800 w 1682800"/>
              <a:gd name="connsiteY10" fmla="*/ 1689100 h 1765300"/>
              <a:gd name="connsiteX11" fmla="*/ 1498600 w 1682800"/>
              <a:gd name="connsiteY11" fmla="*/ 1504950 h 1765300"/>
              <a:gd name="connsiteX12" fmla="*/ 1581150 w 1682800"/>
              <a:gd name="connsiteY12" fmla="*/ 1384300 h 1765300"/>
              <a:gd name="connsiteX13" fmla="*/ 1651000 w 1682800"/>
              <a:gd name="connsiteY13" fmla="*/ 1219200 h 1765300"/>
              <a:gd name="connsiteX14" fmla="*/ 1682750 w 1682800"/>
              <a:gd name="connsiteY14" fmla="*/ 1060450 h 1765300"/>
              <a:gd name="connsiteX15" fmla="*/ 1657350 w 1682800"/>
              <a:gd name="connsiteY15" fmla="*/ 863600 h 1765300"/>
              <a:gd name="connsiteX16" fmla="*/ 1619250 w 1682800"/>
              <a:gd name="connsiteY16" fmla="*/ 742950 h 1765300"/>
              <a:gd name="connsiteX17" fmla="*/ 1530350 w 1682800"/>
              <a:gd name="connsiteY17" fmla="*/ 628650 h 1765300"/>
              <a:gd name="connsiteX18" fmla="*/ 1149350 w 1682800"/>
              <a:gd name="connsiteY18" fmla="*/ 387350 h 1765300"/>
              <a:gd name="connsiteX19" fmla="*/ 1060450 w 1682800"/>
              <a:gd name="connsiteY19" fmla="*/ 323850 h 1765300"/>
              <a:gd name="connsiteX20" fmla="*/ 1022350 w 1682800"/>
              <a:gd name="connsiteY20" fmla="*/ 298450 h 1765300"/>
              <a:gd name="connsiteX21" fmla="*/ 914400 w 1682800"/>
              <a:gd name="connsiteY21" fmla="*/ 234950 h 1765300"/>
              <a:gd name="connsiteX22" fmla="*/ 838200 w 1682800"/>
              <a:gd name="connsiteY22" fmla="*/ 184150 h 1765300"/>
              <a:gd name="connsiteX23" fmla="*/ 730250 w 1682800"/>
              <a:gd name="connsiteY23" fmla="*/ 120650 h 1765300"/>
              <a:gd name="connsiteX24" fmla="*/ 654050 w 1682800"/>
              <a:gd name="connsiteY24" fmla="*/ 76200 h 1765300"/>
              <a:gd name="connsiteX25" fmla="*/ 476250 w 1682800"/>
              <a:gd name="connsiteY25" fmla="*/ 19050 h 1765300"/>
              <a:gd name="connsiteX26" fmla="*/ 400050 w 1682800"/>
              <a:gd name="connsiteY26" fmla="*/ 0 h 1765300"/>
              <a:gd name="connsiteX27" fmla="*/ 0 w 1682800"/>
              <a:gd name="connsiteY27" fmla="*/ 190500 h 1765300"/>
              <a:gd name="connsiteX28" fmla="*/ 19050 w 1682800"/>
              <a:gd name="connsiteY28" fmla="*/ 215900 h 1765300"/>
              <a:gd name="connsiteX29" fmla="*/ 50800 w 1682800"/>
              <a:gd name="connsiteY29" fmla="*/ 241300 h 1765300"/>
              <a:gd name="connsiteX0" fmla="*/ 616581 w 1664381"/>
              <a:gd name="connsiteY0" fmla="*/ 965200 h 1765300"/>
              <a:gd name="connsiteX1" fmla="*/ 692781 w 1664381"/>
              <a:gd name="connsiteY1" fmla="*/ 1041400 h 1765300"/>
              <a:gd name="connsiteX2" fmla="*/ 768981 w 1664381"/>
              <a:gd name="connsiteY2" fmla="*/ 1111250 h 1765300"/>
              <a:gd name="connsiteX3" fmla="*/ 832481 w 1664381"/>
              <a:gd name="connsiteY3" fmla="*/ 1187450 h 1765300"/>
              <a:gd name="connsiteX4" fmla="*/ 915031 w 1664381"/>
              <a:gd name="connsiteY4" fmla="*/ 1308100 h 1765300"/>
              <a:gd name="connsiteX5" fmla="*/ 1003931 w 1664381"/>
              <a:gd name="connsiteY5" fmla="*/ 1460500 h 1765300"/>
              <a:gd name="connsiteX6" fmla="*/ 1061081 w 1664381"/>
              <a:gd name="connsiteY6" fmla="*/ 1549400 h 1765300"/>
              <a:gd name="connsiteX7" fmla="*/ 1086481 w 1664381"/>
              <a:gd name="connsiteY7" fmla="*/ 1593850 h 1765300"/>
              <a:gd name="connsiteX8" fmla="*/ 1143631 w 1664381"/>
              <a:gd name="connsiteY8" fmla="*/ 1695450 h 1765300"/>
              <a:gd name="connsiteX9" fmla="*/ 1200781 w 1664381"/>
              <a:gd name="connsiteY9" fmla="*/ 1765300 h 1765300"/>
              <a:gd name="connsiteX10" fmla="*/ 1302381 w 1664381"/>
              <a:gd name="connsiteY10" fmla="*/ 1689100 h 1765300"/>
              <a:gd name="connsiteX11" fmla="*/ 1480181 w 1664381"/>
              <a:gd name="connsiteY11" fmla="*/ 1504950 h 1765300"/>
              <a:gd name="connsiteX12" fmla="*/ 1562731 w 1664381"/>
              <a:gd name="connsiteY12" fmla="*/ 1384300 h 1765300"/>
              <a:gd name="connsiteX13" fmla="*/ 1632581 w 1664381"/>
              <a:gd name="connsiteY13" fmla="*/ 1219200 h 1765300"/>
              <a:gd name="connsiteX14" fmla="*/ 1664331 w 1664381"/>
              <a:gd name="connsiteY14" fmla="*/ 1060450 h 1765300"/>
              <a:gd name="connsiteX15" fmla="*/ 1638931 w 1664381"/>
              <a:gd name="connsiteY15" fmla="*/ 863600 h 1765300"/>
              <a:gd name="connsiteX16" fmla="*/ 1600831 w 1664381"/>
              <a:gd name="connsiteY16" fmla="*/ 742950 h 1765300"/>
              <a:gd name="connsiteX17" fmla="*/ 1511931 w 1664381"/>
              <a:gd name="connsiteY17" fmla="*/ 628650 h 1765300"/>
              <a:gd name="connsiteX18" fmla="*/ 1130931 w 1664381"/>
              <a:gd name="connsiteY18" fmla="*/ 387350 h 1765300"/>
              <a:gd name="connsiteX19" fmla="*/ 1042031 w 1664381"/>
              <a:gd name="connsiteY19" fmla="*/ 323850 h 1765300"/>
              <a:gd name="connsiteX20" fmla="*/ 1003931 w 1664381"/>
              <a:gd name="connsiteY20" fmla="*/ 298450 h 1765300"/>
              <a:gd name="connsiteX21" fmla="*/ 895981 w 1664381"/>
              <a:gd name="connsiteY21" fmla="*/ 234950 h 1765300"/>
              <a:gd name="connsiteX22" fmla="*/ 819781 w 1664381"/>
              <a:gd name="connsiteY22" fmla="*/ 184150 h 1765300"/>
              <a:gd name="connsiteX23" fmla="*/ 711831 w 1664381"/>
              <a:gd name="connsiteY23" fmla="*/ 120650 h 1765300"/>
              <a:gd name="connsiteX24" fmla="*/ 635631 w 1664381"/>
              <a:gd name="connsiteY24" fmla="*/ 76200 h 1765300"/>
              <a:gd name="connsiteX25" fmla="*/ 457831 w 1664381"/>
              <a:gd name="connsiteY25" fmla="*/ 19050 h 1765300"/>
              <a:gd name="connsiteX26" fmla="*/ 381631 w 1664381"/>
              <a:gd name="connsiteY26" fmla="*/ 0 h 1765300"/>
              <a:gd name="connsiteX27" fmla="*/ 57781 w 1664381"/>
              <a:gd name="connsiteY27" fmla="*/ 128587 h 1765300"/>
              <a:gd name="connsiteX28" fmla="*/ 631 w 1664381"/>
              <a:gd name="connsiteY28" fmla="*/ 215900 h 1765300"/>
              <a:gd name="connsiteX29" fmla="*/ 32381 w 1664381"/>
              <a:gd name="connsiteY29" fmla="*/ 241300 h 1765300"/>
              <a:gd name="connsiteX0" fmla="*/ 616581 w 1664381"/>
              <a:gd name="connsiteY0" fmla="*/ 965200 h 1765300"/>
              <a:gd name="connsiteX1" fmla="*/ 692781 w 1664381"/>
              <a:gd name="connsiteY1" fmla="*/ 1041400 h 1765300"/>
              <a:gd name="connsiteX2" fmla="*/ 768981 w 1664381"/>
              <a:gd name="connsiteY2" fmla="*/ 1111250 h 1765300"/>
              <a:gd name="connsiteX3" fmla="*/ 832481 w 1664381"/>
              <a:gd name="connsiteY3" fmla="*/ 1187450 h 1765300"/>
              <a:gd name="connsiteX4" fmla="*/ 915031 w 1664381"/>
              <a:gd name="connsiteY4" fmla="*/ 1308100 h 1765300"/>
              <a:gd name="connsiteX5" fmla="*/ 1003931 w 1664381"/>
              <a:gd name="connsiteY5" fmla="*/ 1460500 h 1765300"/>
              <a:gd name="connsiteX6" fmla="*/ 1061081 w 1664381"/>
              <a:gd name="connsiteY6" fmla="*/ 1549400 h 1765300"/>
              <a:gd name="connsiteX7" fmla="*/ 1086481 w 1664381"/>
              <a:gd name="connsiteY7" fmla="*/ 1593850 h 1765300"/>
              <a:gd name="connsiteX8" fmla="*/ 1143631 w 1664381"/>
              <a:gd name="connsiteY8" fmla="*/ 1695450 h 1765300"/>
              <a:gd name="connsiteX9" fmla="*/ 1200781 w 1664381"/>
              <a:gd name="connsiteY9" fmla="*/ 1765300 h 1765300"/>
              <a:gd name="connsiteX10" fmla="*/ 1302381 w 1664381"/>
              <a:gd name="connsiteY10" fmla="*/ 1689100 h 1765300"/>
              <a:gd name="connsiteX11" fmla="*/ 1480181 w 1664381"/>
              <a:gd name="connsiteY11" fmla="*/ 1504950 h 1765300"/>
              <a:gd name="connsiteX12" fmla="*/ 1562731 w 1664381"/>
              <a:gd name="connsiteY12" fmla="*/ 1384300 h 1765300"/>
              <a:gd name="connsiteX13" fmla="*/ 1632581 w 1664381"/>
              <a:gd name="connsiteY13" fmla="*/ 1219200 h 1765300"/>
              <a:gd name="connsiteX14" fmla="*/ 1664331 w 1664381"/>
              <a:gd name="connsiteY14" fmla="*/ 1060450 h 1765300"/>
              <a:gd name="connsiteX15" fmla="*/ 1638931 w 1664381"/>
              <a:gd name="connsiteY15" fmla="*/ 863600 h 1765300"/>
              <a:gd name="connsiteX16" fmla="*/ 1600831 w 1664381"/>
              <a:gd name="connsiteY16" fmla="*/ 742950 h 1765300"/>
              <a:gd name="connsiteX17" fmla="*/ 1511931 w 1664381"/>
              <a:gd name="connsiteY17" fmla="*/ 628650 h 1765300"/>
              <a:gd name="connsiteX18" fmla="*/ 1130931 w 1664381"/>
              <a:gd name="connsiteY18" fmla="*/ 387350 h 1765300"/>
              <a:gd name="connsiteX19" fmla="*/ 1042031 w 1664381"/>
              <a:gd name="connsiteY19" fmla="*/ 323850 h 1765300"/>
              <a:gd name="connsiteX20" fmla="*/ 1003931 w 1664381"/>
              <a:gd name="connsiteY20" fmla="*/ 298450 h 1765300"/>
              <a:gd name="connsiteX21" fmla="*/ 895981 w 1664381"/>
              <a:gd name="connsiteY21" fmla="*/ 234950 h 1765300"/>
              <a:gd name="connsiteX22" fmla="*/ 819781 w 1664381"/>
              <a:gd name="connsiteY22" fmla="*/ 184150 h 1765300"/>
              <a:gd name="connsiteX23" fmla="*/ 711831 w 1664381"/>
              <a:gd name="connsiteY23" fmla="*/ 120650 h 1765300"/>
              <a:gd name="connsiteX24" fmla="*/ 635631 w 1664381"/>
              <a:gd name="connsiteY24" fmla="*/ 76200 h 1765300"/>
              <a:gd name="connsiteX25" fmla="*/ 457831 w 1664381"/>
              <a:gd name="connsiteY25" fmla="*/ 19050 h 1765300"/>
              <a:gd name="connsiteX26" fmla="*/ 381631 w 1664381"/>
              <a:gd name="connsiteY26" fmla="*/ 0 h 1765300"/>
              <a:gd name="connsiteX27" fmla="*/ 57781 w 1664381"/>
              <a:gd name="connsiteY27" fmla="*/ 128587 h 1765300"/>
              <a:gd name="connsiteX28" fmla="*/ 631 w 1664381"/>
              <a:gd name="connsiteY28" fmla="*/ 215900 h 1765300"/>
              <a:gd name="connsiteX29" fmla="*/ 32381 w 1664381"/>
              <a:gd name="connsiteY29" fmla="*/ 241300 h 1765300"/>
              <a:gd name="connsiteX0" fmla="*/ 616581 w 1664381"/>
              <a:gd name="connsiteY0" fmla="*/ 965200 h 1765300"/>
              <a:gd name="connsiteX1" fmla="*/ 692781 w 1664381"/>
              <a:gd name="connsiteY1" fmla="*/ 1041400 h 1765300"/>
              <a:gd name="connsiteX2" fmla="*/ 768981 w 1664381"/>
              <a:gd name="connsiteY2" fmla="*/ 1111250 h 1765300"/>
              <a:gd name="connsiteX3" fmla="*/ 832481 w 1664381"/>
              <a:gd name="connsiteY3" fmla="*/ 1187450 h 1765300"/>
              <a:gd name="connsiteX4" fmla="*/ 915031 w 1664381"/>
              <a:gd name="connsiteY4" fmla="*/ 1308100 h 1765300"/>
              <a:gd name="connsiteX5" fmla="*/ 1003931 w 1664381"/>
              <a:gd name="connsiteY5" fmla="*/ 1460500 h 1765300"/>
              <a:gd name="connsiteX6" fmla="*/ 1061081 w 1664381"/>
              <a:gd name="connsiteY6" fmla="*/ 1549400 h 1765300"/>
              <a:gd name="connsiteX7" fmla="*/ 1086481 w 1664381"/>
              <a:gd name="connsiteY7" fmla="*/ 1593850 h 1765300"/>
              <a:gd name="connsiteX8" fmla="*/ 1143631 w 1664381"/>
              <a:gd name="connsiteY8" fmla="*/ 1695450 h 1765300"/>
              <a:gd name="connsiteX9" fmla="*/ 1200781 w 1664381"/>
              <a:gd name="connsiteY9" fmla="*/ 1765300 h 1765300"/>
              <a:gd name="connsiteX10" fmla="*/ 1302381 w 1664381"/>
              <a:gd name="connsiteY10" fmla="*/ 1689100 h 1765300"/>
              <a:gd name="connsiteX11" fmla="*/ 1480181 w 1664381"/>
              <a:gd name="connsiteY11" fmla="*/ 1504950 h 1765300"/>
              <a:gd name="connsiteX12" fmla="*/ 1562731 w 1664381"/>
              <a:gd name="connsiteY12" fmla="*/ 1384300 h 1765300"/>
              <a:gd name="connsiteX13" fmla="*/ 1632581 w 1664381"/>
              <a:gd name="connsiteY13" fmla="*/ 1219200 h 1765300"/>
              <a:gd name="connsiteX14" fmla="*/ 1664331 w 1664381"/>
              <a:gd name="connsiteY14" fmla="*/ 1060450 h 1765300"/>
              <a:gd name="connsiteX15" fmla="*/ 1638931 w 1664381"/>
              <a:gd name="connsiteY15" fmla="*/ 863600 h 1765300"/>
              <a:gd name="connsiteX16" fmla="*/ 1600831 w 1664381"/>
              <a:gd name="connsiteY16" fmla="*/ 742950 h 1765300"/>
              <a:gd name="connsiteX17" fmla="*/ 1511931 w 1664381"/>
              <a:gd name="connsiteY17" fmla="*/ 628650 h 1765300"/>
              <a:gd name="connsiteX18" fmla="*/ 1130931 w 1664381"/>
              <a:gd name="connsiteY18" fmla="*/ 387350 h 1765300"/>
              <a:gd name="connsiteX19" fmla="*/ 1042031 w 1664381"/>
              <a:gd name="connsiteY19" fmla="*/ 323850 h 1765300"/>
              <a:gd name="connsiteX20" fmla="*/ 1003931 w 1664381"/>
              <a:gd name="connsiteY20" fmla="*/ 298450 h 1765300"/>
              <a:gd name="connsiteX21" fmla="*/ 895981 w 1664381"/>
              <a:gd name="connsiteY21" fmla="*/ 234950 h 1765300"/>
              <a:gd name="connsiteX22" fmla="*/ 819781 w 1664381"/>
              <a:gd name="connsiteY22" fmla="*/ 184150 h 1765300"/>
              <a:gd name="connsiteX23" fmla="*/ 711831 w 1664381"/>
              <a:gd name="connsiteY23" fmla="*/ 120650 h 1765300"/>
              <a:gd name="connsiteX24" fmla="*/ 635631 w 1664381"/>
              <a:gd name="connsiteY24" fmla="*/ 76200 h 1765300"/>
              <a:gd name="connsiteX25" fmla="*/ 457831 w 1664381"/>
              <a:gd name="connsiteY25" fmla="*/ 19050 h 1765300"/>
              <a:gd name="connsiteX26" fmla="*/ 381631 w 1664381"/>
              <a:gd name="connsiteY26" fmla="*/ 0 h 1765300"/>
              <a:gd name="connsiteX27" fmla="*/ 57781 w 1664381"/>
              <a:gd name="connsiteY27" fmla="*/ 128587 h 1765300"/>
              <a:gd name="connsiteX28" fmla="*/ 631 w 1664381"/>
              <a:gd name="connsiteY28" fmla="*/ 215900 h 1765300"/>
              <a:gd name="connsiteX29" fmla="*/ 27619 w 1664381"/>
              <a:gd name="connsiteY29" fmla="*/ 262731 h 1765300"/>
              <a:gd name="connsiteX0" fmla="*/ 616581 w 1664381"/>
              <a:gd name="connsiteY0" fmla="*/ 947185 h 1747285"/>
              <a:gd name="connsiteX1" fmla="*/ 692781 w 1664381"/>
              <a:gd name="connsiteY1" fmla="*/ 1023385 h 1747285"/>
              <a:gd name="connsiteX2" fmla="*/ 768981 w 1664381"/>
              <a:gd name="connsiteY2" fmla="*/ 1093235 h 1747285"/>
              <a:gd name="connsiteX3" fmla="*/ 832481 w 1664381"/>
              <a:gd name="connsiteY3" fmla="*/ 1169435 h 1747285"/>
              <a:gd name="connsiteX4" fmla="*/ 915031 w 1664381"/>
              <a:gd name="connsiteY4" fmla="*/ 1290085 h 1747285"/>
              <a:gd name="connsiteX5" fmla="*/ 1003931 w 1664381"/>
              <a:gd name="connsiteY5" fmla="*/ 1442485 h 1747285"/>
              <a:gd name="connsiteX6" fmla="*/ 1061081 w 1664381"/>
              <a:gd name="connsiteY6" fmla="*/ 1531385 h 1747285"/>
              <a:gd name="connsiteX7" fmla="*/ 1086481 w 1664381"/>
              <a:gd name="connsiteY7" fmla="*/ 1575835 h 1747285"/>
              <a:gd name="connsiteX8" fmla="*/ 1143631 w 1664381"/>
              <a:gd name="connsiteY8" fmla="*/ 1677435 h 1747285"/>
              <a:gd name="connsiteX9" fmla="*/ 1200781 w 1664381"/>
              <a:gd name="connsiteY9" fmla="*/ 1747285 h 1747285"/>
              <a:gd name="connsiteX10" fmla="*/ 1302381 w 1664381"/>
              <a:gd name="connsiteY10" fmla="*/ 1671085 h 1747285"/>
              <a:gd name="connsiteX11" fmla="*/ 1480181 w 1664381"/>
              <a:gd name="connsiteY11" fmla="*/ 1486935 h 1747285"/>
              <a:gd name="connsiteX12" fmla="*/ 1562731 w 1664381"/>
              <a:gd name="connsiteY12" fmla="*/ 1366285 h 1747285"/>
              <a:gd name="connsiteX13" fmla="*/ 1632581 w 1664381"/>
              <a:gd name="connsiteY13" fmla="*/ 1201185 h 1747285"/>
              <a:gd name="connsiteX14" fmla="*/ 1664331 w 1664381"/>
              <a:gd name="connsiteY14" fmla="*/ 1042435 h 1747285"/>
              <a:gd name="connsiteX15" fmla="*/ 1638931 w 1664381"/>
              <a:gd name="connsiteY15" fmla="*/ 845585 h 1747285"/>
              <a:gd name="connsiteX16" fmla="*/ 1600831 w 1664381"/>
              <a:gd name="connsiteY16" fmla="*/ 724935 h 1747285"/>
              <a:gd name="connsiteX17" fmla="*/ 1511931 w 1664381"/>
              <a:gd name="connsiteY17" fmla="*/ 610635 h 1747285"/>
              <a:gd name="connsiteX18" fmla="*/ 1130931 w 1664381"/>
              <a:gd name="connsiteY18" fmla="*/ 369335 h 1747285"/>
              <a:gd name="connsiteX19" fmla="*/ 1042031 w 1664381"/>
              <a:gd name="connsiteY19" fmla="*/ 305835 h 1747285"/>
              <a:gd name="connsiteX20" fmla="*/ 1003931 w 1664381"/>
              <a:gd name="connsiteY20" fmla="*/ 280435 h 1747285"/>
              <a:gd name="connsiteX21" fmla="*/ 895981 w 1664381"/>
              <a:gd name="connsiteY21" fmla="*/ 216935 h 1747285"/>
              <a:gd name="connsiteX22" fmla="*/ 819781 w 1664381"/>
              <a:gd name="connsiteY22" fmla="*/ 166135 h 1747285"/>
              <a:gd name="connsiteX23" fmla="*/ 711831 w 1664381"/>
              <a:gd name="connsiteY23" fmla="*/ 102635 h 1747285"/>
              <a:gd name="connsiteX24" fmla="*/ 635631 w 1664381"/>
              <a:gd name="connsiteY24" fmla="*/ 58185 h 1747285"/>
              <a:gd name="connsiteX25" fmla="*/ 457831 w 1664381"/>
              <a:gd name="connsiteY25" fmla="*/ 1035 h 1747285"/>
              <a:gd name="connsiteX26" fmla="*/ 57781 w 1664381"/>
              <a:gd name="connsiteY26" fmla="*/ 110572 h 1747285"/>
              <a:gd name="connsiteX27" fmla="*/ 631 w 1664381"/>
              <a:gd name="connsiteY27" fmla="*/ 197885 h 1747285"/>
              <a:gd name="connsiteX28" fmla="*/ 27619 w 1664381"/>
              <a:gd name="connsiteY28" fmla="*/ 244716 h 1747285"/>
              <a:gd name="connsiteX0" fmla="*/ 616581 w 1664381"/>
              <a:gd name="connsiteY0" fmla="*/ 966003 h 1766103"/>
              <a:gd name="connsiteX1" fmla="*/ 692781 w 1664381"/>
              <a:gd name="connsiteY1" fmla="*/ 1042203 h 1766103"/>
              <a:gd name="connsiteX2" fmla="*/ 768981 w 1664381"/>
              <a:gd name="connsiteY2" fmla="*/ 1112053 h 1766103"/>
              <a:gd name="connsiteX3" fmla="*/ 832481 w 1664381"/>
              <a:gd name="connsiteY3" fmla="*/ 1188253 h 1766103"/>
              <a:gd name="connsiteX4" fmla="*/ 915031 w 1664381"/>
              <a:gd name="connsiteY4" fmla="*/ 1308903 h 1766103"/>
              <a:gd name="connsiteX5" fmla="*/ 1003931 w 1664381"/>
              <a:gd name="connsiteY5" fmla="*/ 1461303 h 1766103"/>
              <a:gd name="connsiteX6" fmla="*/ 1061081 w 1664381"/>
              <a:gd name="connsiteY6" fmla="*/ 1550203 h 1766103"/>
              <a:gd name="connsiteX7" fmla="*/ 1086481 w 1664381"/>
              <a:gd name="connsiteY7" fmla="*/ 1594653 h 1766103"/>
              <a:gd name="connsiteX8" fmla="*/ 1143631 w 1664381"/>
              <a:gd name="connsiteY8" fmla="*/ 1696253 h 1766103"/>
              <a:gd name="connsiteX9" fmla="*/ 1200781 w 1664381"/>
              <a:gd name="connsiteY9" fmla="*/ 1766103 h 1766103"/>
              <a:gd name="connsiteX10" fmla="*/ 1302381 w 1664381"/>
              <a:gd name="connsiteY10" fmla="*/ 1689903 h 1766103"/>
              <a:gd name="connsiteX11" fmla="*/ 1480181 w 1664381"/>
              <a:gd name="connsiteY11" fmla="*/ 1505753 h 1766103"/>
              <a:gd name="connsiteX12" fmla="*/ 1562731 w 1664381"/>
              <a:gd name="connsiteY12" fmla="*/ 1385103 h 1766103"/>
              <a:gd name="connsiteX13" fmla="*/ 1632581 w 1664381"/>
              <a:gd name="connsiteY13" fmla="*/ 1220003 h 1766103"/>
              <a:gd name="connsiteX14" fmla="*/ 1664331 w 1664381"/>
              <a:gd name="connsiteY14" fmla="*/ 1061253 h 1766103"/>
              <a:gd name="connsiteX15" fmla="*/ 1638931 w 1664381"/>
              <a:gd name="connsiteY15" fmla="*/ 864403 h 1766103"/>
              <a:gd name="connsiteX16" fmla="*/ 1600831 w 1664381"/>
              <a:gd name="connsiteY16" fmla="*/ 743753 h 1766103"/>
              <a:gd name="connsiteX17" fmla="*/ 1511931 w 1664381"/>
              <a:gd name="connsiteY17" fmla="*/ 629453 h 1766103"/>
              <a:gd name="connsiteX18" fmla="*/ 1130931 w 1664381"/>
              <a:gd name="connsiteY18" fmla="*/ 388153 h 1766103"/>
              <a:gd name="connsiteX19" fmla="*/ 1042031 w 1664381"/>
              <a:gd name="connsiteY19" fmla="*/ 324653 h 1766103"/>
              <a:gd name="connsiteX20" fmla="*/ 1003931 w 1664381"/>
              <a:gd name="connsiteY20" fmla="*/ 299253 h 1766103"/>
              <a:gd name="connsiteX21" fmla="*/ 895981 w 1664381"/>
              <a:gd name="connsiteY21" fmla="*/ 235753 h 1766103"/>
              <a:gd name="connsiteX22" fmla="*/ 819781 w 1664381"/>
              <a:gd name="connsiteY22" fmla="*/ 184953 h 1766103"/>
              <a:gd name="connsiteX23" fmla="*/ 711831 w 1664381"/>
              <a:gd name="connsiteY23" fmla="*/ 121453 h 1766103"/>
              <a:gd name="connsiteX24" fmla="*/ 635631 w 1664381"/>
              <a:gd name="connsiteY24" fmla="*/ 77003 h 1766103"/>
              <a:gd name="connsiteX25" fmla="*/ 374488 w 1664381"/>
              <a:gd name="connsiteY25" fmla="*/ 803 h 1766103"/>
              <a:gd name="connsiteX26" fmla="*/ 57781 w 1664381"/>
              <a:gd name="connsiteY26" fmla="*/ 129390 h 1766103"/>
              <a:gd name="connsiteX27" fmla="*/ 631 w 1664381"/>
              <a:gd name="connsiteY27" fmla="*/ 216703 h 1766103"/>
              <a:gd name="connsiteX28" fmla="*/ 27619 w 1664381"/>
              <a:gd name="connsiteY28" fmla="*/ 263534 h 1766103"/>
              <a:gd name="connsiteX0" fmla="*/ 616581 w 1664381"/>
              <a:gd name="connsiteY0" fmla="*/ 966139 h 1766239"/>
              <a:gd name="connsiteX1" fmla="*/ 692781 w 1664381"/>
              <a:gd name="connsiteY1" fmla="*/ 1042339 h 1766239"/>
              <a:gd name="connsiteX2" fmla="*/ 768981 w 1664381"/>
              <a:gd name="connsiteY2" fmla="*/ 1112189 h 1766239"/>
              <a:gd name="connsiteX3" fmla="*/ 832481 w 1664381"/>
              <a:gd name="connsiteY3" fmla="*/ 1188389 h 1766239"/>
              <a:gd name="connsiteX4" fmla="*/ 915031 w 1664381"/>
              <a:gd name="connsiteY4" fmla="*/ 1309039 h 1766239"/>
              <a:gd name="connsiteX5" fmla="*/ 1003931 w 1664381"/>
              <a:gd name="connsiteY5" fmla="*/ 1461439 h 1766239"/>
              <a:gd name="connsiteX6" fmla="*/ 1061081 w 1664381"/>
              <a:gd name="connsiteY6" fmla="*/ 1550339 h 1766239"/>
              <a:gd name="connsiteX7" fmla="*/ 1086481 w 1664381"/>
              <a:gd name="connsiteY7" fmla="*/ 1594789 h 1766239"/>
              <a:gd name="connsiteX8" fmla="*/ 1143631 w 1664381"/>
              <a:gd name="connsiteY8" fmla="*/ 1696389 h 1766239"/>
              <a:gd name="connsiteX9" fmla="*/ 1200781 w 1664381"/>
              <a:gd name="connsiteY9" fmla="*/ 1766239 h 1766239"/>
              <a:gd name="connsiteX10" fmla="*/ 1302381 w 1664381"/>
              <a:gd name="connsiteY10" fmla="*/ 1690039 h 1766239"/>
              <a:gd name="connsiteX11" fmla="*/ 1480181 w 1664381"/>
              <a:gd name="connsiteY11" fmla="*/ 1505889 h 1766239"/>
              <a:gd name="connsiteX12" fmla="*/ 1562731 w 1664381"/>
              <a:gd name="connsiteY12" fmla="*/ 1385239 h 1766239"/>
              <a:gd name="connsiteX13" fmla="*/ 1632581 w 1664381"/>
              <a:gd name="connsiteY13" fmla="*/ 1220139 h 1766239"/>
              <a:gd name="connsiteX14" fmla="*/ 1664331 w 1664381"/>
              <a:gd name="connsiteY14" fmla="*/ 1061389 h 1766239"/>
              <a:gd name="connsiteX15" fmla="*/ 1638931 w 1664381"/>
              <a:gd name="connsiteY15" fmla="*/ 864539 h 1766239"/>
              <a:gd name="connsiteX16" fmla="*/ 1600831 w 1664381"/>
              <a:gd name="connsiteY16" fmla="*/ 743889 h 1766239"/>
              <a:gd name="connsiteX17" fmla="*/ 1511931 w 1664381"/>
              <a:gd name="connsiteY17" fmla="*/ 629589 h 1766239"/>
              <a:gd name="connsiteX18" fmla="*/ 1130931 w 1664381"/>
              <a:gd name="connsiteY18" fmla="*/ 388289 h 1766239"/>
              <a:gd name="connsiteX19" fmla="*/ 1042031 w 1664381"/>
              <a:gd name="connsiteY19" fmla="*/ 324789 h 1766239"/>
              <a:gd name="connsiteX20" fmla="*/ 1003931 w 1664381"/>
              <a:gd name="connsiteY20" fmla="*/ 299389 h 1766239"/>
              <a:gd name="connsiteX21" fmla="*/ 895981 w 1664381"/>
              <a:gd name="connsiteY21" fmla="*/ 235889 h 1766239"/>
              <a:gd name="connsiteX22" fmla="*/ 819781 w 1664381"/>
              <a:gd name="connsiteY22" fmla="*/ 185089 h 1766239"/>
              <a:gd name="connsiteX23" fmla="*/ 635631 w 1664381"/>
              <a:gd name="connsiteY23" fmla="*/ 77139 h 1766239"/>
              <a:gd name="connsiteX24" fmla="*/ 374488 w 1664381"/>
              <a:gd name="connsiteY24" fmla="*/ 939 h 1766239"/>
              <a:gd name="connsiteX25" fmla="*/ 57781 w 1664381"/>
              <a:gd name="connsiteY25" fmla="*/ 129526 h 1766239"/>
              <a:gd name="connsiteX26" fmla="*/ 631 w 1664381"/>
              <a:gd name="connsiteY26" fmla="*/ 216839 h 1766239"/>
              <a:gd name="connsiteX27" fmla="*/ 27619 w 1664381"/>
              <a:gd name="connsiteY27" fmla="*/ 263670 h 1766239"/>
              <a:gd name="connsiteX0" fmla="*/ 616581 w 1664381"/>
              <a:gd name="connsiteY0" fmla="*/ 966139 h 1766239"/>
              <a:gd name="connsiteX1" fmla="*/ 692781 w 1664381"/>
              <a:gd name="connsiteY1" fmla="*/ 1042339 h 1766239"/>
              <a:gd name="connsiteX2" fmla="*/ 768981 w 1664381"/>
              <a:gd name="connsiteY2" fmla="*/ 1112189 h 1766239"/>
              <a:gd name="connsiteX3" fmla="*/ 832481 w 1664381"/>
              <a:gd name="connsiteY3" fmla="*/ 1188389 h 1766239"/>
              <a:gd name="connsiteX4" fmla="*/ 915031 w 1664381"/>
              <a:gd name="connsiteY4" fmla="*/ 1309039 h 1766239"/>
              <a:gd name="connsiteX5" fmla="*/ 1003931 w 1664381"/>
              <a:gd name="connsiteY5" fmla="*/ 1461439 h 1766239"/>
              <a:gd name="connsiteX6" fmla="*/ 1061081 w 1664381"/>
              <a:gd name="connsiteY6" fmla="*/ 1550339 h 1766239"/>
              <a:gd name="connsiteX7" fmla="*/ 1086481 w 1664381"/>
              <a:gd name="connsiteY7" fmla="*/ 1594789 h 1766239"/>
              <a:gd name="connsiteX8" fmla="*/ 1143631 w 1664381"/>
              <a:gd name="connsiteY8" fmla="*/ 1696389 h 1766239"/>
              <a:gd name="connsiteX9" fmla="*/ 1200781 w 1664381"/>
              <a:gd name="connsiteY9" fmla="*/ 1766239 h 1766239"/>
              <a:gd name="connsiteX10" fmla="*/ 1302381 w 1664381"/>
              <a:gd name="connsiteY10" fmla="*/ 1690039 h 1766239"/>
              <a:gd name="connsiteX11" fmla="*/ 1480181 w 1664381"/>
              <a:gd name="connsiteY11" fmla="*/ 1505889 h 1766239"/>
              <a:gd name="connsiteX12" fmla="*/ 1562731 w 1664381"/>
              <a:gd name="connsiteY12" fmla="*/ 1385239 h 1766239"/>
              <a:gd name="connsiteX13" fmla="*/ 1632581 w 1664381"/>
              <a:gd name="connsiteY13" fmla="*/ 1220139 h 1766239"/>
              <a:gd name="connsiteX14" fmla="*/ 1664331 w 1664381"/>
              <a:gd name="connsiteY14" fmla="*/ 1061389 h 1766239"/>
              <a:gd name="connsiteX15" fmla="*/ 1638931 w 1664381"/>
              <a:gd name="connsiteY15" fmla="*/ 864539 h 1766239"/>
              <a:gd name="connsiteX16" fmla="*/ 1600831 w 1664381"/>
              <a:gd name="connsiteY16" fmla="*/ 743889 h 1766239"/>
              <a:gd name="connsiteX17" fmla="*/ 1511931 w 1664381"/>
              <a:gd name="connsiteY17" fmla="*/ 629589 h 1766239"/>
              <a:gd name="connsiteX18" fmla="*/ 1130931 w 1664381"/>
              <a:gd name="connsiteY18" fmla="*/ 388289 h 1766239"/>
              <a:gd name="connsiteX19" fmla="*/ 1042031 w 1664381"/>
              <a:gd name="connsiteY19" fmla="*/ 324789 h 1766239"/>
              <a:gd name="connsiteX20" fmla="*/ 895981 w 1664381"/>
              <a:gd name="connsiteY20" fmla="*/ 235889 h 1766239"/>
              <a:gd name="connsiteX21" fmla="*/ 819781 w 1664381"/>
              <a:gd name="connsiteY21" fmla="*/ 185089 h 1766239"/>
              <a:gd name="connsiteX22" fmla="*/ 635631 w 1664381"/>
              <a:gd name="connsiteY22" fmla="*/ 77139 h 1766239"/>
              <a:gd name="connsiteX23" fmla="*/ 374488 w 1664381"/>
              <a:gd name="connsiteY23" fmla="*/ 939 h 1766239"/>
              <a:gd name="connsiteX24" fmla="*/ 57781 w 1664381"/>
              <a:gd name="connsiteY24" fmla="*/ 129526 h 1766239"/>
              <a:gd name="connsiteX25" fmla="*/ 631 w 1664381"/>
              <a:gd name="connsiteY25" fmla="*/ 216839 h 1766239"/>
              <a:gd name="connsiteX26" fmla="*/ 27619 w 1664381"/>
              <a:gd name="connsiteY26" fmla="*/ 263670 h 1766239"/>
              <a:gd name="connsiteX0" fmla="*/ 616581 w 1664381"/>
              <a:gd name="connsiteY0" fmla="*/ 966139 h 1766239"/>
              <a:gd name="connsiteX1" fmla="*/ 692781 w 1664381"/>
              <a:gd name="connsiteY1" fmla="*/ 1042339 h 1766239"/>
              <a:gd name="connsiteX2" fmla="*/ 768981 w 1664381"/>
              <a:gd name="connsiteY2" fmla="*/ 1112189 h 1766239"/>
              <a:gd name="connsiteX3" fmla="*/ 832481 w 1664381"/>
              <a:gd name="connsiteY3" fmla="*/ 1188389 h 1766239"/>
              <a:gd name="connsiteX4" fmla="*/ 915031 w 1664381"/>
              <a:gd name="connsiteY4" fmla="*/ 1309039 h 1766239"/>
              <a:gd name="connsiteX5" fmla="*/ 1003931 w 1664381"/>
              <a:gd name="connsiteY5" fmla="*/ 1461439 h 1766239"/>
              <a:gd name="connsiteX6" fmla="*/ 1061081 w 1664381"/>
              <a:gd name="connsiteY6" fmla="*/ 1550339 h 1766239"/>
              <a:gd name="connsiteX7" fmla="*/ 1086481 w 1664381"/>
              <a:gd name="connsiteY7" fmla="*/ 1594789 h 1766239"/>
              <a:gd name="connsiteX8" fmla="*/ 1143631 w 1664381"/>
              <a:gd name="connsiteY8" fmla="*/ 1696389 h 1766239"/>
              <a:gd name="connsiteX9" fmla="*/ 1200781 w 1664381"/>
              <a:gd name="connsiteY9" fmla="*/ 1766239 h 1766239"/>
              <a:gd name="connsiteX10" fmla="*/ 1302381 w 1664381"/>
              <a:gd name="connsiteY10" fmla="*/ 1690039 h 1766239"/>
              <a:gd name="connsiteX11" fmla="*/ 1480181 w 1664381"/>
              <a:gd name="connsiteY11" fmla="*/ 1505889 h 1766239"/>
              <a:gd name="connsiteX12" fmla="*/ 1562731 w 1664381"/>
              <a:gd name="connsiteY12" fmla="*/ 1385239 h 1766239"/>
              <a:gd name="connsiteX13" fmla="*/ 1632581 w 1664381"/>
              <a:gd name="connsiteY13" fmla="*/ 1220139 h 1766239"/>
              <a:gd name="connsiteX14" fmla="*/ 1664331 w 1664381"/>
              <a:gd name="connsiteY14" fmla="*/ 1061389 h 1766239"/>
              <a:gd name="connsiteX15" fmla="*/ 1638931 w 1664381"/>
              <a:gd name="connsiteY15" fmla="*/ 864539 h 1766239"/>
              <a:gd name="connsiteX16" fmla="*/ 1600831 w 1664381"/>
              <a:gd name="connsiteY16" fmla="*/ 743889 h 1766239"/>
              <a:gd name="connsiteX17" fmla="*/ 1511931 w 1664381"/>
              <a:gd name="connsiteY17" fmla="*/ 629589 h 1766239"/>
              <a:gd name="connsiteX18" fmla="*/ 1130931 w 1664381"/>
              <a:gd name="connsiteY18" fmla="*/ 388289 h 1766239"/>
              <a:gd name="connsiteX19" fmla="*/ 1042031 w 1664381"/>
              <a:gd name="connsiteY19" fmla="*/ 324789 h 1766239"/>
              <a:gd name="connsiteX20" fmla="*/ 895981 w 1664381"/>
              <a:gd name="connsiteY20" fmla="*/ 235889 h 1766239"/>
              <a:gd name="connsiteX21" fmla="*/ 819781 w 1664381"/>
              <a:gd name="connsiteY21" fmla="*/ 185089 h 1766239"/>
              <a:gd name="connsiteX22" fmla="*/ 635631 w 1664381"/>
              <a:gd name="connsiteY22" fmla="*/ 77139 h 1766239"/>
              <a:gd name="connsiteX23" fmla="*/ 374488 w 1664381"/>
              <a:gd name="connsiteY23" fmla="*/ 939 h 1766239"/>
              <a:gd name="connsiteX24" fmla="*/ 57781 w 1664381"/>
              <a:gd name="connsiteY24" fmla="*/ 129526 h 1766239"/>
              <a:gd name="connsiteX25" fmla="*/ 631 w 1664381"/>
              <a:gd name="connsiteY25" fmla="*/ 216839 h 1766239"/>
              <a:gd name="connsiteX0" fmla="*/ 615950 w 1663750"/>
              <a:gd name="connsiteY0" fmla="*/ 969922 h 1770022"/>
              <a:gd name="connsiteX1" fmla="*/ 692150 w 1663750"/>
              <a:gd name="connsiteY1" fmla="*/ 1046122 h 1770022"/>
              <a:gd name="connsiteX2" fmla="*/ 768350 w 1663750"/>
              <a:gd name="connsiteY2" fmla="*/ 1115972 h 1770022"/>
              <a:gd name="connsiteX3" fmla="*/ 831850 w 1663750"/>
              <a:gd name="connsiteY3" fmla="*/ 1192172 h 1770022"/>
              <a:gd name="connsiteX4" fmla="*/ 914400 w 1663750"/>
              <a:gd name="connsiteY4" fmla="*/ 1312822 h 1770022"/>
              <a:gd name="connsiteX5" fmla="*/ 1003300 w 1663750"/>
              <a:gd name="connsiteY5" fmla="*/ 1465222 h 1770022"/>
              <a:gd name="connsiteX6" fmla="*/ 1060450 w 1663750"/>
              <a:gd name="connsiteY6" fmla="*/ 1554122 h 1770022"/>
              <a:gd name="connsiteX7" fmla="*/ 1085850 w 1663750"/>
              <a:gd name="connsiteY7" fmla="*/ 1598572 h 1770022"/>
              <a:gd name="connsiteX8" fmla="*/ 1143000 w 1663750"/>
              <a:gd name="connsiteY8" fmla="*/ 1700172 h 1770022"/>
              <a:gd name="connsiteX9" fmla="*/ 1200150 w 1663750"/>
              <a:gd name="connsiteY9" fmla="*/ 1770022 h 1770022"/>
              <a:gd name="connsiteX10" fmla="*/ 1301750 w 1663750"/>
              <a:gd name="connsiteY10" fmla="*/ 1693822 h 1770022"/>
              <a:gd name="connsiteX11" fmla="*/ 1479550 w 1663750"/>
              <a:gd name="connsiteY11" fmla="*/ 1509672 h 1770022"/>
              <a:gd name="connsiteX12" fmla="*/ 1562100 w 1663750"/>
              <a:gd name="connsiteY12" fmla="*/ 1389022 h 1770022"/>
              <a:gd name="connsiteX13" fmla="*/ 1631950 w 1663750"/>
              <a:gd name="connsiteY13" fmla="*/ 1223922 h 1770022"/>
              <a:gd name="connsiteX14" fmla="*/ 1663700 w 1663750"/>
              <a:gd name="connsiteY14" fmla="*/ 1065172 h 1770022"/>
              <a:gd name="connsiteX15" fmla="*/ 1638300 w 1663750"/>
              <a:gd name="connsiteY15" fmla="*/ 868322 h 1770022"/>
              <a:gd name="connsiteX16" fmla="*/ 1600200 w 1663750"/>
              <a:gd name="connsiteY16" fmla="*/ 747672 h 1770022"/>
              <a:gd name="connsiteX17" fmla="*/ 1511300 w 1663750"/>
              <a:gd name="connsiteY17" fmla="*/ 633372 h 1770022"/>
              <a:gd name="connsiteX18" fmla="*/ 1130300 w 1663750"/>
              <a:gd name="connsiteY18" fmla="*/ 392072 h 1770022"/>
              <a:gd name="connsiteX19" fmla="*/ 1041400 w 1663750"/>
              <a:gd name="connsiteY19" fmla="*/ 328572 h 1770022"/>
              <a:gd name="connsiteX20" fmla="*/ 895350 w 1663750"/>
              <a:gd name="connsiteY20" fmla="*/ 239672 h 1770022"/>
              <a:gd name="connsiteX21" fmla="*/ 819150 w 1663750"/>
              <a:gd name="connsiteY21" fmla="*/ 188872 h 1770022"/>
              <a:gd name="connsiteX22" fmla="*/ 635000 w 1663750"/>
              <a:gd name="connsiteY22" fmla="*/ 80922 h 1770022"/>
              <a:gd name="connsiteX23" fmla="*/ 373857 w 1663750"/>
              <a:gd name="connsiteY23" fmla="*/ 4722 h 1770022"/>
              <a:gd name="connsiteX24" fmla="*/ 0 w 1663750"/>
              <a:gd name="connsiteY24" fmla="*/ 220622 h 1770022"/>
              <a:gd name="connsiteX0" fmla="*/ 615950 w 1663750"/>
              <a:gd name="connsiteY0" fmla="*/ 949701 h 1749801"/>
              <a:gd name="connsiteX1" fmla="*/ 692150 w 1663750"/>
              <a:gd name="connsiteY1" fmla="*/ 1025901 h 1749801"/>
              <a:gd name="connsiteX2" fmla="*/ 768350 w 1663750"/>
              <a:gd name="connsiteY2" fmla="*/ 1095751 h 1749801"/>
              <a:gd name="connsiteX3" fmla="*/ 831850 w 1663750"/>
              <a:gd name="connsiteY3" fmla="*/ 1171951 h 1749801"/>
              <a:gd name="connsiteX4" fmla="*/ 914400 w 1663750"/>
              <a:gd name="connsiteY4" fmla="*/ 1292601 h 1749801"/>
              <a:gd name="connsiteX5" fmla="*/ 1003300 w 1663750"/>
              <a:gd name="connsiteY5" fmla="*/ 1445001 h 1749801"/>
              <a:gd name="connsiteX6" fmla="*/ 1060450 w 1663750"/>
              <a:gd name="connsiteY6" fmla="*/ 1533901 h 1749801"/>
              <a:gd name="connsiteX7" fmla="*/ 1085850 w 1663750"/>
              <a:gd name="connsiteY7" fmla="*/ 1578351 h 1749801"/>
              <a:gd name="connsiteX8" fmla="*/ 1143000 w 1663750"/>
              <a:gd name="connsiteY8" fmla="*/ 1679951 h 1749801"/>
              <a:gd name="connsiteX9" fmla="*/ 1200150 w 1663750"/>
              <a:gd name="connsiteY9" fmla="*/ 1749801 h 1749801"/>
              <a:gd name="connsiteX10" fmla="*/ 1301750 w 1663750"/>
              <a:gd name="connsiteY10" fmla="*/ 1673601 h 1749801"/>
              <a:gd name="connsiteX11" fmla="*/ 1479550 w 1663750"/>
              <a:gd name="connsiteY11" fmla="*/ 1489451 h 1749801"/>
              <a:gd name="connsiteX12" fmla="*/ 1562100 w 1663750"/>
              <a:gd name="connsiteY12" fmla="*/ 1368801 h 1749801"/>
              <a:gd name="connsiteX13" fmla="*/ 1631950 w 1663750"/>
              <a:gd name="connsiteY13" fmla="*/ 1203701 h 1749801"/>
              <a:gd name="connsiteX14" fmla="*/ 1663700 w 1663750"/>
              <a:gd name="connsiteY14" fmla="*/ 1044951 h 1749801"/>
              <a:gd name="connsiteX15" fmla="*/ 1638300 w 1663750"/>
              <a:gd name="connsiteY15" fmla="*/ 848101 h 1749801"/>
              <a:gd name="connsiteX16" fmla="*/ 1600200 w 1663750"/>
              <a:gd name="connsiteY16" fmla="*/ 727451 h 1749801"/>
              <a:gd name="connsiteX17" fmla="*/ 1511300 w 1663750"/>
              <a:gd name="connsiteY17" fmla="*/ 613151 h 1749801"/>
              <a:gd name="connsiteX18" fmla="*/ 1130300 w 1663750"/>
              <a:gd name="connsiteY18" fmla="*/ 371851 h 1749801"/>
              <a:gd name="connsiteX19" fmla="*/ 1041400 w 1663750"/>
              <a:gd name="connsiteY19" fmla="*/ 308351 h 1749801"/>
              <a:gd name="connsiteX20" fmla="*/ 895350 w 1663750"/>
              <a:gd name="connsiteY20" fmla="*/ 219451 h 1749801"/>
              <a:gd name="connsiteX21" fmla="*/ 819150 w 1663750"/>
              <a:gd name="connsiteY21" fmla="*/ 168651 h 1749801"/>
              <a:gd name="connsiteX22" fmla="*/ 635000 w 1663750"/>
              <a:gd name="connsiteY22" fmla="*/ 60701 h 1749801"/>
              <a:gd name="connsiteX23" fmla="*/ 252414 w 1663750"/>
              <a:gd name="connsiteY23" fmla="*/ 5932 h 1749801"/>
              <a:gd name="connsiteX24" fmla="*/ 0 w 1663750"/>
              <a:gd name="connsiteY24" fmla="*/ 200401 h 1749801"/>
              <a:gd name="connsiteX0" fmla="*/ 615950 w 1663750"/>
              <a:gd name="connsiteY0" fmla="*/ 949957 h 1750057"/>
              <a:gd name="connsiteX1" fmla="*/ 692150 w 1663750"/>
              <a:gd name="connsiteY1" fmla="*/ 1026157 h 1750057"/>
              <a:gd name="connsiteX2" fmla="*/ 768350 w 1663750"/>
              <a:gd name="connsiteY2" fmla="*/ 1096007 h 1750057"/>
              <a:gd name="connsiteX3" fmla="*/ 831850 w 1663750"/>
              <a:gd name="connsiteY3" fmla="*/ 1172207 h 1750057"/>
              <a:gd name="connsiteX4" fmla="*/ 914400 w 1663750"/>
              <a:gd name="connsiteY4" fmla="*/ 1292857 h 1750057"/>
              <a:gd name="connsiteX5" fmla="*/ 1003300 w 1663750"/>
              <a:gd name="connsiteY5" fmla="*/ 1445257 h 1750057"/>
              <a:gd name="connsiteX6" fmla="*/ 1060450 w 1663750"/>
              <a:gd name="connsiteY6" fmla="*/ 1534157 h 1750057"/>
              <a:gd name="connsiteX7" fmla="*/ 1085850 w 1663750"/>
              <a:gd name="connsiteY7" fmla="*/ 1578607 h 1750057"/>
              <a:gd name="connsiteX8" fmla="*/ 1143000 w 1663750"/>
              <a:gd name="connsiteY8" fmla="*/ 1680207 h 1750057"/>
              <a:gd name="connsiteX9" fmla="*/ 1200150 w 1663750"/>
              <a:gd name="connsiteY9" fmla="*/ 1750057 h 1750057"/>
              <a:gd name="connsiteX10" fmla="*/ 1301750 w 1663750"/>
              <a:gd name="connsiteY10" fmla="*/ 1673857 h 1750057"/>
              <a:gd name="connsiteX11" fmla="*/ 1479550 w 1663750"/>
              <a:gd name="connsiteY11" fmla="*/ 1489707 h 1750057"/>
              <a:gd name="connsiteX12" fmla="*/ 1562100 w 1663750"/>
              <a:gd name="connsiteY12" fmla="*/ 1369057 h 1750057"/>
              <a:gd name="connsiteX13" fmla="*/ 1631950 w 1663750"/>
              <a:gd name="connsiteY13" fmla="*/ 1203957 h 1750057"/>
              <a:gd name="connsiteX14" fmla="*/ 1663700 w 1663750"/>
              <a:gd name="connsiteY14" fmla="*/ 1045207 h 1750057"/>
              <a:gd name="connsiteX15" fmla="*/ 1638300 w 1663750"/>
              <a:gd name="connsiteY15" fmla="*/ 848357 h 1750057"/>
              <a:gd name="connsiteX16" fmla="*/ 1600200 w 1663750"/>
              <a:gd name="connsiteY16" fmla="*/ 727707 h 1750057"/>
              <a:gd name="connsiteX17" fmla="*/ 1511300 w 1663750"/>
              <a:gd name="connsiteY17" fmla="*/ 613407 h 1750057"/>
              <a:gd name="connsiteX18" fmla="*/ 1130300 w 1663750"/>
              <a:gd name="connsiteY18" fmla="*/ 372107 h 1750057"/>
              <a:gd name="connsiteX19" fmla="*/ 1041400 w 1663750"/>
              <a:gd name="connsiteY19" fmla="*/ 308607 h 1750057"/>
              <a:gd name="connsiteX20" fmla="*/ 895350 w 1663750"/>
              <a:gd name="connsiteY20" fmla="*/ 219707 h 1750057"/>
              <a:gd name="connsiteX21" fmla="*/ 802481 w 1663750"/>
              <a:gd name="connsiteY21" fmla="*/ 187957 h 1750057"/>
              <a:gd name="connsiteX22" fmla="*/ 635000 w 1663750"/>
              <a:gd name="connsiteY22" fmla="*/ 60957 h 1750057"/>
              <a:gd name="connsiteX23" fmla="*/ 252414 w 1663750"/>
              <a:gd name="connsiteY23" fmla="*/ 6188 h 1750057"/>
              <a:gd name="connsiteX24" fmla="*/ 0 w 1663750"/>
              <a:gd name="connsiteY24" fmla="*/ 200657 h 1750057"/>
              <a:gd name="connsiteX0" fmla="*/ 615950 w 1663750"/>
              <a:gd name="connsiteY0" fmla="*/ 949957 h 1750057"/>
              <a:gd name="connsiteX1" fmla="*/ 692150 w 1663750"/>
              <a:gd name="connsiteY1" fmla="*/ 1026157 h 1750057"/>
              <a:gd name="connsiteX2" fmla="*/ 768350 w 1663750"/>
              <a:gd name="connsiteY2" fmla="*/ 1096007 h 1750057"/>
              <a:gd name="connsiteX3" fmla="*/ 831850 w 1663750"/>
              <a:gd name="connsiteY3" fmla="*/ 1172207 h 1750057"/>
              <a:gd name="connsiteX4" fmla="*/ 914400 w 1663750"/>
              <a:gd name="connsiteY4" fmla="*/ 1292857 h 1750057"/>
              <a:gd name="connsiteX5" fmla="*/ 1003300 w 1663750"/>
              <a:gd name="connsiteY5" fmla="*/ 1445257 h 1750057"/>
              <a:gd name="connsiteX6" fmla="*/ 1060450 w 1663750"/>
              <a:gd name="connsiteY6" fmla="*/ 1534157 h 1750057"/>
              <a:gd name="connsiteX7" fmla="*/ 1085850 w 1663750"/>
              <a:gd name="connsiteY7" fmla="*/ 1578607 h 1750057"/>
              <a:gd name="connsiteX8" fmla="*/ 1143000 w 1663750"/>
              <a:gd name="connsiteY8" fmla="*/ 1680207 h 1750057"/>
              <a:gd name="connsiteX9" fmla="*/ 1200150 w 1663750"/>
              <a:gd name="connsiteY9" fmla="*/ 1750057 h 1750057"/>
              <a:gd name="connsiteX10" fmla="*/ 1301750 w 1663750"/>
              <a:gd name="connsiteY10" fmla="*/ 1673857 h 1750057"/>
              <a:gd name="connsiteX11" fmla="*/ 1479550 w 1663750"/>
              <a:gd name="connsiteY11" fmla="*/ 1489707 h 1750057"/>
              <a:gd name="connsiteX12" fmla="*/ 1562100 w 1663750"/>
              <a:gd name="connsiteY12" fmla="*/ 1369057 h 1750057"/>
              <a:gd name="connsiteX13" fmla="*/ 1631950 w 1663750"/>
              <a:gd name="connsiteY13" fmla="*/ 1203957 h 1750057"/>
              <a:gd name="connsiteX14" fmla="*/ 1663700 w 1663750"/>
              <a:gd name="connsiteY14" fmla="*/ 1045207 h 1750057"/>
              <a:gd name="connsiteX15" fmla="*/ 1638300 w 1663750"/>
              <a:gd name="connsiteY15" fmla="*/ 848357 h 1750057"/>
              <a:gd name="connsiteX16" fmla="*/ 1600200 w 1663750"/>
              <a:gd name="connsiteY16" fmla="*/ 727707 h 1750057"/>
              <a:gd name="connsiteX17" fmla="*/ 1511300 w 1663750"/>
              <a:gd name="connsiteY17" fmla="*/ 613407 h 1750057"/>
              <a:gd name="connsiteX18" fmla="*/ 1130300 w 1663750"/>
              <a:gd name="connsiteY18" fmla="*/ 372107 h 1750057"/>
              <a:gd name="connsiteX19" fmla="*/ 1041400 w 1663750"/>
              <a:gd name="connsiteY19" fmla="*/ 308607 h 1750057"/>
              <a:gd name="connsiteX20" fmla="*/ 802481 w 1663750"/>
              <a:gd name="connsiteY20" fmla="*/ 187957 h 1750057"/>
              <a:gd name="connsiteX21" fmla="*/ 635000 w 1663750"/>
              <a:gd name="connsiteY21" fmla="*/ 60957 h 1750057"/>
              <a:gd name="connsiteX22" fmla="*/ 252414 w 1663750"/>
              <a:gd name="connsiteY22" fmla="*/ 6188 h 1750057"/>
              <a:gd name="connsiteX23" fmla="*/ 0 w 1663750"/>
              <a:gd name="connsiteY23" fmla="*/ 200657 h 1750057"/>
              <a:gd name="connsiteX0" fmla="*/ 615950 w 1663750"/>
              <a:gd name="connsiteY0" fmla="*/ 949957 h 1750057"/>
              <a:gd name="connsiteX1" fmla="*/ 692150 w 1663750"/>
              <a:gd name="connsiteY1" fmla="*/ 1026157 h 1750057"/>
              <a:gd name="connsiteX2" fmla="*/ 768350 w 1663750"/>
              <a:gd name="connsiteY2" fmla="*/ 1096007 h 1750057"/>
              <a:gd name="connsiteX3" fmla="*/ 831850 w 1663750"/>
              <a:gd name="connsiteY3" fmla="*/ 1172207 h 1750057"/>
              <a:gd name="connsiteX4" fmla="*/ 914400 w 1663750"/>
              <a:gd name="connsiteY4" fmla="*/ 1292857 h 1750057"/>
              <a:gd name="connsiteX5" fmla="*/ 1003300 w 1663750"/>
              <a:gd name="connsiteY5" fmla="*/ 1445257 h 1750057"/>
              <a:gd name="connsiteX6" fmla="*/ 1060450 w 1663750"/>
              <a:gd name="connsiteY6" fmla="*/ 1534157 h 1750057"/>
              <a:gd name="connsiteX7" fmla="*/ 1085850 w 1663750"/>
              <a:gd name="connsiteY7" fmla="*/ 1578607 h 1750057"/>
              <a:gd name="connsiteX8" fmla="*/ 1143000 w 1663750"/>
              <a:gd name="connsiteY8" fmla="*/ 1680207 h 1750057"/>
              <a:gd name="connsiteX9" fmla="*/ 1200150 w 1663750"/>
              <a:gd name="connsiteY9" fmla="*/ 1750057 h 1750057"/>
              <a:gd name="connsiteX10" fmla="*/ 1301750 w 1663750"/>
              <a:gd name="connsiteY10" fmla="*/ 1673857 h 1750057"/>
              <a:gd name="connsiteX11" fmla="*/ 1479550 w 1663750"/>
              <a:gd name="connsiteY11" fmla="*/ 1489707 h 1750057"/>
              <a:gd name="connsiteX12" fmla="*/ 1562100 w 1663750"/>
              <a:gd name="connsiteY12" fmla="*/ 1369057 h 1750057"/>
              <a:gd name="connsiteX13" fmla="*/ 1631950 w 1663750"/>
              <a:gd name="connsiteY13" fmla="*/ 1203957 h 1750057"/>
              <a:gd name="connsiteX14" fmla="*/ 1663700 w 1663750"/>
              <a:gd name="connsiteY14" fmla="*/ 1045207 h 1750057"/>
              <a:gd name="connsiteX15" fmla="*/ 1638300 w 1663750"/>
              <a:gd name="connsiteY15" fmla="*/ 848357 h 1750057"/>
              <a:gd name="connsiteX16" fmla="*/ 1600200 w 1663750"/>
              <a:gd name="connsiteY16" fmla="*/ 727707 h 1750057"/>
              <a:gd name="connsiteX17" fmla="*/ 1511300 w 1663750"/>
              <a:gd name="connsiteY17" fmla="*/ 613407 h 1750057"/>
              <a:gd name="connsiteX18" fmla="*/ 1130300 w 1663750"/>
              <a:gd name="connsiteY18" fmla="*/ 372107 h 1750057"/>
              <a:gd name="connsiteX19" fmla="*/ 802481 w 1663750"/>
              <a:gd name="connsiteY19" fmla="*/ 187957 h 1750057"/>
              <a:gd name="connsiteX20" fmla="*/ 635000 w 1663750"/>
              <a:gd name="connsiteY20" fmla="*/ 60957 h 1750057"/>
              <a:gd name="connsiteX21" fmla="*/ 252414 w 1663750"/>
              <a:gd name="connsiteY21" fmla="*/ 6188 h 1750057"/>
              <a:gd name="connsiteX22" fmla="*/ 0 w 1663750"/>
              <a:gd name="connsiteY22" fmla="*/ 200657 h 1750057"/>
              <a:gd name="connsiteX0" fmla="*/ 615950 w 1663750"/>
              <a:gd name="connsiteY0" fmla="*/ 943797 h 1743897"/>
              <a:gd name="connsiteX1" fmla="*/ 692150 w 1663750"/>
              <a:gd name="connsiteY1" fmla="*/ 1019997 h 1743897"/>
              <a:gd name="connsiteX2" fmla="*/ 768350 w 1663750"/>
              <a:gd name="connsiteY2" fmla="*/ 1089847 h 1743897"/>
              <a:gd name="connsiteX3" fmla="*/ 831850 w 1663750"/>
              <a:gd name="connsiteY3" fmla="*/ 1166047 h 1743897"/>
              <a:gd name="connsiteX4" fmla="*/ 914400 w 1663750"/>
              <a:gd name="connsiteY4" fmla="*/ 1286697 h 1743897"/>
              <a:gd name="connsiteX5" fmla="*/ 1003300 w 1663750"/>
              <a:gd name="connsiteY5" fmla="*/ 1439097 h 1743897"/>
              <a:gd name="connsiteX6" fmla="*/ 1060450 w 1663750"/>
              <a:gd name="connsiteY6" fmla="*/ 1527997 h 1743897"/>
              <a:gd name="connsiteX7" fmla="*/ 1085850 w 1663750"/>
              <a:gd name="connsiteY7" fmla="*/ 1572447 h 1743897"/>
              <a:gd name="connsiteX8" fmla="*/ 1143000 w 1663750"/>
              <a:gd name="connsiteY8" fmla="*/ 1674047 h 1743897"/>
              <a:gd name="connsiteX9" fmla="*/ 1200150 w 1663750"/>
              <a:gd name="connsiteY9" fmla="*/ 1743897 h 1743897"/>
              <a:gd name="connsiteX10" fmla="*/ 1301750 w 1663750"/>
              <a:gd name="connsiteY10" fmla="*/ 1667697 h 1743897"/>
              <a:gd name="connsiteX11" fmla="*/ 1479550 w 1663750"/>
              <a:gd name="connsiteY11" fmla="*/ 1483547 h 1743897"/>
              <a:gd name="connsiteX12" fmla="*/ 1562100 w 1663750"/>
              <a:gd name="connsiteY12" fmla="*/ 1362897 h 1743897"/>
              <a:gd name="connsiteX13" fmla="*/ 1631950 w 1663750"/>
              <a:gd name="connsiteY13" fmla="*/ 1197797 h 1743897"/>
              <a:gd name="connsiteX14" fmla="*/ 1663700 w 1663750"/>
              <a:gd name="connsiteY14" fmla="*/ 1039047 h 1743897"/>
              <a:gd name="connsiteX15" fmla="*/ 1638300 w 1663750"/>
              <a:gd name="connsiteY15" fmla="*/ 842197 h 1743897"/>
              <a:gd name="connsiteX16" fmla="*/ 1600200 w 1663750"/>
              <a:gd name="connsiteY16" fmla="*/ 721547 h 1743897"/>
              <a:gd name="connsiteX17" fmla="*/ 1511300 w 1663750"/>
              <a:gd name="connsiteY17" fmla="*/ 607247 h 1743897"/>
              <a:gd name="connsiteX18" fmla="*/ 1130300 w 1663750"/>
              <a:gd name="connsiteY18" fmla="*/ 365947 h 1743897"/>
              <a:gd name="connsiteX19" fmla="*/ 802481 w 1663750"/>
              <a:gd name="connsiteY19" fmla="*/ 181797 h 1743897"/>
              <a:gd name="connsiteX20" fmla="*/ 252414 w 1663750"/>
              <a:gd name="connsiteY20" fmla="*/ 28 h 1743897"/>
              <a:gd name="connsiteX21" fmla="*/ 0 w 1663750"/>
              <a:gd name="connsiteY21" fmla="*/ 194497 h 1743897"/>
              <a:gd name="connsiteX0" fmla="*/ 615950 w 1663750"/>
              <a:gd name="connsiteY0" fmla="*/ 960462 h 1760562"/>
              <a:gd name="connsiteX1" fmla="*/ 692150 w 1663750"/>
              <a:gd name="connsiteY1" fmla="*/ 1036662 h 1760562"/>
              <a:gd name="connsiteX2" fmla="*/ 768350 w 1663750"/>
              <a:gd name="connsiteY2" fmla="*/ 1106512 h 1760562"/>
              <a:gd name="connsiteX3" fmla="*/ 831850 w 1663750"/>
              <a:gd name="connsiteY3" fmla="*/ 1182712 h 1760562"/>
              <a:gd name="connsiteX4" fmla="*/ 914400 w 1663750"/>
              <a:gd name="connsiteY4" fmla="*/ 1303362 h 1760562"/>
              <a:gd name="connsiteX5" fmla="*/ 1003300 w 1663750"/>
              <a:gd name="connsiteY5" fmla="*/ 1455762 h 1760562"/>
              <a:gd name="connsiteX6" fmla="*/ 1060450 w 1663750"/>
              <a:gd name="connsiteY6" fmla="*/ 1544662 h 1760562"/>
              <a:gd name="connsiteX7" fmla="*/ 1085850 w 1663750"/>
              <a:gd name="connsiteY7" fmla="*/ 1589112 h 1760562"/>
              <a:gd name="connsiteX8" fmla="*/ 1143000 w 1663750"/>
              <a:gd name="connsiteY8" fmla="*/ 1690712 h 1760562"/>
              <a:gd name="connsiteX9" fmla="*/ 1200150 w 1663750"/>
              <a:gd name="connsiteY9" fmla="*/ 1760562 h 1760562"/>
              <a:gd name="connsiteX10" fmla="*/ 1301750 w 1663750"/>
              <a:gd name="connsiteY10" fmla="*/ 1684362 h 1760562"/>
              <a:gd name="connsiteX11" fmla="*/ 1479550 w 1663750"/>
              <a:gd name="connsiteY11" fmla="*/ 1500212 h 1760562"/>
              <a:gd name="connsiteX12" fmla="*/ 1562100 w 1663750"/>
              <a:gd name="connsiteY12" fmla="*/ 1379562 h 1760562"/>
              <a:gd name="connsiteX13" fmla="*/ 1631950 w 1663750"/>
              <a:gd name="connsiteY13" fmla="*/ 1214462 h 1760562"/>
              <a:gd name="connsiteX14" fmla="*/ 1663700 w 1663750"/>
              <a:gd name="connsiteY14" fmla="*/ 1055712 h 1760562"/>
              <a:gd name="connsiteX15" fmla="*/ 1638300 w 1663750"/>
              <a:gd name="connsiteY15" fmla="*/ 858862 h 1760562"/>
              <a:gd name="connsiteX16" fmla="*/ 1600200 w 1663750"/>
              <a:gd name="connsiteY16" fmla="*/ 738212 h 1760562"/>
              <a:gd name="connsiteX17" fmla="*/ 1511300 w 1663750"/>
              <a:gd name="connsiteY17" fmla="*/ 623912 h 1760562"/>
              <a:gd name="connsiteX18" fmla="*/ 1130300 w 1663750"/>
              <a:gd name="connsiteY18" fmla="*/ 382612 h 1760562"/>
              <a:gd name="connsiteX19" fmla="*/ 802481 w 1663750"/>
              <a:gd name="connsiteY19" fmla="*/ 198462 h 1760562"/>
              <a:gd name="connsiteX20" fmla="*/ 361952 w 1663750"/>
              <a:gd name="connsiteY20" fmla="*/ 24 h 1760562"/>
              <a:gd name="connsiteX21" fmla="*/ 0 w 1663750"/>
              <a:gd name="connsiteY21" fmla="*/ 211162 h 1760562"/>
              <a:gd name="connsiteX0" fmla="*/ 615950 w 1663959"/>
              <a:gd name="connsiteY0" fmla="*/ 960462 h 1760562"/>
              <a:gd name="connsiteX1" fmla="*/ 692150 w 1663959"/>
              <a:gd name="connsiteY1" fmla="*/ 1036662 h 1760562"/>
              <a:gd name="connsiteX2" fmla="*/ 768350 w 1663959"/>
              <a:gd name="connsiteY2" fmla="*/ 1106512 h 1760562"/>
              <a:gd name="connsiteX3" fmla="*/ 831850 w 1663959"/>
              <a:gd name="connsiteY3" fmla="*/ 1182712 h 1760562"/>
              <a:gd name="connsiteX4" fmla="*/ 914400 w 1663959"/>
              <a:gd name="connsiteY4" fmla="*/ 1303362 h 1760562"/>
              <a:gd name="connsiteX5" fmla="*/ 1003300 w 1663959"/>
              <a:gd name="connsiteY5" fmla="*/ 1455762 h 1760562"/>
              <a:gd name="connsiteX6" fmla="*/ 1060450 w 1663959"/>
              <a:gd name="connsiteY6" fmla="*/ 1544662 h 1760562"/>
              <a:gd name="connsiteX7" fmla="*/ 1085850 w 1663959"/>
              <a:gd name="connsiteY7" fmla="*/ 1589112 h 1760562"/>
              <a:gd name="connsiteX8" fmla="*/ 1143000 w 1663959"/>
              <a:gd name="connsiteY8" fmla="*/ 1690712 h 1760562"/>
              <a:gd name="connsiteX9" fmla="*/ 1200150 w 1663959"/>
              <a:gd name="connsiteY9" fmla="*/ 1760562 h 1760562"/>
              <a:gd name="connsiteX10" fmla="*/ 1301750 w 1663959"/>
              <a:gd name="connsiteY10" fmla="*/ 1684362 h 1760562"/>
              <a:gd name="connsiteX11" fmla="*/ 1479550 w 1663959"/>
              <a:gd name="connsiteY11" fmla="*/ 1500212 h 1760562"/>
              <a:gd name="connsiteX12" fmla="*/ 1562100 w 1663959"/>
              <a:gd name="connsiteY12" fmla="*/ 1379562 h 1760562"/>
              <a:gd name="connsiteX13" fmla="*/ 1631950 w 1663959"/>
              <a:gd name="connsiteY13" fmla="*/ 1214462 h 1760562"/>
              <a:gd name="connsiteX14" fmla="*/ 1663700 w 1663959"/>
              <a:gd name="connsiteY14" fmla="*/ 1055712 h 1760562"/>
              <a:gd name="connsiteX15" fmla="*/ 1638300 w 1663959"/>
              <a:gd name="connsiteY15" fmla="*/ 858862 h 1760562"/>
              <a:gd name="connsiteX16" fmla="*/ 1511300 w 1663959"/>
              <a:gd name="connsiteY16" fmla="*/ 623912 h 1760562"/>
              <a:gd name="connsiteX17" fmla="*/ 1130300 w 1663959"/>
              <a:gd name="connsiteY17" fmla="*/ 382612 h 1760562"/>
              <a:gd name="connsiteX18" fmla="*/ 802481 w 1663959"/>
              <a:gd name="connsiteY18" fmla="*/ 198462 h 1760562"/>
              <a:gd name="connsiteX19" fmla="*/ 361952 w 1663959"/>
              <a:gd name="connsiteY19" fmla="*/ 24 h 1760562"/>
              <a:gd name="connsiteX20" fmla="*/ 0 w 1663959"/>
              <a:gd name="connsiteY20" fmla="*/ 211162 h 1760562"/>
              <a:gd name="connsiteX0" fmla="*/ 615950 w 1663959"/>
              <a:gd name="connsiteY0" fmla="*/ 960462 h 1760562"/>
              <a:gd name="connsiteX1" fmla="*/ 692150 w 1663959"/>
              <a:gd name="connsiteY1" fmla="*/ 1036662 h 1760562"/>
              <a:gd name="connsiteX2" fmla="*/ 831850 w 1663959"/>
              <a:gd name="connsiteY2" fmla="*/ 1182712 h 1760562"/>
              <a:gd name="connsiteX3" fmla="*/ 914400 w 1663959"/>
              <a:gd name="connsiteY3" fmla="*/ 1303362 h 1760562"/>
              <a:gd name="connsiteX4" fmla="*/ 1003300 w 1663959"/>
              <a:gd name="connsiteY4" fmla="*/ 1455762 h 1760562"/>
              <a:gd name="connsiteX5" fmla="*/ 1060450 w 1663959"/>
              <a:gd name="connsiteY5" fmla="*/ 1544662 h 1760562"/>
              <a:gd name="connsiteX6" fmla="*/ 1085850 w 1663959"/>
              <a:gd name="connsiteY6" fmla="*/ 1589112 h 1760562"/>
              <a:gd name="connsiteX7" fmla="*/ 1143000 w 1663959"/>
              <a:gd name="connsiteY7" fmla="*/ 1690712 h 1760562"/>
              <a:gd name="connsiteX8" fmla="*/ 1200150 w 1663959"/>
              <a:gd name="connsiteY8" fmla="*/ 1760562 h 1760562"/>
              <a:gd name="connsiteX9" fmla="*/ 1301750 w 1663959"/>
              <a:gd name="connsiteY9" fmla="*/ 1684362 h 1760562"/>
              <a:gd name="connsiteX10" fmla="*/ 1479550 w 1663959"/>
              <a:gd name="connsiteY10" fmla="*/ 1500212 h 1760562"/>
              <a:gd name="connsiteX11" fmla="*/ 1562100 w 1663959"/>
              <a:gd name="connsiteY11" fmla="*/ 1379562 h 1760562"/>
              <a:gd name="connsiteX12" fmla="*/ 1631950 w 1663959"/>
              <a:gd name="connsiteY12" fmla="*/ 1214462 h 1760562"/>
              <a:gd name="connsiteX13" fmla="*/ 1663700 w 1663959"/>
              <a:gd name="connsiteY13" fmla="*/ 1055712 h 1760562"/>
              <a:gd name="connsiteX14" fmla="*/ 1638300 w 1663959"/>
              <a:gd name="connsiteY14" fmla="*/ 858862 h 1760562"/>
              <a:gd name="connsiteX15" fmla="*/ 1511300 w 1663959"/>
              <a:gd name="connsiteY15" fmla="*/ 623912 h 1760562"/>
              <a:gd name="connsiteX16" fmla="*/ 1130300 w 1663959"/>
              <a:gd name="connsiteY16" fmla="*/ 382612 h 1760562"/>
              <a:gd name="connsiteX17" fmla="*/ 802481 w 1663959"/>
              <a:gd name="connsiteY17" fmla="*/ 198462 h 1760562"/>
              <a:gd name="connsiteX18" fmla="*/ 361952 w 1663959"/>
              <a:gd name="connsiteY18" fmla="*/ 24 h 1760562"/>
              <a:gd name="connsiteX19" fmla="*/ 0 w 1663959"/>
              <a:gd name="connsiteY19" fmla="*/ 211162 h 1760562"/>
              <a:gd name="connsiteX0" fmla="*/ 615950 w 1663959"/>
              <a:gd name="connsiteY0" fmla="*/ 960462 h 1760562"/>
              <a:gd name="connsiteX1" fmla="*/ 692150 w 1663959"/>
              <a:gd name="connsiteY1" fmla="*/ 1036662 h 1760562"/>
              <a:gd name="connsiteX2" fmla="*/ 831850 w 1663959"/>
              <a:gd name="connsiteY2" fmla="*/ 1182712 h 1760562"/>
              <a:gd name="connsiteX3" fmla="*/ 914400 w 1663959"/>
              <a:gd name="connsiteY3" fmla="*/ 1303362 h 1760562"/>
              <a:gd name="connsiteX4" fmla="*/ 1003300 w 1663959"/>
              <a:gd name="connsiteY4" fmla="*/ 1455762 h 1760562"/>
              <a:gd name="connsiteX5" fmla="*/ 1085850 w 1663959"/>
              <a:gd name="connsiteY5" fmla="*/ 1589112 h 1760562"/>
              <a:gd name="connsiteX6" fmla="*/ 1143000 w 1663959"/>
              <a:gd name="connsiteY6" fmla="*/ 1690712 h 1760562"/>
              <a:gd name="connsiteX7" fmla="*/ 1200150 w 1663959"/>
              <a:gd name="connsiteY7" fmla="*/ 1760562 h 1760562"/>
              <a:gd name="connsiteX8" fmla="*/ 1301750 w 1663959"/>
              <a:gd name="connsiteY8" fmla="*/ 1684362 h 1760562"/>
              <a:gd name="connsiteX9" fmla="*/ 1479550 w 1663959"/>
              <a:gd name="connsiteY9" fmla="*/ 1500212 h 1760562"/>
              <a:gd name="connsiteX10" fmla="*/ 1562100 w 1663959"/>
              <a:gd name="connsiteY10" fmla="*/ 1379562 h 1760562"/>
              <a:gd name="connsiteX11" fmla="*/ 1631950 w 1663959"/>
              <a:gd name="connsiteY11" fmla="*/ 1214462 h 1760562"/>
              <a:gd name="connsiteX12" fmla="*/ 1663700 w 1663959"/>
              <a:gd name="connsiteY12" fmla="*/ 1055712 h 1760562"/>
              <a:gd name="connsiteX13" fmla="*/ 1638300 w 1663959"/>
              <a:gd name="connsiteY13" fmla="*/ 858862 h 1760562"/>
              <a:gd name="connsiteX14" fmla="*/ 1511300 w 1663959"/>
              <a:gd name="connsiteY14" fmla="*/ 623912 h 1760562"/>
              <a:gd name="connsiteX15" fmla="*/ 1130300 w 1663959"/>
              <a:gd name="connsiteY15" fmla="*/ 382612 h 1760562"/>
              <a:gd name="connsiteX16" fmla="*/ 802481 w 1663959"/>
              <a:gd name="connsiteY16" fmla="*/ 198462 h 1760562"/>
              <a:gd name="connsiteX17" fmla="*/ 361952 w 1663959"/>
              <a:gd name="connsiteY17" fmla="*/ 24 h 1760562"/>
              <a:gd name="connsiteX18" fmla="*/ 0 w 1663959"/>
              <a:gd name="connsiteY18" fmla="*/ 211162 h 1760562"/>
              <a:gd name="connsiteX0" fmla="*/ 615950 w 1663959"/>
              <a:gd name="connsiteY0" fmla="*/ 960462 h 1760562"/>
              <a:gd name="connsiteX1" fmla="*/ 692150 w 1663959"/>
              <a:gd name="connsiteY1" fmla="*/ 1036662 h 1760562"/>
              <a:gd name="connsiteX2" fmla="*/ 831850 w 1663959"/>
              <a:gd name="connsiteY2" fmla="*/ 1182712 h 1760562"/>
              <a:gd name="connsiteX3" fmla="*/ 914400 w 1663959"/>
              <a:gd name="connsiteY3" fmla="*/ 1303362 h 1760562"/>
              <a:gd name="connsiteX4" fmla="*/ 1003300 w 1663959"/>
              <a:gd name="connsiteY4" fmla="*/ 1455762 h 1760562"/>
              <a:gd name="connsiteX5" fmla="*/ 1085850 w 1663959"/>
              <a:gd name="connsiteY5" fmla="*/ 1589112 h 1760562"/>
              <a:gd name="connsiteX6" fmla="*/ 1200150 w 1663959"/>
              <a:gd name="connsiteY6" fmla="*/ 1760562 h 1760562"/>
              <a:gd name="connsiteX7" fmla="*/ 1301750 w 1663959"/>
              <a:gd name="connsiteY7" fmla="*/ 1684362 h 1760562"/>
              <a:gd name="connsiteX8" fmla="*/ 1479550 w 1663959"/>
              <a:gd name="connsiteY8" fmla="*/ 1500212 h 1760562"/>
              <a:gd name="connsiteX9" fmla="*/ 1562100 w 1663959"/>
              <a:gd name="connsiteY9" fmla="*/ 1379562 h 1760562"/>
              <a:gd name="connsiteX10" fmla="*/ 1631950 w 1663959"/>
              <a:gd name="connsiteY10" fmla="*/ 1214462 h 1760562"/>
              <a:gd name="connsiteX11" fmla="*/ 1663700 w 1663959"/>
              <a:gd name="connsiteY11" fmla="*/ 1055712 h 1760562"/>
              <a:gd name="connsiteX12" fmla="*/ 1638300 w 1663959"/>
              <a:gd name="connsiteY12" fmla="*/ 858862 h 1760562"/>
              <a:gd name="connsiteX13" fmla="*/ 1511300 w 1663959"/>
              <a:gd name="connsiteY13" fmla="*/ 623912 h 1760562"/>
              <a:gd name="connsiteX14" fmla="*/ 1130300 w 1663959"/>
              <a:gd name="connsiteY14" fmla="*/ 382612 h 1760562"/>
              <a:gd name="connsiteX15" fmla="*/ 802481 w 1663959"/>
              <a:gd name="connsiteY15" fmla="*/ 198462 h 1760562"/>
              <a:gd name="connsiteX16" fmla="*/ 361952 w 1663959"/>
              <a:gd name="connsiteY16" fmla="*/ 24 h 1760562"/>
              <a:gd name="connsiteX17" fmla="*/ 0 w 1663959"/>
              <a:gd name="connsiteY17" fmla="*/ 211162 h 1760562"/>
              <a:gd name="connsiteX0" fmla="*/ 615950 w 1663959"/>
              <a:gd name="connsiteY0" fmla="*/ 960462 h 1760562"/>
              <a:gd name="connsiteX1" fmla="*/ 692150 w 1663959"/>
              <a:gd name="connsiteY1" fmla="*/ 1036662 h 1760562"/>
              <a:gd name="connsiteX2" fmla="*/ 831850 w 1663959"/>
              <a:gd name="connsiteY2" fmla="*/ 1182712 h 1760562"/>
              <a:gd name="connsiteX3" fmla="*/ 1003300 w 1663959"/>
              <a:gd name="connsiteY3" fmla="*/ 1455762 h 1760562"/>
              <a:gd name="connsiteX4" fmla="*/ 1085850 w 1663959"/>
              <a:gd name="connsiteY4" fmla="*/ 1589112 h 1760562"/>
              <a:gd name="connsiteX5" fmla="*/ 1200150 w 1663959"/>
              <a:gd name="connsiteY5" fmla="*/ 1760562 h 1760562"/>
              <a:gd name="connsiteX6" fmla="*/ 1301750 w 1663959"/>
              <a:gd name="connsiteY6" fmla="*/ 1684362 h 1760562"/>
              <a:gd name="connsiteX7" fmla="*/ 1479550 w 1663959"/>
              <a:gd name="connsiteY7" fmla="*/ 1500212 h 1760562"/>
              <a:gd name="connsiteX8" fmla="*/ 1562100 w 1663959"/>
              <a:gd name="connsiteY8" fmla="*/ 1379562 h 1760562"/>
              <a:gd name="connsiteX9" fmla="*/ 1631950 w 1663959"/>
              <a:gd name="connsiteY9" fmla="*/ 1214462 h 1760562"/>
              <a:gd name="connsiteX10" fmla="*/ 1663700 w 1663959"/>
              <a:gd name="connsiteY10" fmla="*/ 1055712 h 1760562"/>
              <a:gd name="connsiteX11" fmla="*/ 1638300 w 1663959"/>
              <a:gd name="connsiteY11" fmla="*/ 858862 h 1760562"/>
              <a:gd name="connsiteX12" fmla="*/ 1511300 w 1663959"/>
              <a:gd name="connsiteY12" fmla="*/ 623912 h 1760562"/>
              <a:gd name="connsiteX13" fmla="*/ 1130300 w 1663959"/>
              <a:gd name="connsiteY13" fmla="*/ 382612 h 1760562"/>
              <a:gd name="connsiteX14" fmla="*/ 802481 w 1663959"/>
              <a:gd name="connsiteY14" fmla="*/ 198462 h 1760562"/>
              <a:gd name="connsiteX15" fmla="*/ 361952 w 1663959"/>
              <a:gd name="connsiteY15" fmla="*/ 24 h 1760562"/>
              <a:gd name="connsiteX16" fmla="*/ 0 w 1663959"/>
              <a:gd name="connsiteY16" fmla="*/ 211162 h 1760562"/>
              <a:gd name="connsiteX0" fmla="*/ 615950 w 1663959"/>
              <a:gd name="connsiteY0" fmla="*/ 960462 h 1747862"/>
              <a:gd name="connsiteX1" fmla="*/ 692150 w 1663959"/>
              <a:gd name="connsiteY1" fmla="*/ 1036662 h 1747862"/>
              <a:gd name="connsiteX2" fmla="*/ 831850 w 1663959"/>
              <a:gd name="connsiteY2" fmla="*/ 1182712 h 1747862"/>
              <a:gd name="connsiteX3" fmla="*/ 1003300 w 1663959"/>
              <a:gd name="connsiteY3" fmla="*/ 1455762 h 1747862"/>
              <a:gd name="connsiteX4" fmla="*/ 1085850 w 1663959"/>
              <a:gd name="connsiteY4" fmla="*/ 1589112 h 1747862"/>
              <a:gd name="connsiteX5" fmla="*/ 1187450 w 1663959"/>
              <a:gd name="connsiteY5" fmla="*/ 1747862 h 1747862"/>
              <a:gd name="connsiteX6" fmla="*/ 1301750 w 1663959"/>
              <a:gd name="connsiteY6" fmla="*/ 1684362 h 1747862"/>
              <a:gd name="connsiteX7" fmla="*/ 1479550 w 1663959"/>
              <a:gd name="connsiteY7" fmla="*/ 1500212 h 1747862"/>
              <a:gd name="connsiteX8" fmla="*/ 1562100 w 1663959"/>
              <a:gd name="connsiteY8" fmla="*/ 1379562 h 1747862"/>
              <a:gd name="connsiteX9" fmla="*/ 1631950 w 1663959"/>
              <a:gd name="connsiteY9" fmla="*/ 1214462 h 1747862"/>
              <a:gd name="connsiteX10" fmla="*/ 1663700 w 1663959"/>
              <a:gd name="connsiteY10" fmla="*/ 1055712 h 1747862"/>
              <a:gd name="connsiteX11" fmla="*/ 1638300 w 1663959"/>
              <a:gd name="connsiteY11" fmla="*/ 858862 h 1747862"/>
              <a:gd name="connsiteX12" fmla="*/ 1511300 w 1663959"/>
              <a:gd name="connsiteY12" fmla="*/ 623912 h 1747862"/>
              <a:gd name="connsiteX13" fmla="*/ 1130300 w 1663959"/>
              <a:gd name="connsiteY13" fmla="*/ 382612 h 1747862"/>
              <a:gd name="connsiteX14" fmla="*/ 802481 w 1663959"/>
              <a:gd name="connsiteY14" fmla="*/ 198462 h 1747862"/>
              <a:gd name="connsiteX15" fmla="*/ 361952 w 1663959"/>
              <a:gd name="connsiteY15" fmla="*/ 24 h 1747862"/>
              <a:gd name="connsiteX16" fmla="*/ 0 w 1663959"/>
              <a:gd name="connsiteY16" fmla="*/ 211162 h 1747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63959" h="1747862">
                <a:moveTo>
                  <a:pt x="615950" y="960462"/>
                </a:moveTo>
                <a:cubicBezTo>
                  <a:pt x="631825" y="976337"/>
                  <a:pt x="656167" y="999620"/>
                  <a:pt x="692150" y="1036662"/>
                </a:cubicBezTo>
                <a:cubicBezTo>
                  <a:pt x="728133" y="1073704"/>
                  <a:pt x="779992" y="1112862"/>
                  <a:pt x="831850" y="1182712"/>
                </a:cubicBezTo>
                <a:cubicBezTo>
                  <a:pt x="883708" y="1252562"/>
                  <a:pt x="960967" y="1388029"/>
                  <a:pt x="1003300" y="1455762"/>
                </a:cubicBezTo>
                <a:cubicBezTo>
                  <a:pt x="1045633" y="1523495"/>
                  <a:pt x="1055158" y="1540429"/>
                  <a:pt x="1085850" y="1589112"/>
                </a:cubicBezTo>
                <a:cubicBezTo>
                  <a:pt x="1116542" y="1637795"/>
                  <a:pt x="1151467" y="1731987"/>
                  <a:pt x="1187450" y="1747862"/>
                </a:cubicBezTo>
                <a:cubicBezTo>
                  <a:pt x="1213908" y="1746804"/>
                  <a:pt x="1281642" y="1699179"/>
                  <a:pt x="1301750" y="1684362"/>
                </a:cubicBezTo>
                <a:cubicBezTo>
                  <a:pt x="1348317" y="1640970"/>
                  <a:pt x="1445683" y="1536195"/>
                  <a:pt x="1479550" y="1500212"/>
                </a:cubicBezTo>
                <a:cubicBezTo>
                  <a:pt x="1522942" y="1449412"/>
                  <a:pt x="1536700" y="1427187"/>
                  <a:pt x="1562100" y="1379562"/>
                </a:cubicBezTo>
                <a:cubicBezTo>
                  <a:pt x="1587500" y="1331937"/>
                  <a:pt x="1615017" y="1268437"/>
                  <a:pt x="1631950" y="1214462"/>
                </a:cubicBezTo>
                <a:cubicBezTo>
                  <a:pt x="1648883" y="1160487"/>
                  <a:pt x="1659467" y="1110745"/>
                  <a:pt x="1663700" y="1055712"/>
                </a:cubicBezTo>
                <a:cubicBezTo>
                  <a:pt x="1664758" y="996445"/>
                  <a:pt x="1663700" y="930829"/>
                  <a:pt x="1638300" y="858862"/>
                </a:cubicBezTo>
                <a:cubicBezTo>
                  <a:pt x="1612900" y="786895"/>
                  <a:pt x="1595967" y="703287"/>
                  <a:pt x="1511300" y="623912"/>
                </a:cubicBezTo>
                <a:cubicBezTo>
                  <a:pt x="1426633" y="544537"/>
                  <a:pt x="1204383" y="431295"/>
                  <a:pt x="1130300" y="382612"/>
                </a:cubicBezTo>
                <a:cubicBezTo>
                  <a:pt x="1012164" y="311704"/>
                  <a:pt x="930539" y="262227"/>
                  <a:pt x="802481" y="198462"/>
                </a:cubicBezTo>
                <a:cubicBezTo>
                  <a:pt x="674423" y="134697"/>
                  <a:pt x="495699" y="-2093"/>
                  <a:pt x="361952" y="24"/>
                </a:cubicBezTo>
                <a:cubicBezTo>
                  <a:pt x="228205" y="2141"/>
                  <a:pt x="77887" y="166183"/>
                  <a:pt x="0" y="211162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247775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574D94CD-EB7D-D3AE-4AEB-320F73C81158}"/>
              </a:ext>
            </a:extLst>
          </p:cNvPr>
          <p:cNvSpPr txBox="1"/>
          <p:nvPr/>
        </p:nvSpPr>
        <p:spPr>
          <a:xfrm>
            <a:off x="2506134" y="3105834"/>
            <a:ext cx="596053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36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مقدمة عامة حول المشروع </a:t>
            </a:r>
            <a:endParaRPr lang="ar-IL" sz="36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" name="Google Shape;249;p29">
            <a:extLst>
              <a:ext uri="{FF2B5EF4-FFF2-40B4-BE49-F238E27FC236}">
                <a16:creationId xmlns:a16="http://schemas.microsoft.com/office/drawing/2014/main" id="{0D307D07-93F1-038C-0B29-5E2AFAB6F3DE}"/>
              </a:ext>
            </a:extLst>
          </p:cNvPr>
          <p:cNvSpPr/>
          <p:nvPr/>
        </p:nvSpPr>
        <p:spPr>
          <a:xfrm flipH="1">
            <a:off x="1743703" y="5384800"/>
            <a:ext cx="2634733" cy="544867"/>
          </a:xfrm>
          <a:prstGeom prst="chevron">
            <a:avLst>
              <a:gd name="adj" fmla="val 2548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kern="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مكونات المشروع </a:t>
            </a:r>
            <a:endParaRPr sz="2400" kern="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Google Shape;251;p29">
            <a:extLst>
              <a:ext uri="{FF2B5EF4-FFF2-40B4-BE49-F238E27FC236}">
                <a16:creationId xmlns:a16="http://schemas.microsoft.com/office/drawing/2014/main" id="{D59C1BCA-1D6B-5870-EA5D-CBA280C6ACD3}"/>
              </a:ext>
            </a:extLst>
          </p:cNvPr>
          <p:cNvSpPr/>
          <p:nvPr/>
        </p:nvSpPr>
        <p:spPr>
          <a:xfrm flipH="1">
            <a:off x="4778634" y="5384800"/>
            <a:ext cx="3034933" cy="544867"/>
          </a:xfrm>
          <a:prstGeom prst="chevron">
            <a:avLst>
              <a:gd name="adj" fmla="val 2548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kern="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الفئة المستهدفة </a:t>
            </a:r>
            <a:endParaRPr sz="2400" kern="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Google Shape;252;p29">
            <a:extLst>
              <a:ext uri="{FF2B5EF4-FFF2-40B4-BE49-F238E27FC236}">
                <a16:creationId xmlns:a16="http://schemas.microsoft.com/office/drawing/2014/main" id="{F177B629-6750-1C99-3704-8A30FAAE2B16}"/>
              </a:ext>
            </a:extLst>
          </p:cNvPr>
          <p:cNvSpPr/>
          <p:nvPr/>
        </p:nvSpPr>
        <p:spPr>
          <a:xfrm flipH="1">
            <a:off x="8213761" y="5384800"/>
            <a:ext cx="3097705" cy="544867"/>
          </a:xfrm>
          <a:prstGeom prst="chevron">
            <a:avLst>
              <a:gd name="adj" fmla="val 2548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kern="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مفهوم المدينة التكنولوجية </a:t>
            </a:r>
            <a:endParaRPr sz="2400" kern="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2040067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6C1F36BD-EFD5-0662-27BA-11D9E190539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ar-IL" smtClean="0"/>
              <a:t>50</a:t>
            </a:fld>
            <a:endParaRPr lang="ar-IL"/>
          </a:p>
        </p:txBody>
      </p:sp>
      <p:graphicFrame>
        <p:nvGraphicFramePr>
          <p:cNvPr id="3" name="جدول 3">
            <a:extLst>
              <a:ext uri="{FF2B5EF4-FFF2-40B4-BE49-F238E27FC236}">
                <a16:creationId xmlns:a16="http://schemas.microsoft.com/office/drawing/2014/main" id="{7FC5C928-6A89-157F-A3DC-965523E8DC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902892"/>
              </p:ext>
            </p:extLst>
          </p:nvPr>
        </p:nvGraphicFramePr>
        <p:xfrm>
          <a:off x="7671" y="0"/>
          <a:ext cx="6266694" cy="6858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65559">
                  <a:extLst>
                    <a:ext uri="{9D8B030D-6E8A-4147-A177-3AD203B41FA5}">
                      <a16:colId xmlns:a16="http://schemas.microsoft.com/office/drawing/2014/main" val="3209164158"/>
                    </a:ext>
                  </a:extLst>
                </a:gridCol>
                <a:gridCol w="4001135">
                  <a:extLst>
                    <a:ext uri="{9D8B030D-6E8A-4147-A177-3AD203B41FA5}">
                      <a16:colId xmlns:a16="http://schemas.microsoft.com/office/drawing/2014/main" val="206665284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مكونات المدينة 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محتويتها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557970"/>
                  </a:ext>
                </a:extLst>
              </a:tr>
              <a:tr h="381000">
                <a:tc rowSpan="3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منطقة العروض و الألعاب التقنية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ألعاب تفاعلية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2335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المحاكاة للواقع الافتراضي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67234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العروض التقنية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67667"/>
                  </a:ext>
                </a:extLst>
              </a:tr>
              <a:tr h="381000">
                <a:tc rowSpan="3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المنطقة المائية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مسابح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585656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مناطق ألعاب المائية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316541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المطاعم و </a:t>
                      </a:r>
                      <a:r>
                        <a:rPr lang="ar-SA" sz="1400" b="1" dirty="0" err="1"/>
                        <a:t>الكافيهات</a:t>
                      </a:r>
                      <a:r>
                        <a:rPr lang="ar-SA" sz="1400" b="1" dirty="0"/>
                        <a:t> المائية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3327272"/>
                  </a:ext>
                </a:extLst>
              </a:tr>
              <a:tr h="381000">
                <a:tc rowSpan="4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الخدمات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الخدمات اللوجستية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387139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المقاهي و المطاعم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09842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بنك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581371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مسجد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602614"/>
                  </a:ext>
                </a:extLst>
              </a:tr>
              <a:tr h="381000">
                <a:tc rowSpan="3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منطقة الاستجمام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المطاعم والمقاهي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362141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مناطق مظللة وكراسي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801106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مساحات خضراء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749200"/>
                  </a:ext>
                </a:extLst>
              </a:tr>
              <a:tr h="381000">
                <a:tc rowSpan="4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منطقة إدارية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مبنى بلدية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3164890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مبنى الحكم المحلي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75422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مباني الإدارية الرئيسية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362429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مباني الإدارات الحكومية الأخرى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835087"/>
                  </a:ext>
                </a:extLst>
              </a:tr>
            </a:tbl>
          </a:graphicData>
        </a:graphic>
      </p:graphicFrame>
      <p:pic>
        <p:nvPicPr>
          <p:cNvPr id="4" name="صورة 3">
            <a:extLst>
              <a:ext uri="{FF2B5EF4-FFF2-40B4-BE49-F238E27FC236}">
                <a16:creationId xmlns:a16="http://schemas.microsoft.com/office/drawing/2014/main" id="{A525BCFD-3D9C-CEE0-28F3-96FBD7354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" r="2847"/>
          <a:stretch/>
        </p:blipFill>
        <p:spPr>
          <a:xfrm>
            <a:off x="6422325" y="1904799"/>
            <a:ext cx="5777345" cy="4324138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DC05C677-6C6B-E797-BDEC-604A583B2F87}"/>
              </a:ext>
            </a:extLst>
          </p:cNvPr>
          <p:cNvSpPr/>
          <p:nvPr/>
        </p:nvSpPr>
        <p:spPr>
          <a:xfrm>
            <a:off x="6414655" y="1"/>
            <a:ext cx="5777345" cy="93660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E07D24A0-627D-1E7A-7C8E-E581C4C9A8BA}"/>
              </a:ext>
            </a:extLst>
          </p:cNvPr>
          <p:cNvSpPr/>
          <p:nvPr/>
        </p:nvSpPr>
        <p:spPr>
          <a:xfrm>
            <a:off x="6407496" y="1456971"/>
            <a:ext cx="5777344" cy="4145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مخطط تفصيلي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F92B4E0C-5927-9D77-987F-ECC8FDBEB341}"/>
              </a:ext>
            </a:extLst>
          </p:cNvPr>
          <p:cNvSpPr/>
          <p:nvPr/>
        </p:nvSpPr>
        <p:spPr>
          <a:xfrm>
            <a:off x="6416477" y="6466247"/>
            <a:ext cx="5783193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8776779E-53F2-1D3A-617B-B9725B92A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476" y="6532879"/>
            <a:ext cx="4751385" cy="215557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9874C8A7-8FDC-B93F-D224-74DB774E902B}"/>
              </a:ext>
            </a:extLst>
          </p:cNvPr>
          <p:cNvSpPr/>
          <p:nvPr/>
        </p:nvSpPr>
        <p:spPr>
          <a:xfrm>
            <a:off x="6399824" y="1018611"/>
            <a:ext cx="5785016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7B43872A-5140-8969-7729-7F3790FE75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909" y="55185"/>
            <a:ext cx="520845" cy="826240"/>
          </a:xfrm>
          <a:prstGeom prst="rect">
            <a:avLst/>
          </a:prstGeom>
        </p:spPr>
      </p:pic>
      <p:sp>
        <p:nvSpPr>
          <p:cNvPr id="11" name="شكل حر: شكل 10">
            <a:extLst>
              <a:ext uri="{FF2B5EF4-FFF2-40B4-BE49-F238E27FC236}">
                <a16:creationId xmlns:a16="http://schemas.microsoft.com/office/drawing/2014/main" id="{CBA1F88A-9B37-38EA-4DE9-FBB4688A0231}"/>
              </a:ext>
            </a:extLst>
          </p:cNvPr>
          <p:cNvSpPr/>
          <p:nvPr/>
        </p:nvSpPr>
        <p:spPr>
          <a:xfrm>
            <a:off x="9690760" y="3365497"/>
            <a:ext cx="907390" cy="838201"/>
          </a:xfrm>
          <a:custGeom>
            <a:avLst/>
            <a:gdLst>
              <a:gd name="connsiteX0" fmla="*/ 1727200 w 1727200"/>
              <a:gd name="connsiteY0" fmla="*/ 0 h 933450"/>
              <a:gd name="connsiteX1" fmla="*/ 1670050 w 1727200"/>
              <a:gd name="connsiteY1" fmla="*/ 50800 h 933450"/>
              <a:gd name="connsiteX2" fmla="*/ 1651000 w 1727200"/>
              <a:gd name="connsiteY2" fmla="*/ 69850 h 933450"/>
              <a:gd name="connsiteX3" fmla="*/ 1631950 w 1727200"/>
              <a:gd name="connsiteY3" fmla="*/ 82550 h 933450"/>
              <a:gd name="connsiteX4" fmla="*/ 1581150 w 1727200"/>
              <a:gd name="connsiteY4" fmla="*/ 95250 h 933450"/>
              <a:gd name="connsiteX5" fmla="*/ 1562100 w 1727200"/>
              <a:gd name="connsiteY5" fmla="*/ 107950 h 933450"/>
              <a:gd name="connsiteX6" fmla="*/ 1543050 w 1727200"/>
              <a:gd name="connsiteY6" fmla="*/ 114300 h 933450"/>
              <a:gd name="connsiteX7" fmla="*/ 1530350 w 1727200"/>
              <a:gd name="connsiteY7" fmla="*/ 133350 h 933450"/>
              <a:gd name="connsiteX8" fmla="*/ 1511300 w 1727200"/>
              <a:gd name="connsiteY8" fmla="*/ 152400 h 933450"/>
              <a:gd name="connsiteX9" fmla="*/ 1460500 w 1727200"/>
              <a:gd name="connsiteY9" fmla="*/ 215900 h 933450"/>
              <a:gd name="connsiteX10" fmla="*/ 1435100 w 1727200"/>
              <a:gd name="connsiteY10" fmla="*/ 254000 h 933450"/>
              <a:gd name="connsiteX11" fmla="*/ 1409700 w 1727200"/>
              <a:gd name="connsiteY11" fmla="*/ 279400 h 933450"/>
              <a:gd name="connsiteX12" fmla="*/ 1390650 w 1727200"/>
              <a:gd name="connsiteY12" fmla="*/ 298450 h 933450"/>
              <a:gd name="connsiteX13" fmla="*/ 1384300 w 1727200"/>
              <a:gd name="connsiteY13" fmla="*/ 317500 h 933450"/>
              <a:gd name="connsiteX14" fmla="*/ 1365250 w 1727200"/>
              <a:gd name="connsiteY14" fmla="*/ 330200 h 933450"/>
              <a:gd name="connsiteX15" fmla="*/ 1320800 w 1727200"/>
              <a:gd name="connsiteY15" fmla="*/ 374650 h 933450"/>
              <a:gd name="connsiteX16" fmla="*/ 1276350 w 1727200"/>
              <a:gd name="connsiteY16" fmla="*/ 425450 h 933450"/>
              <a:gd name="connsiteX17" fmla="*/ 1238250 w 1727200"/>
              <a:gd name="connsiteY17" fmla="*/ 476250 h 933450"/>
              <a:gd name="connsiteX18" fmla="*/ 1200150 w 1727200"/>
              <a:gd name="connsiteY18" fmla="*/ 514350 h 933450"/>
              <a:gd name="connsiteX19" fmla="*/ 1187450 w 1727200"/>
              <a:gd name="connsiteY19" fmla="*/ 533400 h 933450"/>
              <a:gd name="connsiteX20" fmla="*/ 1149350 w 1727200"/>
              <a:gd name="connsiteY20" fmla="*/ 558800 h 933450"/>
              <a:gd name="connsiteX21" fmla="*/ 1130300 w 1727200"/>
              <a:gd name="connsiteY21" fmla="*/ 577850 h 933450"/>
              <a:gd name="connsiteX22" fmla="*/ 1123950 w 1727200"/>
              <a:gd name="connsiteY22" fmla="*/ 603250 h 933450"/>
              <a:gd name="connsiteX23" fmla="*/ 1054100 w 1727200"/>
              <a:gd name="connsiteY23" fmla="*/ 685800 h 933450"/>
              <a:gd name="connsiteX24" fmla="*/ 1028700 w 1727200"/>
              <a:gd name="connsiteY24" fmla="*/ 711200 h 933450"/>
              <a:gd name="connsiteX25" fmla="*/ 1009650 w 1727200"/>
              <a:gd name="connsiteY25" fmla="*/ 730250 h 933450"/>
              <a:gd name="connsiteX26" fmla="*/ 984250 w 1727200"/>
              <a:gd name="connsiteY26" fmla="*/ 749300 h 933450"/>
              <a:gd name="connsiteX27" fmla="*/ 965200 w 1727200"/>
              <a:gd name="connsiteY27" fmla="*/ 762000 h 933450"/>
              <a:gd name="connsiteX28" fmla="*/ 920750 w 1727200"/>
              <a:gd name="connsiteY28" fmla="*/ 787400 h 933450"/>
              <a:gd name="connsiteX29" fmla="*/ 901700 w 1727200"/>
              <a:gd name="connsiteY29" fmla="*/ 806450 h 933450"/>
              <a:gd name="connsiteX30" fmla="*/ 882650 w 1727200"/>
              <a:gd name="connsiteY30" fmla="*/ 819150 h 933450"/>
              <a:gd name="connsiteX31" fmla="*/ 838200 w 1727200"/>
              <a:gd name="connsiteY31" fmla="*/ 857250 h 933450"/>
              <a:gd name="connsiteX32" fmla="*/ 812800 w 1727200"/>
              <a:gd name="connsiteY32" fmla="*/ 863600 h 933450"/>
              <a:gd name="connsiteX33" fmla="*/ 787400 w 1727200"/>
              <a:gd name="connsiteY33" fmla="*/ 876300 h 933450"/>
              <a:gd name="connsiteX34" fmla="*/ 749300 w 1727200"/>
              <a:gd name="connsiteY34" fmla="*/ 882650 h 933450"/>
              <a:gd name="connsiteX35" fmla="*/ 717550 w 1727200"/>
              <a:gd name="connsiteY35" fmla="*/ 889000 h 933450"/>
              <a:gd name="connsiteX36" fmla="*/ 609600 w 1727200"/>
              <a:gd name="connsiteY36" fmla="*/ 882650 h 933450"/>
              <a:gd name="connsiteX37" fmla="*/ 590550 w 1727200"/>
              <a:gd name="connsiteY37" fmla="*/ 876300 h 933450"/>
              <a:gd name="connsiteX38" fmla="*/ 552450 w 1727200"/>
              <a:gd name="connsiteY38" fmla="*/ 889000 h 933450"/>
              <a:gd name="connsiteX39" fmla="*/ 457200 w 1727200"/>
              <a:gd name="connsiteY39" fmla="*/ 901700 h 933450"/>
              <a:gd name="connsiteX40" fmla="*/ 368300 w 1727200"/>
              <a:gd name="connsiteY40" fmla="*/ 914400 h 933450"/>
              <a:gd name="connsiteX41" fmla="*/ 323850 w 1727200"/>
              <a:gd name="connsiteY41" fmla="*/ 927100 h 933450"/>
              <a:gd name="connsiteX42" fmla="*/ 285750 w 1727200"/>
              <a:gd name="connsiteY42" fmla="*/ 933450 h 933450"/>
              <a:gd name="connsiteX43" fmla="*/ 57150 w 1727200"/>
              <a:gd name="connsiteY43" fmla="*/ 927100 h 933450"/>
              <a:gd name="connsiteX44" fmla="*/ 31750 w 1727200"/>
              <a:gd name="connsiteY44" fmla="*/ 914400 h 933450"/>
              <a:gd name="connsiteX45" fmla="*/ 0 w 1727200"/>
              <a:gd name="connsiteY45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631950 w 1727200"/>
              <a:gd name="connsiteY2" fmla="*/ 82550 h 933450"/>
              <a:gd name="connsiteX3" fmla="*/ 1581150 w 1727200"/>
              <a:gd name="connsiteY3" fmla="*/ 95250 h 933450"/>
              <a:gd name="connsiteX4" fmla="*/ 1562100 w 1727200"/>
              <a:gd name="connsiteY4" fmla="*/ 107950 h 933450"/>
              <a:gd name="connsiteX5" fmla="*/ 1543050 w 1727200"/>
              <a:gd name="connsiteY5" fmla="*/ 114300 h 933450"/>
              <a:gd name="connsiteX6" fmla="*/ 1530350 w 1727200"/>
              <a:gd name="connsiteY6" fmla="*/ 133350 h 933450"/>
              <a:gd name="connsiteX7" fmla="*/ 1511300 w 1727200"/>
              <a:gd name="connsiteY7" fmla="*/ 152400 h 933450"/>
              <a:gd name="connsiteX8" fmla="*/ 1460500 w 1727200"/>
              <a:gd name="connsiteY8" fmla="*/ 215900 h 933450"/>
              <a:gd name="connsiteX9" fmla="*/ 1435100 w 1727200"/>
              <a:gd name="connsiteY9" fmla="*/ 254000 h 933450"/>
              <a:gd name="connsiteX10" fmla="*/ 1409700 w 1727200"/>
              <a:gd name="connsiteY10" fmla="*/ 279400 h 933450"/>
              <a:gd name="connsiteX11" fmla="*/ 1390650 w 1727200"/>
              <a:gd name="connsiteY11" fmla="*/ 298450 h 933450"/>
              <a:gd name="connsiteX12" fmla="*/ 1384300 w 1727200"/>
              <a:gd name="connsiteY12" fmla="*/ 317500 h 933450"/>
              <a:gd name="connsiteX13" fmla="*/ 1365250 w 1727200"/>
              <a:gd name="connsiteY13" fmla="*/ 330200 h 933450"/>
              <a:gd name="connsiteX14" fmla="*/ 1320800 w 1727200"/>
              <a:gd name="connsiteY14" fmla="*/ 374650 h 933450"/>
              <a:gd name="connsiteX15" fmla="*/ 1276350 w 1727200"/>
              <a:gd name="connsiteY15" fmla="*/ 425450 h 933450"/>
              <a:gd name="connsiteX16" fmla="*/ 1238250 w 1727200"/>
              <a:gd name="connsiteY16" fmla="*/ 476250 h 933450"/>
              <a:gd name="connsiteX17" fmla="*/ 1200150 w 1727200"/>
              <a:gd name="connsiteY17" fmla="*/ 514350 h 933450"/>
              <a:gd name="connsiteX18" fmla="*/ 1187450 w 1727200"/>
              <a:gd name="connsiteY18" fmla="*/ 533400 h 933450"/>
              <a:gd name="connsiteX19" fmla="*/ 1149350 w 1727200"/>
              <a:gd name="connsiteY19" fmla="*/ 558800 h 933450"/>
              <a:gd name="connsiteX20" fmla="*/ 1130300 w 1727200"/>
              <a:gd name="connsiteY20" fmla="*/ 577850 h 933450"/>
              <a:gd name="connsiteX21" fmla="*/ 1123950 w 1727200"/>
              <a:gd name="connsiteY21" fmla="*/ 603250 h 933450"/>
              <a:gd name="connsiteX22" fmla="*/ 1054100 w 1727200"/>
              <a:gd name="connsiteY22" fmla="*/ 685800 h 933450"/>
              <a:gd name="connsiteX23" fmla="*/ 1028700 w 1727200"/>
              <a:gd name="connsiteY23" fmla="*/ 711200 h 933450"/>
              <a:gd name="connsiteX24" fmla="*/ 1009650 w 1727200"/>
              <a:gd name="connsiteY24" fmla="*/ 730250 h 933450"/>
              <a:gd name="connsiteX25" fmla="*/ 984250 w 1727200"/>
              <a:gd name="connsiteY25" fmla="*/ 749300 h 933450"/>
              <a:gd name="connsiteX26" fmla="*/ 965200 w 1727200"/>
              <a:gd name="connsiteY26" fmla="*/ 762000 h 933450"/>
              <a:gd name="connsiteX27" fmla="*/ 920750 w 1727200"/>
              <a:gd name="connsiteY27" fmla="*/ 787400 h 933450"/>
              <a:gd name="connsiteX28" fmla="*/ 901700 w 1727200"/>
              <a:gd name="connsiteY28" fmla="*/ 806450 h 933450"/>
              <a:gd name="connsiteX29" fmla="*/ 882650 w 1727200"/>
              <a:gd name="connsiteY29" fmla="*/ 819150 h 933450"/>
              <a:gd name="connsiteX30" fmla="*/ 838200 w 1727200"/>
              <a:gd name="connsiteY30" fmla="*/ 857250 h 933450"/>
              <a:gd name="connsiteX31" fmla="*/ 812800 w 1727200"/>
              <a:gd name="connsiteY31" fmla="*/ 863600 h 933450"/>
              <a:gd name="connsiteX32" fmla="*/ 787400 w 1727200"/>
              <a:gd name="connsiteY32" fmla="*/ 876300 h 933450"/>
              <a:gd name="connsiteX33" fmla="*/ 749300 w 1727200"/>
              <a:gd name="connsiteY33" fmla="*/ 882650 h 933450"/>
              <a:gd name="connsiteX34" fmla="*/ 717550 w 1727200"/>
              <a:gd name="connsiteY34" fmla="*/ 889000 h 933450"/>
              <a:gd name="connsiteX35" fmla="*/ 609600 w 1727200"/>
              <a:gd name="connsiteY35" fmla="*/ 882650 h 933450"/>
              <a:gd name="connsiteX36" fmla="*/ 590550 w 1727200"/>
              <a:gd name="connsiteY36" fmla="*/ 876300 h 933450"/>
              <a:gd name="connsiteX37" fmla="*/ 552450 w 1727200"/>
              <a:gd name="connsiteY37" fmla="*/ 889000 h 933450"/>
              <a:gd name="connsiteX38" fmla="*/ 457200 w 1727200"/>
              <a:gd name="connsiteY38" fmla="*/ 901700 h 933450"/>
              <a:gd name="connsiteX39" fmla="*/ 368300 w 1727200"/>
              <a:gd name="connsiteY39" fmla="*/ 914400 h 933450"/>
              <a:gd name="connsiteX40" fmla="*/ 323850 w 1727200"/>
              <a:gd name="connsiteY40" fmla="*/ 927100 h 933450"/>
              <a:gd name="connsiteX41" fmla="*/ 285750 w 1727200"/>
              <a:gd name="connsiteY41" fmla="*/ 933450 h 933450"/>
              <a:gd name="connsiteX42" fmla="*/ 57150 w 1727200"/>
              <a:gd name="connsiteY42" fmla="*/ 927100 h 933450"/>
              <a:gd name="connsiteX43" fmla="*/ 31750 w 1727200"/>
              <a:gd name="connsiteY43" fmla="*/ 914400 h 933450"/>
              <a:gd name="connsiteX44" fmla="*/ 0 w 1727200"/>
              <a:gd name="connsiteY4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81150 w 1727200"/>
              <a:gd name="connsiteY2" fmla="*/ 95250 h 933450"/>
              <a:gd name="connsiteX3" fmla="*/ 1562100 w 1727200"/>
              <a:gd name="connsiteY3" fmla="*/ 107950 h 933450"/>
              <a:gd name="connsiteX4" fmla="*/ 1543050 w 1727200"/>
              <a:gd name="connsiteY4" fmla="*/ 114300 h 933450"/>
              <a:gd name="connsiteX5" fmla="*/ 1530350 w 1727200"/>
              <a:gd name="connsiteY5" fmla="*/ 133350 h 933450"/>
              <a:gd name="connsiteX6" fmla="*/ 1511300 w 1727200"/>
              <a:gd name="connsiteY6" fmla="*/ 152400 h 933450"/>
              <a:gd name="connsiteX7" fmla="*/ 1460500 w 1727200"/>
              <a:gd name="connsiteY7" fmla="*/ 215900 h 933450"/>
              <a:gd name="connsiteX8" fmla="*/ 1435100 w 1727200"/>
              <a:gd name="connsiteY8" fmla="*/ 254000 h 933450"/>
              <a:gd name="connsiteX9" fmla="*/ 1409700 w 1727200"/>
              <a:gd name="connsiteY9" fmla="*/ 279400 h 933450"/>
              <a:gd name="connsiteX10" fmla="*/ 1390650 w 1727200"/>
              <a:gd name="connsiteY10" fmla="*/ 298450 h 933450"/>
              <a:gd name="connsiteX11" fmla="*/ 1384300 w 1727200"/>
              <a:gd name="connsiteY11" fmla="*/ 317500 h 933450"/>
              <a:gd name="connsiteX12" fmla="*/ 1365250 w 1727200"/>
              <a:gd name="connsiteY12" fmla="*/ 330200 h 933450"/>
              <a:gd name="connsiteX13" fmla="*/ 1320800 w 1727200"/>
              <a:gd name="connsiteY13" fmla="*/ 374650 h 933450"/>
              <a:gd name="connsiteX14" fmla="*/ 1276350 w 1727200"/>
              <a:gd name="connsiteY14" fmla="*/ 425450 h 933450"/>
              <a:gd name="connsiteX15" fmla="*/ 1238250 w 1727200"/>
              <a:gd name="connsiteY15" fmla="*/ 476250 h 933450"/>
              <a:gd name="connsiteX16" fmla="*/ 1200150 w 1727200"/>
              <a:gd name="connsiteY16" fmla="*/ 514350 h 933450"/>
              <a:gd name="connsiteX17" fmla="*/ 1187450 w 1727200"/>
              <a:gd name="connsiteY17" fmla="*/ 533400 h 933450"/>
              <a:gd name="connsiteX18" fmla="*/ 1149350 w 1727200"/>
              <a:gd name="connsiteY18" fmla="*/ 558800 h 933450"/>
              <a:gd name="connsiteX19" fmla="*/ 1130300 w 1727200"/>
              <a:gd name="connsiteY19" fmla="*/ 577850 h 933450"/>
              <a:gd name="connsiteX20" fmla="*/ 1123950 w 1727200"/>
              <a:gd name="connsiteY20" fmla="*/ 603250 h 933450"/>
              <a:gd name="connsiteX21" fmla="*/ 1054100 w 1727200"/>
              <a:gd name="connsiteY21" fmla="*/ 685800 h 933450"/>
              <a:gd name="connsiteX22" fmla="*/ 1028700 w 1727200"/>
              <a:gd name="connsiteY22" fmla="*/ 711200 h 933450"/>
              <a:gd name="connsiteX23" fmla="*/ 1009650 w 1727200"/>
              <a:gd name="connsiteY23" fmla="*/ 730250 h 933450"/>
              <a:gd name="connsiteX24" fmla="*/ 984250 w 1727200"/>
              <a:gd name="connsiteY24" fmla="*/ 749300 h 933450"/>
              <a:gd name="connsiteX25" fmla="*/ 965200 w 1727200"/>
              <a:gd name="connsiteY25" fmla="*/ 762000 h 933450"/>
              <a:gd name="connsiteX26" fmla="*/ 920750 w 1727200"/>
              <a:gd name="connsiteY26" fmla="*/ 787400 h 933450"/>
              <a:gd name="connsiteX27" fmla="*/ 901700 w 1727200"/>
              <a:gd name="connsiteY27" fmla="*/ 806450 h 933450"/>
              <a:gd name="connsiteX28" fmla="*/ 882650 w 1727200"/>
              <a:gd name="connsiteY28" fmla="*/ 819150 h 933450"/>
              <a:gd name="connsiteX29" fmla="*/ 838200 w 1727200"/>
              <a:gd name="connsiteY29" fmla="*/ 857250 h 933450"/>
              <a:gd name="connsiteX30" fmla="*/ 812800 w 1727200"/>
              <a:gd name="connsiteY30" fmla="*/ 863600 h 933450"/>
              <a:gd name="connsiteX31" fmla="*/ 787400 w 1727200"/>
              <a:gd name="connsiteY31" fmla="*/ 876300 h 933450"/>
              <a:gd name="connsiteX32" fmla="*/ 749300 w 1727200"/>
              <a:gd name="connsiteY32" fmla="*/ 882650 h 933450"/>
              <a:gd name="connsiteX33" fmla="*/ 717550 w 1727200"/>
              <a:gd name="connsiteY33" fmla="*/ 889000 h 933450"/>
              <a:gd name="connsiteX34" fmla="*/ 609600 w 1727200"/>
              <a:gd name="connsiteY34" fmla="*/ 882650 h 933450"/>
              <a:gd name="connsiteX35" fmla="*/ 590550 w 1727200"/>
              <a:gd name="connsiteY35" fmla="*/ 876300 h 933450"/>
              <a:gd name="connsiteX36" fmla="*/ 552450 w 1727200"/>
              <a:gd name="connsiteY36" fmla="*/ 889000 h 933450"/>
              <a:gd name="connsiteX37" fmla="*/ 457200 w 1727200"/>
              <a:gd name="connsiteY37" fmla="*/ 901700 h 933450"/>
              <a:gd name="connsiteX38" fmla="*/ 368300 w 1727200"/>
              <a:gd name="connsiteY38" fmla="*/ 914400 h 933450"/>
              <a:gd name="connsiteX39" fmla="*/ 323850 w 1727200"/>
              <a:gd name="connsiteY39" fmla="*/ 927100 h 933450"/>
              <a:gd name="connsiteX40" fmla="*/ 285750 w 1727200"/>
              <a:gd name="connsiteY40" fmla="*/ 933450 h 933450"/>
              <a:gd name="connsiteX41" fmla="*/ 57150 w 1727200"/>
              <a:gd name="connsiteY41" fmla="*/ 927100 h 933450"/>
              <a:gd name="connsiteX42" fmla="*/ 31750 w 1727200"/>
              <a:gd name="connsiteY42" fmla="*/ 914400 h 933450"/>
              <a:gd name="connsiteX43" fmla="*/ 0 w 1727200"/>
              <a:gd name="connsiteY43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81150 w 1727200"/>
              <a:gd name="connsiteY2" fmla="*/ 95250 h 933450"/>
              <a:gd name="connsiteX3" fmla="*/ 1543050 w 1727200"/>
              <a:gd name="connsiteY3" fmla="*/ 114300 h 933450"/>
              <a:gd name="connsiteX4" fmla="*/ 1530350 w 1727200"/>
              <a:gd name="connsiteY4" fmla="*/ 133350 h 933450"/>
              <a:gd name="connsiteX5" fmla="*/ 1511300 w 1727200"/>
              <a:gd name="connsiteY5" fmla="*/ 152400 h 933450"/>
              <a:gd name="connsiteX6" fmla="*/ 1460500 w 1727200"/>
              <a:gd name="connsiteY6" fmla="*/ 215900 h 933450"/>
              <a:gd name="connsiteX7" fmla="*/ 1435100 w 1727200"/>
              <a:gd name="connsiteY7" fmla="*/ 254000 h 933450"/>
              <a:gd name="connsiteX8" fmla="*/ 1409700 w 1727200"/>
              <a:gd name="connsiteY8" fmla="*/ 279400 h 933450"/>
              <a:gd name="connsiteX9" fmla="*/ 1390650 w 1727200"/>
              <a:gd name="connsiteY9" fmla="*/ 298450 h 933450"/>
              <a:gd name="connsiteX10" fmla="*/ 1384300 w 1727200"/>
              <a:gd name="connsiteY10" fmla="*/ 317500 h 933450"/>
              <a:gd name="connsiteX11" fmla="*/ 1365250 w 1727200"/>
              <a:gd name="connsiteY11" fmla="*/ 330200 h 933450"/>
              <a:gd name="connsiteX12" fmla="*/ 1320800 w 1727200"/>
              <a:gd name="connsiteY12" fmla="*/ 374650 h 933450"/>
              <a:gd name="connsiteX13" fmla="*/ 1276350 w 1727200"/>
              <a:gd name="connsiteY13" fmla="*/ 425450 h 933450"/>
              <a:gd name="connsiteX14" fmla="*/ 1238250 w 1727200"/>
              <a:gd name="connsiteY14" fmla="*/ 476250 h 933450"/>
              <a:gd name="connsiteX15" fmla="*/ 1200150 w 1727200"/>
              <a:gd name="connsiteY15" fmla="*/ 514350 h 933450"/>
              <a:gd name="connsiteX16" fmla="*/ 1187450 w 1727200"/>
              <a:gd name="connsiteY16" fmla="*/ 533400 h 933450"/>
              <a:gd name="connsiteX17" fmla="*/ 1149350 w 1727200"/>
              <a:gd name="connsiteY17" fmla="*/ 558800 h 933450"/>
              <a:gd name="connsiteX18" fmla="*/ 1130300 w 1727200"/>
              <a:gd name="connsiteY18" fmla="*/ 577850 h 933450"/>
              <a:gd name="connsiteX19" fmla="*/ 1123950 w 1727200"/>
              <a:gd name="connsiteY19" fmla="*/ 603250 h 933450"/>
              <a:gd name="connsiteX20" fmla="*/ 1054100 w 1727200"/>
              <a:gd name="connsiteY20" fmla="*/ 685800 h 933450"/>
              <a:gd name="connsiteX21" fmla="*/ 1028700 w 1727200"/>
              <a:gd name="connsiteY21" fmla="*/ 711200 h 933450"/>
              <a:gd name="connsiteX22" fmla="*/ 1009650 w 1727200"/>
              <a:gd name="connsiteY22" fmla="*/ 730250 h 933450"/>
              <a:gd name="connsiteX23" fmla="*/ 984250 w 1727200"/>
              <a:gd name="connsiteY23" fmla="*/ 749300 h 933450"/>
              <a:gd name="connsiteX24" fmla="*/ 965200 w 1727200"/>
              <a:gd name="connsiteY24" fmla="*/ 762000 h 933450"/>
              <a:gd name="connsiteX25" fmla="*/ 920750 w 1727200"/>
              <a:gd name="connsiteY25" fmla="*/ 787400 h 933450"/>
              <a:gd name="connsiteX26" fmla="*/ 901700 w 1727200"/>
              <a:gd name="connsiteY26" fmla="*/ 806450 h 933450"/>
              <a:gd name="connsiteX27" fmla="*/ 882650 w 1727200"/>
              <a:gd name="connsiteY27" fmla="*/ 819150 h 933450"/>
              <a:gd name="connsiteX28" fmla="*/ 838200 w 1727200"/>
              <a:gd name="connsiteY28" fmla="*/ 857250 h 933450"/>
              <a:gd name="connsiteX29" fmla="*/ 812800 w 1727200"/>
              <a:gd name="connsiteY29" fmla="*/ 863600 h 933450"/>
              <a:gd name="connsiteX30" fmla="*/ 787400 w 1727200"/>
              <a:gd name="connsiteY30" fmla="*/ 876300 h 933450"/>
              <a:gd name="connsiteX31" fmla="*/ 749300 w 1727200"/>
              <a:gd name="connsiteY31" fmla="*/ 882650 h 933450"/>
              <a:gd name="connsiteX32" fmla="*/ 717550 w 1727200"/>
              <a:gd name="connsiteY32" fmla="*/ 889000 h 933450"/>
              <a:gd name="connsiteX33" fmla="*/ 609600 w 1727200"/>
              <a:gd name="connsiteY33" fmla="*/ 882650 h 933450"/>
              <a:gd name="connsiteX34" fmla="*/ 590550 w 1727200"/>
              <a:gd name="connsiteY34" fmla="*/ 876300 h 933450"/>
              <a:gd name="connsiteX35" fmla="*/ 552450 w 1727200"/>
              <a:gd name="connsiteY35" fmla="*/ 889000 h 933450"/>
              <a:gd name="connsiteX36" fmla="*/ 457200 w 1727200"/>
              <a:gd name="connsiteY36" fmla="*/ 901700 h 933450"/>
              <a:gd name="connsiteX37" fmla="*/ 368300 w 1727200"/>
              <a:gd name="connsiteY37" fmla="*/ 914400 h 933450"/>
              <a:gd name="connsiteX38" fmla="*/ 323850 w 1727200"/>
              <a:gd name="connsiteY38" fmla="*/ 927100 h 933450"/>
              <a:gd name="connsiteX39" fmla="*/ 285750 w 1727200"/>
              <a:gd name="connsiteY39" fmla="*/ 933450 h 933450"/>
              <a:gd name="connsiteX40" fmla="*/ 57150 w 1727200"/>
              <a:gd name="connsiteY40" fmla="*/ 927100 h 933450"/>
              <a:gd name="connsiteX41" fmla="*/ 31750 w 1727200"/>
              <a:gd name="connsiteY41" fmla="*/ 914400 h 933450"/>
              <a:gd name="connsiteX42" fmla="*/ 0 w 1727200"/>
              <a:gd name="connsiteY4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43050 w 1727200"/>
              <a:gd name="connsiteY2" fmla="*/ 114300 h 933450"/>
              <a:gd name="connsiteX3" fmla="*/ 1530350 w 1727200"/>
              <a:gd name="connsiteY3" fmla="*/ 133350 h 933450"/>
              <a:gd name="connsiteX4" fmla="*/ 1511300 w 1727200"/>
              <a:gd name="connsiteY4" fmla="*/ 152400 h 933450"/>
              <a:gd name="connsiteX5" fmla="*/ 1460500 w 1727200"/>
              <a:gd name="connsiteY5" fmla="*/ 215900 h 933450"/>
              <a:gd name="connsiteX6" fmla="*/ 1435100 w 1727200"/>
              <a:gd name="connsiteY6" fmla="*/ 254000 h 933450"/>
              <a:gd name="connsiteX7" fmla="*/ 1409700 w 1727200"/>
              <a:gd name="connsiteY7" fmla="*/ 279400 h 933450"/>
              <a:gd name="connsiteX8" fmla="*/ 1390650 w 1727200"/>
              <a:gd name="connsiteY8" fmla="*/ 298450 h 933450"/>
              <a:gd name="connsiteX9" fmla="*/ 1384300 w 1727200"/>
              <a:gd name="connsiteY9" fmla="*/ 317500 h 933450"/>
              <a:gd name="connsiteX10" fmla="*/ 1365250 w 1727200"/>
              <a:gd name="connsiteY10" fmla="*/ 330200 h 933450"/>
              <a:gd name="connsiteX11" fmla="*/ 1320800 w 1727200"/>
              <a:gd name="connsiteY11" fmla="*/ 374650 h 933450"/>
              <a:gd name="connsiteX12" fmla="*/ 1276350 w 1727200"/>
              <a:gd name="connsiteY12" fmla="*/ 425450 h 933450"/>
              <a:gd name="connsiteX13" fmla="*/ 1238250 w 1727200"/>
              <a:gd name="connsiteY13" fmla="*/ 476250 h 933450"/>
              <a:gd name="connsiteX14" fmla="*/ 1200150 w 1727200"/>
              <a:gd name="connsiteY14" fmla="*/ 514350 h 933450"/>
              <a:gd name="connsiteX15" fmla="*/ 1187450 w 1727200"/>
              <a:gd name="connsiteY15" fmla="*/ 533400 h 933450"/>
              <a:gd name="connsiteX16" fmla="*/ 1149350 w 1727200"/>
              <a:gd name="connsiteY16" fmla="*/ 558800 h 933450"/>
              <a:gd name="connsiteX17" fmla="*/ 1130300 w 1727200"/>
              <a:gd name="connsiteY17" fmla="*/ 577850 h 933450"/>
              <a:gd name="connsiteX18" fmla="*/ 1123950 w 1727200"/>
              <a:gd name="connsiteY18" fmla="*/ 603250 h 933450"/>
              <a:gd name="connsiteX19" fmla="*/ 1054100 w 1727200"/>
              <a:gd name="connsiteY19" fmla="*/ 685800 h 933450"/>
              <a:gd name="connsiteX20" fmla="*/ 1028700 w 1727200"/>
              <a:gd name="connsiteY20" fmla="*/ 711200 h 933450"/>
              <a:gd name="connsiteX21" fmla="*/ 1009650 w 1727200"/>
              <a:gd name="connsiteY21" fmla="*/ 730250 h 933450"/>
              <a:gd name="connsiteX22" fmla="*/ 984250 w 1727200"/>
              <a:gd name="connsiteY22" fmla="*/ 749300 h 933450"/>
              <a:gd name="connsiteX23" fmla="*/ 965200 w 1727200"/>
              <a:gd name="connsiteY23" fmla="*/ 762000 h 933450"/>
              <a:gd name="connsiteX24" fmla="*/ 920750 w 1727200"/>
              <a:gd name="connsiteY24" fmla="*/ 787400 h 933450"/>
              <a:gd name="connsiteX25" fmla="*/ 901700 w 1727200"/>
              <a:gd name="connsiteY25" fmla="*/ 806450 h 933450"/>
              <a:gd name="connsiteX26" fmla="*/ 882650 w 1727200"/>
              <a:gd name="connsiteY26" fmla="*/ 819150 h 933450"/>
              <a:gd name="connsiteX27" fmla="*/ 838200 w 1727200"/>
              <a:gd name="connsiteY27" fmla="*/ 857250 h 933450"/>
              <a:gd name="connsiteX28" fmla="*/ 812800 w 1727200"/>
              <a:gd name="connsiteY28" fmla="*/ 863600 h 933450"/>
              <a:gd name="connsiteX29" fmla="*/ 787400 w 1727200"/>
              <a:gd name="connsiteY29" fmla="*/ 876300 h 933450"/>
              <a:gd name="connsiteX30" fmla="*/ 749300 w 1727200"/>
              <a:gd name="connsiteY30" fmla="*/ 882650 h 933450"/>
              <a:gd name="connsiteX31" fmla="*/ 717550 w 1727200"/>
              <a:gd name="connsiteY31" fmla="*/ 889000 h 933450"/>
              <a:gd name="connsiteX32" fmla="*/ 609600 w 1727200"/>
              <a:gd name="connsiteY32" fmla="*/ 882650 h 933450"/>
              <a:gd name="connsiteX33" fmla="*/ 590550 w 1727200"/>
              <a:gd name="connsiteY33" fmla="*/ 876300 h 933450"/>
              <a:gd name="connsiteX34" fmla="*/ 552450 w 1727200"/>
              <a:gd name="connsiteY34" fmla="*/ 889000 h 933450"/>
              <a:gd name="connsiteX35" fmla="*/ 457200 w 1727200"/>
              <a:gd name="connsiteY35" fmla="*/ 901700 h 933450"/>
              <a:gd name="connsiteX36" fmla="*/ 368300 w 1727200"/>
              <a:gd name="connsiteY36" fmla="*/ 914400 h 933450"/>
              <a:gd name="connsiteX37" fmla="*/ 323850 w 1727200"/>
              <a:gd name="connsiteY37" fmla="*/ 927100 h 933450"/>
              <a:gd name="connsiteX38" fmla="*/ 285750 w 1727200"/>
              <a:gd name="connsiteY38" fmla="*/ 933450 h 933450"/>
              <a:gd name="connsiteX39" fmla="*/ 57150 w 1727200"/>
              <a:gd name="connsiteY39" fmla="*/ 927100 h 933450"/>
              <a:gd name="connsiteX40" fmla="*/ 31750 w 1727200"/>
              <a:gd name="connsiteY40" fmla="*/ 914400 h 933450"/>
              <a:gd name="connsiteX41" fmla="*/ 0 w 1727200"/>
              <a:gd name="connsiteY4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30350 w 1727200"/>
              <a:gd name="connsiteY2" fmla="*/ 133350 h 933450"/>
              <a:gd name="connsiteX3" fmla="*/ 1511300 w 1727200"/>
              <a:gd name="connsiteY3" fmla="*/ 152400 h 933450"/>
              <a:gd name="connsiteX4" fmla="*/ 1460500 w 1727200"/>
              <a:gd name="connsiteY4" fmla="*/ 215900 h 933450"/>
              <a:gd name="connsiteX5" fmla="*/ 1435100 w 1727200"/>
              <a:gd name="connsiteY5" fmla="*/ 254000 h 933450"/>
              <a:gd name="connsiteX6" fmla="*/ 1409700 w 1727200"/>
              <a:gd name="connsiteY6" fmla="*/ 279400 h 933450"/>
              <a:gd name="connsiteX7" fmla="*/ 1390650 w 1727200"/>
              <a:gd name="connsiteY7" fmla="*/ 298450 h 933450"/>
              <a:gd name="connsiteX8" fmla="*/ 1384300 w 1727200"/>
              <a:gd name="connsiteY8" fmla="*/ 317500 h 933450"/>
              <a:gd name="connsiteX9" fmla="*/ 1365250 w 1727200"/>
              <a:gd name="connsiteY9" fmla="*/ 330200 h 933450"/>
              <a:gd name="connsiteX10" fmla="*/ 1320800 w 1727200"/>
              <a:gd name="connsiteY10" fmla="*/ 374650 h 933450"/>
              <a:gd name="connsiteX11" fmla="*/ 1276350 w 1727200"/>
              <a:gd name="connsiteY11" fmla="*/ 425450 h 933450"/>
              <a:gd name="connsiteX12" fmla="*/ 1238250 w 1727200"/>
              <a:gd name="connsiteY12" fmla="*/ 476250 h 933450"/>
              <a:gd name="connsiteX13" fmla="*/ 1200150 w 1727200"/>
              <a:gd name="connsiteY13" fmla="*/ 514350 h 933450"/>
              <a:gd name="connsiteX14" fmla="*/ 1187450 w 1727200"/>
              <a:gd name="connsiteY14" fmla="*/ 533400 h 933450"/>
              <a:gd name="connsiteX15" fmla="*/ 1149350 w 1727200"/>
              <a:gd name="connsiteY15" fmla="*/ 558800 h 933450"/>
              <a:gd name="connsiteX16" fmla="*/ 1130300 w 1727200"/>
              <a:gd name="connsiteY16" fmla="*/ 577850 h 933450"/>
              <a:gd name="connsiteX17" fmla="*/ 1123950 w 1727200"/>
              <a:gd name="connsiteY17" fmla="*/ 603250 h 933450"/>
              <a:gd name="connsiteX18" fmla="*/ 1054100 w 1727200"/>
              <a:gd name="connsiteY18" fmla="*/ 685800 h 933450"/>
              <a:gd name="connsiteX19" fmla="*/ 1028700 w 1727200"/>
              <a:gd name="connsiteY19" fmla="*/ 711200 h 933450"/>
              <a:gd name="connsiteX20" fmla="*/ 1009650 w 1727200"/>
              <a:gd name="connsiteY20" fmla="*/ 730250 h 933450"/>
              <a:gd name="connsiteX21" fmla="*/ 984250 w 1727200"/>
              <a:gd name="connsiteY21" fmla="*/ 749300 h 933450"/>
              <a:gd name="connsiteX22" fmla="*/ 965200 w 1727200"/>
              <a:gd name="connsiteY22" fmla="*/ 762000 h 933450"/>
              <a:gd name="connsiteX23" fmla="*/ 920750 w 1727200"/>
              <a:gd name="connsiteY23" fmla="*/ 787400 h 933450"/>
              <a:gd name="connsiteX24" fmla="*/ 901700 w 1727200"/>
              <a:gd name="connsiteY24" fmla="*/ 806450 h 933450"/>
              <a:gd name="connsiteX25" fmla="*/ 882650 w 1727200"/>
              <a:gd name="connsiteY25" fmla="*/ 819150 h 933450"/>
              <a:gd name="connsiteX26" fmla="*/ 838200 w 1727200"/>
              <a:gd name="connsiteY26" fmla="*/ 857250 h 933450"/>
              <a:gd name="connsiteX27" fmla="*/ 812800 w 1727200"/>
              <a:gd name="connsiteY27" fmla="*/ 863600 h 933450"/>
              <a:gd name="connsiteX28" fmla="*/ 787400 w 1727200"/>
              <a:gd name="connsiteY28" fmla="*/ 876300 h 933450"/>
              <a:gd name="connsiteX29" fmla="*/ 749300 w 1727200"/>
              <a:gd name="connsiteY29" fmla="*/ 882650 h 933450"/>
              <a:gd name="connsiteX30" fmla="*/ 717550 w 1727200"/>
              <a:gd name="connsiteY30" fmla="*/ 889000 h 933450"/>
              <a:gd name="connsiteX31" fmla="*/ 609600 w 1727200"/>
              <a:gd name="connsiteY31" fmla="*/ 882650 h 933450"/>
              <a:gd name="connsiteX32" fmla="*/ 590550 w 1727200"/>
              <a:gd name="connsiteY32" fmla="*/ 876300 h 933450"/>
              <a:gd name="connsiteX33" fmla="*/ 552450 w 1727200"/>
              <a:gd name="connsiteY33" fmla="*/ 889000 h 933450"/>
              <a:gd name="connsiteX34" fmla="*/ 457200 w 1727200"/>
              <a:gd name="connsiteY34" fmla="*/ 901700 h 933450"/>
              <a:gd name="connsiteX35" fmla="*/ 368300 w 1727200"/>
              <a:gd name="connsiteY35" fmla="*/ 914400 h 933450"/>
              <a:gd name="connsiteX36" fmla="*/ 323850 w 1727200"/>
              <a:gd name="connsiteY36" fmla="*/ 927100 h 933450"/>
              <a:gd name="connsiteX37" fmla="*/ 285750 w 1727200"/>
              <a:gd name="connsiteY37" fmla="*/ 933450 h 933450"/>
              <a:gd name="connsiteX38" fmla="*/ 57150 w 1727200"/>
              <a:gd name="connsiteY38" fmla="*/ 927100 h 933450"/>
              <a:gd name="connsiteX39" fmla="*/ 31750 w 1727200"/>
              <a:gd name="connsiteY39" fmla="*/ 914400 h 933450"/>
              <a:gd name="connsiteX40" fmla="*/ 0 w 1727200"/>
              <a:gd name="connsiteY40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511300 w 1727200"/>
              <a:gd name="connsiteY2" fmla="*/ 152400 h 933450"/>
              <a:gd name="connsiteX3" fmla="*/ 1460500 w 1727200"/>
              <a:gd name="connsiteY3" fmla="*/ 215900 h 933450"/>
              <a:gd name="connsiteX4" fmla="*/ 1435100 w 1727200"/>
              <a:gd name="connsiteY4" fmla="*/ 254000 h 933450"/>
              <a:gd name="connsiteX5" fmla="*/ 1409700 w 1727200"/>
              <a:gd name="connsiteY5" fmla="*/ 279400 h 933450"/>
              <a:gd name="connsiteX6" fmla="*/ 1390650 w 1727200"/>
              <a:gd name="connsiteY6" fmla="*/ 298450 h 933450"/>
              <a:gd name="connsiteX7" fmla="*/ 1384300 w 1727200"/>
              <a:gd name="connsiteY7" fmla="*/ 317500 h 933450"/>
              <a:gd name="connsiteX8" fmla="*/ 1365250 w 1727200"/>
              <a:gd name="connsiteY8" fmla="*/ 330200 h 933450"/>
              <a:gd name="connsiteX9" fmla="*/ 1320800 w 1727200"/>
              <a:gd name="connsiteY9" fmla="*/ 374650 h 933450"/>
              <a:gd name="connsiteX10" fmla="*/ 1276350 w 1727200"/>
              <a:gd name="connsiteY10" fmla="*/ 425450 h 933450"/>
              <a:gd name="connsiteX11" fmla="*/ 1238250 w 1727200"/>
              <a:gd name="connsiteY11" fmla="*/ 476250 h 933450"/>
              <a:gd name="connsiteX12" fmla="*/ 1200150 w 1727200"/>
              <a:gd name="connsiteY12" fmla="*/ 514350 h 933450"/>
              <a:gd name="connsiteX13" fmla="*/ 1187450 w 1727200"/>
              <a:gd name="connsiteY13" fmla="*/ 533400 h 933450"/>
              <a:gd name="connsiteX14" fmla="*/ 1149350 w 1727200"/>
              <a:gd name="connsiteY14" fmla="*/ 558800 h 933450"/>
              <a:gd name="connsiteX15" fmla="*/ 1130300 w 1727200"/>
              <a:gd name="connsiteY15" fmla="*/ 577850 h 933450"/>
              <a:gd name="connsiteX16" fmla="*/ 1123950 w 1727200"/>
              <a:gd name="connsiteY16" fmla="*/ 603250 h 933450"/>
              <a:gd name="connsiteX17" fmla="*/ 1054100 w 1727200"/>
              <a:gd name="connsiteY17" fmla="*/ 685800 h 933450"/>
              <a:gd name="connsiteX18" fmla="*/ 1028700 w 1727200"/>
              <a:gd name="connsiteY18" fmla="*/ 711200 h 933450"/>
              <a:gd name="connsiteX19" fmla="*/ 1009650 w 1727200"/>
              <a:gd name="connsiteY19" fmla="*/ 730250 h 933450"/>
              <a:gd name="connsiteX20" fmla="*/ 984250 w 1727200"/>
              <a:gd name="connsiteY20" fmla="*/ 749300 h 933450"/>
              <a:gd name="connsiteX21" fmla="*/ 965200 w 1727200"/>
              <a:gd name="connsiteY21" fmla="*/ 762000 h 933450"/>
              <a:gd name="connsiteX22" fmla="*/ 920750 w 1727200"/>
              <a:gd name="connsiteY22" fmla="*/ 787400 h 933450"/>
              <a:gd name="connsiteX23" fmla="*/ 901700 w 1727200"/>
              <a:gd name="connsiteY23" fmla="*/ 806450 h 933450"/>
              <a:gd name="connsiteX24" fmla="*/ 882650 w 1727200"/>
              <a:gd name="connsiteY24" fmla="*/ 819150 h 933450"/>
              <a:gd name="connsiteX25" fmla="*/ 838200 w 1727200"/>
              <a:gd name="connsiteY25" fmla="*/ 857250 h 933450"/>
              <a:gd name="connsiteX26" fmla="*/ 812800 w 1727200"/>
              <a:gd name="connsiteY26" fmla="*/ 863600 h 933450"/>
              <a:gd name="connsiteX27" fmla="*/ 787400 w 1727200"/>
              <a:gd name="connsiteY27" fmla="*/ 876300 h 933450"/>
              <a:gd name="connsiteX28" fmla="*/ 749300 w 1727200"/>
              <a:gd name="connsiteY28" fmla="*/ 882650 h 933450"/>
              <a:gd name="connsiteX29" fmla="*/ 717550 w 1727200"/>
              <a:gd name="connsiteY29" fmla="*/ 889000 h 933450"/>
              <a:gd name="connsiteX30" fmla="*/ 609600 w 1727200"/>
              <a:gd name="connsiteY30" fmla="*/ 882650 h 933450"/>
              <a:gd name="connsiteX31" fmla="*/ 590550 w 1727200"/>
              <a:gd name="connsiteY31" fmla="*/ 876300 h 933450"/>
              <a:gd name="connsiteX32" fmla="*/ 552450 w 1727200"/>
              <a:gd name="connsiteY32" fmla="*/ 889000 h 933450"/>
              <a:gd name="connsiteX33" fmla="*/ 457200 w 1727200"/>
              <a:gd name="connsiteY33" fmla="*/ 901700 h 933450"/>
              <a:gd name="connsiteX34" fmla="*/ 368300 w 1727200"/>
              <a:gd name="connsiteY34" fmla="*/ 914400 h 933450"/>
              <a:gd name="connsiteX35" fmla="*/ 323850 w 1727200"/>
              <a:gd name="connsiteY35" fmla="*/ 927100 h 933450"/>
              <a:gd name="connsiteX36" fmla="*/ 285750 w 1727200"/>
              <a:gd name="connsiteY36" fmla="*/ 933450 h 933450"/>
              <a:gd name="connsiteX37" fmla="*/ 57150 w 1727200"/>
              <a:gd name="connsiteY37" fmla="*/ 927100 h 933450"/>
              <a:gd name="connsiteX38" fmla="*/ 31750 w 1727200"/>
              <a:gd name="connsiteY38" fmla="*/ 914400 h 933450"/>
              <a:gd name="connsiteX39" fmla="*/ 0 w 1727200"/>
              <a:gd name="connsiteY39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460500 w 1727200"/>
              <a:gd name="connsiteY2" fmla="*/ 215900 h 933450"/>
              <a:gd name="connsiteX3" fmla="*/ 1435100 w 1727200"/>
              <a:gd name="connsiteY3" fmla="*/ 254000 h 933450"/>
              <a:gd name="connsiteX4" fmla="*/ 1409700 w 1727200"/>
              <a:gd name="connsiteY4" fmla="*/ 279400 h 933450"/>
              <a:gd name="connsiteX5" fmla="*/ 1390650 w 1727200"/>
              <a:gd name="connsiteY5" fmla="*/ 298450 h 933450"/>
              <a:gd name="connsiteX6" fmla="*/ 1384300 w 1727200"/>
              <a:gd name="connsiteY6" fmla="*/ 317500 h 933450"/>
              <a:gd name="connsiteX7" fmla="*/ 1365250 w 1727200"/>
              <a:gd name="connsiteY7" fmla="*/ 330200 h 933450"/>
              <a:gd name="connsiteX8" fmla="*/ 1320800 w 1727200"/>
              <a:gd name="connsiteY8" fmla="*/ 374650 h 933450"/>
              <a:gd name="connsiteX9" fmla="*/ 1276350 w 1727200"/>
              <a:gd name="connsiteY9" fmla="*/ 425450 h 933450"/>
              <a:gd name="connsiteX10" fmla="*/ 1238250 w 1727200"/>
              <a:gd name="connsiteY10" fmla="*/ 476250 h 933450"/>
              <a:gd name="connsiteX11" fmla="*/ 1200150 w 1727200"/>
              <a:gd name="connsiteY11" fmla="*/ 514350 h 933450"/>
              <a:gd name="connsiteX12" fmla="*/ 1187450 w 1727200"/>
              <a:gd name="connsiteY12" fmla="*/ 533400 h 933450"/>
              <a:gd name="connsiteX13" fmla="*/ 1149350 w 1727200"/>
              <a:gd name="connsiteY13" fmla="*/ 558800 h 933450"/>
              <a:gd name="connsiteX14" fmla="*/ 1130300 w 1727200"/>
              <a:gd name="connsiteY14" fmla="*/ 577850 h 933450"/>
              <a:gd name="connsiteX15" fmla="*/ 1123950 w 1727200"/>
              <a:gd name="connsiteY15" fmla="*/ 603250 h 933450"/>
              <a:gd name="connsiteX16" fmla="*/ 1054100 w 1727200"/>
              <a:gd name="connsiteY16" fmla="*/ 685800 h 933450"/>
              <a:gd name="connsiteX17" fmla="*/ 1028700 w 1727200"/>
              <a:gd name="connsiteY17" fmla="*/ 711200 h 933450"/>
              <a:gd name="connsiteX18" fmla="*/ 1009650 w 1727200"/>
              <a:gd name="connsiteY18" fmla="*/ 730250 h 933450"/>
              <a:gd name="connsiteX19" fmla="*/ 984250 w 1727200"/>
              <a:gd name="connsiteY19" fmla="*/ 749300 h 933450"/>
              <a:gd name="connsiteX20" fmla="*/ 965200 w 1727200"/>
              <a:gd name="connsiteY20" fmla="*/ 762000 h 933450"/>
              <a:gd name="connsiteX21" fmla="*/ 920750 w 1727200"/>
              <a:gd name="connsiteY21" fmla="*/ 787400 h 933450"/>
              <a:gd name="connsiteX22" fmla="*/ 901700 w 1727200"/>
              <a:gd name="connsiteY22" fmla="*/ 806450 h 933450"/>
              <a:gd name="connsiteX23" fmla="*/ 882650 w 1727200"/>
              <a:gd name="connsiteY23" fmla="*/ 819150 h 933450"/>
              <a:gd name="connsiteX24" fmla="*/ 838200 w 1727200"/>
              <a:gd name="connsiteY24" fmla="*/ 857250 h 933450"/>
              <a:gd name="connsiteX25" fmla="*/ 812800 w 1727200"/>
              <a:gd name="connsiteY25" fmla="*/ 863600 h 933450"/>
              <a:gd name="connsiteX26" fmla="*/ 787400 w 1727200"/>
              <a:gd name="connsiteY26" fmla="*/ 876300 h 933450"/>
              <a:gd name="connsiteX27" fmla="*/ 749300 w 1727200"/>
              <a:gd name="connsiteY27" fmla="*/ 882650 h 933450"/>
              <a:gd name="connsiteX28" fmla="*/ 717550 w 1727200"/>
              <a:gd name="connsiteY28" fmla="*/ 889000 h 933450"/>
              <a:gd name="connsiteX29" fmla="*/ 609600 w 1727200"/>
              <a:gd name="connsiteY29" fmla="*/ 882650 h 933450"/>
              <a:gd name="connsiteX30" fmla="*/ 590550 w 1727200"/>
              <a:gd name="connsiteY30" fmla="*/ 876300 h 933450"/>
              <a:gd name="connsiteX31" fmla="*/ 552450 w 1727200"/>
              <a:gd name="connsiteY31" fmla="*/ 889000 h 933450"/>
              <a:gd name="connsiteX32" fmla="*/ 457200 w 1727200"/>
              <a:gd name="connsiteY32" fmla="*/ 901700 h 933450"/>
              <a:gd name="connsiteX33" fmla="*/ 368300 w 1727200"/>
              <a:gd name="connsiteY33" fmla="*/ 914400 h 933450"/>
              <a:gd name="connsiteX34" fmla="*/ 323850 w 1727200"/>
              <a:gd name="connsiteY34" fmla="*/ 927100 h 933450"/>
              <a:gd name="connsiteX35" fmla="*/ 285750 w 1727200"/>
              <a:gd name="connsiteY35" fmla="*/ 933450 h 933450"/>
              <a:gd name="connsiteX36" fmla="*/ 57150 w 1727200"/>
              <a:gd name="connsiteY36" fmla="*/ 927100 h 933450"/>
              <a:gd name="connsiteX37" fmla="*/ 31750 w 1727200"/>
              <a:gd name="connsiteY37" fmla="*/ 914400 h 933450"/>
              <a:gd name="connsiteX38" fmla="*/ 0 w 1727200"/>
              <a:gd name="connsiteY38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435100 w 1727200"/>
              <a:gd name="connsiteY2" fmla="*/ 254000 h 933450"/>
              <a:gd name="connsiteX3" fmla="*/ 1409700 w 1727200"/>
              <a:gd name="connsiteY3" fmla="*/ 279400 h 933450"/>
              <a:gd name="connsiteX4" fmla="*/ 1390650 w 1727200"/>
              <a:gd name="connsiteY4" fmla="*/ 298450 h 933450"/>
              <a:gd name="connsiteX5" fmla="*/ 1384300 w 1727200"/>
              <a:gd name="connsiteY5" fmla="*/ 317500 h 933450"/>
              <a:gd name="connsiteX6" fmla="*/ 1365250 w 1727200"/>
              <a:gd name="connsiteY6" fmla="*/ 330200 h 933450"/>
              <a:gd name="connsiteX7" fmla="*/ 1320800 w 1727200"/>
              <a:gd name="connsiteY7" fmla="*/ 374650 h 933450"/>
              <a:gd name="connsiteX8" fmla="*/ 1276350 w 1727200"/>
              <a:gd name="connsiteY8" fmla="*/ 425450 h 933450"/>
              <a:gd name="connsiteX9" fmla="*/ 1238250 w 1727200"/>
              <a:gd name="connsiteY9" fmla="*/ 476250 h 933450"/>
              <a:gd name="connsiteX10" fmla="*/ 1200150 w 1727200"/>
              <a:gd name="connsiteY10" fmla="*/ 514350 h 933450"/>
              <a:gd name="connsiteX11" fmla="*/ 1187450 w 1727200"/>
              <a:gd name="connsiteY11" fmla="*/ 533400 h 933450"/>
              <a:gd name="connsiteX12" fmla="*/ 1149350 w 1727200"/>
              <a:gd name="connsiteY12" fmla="*/ 558800 h 933450"/>
              <a:gd name="connsiteX13" fmla="*/ 1130300 w 1727200"/>
              <a:gd name="connsiteY13" fmla="*/ 577850 h 933450"/>
              <a:gd name="connsiteX14" fmla="*/ 1123950 w 1727200"/>
              <a:gd name="connsiteY14" fmla="*/ 603250 h 933450"/>
              <a:gd name="connsiteX15" fmla="*/ 1054100 w 1727200"/>
              <a:gd name="connsiteY15" fmla="*/ 685800 h 933450"/>
              <a:gd name="connsiteX16" fmla="*/ 1028700 w 1727200"/>
              <a:gd name="connsiteY16" fmla="*/ 711200 h 933450"/>
              <a:gd name="connsiteX17" fmla="*/ 1009650 w 1727200"/>
              <a:gd name="connsiteY17" fmla="*/ 730250 h 933450"/>
              <a:gd name="connsiteX18" fmla="*/ 984250 w 1727200"/>
              <a:gd name="connsiteY18" fmla="*/ 749300 h 933450"/>
              <a:gd name="connsiteX19" fmla="*/ 965200 w 1727200"/>
              <a:gd name="connsiteY19" fmla="*/ 762000 h 933450"/>
              <a:gd name="connsiteX20" fmla="*/ 920750 w 1727200"/>
              <a:gd name="connsiteY20" fmla="*/ 787400 h 933450"/>
              <a:gd name="connsiteX21" fmla="*/ 901700 w 1727200"/>
              <a:gd name="connsiteY21" fmla="*/ 806450 h 933450"/>
              <a:gd name="connsiteX22" fmla="*/ 882650 w 1727200"/>
              <a:gd name="connsiteY22" fmla="*/ 819150 h 933450"/>
              <a:gd name="connsiteX23" fmla="*/ 838200 w 1727200"/>
              <a:gd name="connsiteY23" fmla="*/ 857250 h 933450"/>
              <a:gd name="connsiteX24" fmla="*/ 812800 w 1727200"/>
              <a:gd name="connsiteY24" fmla="*/ 863600 h 933450"/>
              <a:gd name="connsiteX25" fmla="*/ 787400 w 1727200"/>
              <a:gd name="connsiteY25" fmla="*/ 876300 h 933450"/>
              <a:gd name="connsiteX26" fmla="*/ 749300 w 1727200"/>
              <a:gd name="connsiteY26" fmla="*/ 882650 h 933450"/>
              <a:gd name="connsiteX27" fmla="*/ 717550 w 1727200"/>
              <a:gd name="connsiteY27" fmla="*/ 889000 h 933450"/>
              <a:gd name="connsiteX28" fmla="*/ 609600 w 1727200"/>
              <a:gd name="connsiteY28" fmla="*/ 882650 h 933450"/>
              <a:gd name="connsiteX29" fmla="*/ 590550 w 1727200"/>
              <a:gd name="connsiteY29" fmla="*/ 876300 h 933450"/>
              <a:gd name="connsiteX30" fmla="*/ 552450 w 1727200"/>
              <a:gd name="connsiteY30" fmla="*/ 889000 h 933450"/>
              <a:gd name="connsiteX31" fmla="*/ 457200 w 1727200"/>
              <a:gd name="connsiteY31" fmla="*/ 901700 h 933450"/>
              <a:gd name="connsiteX32" fmla="*/ 368300 w 1727200"/>
              <a:gd name="connsiteY32" fmla="*/ 914400 h 933450"/>
              <a:gd name="connsiteX33" fmla="*/ 323850 w 1727200"/>
              <a:gd name="connsiteY33" fmla="*/ 927100 h 933450"/>
              <a:gd name="connsiteX34" fmla="*/ 285750 w 1727200"/>
              <a:gd name="connsiteY34" fmla="*/ 933450 h 933450"/>
              <a:gd name="connsiteX35" fmla="*/ 57150 w 1727200"/>
              <a:gd name="connsiteY35" fmla="*/ 927100 h 933450"/>
              <a:gd name="connsiteX36" fmla="*/ 31750 w 1727200"/>
              <a:gd name="connsiteY36" fmla="*/ 914400 h 933450"/>
              <a:gd name="connsiteX37" fmla="*/ 0 w 1727200"/>
              <a:gd name="connsiteY37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409700 w 1727200"/>
              <a:gd name="connsiteY2" fmla="*/ 279400 h 933450"/>
              <a:gd name="connsiteX3" fmla="*/ 1390650 w 1727200"/>
              <a:gd name="connsiteY3" fmla="*/ 298450 h 933450"/>
              <a:gd name="connsiteX4" fmla="*/ 1384300 w 1727200"/>
              <a:gd name="connsiteY4" fmla="*/ 317500 h 933450"/>
              <a:gd name="connsiteX5" fmla="*/ 1365250 w 1727200"/>
              <a:gd name="connsiteY5" fmla="*/ 330200 h 933450"/>
              <a:gd name="connsiteX6" fmla="*/ 1320800 w 1727200"/>
              <a:gd name="connsiteY6" fmla="*/ 374650 h 933450"/>
              <a:gd name="connsiteX7" fmla="*/ 1276350 w 1727200"/>
              <a:gd name="connsiteY7" fmla="*/ 425450 h 933450"/>
              <a:gd name="connsiteX8" fmla="*/ 1238250 w 1727200"/>
              <a:gd name="connsiteY8" fmla="*/ 476250 h 933450"/>
              <a:gd name="connsiteX9" fmla="*/ 1200150 w 1727200"/>
              <a:gd name="connsiteY9" fmla="*/ 514350 h 933450"/>
              <a:gd name="connsiteX10" fmla="*/ 1187450 w 1727200"/>
              <a:gd name="connsiteY10" fmla="*/ 533400 h 933450"/>
              <a:gd name="connsiteX11" fmla="*/ 1149350 w 1727200"/>
              <a:gd name="connsiteY11" fmla="*/ 558800 h 933450"/>
              <a:gd name="connsiteX12" fmla="*/ 1130300 w 1727200"/>
              <a:gd name="connsiteY12" fmla="*/ 577850 h 933450"/>
              <a:gd name="connsiteX13" fmla="*/ 1123950 w 1727200"/>
              <a:gd name="connsiteY13" fmla="*/ 603250 h 933450"/>
              <a:gd name="connsiteX14" fmla="*/ 1054100 w 1727200"/>
              <a:gd name="connsiteY14" fmla="*/ 685800 h 933450"/>
              <a:gd name="connsiteX15" fmla="*/ 1028700 w 1727200"/>
              <a:gd name="connsiteY15" fmla="*/ 711200 h 933450"/>
              <a:gd name="connsiteX16" fmla="*/ 1009650 w 1727200"/>
              <a:gd name="connsiteY16" fmla="*/ 730250 h 933450"/>
              <a:gd name="connsiteX17" fmla="*/ 984250 w 1727200"/>
              <a:gd name="connsiteY17" fmla="*/ 749300 h 933450"/>
              <a:gd name="connsiteX18" fmla="*/ 965200 w 1727200"/>
              <a:gd name="connsiteY18" fmla="*/ 762000 h 933450"/>
              <a:gd name="connsiteX19" fmla="*/ 920750 w 1727200"/>
              <a:gd name="connsiteY19" fmla="*/ 787400 h 933450"/>
              <a:gd name="connsiteX20" fmla="*/ 901700 w 1727200"/>
              <a:gd name="connsiteY20" fmla="*/ 806450 h 933450"/>
              <a:gd name="connsiteX21" fmla="*/ 882650 w 1727200"/>
              <a:gd name="connsiteY21" fmla="*/ 819150 h 933450"/>
              <a:gd name="connsiteX22" fmla="*/ 838200 w 1727200"/>
              <a:gd name="connsiteY22" fmla="*/ 857250 h 933450"/>
              <a:gd name="connsiteX23" fmla="*/ 812800 w 1727200"/>
              <a:gd name="connsiteY23" fmla="*/ 863600 h 933450"/>
              <a:gd name="connsiteX24" fmla="*/ 787400 w 1727200"/>
              <a:gd name="connsiteY24" fmla="*/ 876300 h 933450"/>
              <a:gd name="connsiteX25" fmla="*/ 749300 w 1727200"/>
              <a:gd name="connsiteY25" fmla="*/ 882650 h 933450"/>
              <a:gd name="connsiteX26" fmla="*/ 717550 w 1727200"/>
              <a:gd name="connsiteY26" fmla="*/ 889000 h 933450"/>
              <a:gd name="connsiteX27" fmla="*/ 609600 w 1727200"/>
              <a:gd name="connsiteY27" fmla="*/ 882650 h 933450"/>
              <a:gd name="connsiteX28" fmla="*/ 590550 w 1727200"/>
              <a:gd name="connsiteY28" fmla="*/ 876300 h 933450"/>
              <a:gd name="connsiteX29" fmla="*/ 552450 w 1727200"/>
              <a:gd name="connsiteY29" fmla="*/ 889000 h 933450"/>
              <a:gd name="connsiteX30" fmla="*/ 457200 w 1727200"/>
              <a:gd name="connsiteY30" fmla="*/ 901700 h 933450"/>
              <a:gd name="connsiteX31" fmla="*/ 368300 w 1727200"/>
              <a:gd name="connsiteY31" fmla="*/ 914400 h 933450"/>
              <a:gd name="connsiteX32" fmla="*/ 323850 w 1727200"/>
              <a:gd name="connsiteY32" fmla="*/ 927100 h 933450"/>
              <a:gd name="connsiteX33" fmla="*/ 285750 w 1727200"/>
              <a:gd name="connsiteY33" fmla="*/ 933450 h 933450"/>
              <a:gd name="connsiteX34" fmla="*/ 57150 w 1727200"/>
              <a:gd name="connsiteY34" fmla="*/ 927100 h 933450"/>
              <a:gd name="connsiteX35" fmla="*/ 31750 w 1727200"/>
              <a:gd name="connsiteY35" fmla="*/ 914400 h 933450"/>
              <a:gd name="connsiteX36" fmla="*/ 0 w 1727200"/>
              <a:gd name="connsiteY36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0650 w 1727200"/>
              <a:gd name="connsiteY2" fmla="*/ 298450 h 933450"/>
              <a:gd name="connsiteX3" fmla="*/ 1384300 w 1727200"/>
              <a:gd name="connsiteY3" fmla="*/ 317500 h 933450"/>
              <a:gd name="connsiteX4" fmla="*/ 1365250 w 1727200"/>
              <a:gd name="connsiteY4" fmla="*/ 330200 h 933450"/>
              <a:gd name="connsiteX5" fmla="*/ 1320800 w 1727200"/>
              <a:gd name="connsiteY5" fmla="*/ 374650 h 933450"/>
              <a:gd name="connsiteX6" fmla="*/ 1276350 w 1727200"/>
              <a:gd name="connsiteY6" fmla="*/ 425450 h 933450"/>
              <a:gd name="connsiteX7" fmla="*/ 1238250 w 1727200"/>
              <a:gd name="connsiteY7" fmla="*/ 476250 h 933450"/>
              <a:gd name="connsiteX8" fmla="*/ 1200150 w 1727200"/>
              <a:gd name="connsiteY8" fmla="*/ 514350 h 933450"/>
              <a:gd name="connsiteX9" fmla="*/ 1187450 w 1727200"/>
              <a:gd name="connsiteY9" fmla="*/ 533400 h 933450"/>
              <a:gd name="connsiteX10" fmla="*/ 1149350 w 1727200"/>
              <a:gd name="connsiteY10" fmla="*/ 558800 h 933450"/>
              <a:gd name="connsiteX11" fmla="*/ 1130300 w 1727200"/>
              <a:gd name="connsiteY11" fmla="*/ 577850 h 933450"/>
              <a:gd name="connsiteX12" fmla="*/ 1123950 w 1727200"/>
              <a:gd name="connsiteY12" fmla="*/ 603250 h 933450"/>
              <a:gd name="connsiteX13" fmla="*/ 1054100 w 1727200"/>
              <a:gd name="connsiteY13" fmla="*/ 685800 h 933450"/>
              <a:gd name="connsiteX14" fmla="*/ 1028700 w 1727200"/>
              <a:gd name="connsiteY14" fmla="*/ 711200 h 933450"/>
              <a:gd name="connsiteX15" fmla="*/ 1009650 w 1727200"/>
              <a:gd name="connsiteY15" fmla="*/ 730250 h 933450"/>
              <a:gd name="connsiteX16" fmla="*/ 984250 w 1727200"/>
              <a:gd name="connsiteY16" fmla="*/ 749300 h 933450"/>
              <a:gd name="connsiteX17" fmla="*/ 965200 w 1727200"/>
              <a:gd name="connsiteY17" fmla="*/ 762000 h 933450"/>
              <a:gd name="connsiteX18" fmla="*/ 920750 w 1727200"/>
              <a:gd name="connsiteY18" fmla="*/ 787400 h 933450"/>
              <a:gd name="connsiteX19" fmla="*/ 901700 w 1727200"/>
              <a:gd name="connsiteY19" fmla="*/ 806450 h 933450"/>
              <a:gd name="connsiteX20" fmla="*/ 882650 w 1727200"/>
              <a:gd name="connsiteY20" fmla="*/ 819150 h 933450"/>
              <a:gd name="connsiteX21" fmla="*/ 838200 w 1727200"/>
              <a:gd name="connsiteY21" fmla="*/ 857250 h 933450"/>
              <a:gd name="connsiteX22" fmla="*/ 812800 w 1727200"/>
              <a:gd name="connsiteY22" fmla="*/ 863600 h 933450"/>
              <a:gd name="connsiteX23" fmla="*/ 787400 w 1727200"/>
              <a:gd name="connsiteY23" fmla="*/ 876300 h 933450"/>
              <a:gd name="connsiteX24" fmla="*/ 749300 w 1727200"/>
              <a:gd name="connsiteY24" fmla="*/ 882650 h 933450"/>
              <a:gd name="connsiteX25" fmla="*/ 717550 w 1727200"/>
              <a:gd name="connsiteY25" fmla="*/ 889000 h 933450"/>
              <a:gd name="connsiteX26" fmla="*/ 609600 w 1727200"/>
              <a:gd name="connsiteY26" fmla="*/ 882650 h 933450"/>
              <a:gd name="connsiteX27" fmla="*/ 590550 w 1727200"/>
              <a:gd name="connsiteY27" fmla="*/ 876300 h 933450"/>
              <a:gd name="connsiteX28" fmla="*/ 552450 w 1727200"/>
              <a:gd name="connsiteY28" fmla="*/ 889000 h 933450"/>
              <a:gd name="connsiteX29" fmla="*/ 457200 w 1727200"/>
              <a:gd name="connsiteY29" fmla="*/ 901700 h 933450"/>
              <a:gd name="connsiteX30" fmla="*/ 368300 w 1727200"/>
              <a:gd name="connsiteY30" fmla="*/ 914400 h 933450"/>
              <a:gd name="connsiteX31" fmla="*/ 323850 w 1727200"/>
              <a:gd name="connsiteY31" fmla="*/ 927100 h 933450"/>
              <a:gd name="connsiteX32" fmla="*/ 285750 w 1727200"/>
              <a:gd name="connsiteY32" fmla="*/ 933450 h 933450"/>
              <a:gd name="connsiteX33" fmla="*/ 57150 w 1727200"/>
              <a:gd name="connsiteY33" fmla="*/ 927100 h 933450"/>
              <a:gd name="connsiteX34" fmla="*/ 31750 w 1727200"/>
              <a:gd name="connsiteY34" fmla="*/ 914400 h 933450"/>
              <a:gd name="connsiteX35" fmla="*/ 0 w 1727200"/>
              <a:gd name="connsiteY35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0650 w 1727200"/>
              <a:gd name="connsiteY2" fmla="*/ 298450 h 933450"/>
              <a:gd name="connsiteX3" fmla="*/ 1365250 w 1727200"/>
              <a:gd name="connsiteY3" fmla="*/ 330200 h 933450"/>
              <a:gd name="connsiteX4" fmla="*/ 1320800 w 1727200"/>
              <a:gd name="connsiteY4" fmla="*/ 374650 h 933450"/>
              <a:gd name="connsiteX5" fmla="*/ 1276350 w 1727200"/>
              <a:gd name="connsiteY5" fmla="*/ 425450 h 933450"/>
              <a:gd name="connsiteX6" fmla="*/ 1238250 w 1727200"/>
              <a:gd name="connsiteY6" fmla="*/ 476250 h 933450"/>
              <a:gd name="connsiteX7" fmla="*/ 1200150 w 1727200"/>
              <a:gd name="connsiteY7" fmla="*/ 514350 h 933450"/>
              <a:gd name="connsiteX8" fmla="*/ 1187450 w 1727200"/>
              <a:gd name="connsiteY8" fmla="*/ 533400 h 933450"/>
              <a:gd name="connsiteX9" fmla="*/ 1149350 w 1727200"/>
              <a:gd name="connsiteY9" fmla="*/ 558800 h 933450"/>
              <a:gd name="connsiteX10" fmla="*/ 1130300 w 1727200"/>
              <a:gd name="connsiteY10" fmla="*/ 577850 h 933450"/>
              <a:gd name="connsiteX11" fmla="*/ 1123950 w 1727200"/>
              <a:gd name="connsiteY11" fmla="*/ 603250 h 933450"/>
              <a:gd name="connsiteX12" fmla="*/ 1054100 w 1727200"/>
              <a:gd name="connsiteY12" fmla="*/ 685800 h 933450"/>
              <a:gd name="connsiteX13" fmla="*/ 1028700 w 1727200"/>
              <a:gd name="connsiteY13" fmla="*/ 711200 h 933450"/>
              <a:gd name="connsiteX14" fmla="*/ 1009650 w 1727200"/>
              <a:gd name="connsiteY14" fmla="*/ 730250 h 933450"/>
              <a:gd name="connsiteX15" fmla="*/ 984250 w 1727200"/>
              <a:gd name="connsiteY15" fmla="*/ 749300 h 933450"/>
              <a:gd name="connsiteX16" fmla="*/ 965200 w 1727200"/>
              <a:gd name="connsiteY16" fmla="*/ 762000 h 933450"/>
              <a:gd name="connsiteX17" fmla="*/ 920750 w 1727200"/>
              <a:gd name="connsiteY17" fmla="*/ 787400 h 933450"/>
              <a:gd name="connsiteX18" fmla="*/ 901700 w 1727200"/>
              <a:gd name="connsiteY18" fmla="*/ 806450 h 933450"/>
              <a:gd name="connsiteX19" fmla="*/ 882650 w 1727200"/>
              <a:gd name="connsiteY19" fmla="*/ 819150 h 933450"/>
              <a:gd name="connsiteX20" fmla="*/ 838200 w 1727200"/>
              <a:gd name="connsiteY20" fmla="*/ 857250 h 933450"/>
              <a:gd name="connsiteX21" fmla="*/ 812800 w 1727200"/>
              <a:gd name="connsiteY21" fmla="*/ 863600 h 933450"/>
              <a:gd name="connsiteX22" fmla="*/ 787400 w 1727200"/>
              <a:gd name="connsiteY22" fmla="*/ 876300 h 933450"/>
              <a:gd name="connsiteX23" fmla="*/ 749300 w 1727200"/>
              <a:gd name="connsiteY23" fmla="*/ 882650 h 933450"/>
              <a:gd name="connsiteX24" fmla="*/ 717550 w 1727200"/>
              <a:gd name="connsiteY24" fmla="*/ 889000 h 933450"/>
              <a:gd name="connsiteX25" fmla="*/ 609600 w 1727200"/>
              <a:gd name="connsiteY25" fmla="*/ 882650 h 933450"/>
              <a:gd name="connsiteX26" fmla="*/ 590550 w 1727200"/>
              <a:gd name="connsiteY26" fmla="*/ 876300 h 933450"/>
              <a:gd name="connsiteX27" fmla="*/ 552450 w 1727200"/>
              <a:gd name="connsiteY27" fmla="*/ 889000 h 933450"/>
              <a:gd name="connsiteX28" fmla="*/ 457200 w 1727200"/>
              <a:gd name="connsiteY28" fmla="*/ 901700 h 933450"/>
              <a:gd name="connsiteX29" fmla="*/ 368300 w 1727200"/>
              <a:gd name="connsiteY29" fmla="*/ 914400 h 933450"/>
              <a:gd name="connsiteX30" fmla="*/ 323850 w 1727200"/>
              <a:gd name="connsiteY30" fmla="*/ 927100 h 933450"/>
              <a:gd name="connsiteX31" fmla="*/ 285750 w 1727200"/>
              <a:gd name="connsiteY31" fmla="*/ 933450 h 933450"/>
              <a:gd name="connsiteX32" fmla="*/ 57150 w 1727200"/>
              <a:gd name="connsiteY32" fmla="*/ 927100 h 933450"/>
              <a:gd name="connsiteX33" fmla="*/ 31750 w 1727200"/>
              <a:gd name="connsiteY33" fmla="*/ 914400 h 933450"/>
              <a:gd name="connsiteX34" fmla="*/ 0 w 1727200"/>
              <a:gd name="connsiteY3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365250 w 1727200"/>
              <a:gd name="connsiteY3" fmla="*/ 330200 h 933450"/>
              <a:gd name="connsiteX4" fmla="*/ 1320800 w 1727200"/>
              <a:gd name="connsiteY4" fmla="*/ 374650 h 933450"/>
              <a:gd name="connsiteX5" fmla="*/ 1276350 w 1727200"/>
              <a:gd name="connsiteY5" fmla="*/ 425450 h 933450"/>
              <a:gd name="connsiteX6" fmla="*/ 1238250 w 1727200"/>
              <a:gd name="connsiteY6" fmla="*/ 476250 h 933450"/>
              <a:gd name="connsiteX7" fmla="*/ 1200150 w 1727200"/>
              <a:gd name="connsiteY7" fmla="*/ 514350 h 933450"/>
              <a:gd name="connsiteX8" fmla="*/ 1187450 w 1727200"/>
              <a:gd name="connsiteY8" fmla="*/ 533400 h 933450"/>
              <a:gd name="connsiteX9" fmla="*/ 1149350 w 1727200"/>
              <a:gd name="connsiteY9" fmla="*/ 558800 h 933450"/>
              <a:gd name="connsiteX10" fmla="*/ 1130300 w 1727200"/>
              <a:gd name="connsiteY10" fmla="*/ 577850 h 933450"/>
              <a:gd name="connsiteX11" fmla="*/ 1123950 w 1727200"/>
              <a:gd name="connsiteY11" fmla="*/ 603250 h 933450"/>
              <a:gd name="connsiteX12" fmla="*/ 1054100 w 1727200"/>
              <a:gd name="connsiteY12" fmla="*/ 685800 h 933450"/>
              <a:gd name="connsiteX13" fmla="*/ 1028700 w 1727200"/>
              <a:gd name="connsiteY13" fmla="*/ 711200 h 933450"/>
              <a:gd name="connsiteX14" fmla="*/ 1009650 w 1727200"/>
              <a:gd name="connsiteY14" fmla="*/ 730250 h 933450"/>
              <a:gd name="connsiteX15" fmla="*/ 984250 w 1727200"/>
              <a:gd name="connsiteY15" fmla="*/ 749300 h 933450"/>
              <a:gd name="connsiteX16" fmla="*/ 965200 w 1727200"/>
              <a:gd name="connsiteY16" fmla="*/ 762000 h 933450"/>
              <a:gd name="connsiteX17" fmla="*/ 920750 w 1727200"/>
              <a:gd name="connsiteY17" fmla="*/ 787400 h 933450"/>
              <a:gd name="connsiteX18" fmla="*/ 901700 w 1727200"/>
              <a:gd name="connsiteY18" fmla="*/ 806450 h 933450"/>
              <a:gd name="connsiteX19" fmla="*/ 882650 w 1727200"/>
              <a:gd name="connsiteY19" fmla="*/ 819150 h 933450"/>
              <a:gd name="connsiteX20" fmla="*/ 838200 w 1727200"/>
              <a:gd name="connsiteY20" fmla="*/ 857250 h 933450"/>
              <a:gd name="connsiteX21" fmla="*/ 812800 w 1727200"/>
              <a:gd name="connsiteY21" fmla="*/ 863600 h 933450"/>
              <a:gd name="connsiteX22" fmla="*/ 787400 w 1727200"/>
              <a:gd name="connsiteY22" fmla="*/ 876300 h 933450"/>
              <a:gd name="connsiteX23" fmla="*/ 749300 w 1727200"/>
              <a:gd name="connsiteY23" fmla="*/ 882650 h 933450"/>
              <a:gd name="connsiteX24" fmla="*/ 717550 w 1727200"/>
              <a:gd name="connsiteY24" fmla="*/ 889000 h 933450"/>
              <a:gd name="connsiteX25" fmla="*/ 609600 w 1727200"/>
              <a:gd name="connsiteY25" fmla="*/ 882650 h 933450"/>
              <a:gd name="connsiteX26" fmla="*/ 590550 w 1727200"/>
              <a:gd name="connsiteY26" fmla="*/ 876300 h 933450"/>
              <a:gd name="connsiteX27" fmla="*/ 552450 w 1727200"/>
              <a:gd name="connsiteY27" fmla="*/ 889000 h 933450"/>
              <a:gd name="connsiteX28" fmla="*/ 457200 w 1727200"/>
              <a:gd name="connsiteY28" fmla="*/ 901700 h 933450"/>
              <a:gd name="connsiteX29" fmla="*/ 368300 w 1727200"/>
              <a:gd name="connsiteY29" fmla="*/ 914400 h 933450"/>
              <a:gd name="connsiteX30" fmla="*/ 323850 w 1727200"/>
              <a:gd name="connsiteY30" fmla="*/ 927100 h 933450"/>
              <a:gd name="connsiteX31" fmla="*/ 285750 w 1727200"/>
              <a:gd name="connsiteY31" fmla="*/ 933450 h 933450"/>
              <a:gd name="connsiteX32" fmla="*/ 57150 w 1727200"/>
              <a:gd name="connsiteY32" fmla="*/ 927100 h 933450"/>
              <a:gd name="connsiteX33" fmla="*/ 31750 w 1727200"/>
              <a:gd name="connsiteY33" fmla="*/ 914400 h 933450"/>
              <a:gd name="connsiteX34" fmla="*/ 0 w 1727200"/>
              <a:gd name="connsiteY3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320800 w 1727200"/>
              <a:gd name="connsiteY3" fmla="*/ 374650 h 933450"/>
              <a:gd name="connsiteX4" fmla="*/ 1276350 w 1727200"/>
              <a:gd name="connsiteY4" fmla="*/ 425450 h 933450"/>
              <a:gd name="connsiteX5" fmla="*/ 1238250 w 1727200"/>
              <a:gd name="connsiteY5" fmla="*/ 476250 h 933450"/>
              <a:gd name="connsiteX6" fmla="*/ 1200150 w 1727200"/>
              <a:gd name="connsiteY6" fmla="*/ 514350 h 933450"/>
              <a:gd name="connsiteX7" fmla="*/ 1187450 w 1727200"/>
              <a:gd name="connsiteY7" fmla="*/ 533400 h 933450"/>
              <a:gd name="connsiteX8" fmla="*/ 1149350 w 1727200"/>
              <a:gd name="connsiteY8" fmla="*/ 558800 h 933450"/>
              <a:gd name="connsiteX9" fmla="*/ 1130300 w 1727200"/>
              <a:gd name="connsiteY9" fmla="*/ 577850 h 933450"/>
              <a:gd name="connsiteX10" fmla="*/ 1123950 w 1727200"/>
              <a:gd name="connsiteY10" fmla="*/ 603250 h 933450"/>
              <a:gd name="connsiteX11" fmla="*/ 1054100 w 1727200"/>
              <a:gd name="connsiteY11" fmla="*/ 685800 h 933450"/>
              <a:gd name="connsiteX12" fmla="*/ 1028700 w 1727200"/>
              <a:gd name="connsiteY12" fmla="*/ 711200 h 933450"/>
              <a:gd name="connsiteX13" fmla="*/ 1009650 w 1727200"/>
              <a:gd name="connsiteY13" fmla="*/ 730250 h 933450"/>
              <a:gd name="connsiteX14" fmla="*/ 984250 w 1727200"/>
              <a:gd name="connsiteY14" fmla="*/ 749300 h 933450"/>
              <a:gd name="connsiteX15" fmla="*/ 965200 w 1727200"/>
              <a:gd name="connsiteY15" fmla="*/ 762000 h 933450"/>
              <a:gd name="connsiteX16" fmla="*/ 920750 w 1727200"/>
              <a:gd name="connsiteY16" fmla="*/ 787400 h 933450"/>
              <a:gd name="connsiteX17" fmla="*/ 901700 w 1727200"/>
              <a:gd name="connsiteY17" fmla="*/ 806450 h 933450"/>
              <a:gd name="connsiteX18" fmla="*/ 882650 w 1727200"/>
              <a:gd name="connsiteY18" fmla="*/ 819150 h 933450"/>
              <a:gd name="connsiteX19" fmla="*/ 838200 w 1727200"/>
              <a:gd name="connsiteY19" fmla="*/ 857250 h 933450"/>
              <a:gd name="connsiteX20" fmla="*/ 812800 w 1727200"/>
              <a:gd name="connsiteY20" fmla="*/ 863600 h 933450"/>
              <a:gd name="connsiteX21" fmla="*/ 787400 w 1727200"/>
              <a:gd name="connsiteY21" fmla="*/ 876300 h 933450"/>
              <a:gd name="connsiteX22" fmla="*/ 749300 w 1727200"/>
              <a:gd name="connsiteY22" fmla="*/ 882650 h 933450"/>
              <a:gd name="connsiteX23" fmla="*/ 717550 w 1727200"/>
              <a:gd name="connsiteY23" fmla="*/ 889000 h 933450"/>
              <a:gd name="connsiteX24" fmla="*/ 609600 w 1727200"/>
              <a:gd name="connsiteY24" fmla="*/ 882650 h 933450"/>
              <a:gd name="connsiteX25" fmla="*/ 590550 w 1727200"/>
              <a:gd name="connsiteY25" fmla="*/ 876300 h 933450"/>
              <a:gd name="connsiteX26" fmla="*/ 552450 w 1727200"/>
              <a:gd name="connsiteY26" fmla="*/ 889000 h 933450"/>
              <a:gd name="connsiteX27" fmla="*/ 457200 w 1727200"/>
              <a:gd name="connsiteY27" fmla="*/ 901700 h 933450"/>
              <a:gd name="connsiteX28" fmla="*/ 368300 w 1727200"/>
              <a:gd name="connsiteY28" fmla="*/ 914400 h 933450"/>
              <a:gd name="connsiteX29" fmla="*/ 323850 w 1727200"/>
              <a:gd name="connsiteY29" fmla="*/ 927100 h 933450"/>
              <a:gd name="connsiteX30" fmla="*/ 285750 w 1727200"/>
              <a:gd name="connsiteY30" fmla="*/ 933450 h 933450"/>
              <a:gd name="connsiteX31" fmla="*/ 57150 w 1727200"/>
              <a:gd name="connsiteY31" fmla="*/ 927100 h 933450"/>
              <a:gd name="connsiteX32" fmla="*/ 31750 w 1727200"/>
              <a:gd name="connsiteY32" fmla="*/ 914400 h 933450"/>
              <a:gd name="connsiteX33" fmla="*/ 0 w 1727200"/>
              <a:gd name="connsiteY33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76350 w 1727200"/>
              <a:gd name="connsiteY3" fmla="*/ 425450 h 933450"/>
              <a:gd name="connsiteX4" fmla="*/ 1238250 w 1727200"/>
              <a:gd name="connsiteY4" fmla="*/ 476250 h 933450"/>
              <a:gd name="connsiteX5" fmla="*/ 1200150 w 1727200"/>
              <a:gd name="connsiteY5" fmla="*/ 514350 h 933450"/>
              <a:gd name="connsiteX6" fmla="*/ 1187450 w 1727200"/>
              <a:gd name="connsiteY6" fmla="*/ 533400 h 933450"/>
              <a:gd name="connsiteX7" fmla="*/ 1149350 w 1727200"/>
              <a:gd name="connsiteY7" fmla="*/ 558800 h 933450"/>
              <a:gd name="connsiteX8" fmla="*/ 1130300 w 1727200"/>
              <a:gd name="connsiteY8" fmla="*/ 577850 h 933450"/>
              <a:gd name="connsiteX9" fmla="*/ 1123950 w 1727200"/>
              <a:gd name="connsiteY9" fmla="*/ 603250 h 933450"/>
              <a:gd name="connsiteX10" fmla="*/ 1054100 w 1727200"/>
              <a:gd name="connsiteY10" fmla="*/ 685800 h 933450"/>
              <a:gd name="connsiteX11" fmla="*/ 1028700 w 1727200"/>
              <a:gd name="connsiteY11" fmla="*/ 711200 h 933450"/>
              <a:gd name="connsiteX12" fmla="*/ 1009650 w 1727200"/>
              <a:gd name="connsiteY12" fmla="*/ 730250 h 933450"/>
              <a:gd name="connsiteX13" fmla="*/ 984250 w 1727200"/>
              <a:gd name="connsiteY13" fmla="*/ 749300 h 933450"/>
              <a:gd name="connsiteX14" fmla="*/ 965200 w 1727200"/>
              <a:gd name="connsiteY14" fmla="*/ 762000 h 933450"/>
              <a:gd name="connsiteX15" fmla="*/ 920750 w 1727200"/>
              <a:gd name="connsiteY15" fmla="*/ 787400 h 933450"/>
              <a:gd name="connsiteX16" fmla="*/ 901700 w 1727200"/>
              <a:gd name="connsiteY16" fmla="*/ 806450 h 933450"/>
              <a:gd name="connsiteX17" fmla="*/ 882650 w 1727200"/>
              <a:gd name="connsiteY17" fmla="*/ 819150 h 933450"/>
              <a:gd name="connsiteX18" fmla="*/ 838200 w 1727200"/>
              <a:gd name="connsiteY18" fmla="*/ 857250 h 933450"/>
              <a:gd name="connsiteX19" fmla="*/ 812800 w 1727200"/>
              <a:gd name="connsiteY19" fmla="*/ 863600 h 933450"/>
              <a:gd name="connsiteX20" fmla="*/ 787400 w 1727200"/>
              <a:gd name="connsiteY20" fmla="*/ 876300 h 933450"/>
              <a:gd name="connsiteX21" fmla="*/ 749300 w 1727200"/>
              <a:gd name="connsiteY21" fmla="*/ 882650 h 933450"/>
              <a:gd name="connsiteX22" fmla="*/ 717550 w 1727200"/>
              <a:gd name="connsiteY22" fmla="*/ 889000 h 933450"/>
              <a:gd name="connsiteX23" fmla="*/ 609600 w 1727200"/>
              <a:gd name="connsiteY23" fmla="*/ 882650 h 933450"/>
              <a:gd name="connsiteX24" fmla="*/ 590550 w 1727200"/>
              <a:gd name="connsiteY24" fmla="*/ 876300 h 933450"/>
              <a:gd name="connsiteX25" fmla="*/ 552450 w 1727200"/>
              <a:gd name="connsiteY25" fmla="*/ 889000 h 933450"/>
              <a:gd name="connsiteX26" fmla="*/ 457200 w 1727200"/>
              <a:gd name="connsiteY26" fmla="*/ 901700 h 933450"/>
              <a:gd name="connsiteX27" fmla="*/ 368300 w 1727200"/>
              <a:gd name="connsiteY27" fmla="*/ 914400 h 933450"/>
              <a:gd name="connsiteX28" fmla="*/ 323850 w 1727200"/>
              <a:gd name="connsiteY28" fmla="*/ 927100 h 933450"/>
              <a:gd name="connsiteX29" fmla="*/ 285750 w 1727200"/>
              <a:gd name="connsiteY29" fmla="*/ 933450 h 933450"/>
              <a:gd name="connsiteX30" fmla="*/ 57150 w 1727200"/>
              <a:gd name="connsiteY30" fmla="*/ 927100 h 933450"/>
              <a:gd name="connsiteX31" fmla="*/ 31750 w 1727200"/>
              <a:gd name="connsiteY31" fmla="*/ 914400 h 933450"/>
              <a:gd name="connsiteX32" fmla="*/ 0 w 1727200"/>
              <a:gd name="connsiteY3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83494 w 1727200"/>
              <a:gd name="connsiteY3" fmla="*/ 444500 h 933450"/>
              <a:gd name="connsiteX4" fmla="*/ 1238250 w 1727200"/>
              <a:gd name="connsiteY4" fmla="*/ 476250 h 933450"/>
              <a:gd name="connsiteX5" fmla="*/ 1200150 w 1727200"/>
              <a:gd name="connsiteY5" fmla="*/ 514350 h 933450"/>
              <a:gd name="connsiteX6" fmla="*/ 1187450 w 1727200"/>
              <a:gd name="connsiteY6" fmla="*/ 533400 h 933450"/>
              <a:gd name="connsiteX7" fmla="*/ 1149350 w 1727200"/>
              <a:gd name="connsiteY7" fmla="*/ 558800 h 933450"/>
              <a:gd name="connsiteX8" fmla="*/ 1130300 w 1727200"/>
              <a:gd name="connsiteY8" fmla="*/ 577850 h 933450"/>
              <a:gd name="connsiteX9" fmla="*/ 1123950 w 1727200"/>
              <a:gd name="connsiteY9" fmla="*/ 603250 h 933450"/>
              <a:gd name="connsiteX10" fmla="*/ 1054100 w 1727200"/>
              <a:gd name="connsiteY10" fmla="*/ 685800 h 933450"/>
              <a:gd name="connsiteX11" fmla="*/ 1028700 w 1727200"/>
              <a:gd name="connsiteY11" fmla="*/ 711200 h 933450"/>
              <a:gd name="connsiteX12" fmla="*/ 1009650 w 1727200"/>
              <a:gd name="connsiteY12" fmla="*/ 730250 h 933450"/>
              <a:gd name="connsiteX13" fmla="*/ 984250 w 1727200"/>
              <a:gd name="connsiteY13" fmla="*/ 749300 h 933450"/>
              <a:gd name="connsiteX14" fmla="*/ 965200 w 1727200"/>
              <a:gd name="connsiteY14" fmla="*/ 762000 h 933450"/>
              <a:gd name="connsiteX15" fmla="*/ 920750 w 1727200"/>
              <a:gd name="connsiteY15" fmla="*/ 787400 h 933450"/>
              <a:gd name="connsiteX16" fmla="*/ 901700 w 1727200"/>
              <a:gd name="connsiteY16" fmla="*/ 806450 h 933450"/>
              <a:gd name="connsiteX17" fmla="*/ 882650 w 1727200"/>
              <a:gd name="connsiteY17" fmla="*/ 819150 h 933450"/>
              <a:gd name="connsiteX18" fmla="*/ 838200 w 1727200"/>
              <a:gd name="connsiteY18" fmla="*/ 857250 h 933450"/>
              <a:gd name="connsiteX19" fmla="*/ 812800 w 1727200"/>
              <a:gd name="connsiteY19" fmla="*/ 863600 h 933450"/>
              <a:gd name="connsiteX20" fmla="*/ 787400 w 1727200"/>
              <a:gd name="connsiteY20" fmla="*/ 876300 h 933450"/>
              <a:gd name="connsiteX21" fmla="*/ 749300 w 1727200"/>
              <a:gd name="connsiteY21" fmla="*/ 882650 h 933450"/>
              <a:gd name="connsiteX22" fmla="*/ 717550 w 1727200"/>
              <a:gd name="connsiteY22" fmla="*/ 889000 h 933450"/>
              <a:gd name="connsiteX23" fmla="*/ 609600 w 1727200"/>
              <a:gd name="connsiteY23" fmla="*/ 882650 h 933450"/>
              <a:gd name="connsiteX24" fmla="*/ 590550 w 1727200"/>
              <a:gd name="connsiteY24" fmla="*/ 876300 h 933450"/>
              <a:gd name="connsiteX25" fmla="*/ 552450 w 1727200"/>
              <a:gd name="connsiteY25" fmla="*/ 889000 h 933450"/>
              <a:gd name="connsiteX26" fmla="*/ 457200 w 1727200"/>
              <a:gd name="connsiteY26" fmla="*/ 901700 h 933450"/>
              <a:gd name="connsiteX27" fmla="*/ 368300 w 1727200"/>
              <a:gd name="connsiteY27" fmla="*/ 914400 h 933450"/>
              <a:gd name="connsiteX28" fmla="*/ 323850 w 1727200"/>
              <a:gd name="connsiteY28" fmla="*/ 927100 h 933450"/>
              <a:gd name="connsiteX29" fmla="*/ 285750 w 1727200"/>
              <a:gd name="connsiteY29" fmla="*/ 933450 h 933450"/>
              <a:gd name="connsiteX30" fmla="*/ 57150 w 1727200"/>
              <a:gd name="connsiteY30" fmla="*/ 927100 h 933450"/>
              <a:gd name="connsiteX31" fmla="*/ 31750 w 1727200"/>
              <a:gd name="connsiteY31" fmla="*/ 914400 h 933450"/>
              <a:gd name="connsiteX32" fmla="*/ 0 w 1727200"/>
              <a:gd name="connsiteY3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38250 w 1727200"/>
              <a:gd name="connsiteY3" fmla="*/ 476250 h 933450"/>
              <a:gd name="connsiteX4" fmla="*/ 1200150 w 1727200"/>
              <a:gd name="connsiteY4" fmla="*/ 514350 h 933450"/>
              <a:gd name="connsiteX5" fmla="*/ 1187450 w 1727200"/>
              <a:gd name="connsiteY5" fmla="*/ 533400 h 933450"/>
              <a:gd name="connsiteX6" fmla="*/ 1149350 w 1727200"/>
              <a:gd name="connsiteY6" fmla="*/ 558800 h 933450"/>
              <a:gd name="connsiteX7" fmla="*/ 1130300 w 1727200"/>
              <a:gd name="connsiteY7" fmla="*/ 577850 h 933450"/>
              <a:gd name="connsiteX8" fmla="*/ 1123950 w 1727200"/>
              <a:gd name="connsiteY8" fmla="*/ 603250 h 933450"/>
              <a:gd name="connsiteX9" fmla="*/ 1054100 w 1727200"/>
              <a:gd name="connsiteY9" fmla="*/ 685800 h 933450"/>
              <a:gd name="connsiteX10" fmla="*/ 1028700 w 1727200"/>
              <a:gd name="connsiteY10" fmla="*/ 711200 h 933450"/>
              <a:gd name="connsiteX11" fmla="*/ 1009650 w 1727200"/>
              <a:gd name="connsiteY11" fmla="*/ 730250 h 933450"/>
              <a:gd name="connsiteX12" fmla="*/ 984250 w 1727200"/>
              <a:gd name="connsiteY12" fmla="*/ 749300 h 933450"/>
              <a:gd name="connsiteX13" fmla="*/ 965200 w 1727200"/>
              <a:gd name="connsiteY13" fmla="*/ 762000 h 933450"/>
              <a:gd name="connsiteX14" fmla="*/ 920750 w 1727200"/>
              <a:gd name="connsiteY14" fmla="*/ 787400 h 933450"/>
              <a:gd name="connsiteX15" fmla="*/ 901700 w 1727200"/>
              <a:gd name="connsiteY15" fmla="*/ 806450 h 933450"/>
              <a:gd name="connsiteX16" fmla="*/ 882650 w 1727200"/>
              <a:gd name="connsiteY16" fmla="*/ 819150 h 933450"/>
              <a:gd name="connsiteX17" fmla="*/ 838200 w 1727200"/>
              <a:gd name="connsiteY17" fmla="*/ 857250 h 933450"/>
              <a:gd name="connsiteX18" fmla="*/ 812800 w 1727200"/>
              <a:gd name="connsiteY18" fmla="*/ 863600 h 933450"/>
              <a:gd name="connsiteX19" fmla="*/ 787400 w 1727200"/>
              <a:gd name="connsiteY19" fmla="*/ 876300 h 933450"/>
              <a:gd name="connsiteX20" fmla="*/ 749300 w 1727200"/>
              <a:gd name="connsiteY20" fmla="*/ 882650 h 933450"/>
              <a:gd name="connsiteX21" fmla="*/ 717550 w 1727200"/>
              <a:gd name="connsiteY21" fmla="*/ 889000 h 933450"/>
              <a:gd name="connsiteX22" fmla="*/ 609600 w 1727200"/>
              <a:gd name="connsiteY22" fmla="*/ 882650 h 933450"/>
              <a:gd name="connsiteX23" fmla="*/ 590550 w 1727200"/>
              <a:gd name="connsiteY23" fmla="*/ 876300 h 933450"/>
              <a:gd name="connsiteX24" fmla="*/ 552450 w 1727200"/>
              <a:gd name="connsiteY24" fmla="*/ 889000 h 933450"/>
              <a:gd name="connsiteX25" fmla="*/ 457200 w 1727200"/>
              <a:gd name="connsiteY25" fmla="*/ 901700 h 933450"/>
              <a:gd name="connsiteX26" fmla="*/ 368300 w 1727200"/>
              <a:gd name="connsiteY26" fmla="*/ 914400 h 933450"/>
              <a:gd name="connsiteX27" fmla="*/ 323850 w 1727200"/>
              <a:gd name="connsiteY27" fmla="*/ 927100 h 933450"/>
              <a:gd name="connsiteX28" fmla="*/ 285750 w 1727200"/>
              <a:gd name="connsiteY28" fmla="*/ 933450 h 933450"/>
              <a:gd name="connsiteX29" fmla="*/ 57150 w 1727200"/>
              <a:gd name="connsiteY29" fmla="*/ 927100 h 933450"/>
              <a:gd name="connsiteX30" fmla="*/ 31750 w 1727200"/>
              <a:gd name="connsiteY30" fmla="*/ 914400 h 933450"/>
              <a:gd name="connsiteX31" fmla="*/ 0 w 1727200"/>
              <a:gd name="connsiteY3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200150 w 1727200"/>
              <a:gd name="connsiteY4" fmla="*/ 514350 h 933450"/>
              <a:gd name="connsiteX5" fmla="*/ 1187450 w 1727200"/>
              <a:gd name="connsiteY5" fmla="*/ 533400 h 933450"/>
              <a:gd name="connsiteX6" fmla="*/ 1149350 w 1727200"/>
              <a:gd name="connsiteY6" fmla="*/ 558800 h 933450"/>
              <a:gd name="connsiteX7" fmla="*/ 1130300 w 1727200"/>
              <a:gd name="connsiteY7" fmla="*/ 577850 h 933450"/>
              <a:gd name="connsiteX8" fmla="*/ 1123950 w 1727200"/>
              <a:gd name="connsiteY8" fmla="*/ 603250 h 933450"/>
              <a:gd name="connsiteX9" fmla="*/ 1054100 w 1727200"/>
              <a:gd name="connsiteY9" fmla="*/ 685800 h 933450"/>
              <a:gd name="connsiteX10" fmla="*/ 1028700 w 1727200"/>
              <a:gd name="connsiteY10" fmla="*/ 711200 h 933450"/>
              <a:gd name="connsiteX11" fmla="*/ 1009650 w 1727200"/>
              <a:gd name="connsiteY11" fmla="*/ 730250 h 933450"/>
              <a:gd name="connsiteX12" fmla="*/ 984250 w 1727200"/>
              <a:gd name="connsiteY12" fmla="*/ 749300 h 933450"/>
              <a:gd name="connsiteX13" fmla="*/ 965200 w 1727200"/>
              <a:gd name="connsiteY13" fmla="*/ 762000 h 933450"/>
              <a:gd name="connsiteX14" fmla="*/ 920750 w 1727200"/>
              <a:gd name="connsiteY14" fmla="*/ 787400 h 933450"/>
              <a:gd name="connsiteX15" fmla="*/ 901700 w 1727200"/>
              <a:gd name="connsiteY15" fmla="*/ 806450 h 933450"/>
              <a:gd name="connsiteX16" fmla="*/ 882650 w 1727200"/>
              <a:gd name="connsiteY16" fmla="*/ 819150 h 933450"/>
              <a:gd name="connsiteX17" fmla="*/ 838200 w 1727200"/>
              <a:gd name="connsiteY17" fmla="*/ 857250 h 933450"/>
              <a:gd name="connsiteX18" fmla="*/ 812800 w 1727200"/>
              <a:gd name="connsiteY18" fmla="*/ 863600 h 933450"/>
              <a:gd name="connsiteX19" fmla="*/ 787400 w 1727200"/>
              <a:gd name="connsiteY19" fmla="*/ 876300 h 933450"/>
              <a:gd name="connsiteX20" fmla="*/ 749300 w 1727200"/>
              <a:gd name="connsiteY20" fmla="*/ 882650 h 933450"/>
              <a:gd name="connsiteX21" fmla="*/ 717550 w 1727200"/>
              <a:gd name="connsiteY21" fmla="*/ 889000 h 933450"/>
              <a:gd name="connsiteX22" fmla="*/ 609600 w 1727200"/>
              <a:gd name="connsiteY22" fmla="*/ 882650 h 933450"/>
              <a:gd name="connsiteX23" fmla="*/ 590550 w 1727200"/>
              <a:gd name="connsiteY23" fmla="*/ 876300 h 933450"/>
              <a:gd name="connsiteX24" fmla="*/ 552450 w 1727200"/>
              <a:gd name="connsiteY24" fmla="*/ 889000 h 933450"/>
              <a:gd name="connsiteX25" fmla="*/ 457200 w 1727200"/>
              <a:gd name="connsiteY25" fmla="*/ 901700 h 933450"/>
              <a:gd name="connsiteX26" fmla="*/ 368300 w 1727200"/>
              <a:gd name="connsiteY26" fmla="*/ 914400 h 933450"/>
              <a:gd name="connsiteX27" fmla="*/ 323850 w 1727200"/>
              <a:gd name="connsiteY27" fmla="*/ 927100 h 933450"/>
              <a:gd name="connsiteX28" fmla="*/ 285750 w 1727200"/>
              <a:gd name="connsiteY28" fmla="*/ 933450 h 933450"/>
              <a:gd name="connsiteX29" fmla="*/ 57150 w 1727200"/>
              <a:gd name="connsiteY29" fmla="*/ 927100 h 933450"/>
              <a:gd name="connsiteX30" fmla="*/ 31750 w 1727200"/>
              <a:gd name="connsiteY30" fmla="*/ 914400 h 933450"/>
              <a:gd name="connsiteX31" fmla="*/ 0 w 1727200"/>
              <a:gd name="connsiteY3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200150 w 1727200"/>
              <a:gd name="connsiteY4" fmla="*/ 514350 h 933450"/>
              <a:gd name="connsiteX5" fmla="*/ 1149350 w 1727200"/>
              <a:gd name="connsiteY5" fmla="*/ 558800 h 933450"/>
              <a:gd name="connsiteX6" fmla="*/ 1130300 w 1727200"/>
              <a:gd name="connsiteY6" fmla="*/ 577850 h 933450"/>
              <a:gd name="connsiteX7" fmla="*/ 1123950 w 1727200"/>
              <a:gd name="connsiteY7" fmla="*/ 603250 h 933450"/>
              <a:gd name="connsiteX8" fmla="*/ 1054100 w 1727200"/>
              <a:gd name="connsiteY8" fmla="*/ 685800 h 933450"/>
              <a:gd name="connsiteX9" fmla="*/ 1028700 w 1727200"/>
              <a:gd name="connsiteY9" fmla="*/ 711200 h 933450"/>
              <a:gd name="connsiteX10" fmla="*/ 1009650 w 1727200"/>
              <a:gd name="connsiteY10" fmla="*/ 730250 h 933450"/>
              <a:gd name="connsiteX11" fmla="*/ 984250 w 1727200"/>
              <a:gd name="connsiteY11" fmla="*/ 749300 h 933450"/>
              <a:gd name="connsiteX12" fmla="*/ 965200 w 1727200"/>
              <a:gd name="connsiteY12" fmla="*/ 762000 h 933450"/>
              <a:gd name="connsiteX13" fmla="*/ 920750 w 1727200"/>
              <a:gd name="connsiteY13" fmla="*/ 787400 h 933450"/>
              <a:gd name="connsiteX14" fmla="*/ 901700 w 1727200"/>
              <a:gd name="connsiteY14" fmla="*/ 806450 h 933450"/>
              <a:gd name="connsiteX15" fmla="*/ 882650 w 1727200"/>
              <a:gd name="connsiteY15" fmla="*/ 819150 h 933450"/>
              <a:gd name="connsiteX16" fmla="*/ 838200 w 1727200"/>
              <a:gd name="connsiteY16" fmla="*/ 857250 h 933450"/>
              <a:gd name="connsiteX17" fmla="*/ 812800 w 1727200"/>
              <a:gd name="connsiteY17" fmla="*/ 863600 h 933450"/>
              <a:gd name="connsiteX18" fmla="*/ 787400 w 1727200"/>
              <a:gd name="connsiteY18" fmla="*/ 876300 h 933450"/>
              <a:gd name="connsiteX19" fmla="*/ 749300 w 1727200"/>
              <a:gd name="connsiteY19" fmla="*/ 882650 h 933450"/>
              <a:gd name="connsiteX20" fmla="*/ 717550 w 1727200"/>
              <a:gd name="connsiteY20" fmla="*/ 889000 h 933450"/>
              <a:gd name="connsiteX21" fmla="*/ 609600 w 1727200"/>
              <a:gd name="connsiteY21" fmla="*/ 882650 h 933450"/>
              <a:gd name="connsiteX22" fmla="*/ 590550 w 1727200"/>
              <a:gd name="connsiteY22" fmla="*/ 876300 h 933450"/>
              <a:gd name="connsiteX23" fmla="*/ 552450 w 1727200"/>
              <a:gd name="connsiteY23" fmla="*/ 889000 h 933450"/>
              <a:gd name="connsiteX24" fmla="*/ 457200 w 1727200"/>
              <a:gd name="connsiteY24" fmla="*/ 901700 h 933450"/>
              <a:gd name="connsiteX25" fmla="*/ 368300 w 1727200"/>
              <a:gd name="connsiteY25" fmla="*/ 914400 h 933450"/>
              <a:gd name="connsiteX26" fmla="*/ 323850 w 1727200"/>
              <a:gd name="connsiteY26" fmla="*/ 927100 h 933450"/>
              <a:gd name="connsiteX27" fmla="*/ 285750 w 1727200"/>
              <a:gd name="connsiteY27" fmla="*/ 933450 h 933450"/>
              <a:gd name="connsiteX28" fmla="*/ 57150 w 1727200"/>
              <a:gd name="connsiteY28" fmla="*/ 927100 h 933450"/>
              <a:gd name="connsiteX29" fmla="*/ 31750 w 1727200"/>
              <a:gd name="connsiteY29" fmla="*/ 914400 h 933450"/>
              <a:gd name="connsiteX30" fmla="*/ 0 w 1727200"/>
              <a:gd name="connsiteY30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149350 w 1727200"/>
              <a:gd name="connsiteY4" fmla="*/ 558800 h 933450"/>
              <a:gd name="connsiteX5" fmla="*/ 1130300 w 1727200"/>
              <a:gd name="connsiteY5" fmla="*/ 577850 h 933450"/>
              <a:gd name="connsiteX6" fmla="*/ 1123950 w 1727200"/>
              <a:gd name="connsiteY6" fmla="*/ 603250 h 933450"/>
              <a:gd name="connsiteX7" fmla="*/ 1054100 w 1727200"/>
              <a:gd name="connsiteY7" fmla="*/ 685800 h 933450"/>
              <a:gd name="connsiteX8" fmla="*/ 1028700 w 1727200"/>
              <a:gd name="connsiteY8" fmla="*/ 711200 h 933450"/>
              <a:gd name="connsiteX9" fmla="*/ 1009650 w 1727200"/>
              <a:gd name="connsiteY9" fmla="*/ 730250 h 933450"/>
              <a:gd name="connsiteX10" fmla="*/ 984250 w 1727200"/>
              <a:gd name="connsiteY10" fmla="*/ 749300 h 933450"/>
              <a:gd name="connsiteX11" fmla="*/ 965200 w 1727200"/>
              <a:gd name="connsiteY11" fmla="*/ 762000 h 933450"/>
              <a:gd name="connsiteX12" fmla="*/ 920750 w 1727200"/>
              <a:gd name="connsiteY12" fmla="*/ 787400 h 933450"/>
              <a:gd name="connsiteX13" fmla="*/ 901700 w 1727200"/>
              <a:gd name="connsiteY13" fmla="*/ 806450 h 933450"/>
              <a:gd name="connsiteX14" fmla="*/ 882650 w 1727200"/>
              <a:gd name="connsiteY14" fmla="*/ 819150 h 933450"/>
              <a:gd name="connsiteX15" fmla="*/ 838200 w 1727200"/>
              <a:gd name="connsiteY15" fmla="*/ 857250 h 933450"/>
              <a:gd name="connsiteX16" fmla="*/ 812800 w 1727200"/>
              <a:gd name="connsiteY16" fmla="*/ 863600 h 933450"/>
              <a:gd name="connsiteX17" fmla="*/ 787400 w 1727200"/>
              <a:gd name="connsiteY17" fmla="*/ 876300 h 933450"/>
              <a:gd name="connsiteX18" fmla="*/ 749300 w 1727200"/>
              <a:gd name="connsiteY18" fmla="*/ 882650 h 933450"/>
              <a:gd name="connsiteX19" fmla="*/ 717550 w 1727200"/>
              <a:gd name="connsiteY19" fmla="*/ 889000 h 933450"/>
              <a:gd name="connsiteX20" fmla="*/ 609600 w 1727200"/>
              <a:gd name="connsiteY20" fmla="*/ 882650 h 933450"/>
              <a:gd name="connsiteX21" fmla="*/ 590550 w 1727200"/>
              <a:gd name="connsiteY21" fmla="*/ 876300 h 933450"/>
              <a:gd name="connsiteX22" fmla="*/ 552450 w 1727200"/>
              <a:gd name="connsiteY22" fmla="*/ 889000 h 933450"/>
              <a:gd name="connsiteX23" fmla="*/ 457200 w 1727200"/>
              <a:gd name="connsiteY23" fmla="*/ 901700 h 933450"/>
              <a:gd name="connsiteX24" fmla="*/ 368300 w 1727200"/>
              <a:gd name="connsiteY24" fmla="*/ 914400 h 933450"/>
              <a:gd name="connsiteX25" fmla="*/ 323850 w 1727200"/>
              <a:gd name="connsiteY25" fmla="*/ 927100 h 933450"/>
              <a:gd name="connsiteX26" fmla="*/ 285750 w 1727200"/>
              <a:gd name="connsiteY26" fmla="*/ 933450 h 933450"/>
              <a:gd name="connsiteX27" fmla="*/ 57150 w 1727200"/>
              <a:gd name="connsiteY27" fmla="*/ 927100 h 933450"/>
              <a:gd name="connsiteX28" fmla="*/ 31750 w 1727200"/>
              <a:gd name="connsiteY28" fmla="*/ 914400 h 933450"/>
              <a:gd name="connsiteX29" fmla="*/ 0 w 1727200"/>
              <a:gd name="connsiteY29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149350 w 1727200"/>
              <a:gd name="connsiteY4" fmla="*/ 558800 h 933450"/>
              <a:gd name="connsiteX5" fmla="*/ 1123950 w 1727200"/>
              <a:gd name="connsiteY5" fmla="*/ 603250 h 933450"/>
              <a:gd name="connsiteX6" fmla="*/ 1054100 w 1727200"/>
              <a:gd name="connsiteY6" fmla="*/ 685800 h 933450"/>
              <a:gd name="connsiteX7" fmla="*/ 1028700 w 1727200"/>
              <a:gd name="connsiteY7" fmla="*/ 711200 h 933450"/>
              <a:gd name="connsiteX8" fmla="*/ 1009650 w 1727200"/>
              <a:gd name="connsiteY8" fmla="*/ 730250 h 933450"/>
              <a:gd name="connsiteX9" fmla="*/ 984250 w 1727200"/>
              <a:gd name="connsiteY9" fmla="*/ 749300 h 933450"/>
              <a:gd name="connsiteX10" fmla="*/ 965200 w 1727200"/>
              <a:gd name="connsiteY10" fmla="*/ 762000 h 933450"/>
              <a:gd name="connsiteX11" fmla="*/ 920750 w 1727200"/>
              <a:gd name="connsiteY11" fmla="*/ 787400 h 933450"/>
              <a:gd name="connsiteX12" fmla="*/ 901700 w 1727200"/>
              <a:gd name="connsiteY12" fmla="*/ 806450 h 933450"/>
              <a:gd name="connsiteX13" fmla="*/ 882650 w 1727200"/>
              <a:gd name="connsiteY13" fmla="*/ 819150 h 933450"/>
              <a:gd name="connsiteX14" fmla="*/ 838200 w 1727200"/>
              <a:gd name="connsiteY14" fmla="*/ 857250 h 933450"/>
              <a:gd name="connsiteX15" fmla="*/ 812800 w 1727200"/>
              <a:gd name="connsiteY15" fmla="*/ 863600 h 933450"/>
              <a:gd name="connsiteX16" fmla="*/ 787400 w 1727200"/>
              <a:gd name="connsiteY16" fmla="*/ 876300 h 933450"/>
              <a:gd name="connsiteX17" fmla="*/ 749300 w 1727200"/>
              <a:gd name="connsiteY17" fmla="*/ 882650 h 933450"/>
              <a:gd name="connsiteX18" fmla="*/ 717550 w 1727200"/>
              <a:gd name="connsiteY18" fmla="*/ 889000 h 933450"/>
              <a:gd name="connsiteX19" fmla="*/ 609600 w 1727200"/>
              <a:gd name="connsiteY19" fmla="*/ 882650 h 933450"/>
              <a:gd name="connsiteX20" fmla="*/ 590550 w 1727200"/>
              <a:gd name="connsiteY20" fmla="*/ 876300 h 933450"/>
              <a:gd name="connsiteX21" fmla="*/ 552450 w 1727200"/>
              <a:gd name="connsiteY21" fmla="*/ 889000 h 933450"/>
              <a:gd name="connsiteX22" fmla="*/ 457200 w 1727200"/>
              <a:gd name="connsiteY22" fmla="*/ 901700 h 933450"/>
              <a:gd name="connsiteX23" fmla="*/ 368300 w 1727200"/>
              <a:gd name="connsiteY23" fmla="*/ 914400 h 933450"/>
              <a:gd name="connsiteX24" fmla="*/ 323850 w 1727200"/>
              <a:gd name="connsiteY24" fmla="*/ 927100 h 933450"/>
              <a:gd name="connsiteX25" fmla="*/ 285750 w 1727200"/>
              <a:gd name="connsiteY25" fmla="*/ 933450 h 933450"/>
              <a:gd name="connsiteX26" fmla="*/ 57150 w 1727200"/>
              <a:gd name="connsiteY26" fmla="*/ 927100 h 933450"/>
              <a:gd name="connsiteX27" fmla="*/ 31750 w 1727200"/>
              <a:gd name="connsiteY27" fmla="*/ 914400 h 933450"/>
              <a:gd name="connsiteX28" fmla="*/ 0 w 1727200"/>
              <a:gd name="connsiteY28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123950 w 1727200"/>
              <a:gd name="connsiteY4" fmla="*/ 603250 h 933450"/>
              <a:gd name="connsiteX5" fmla="*/ 1054100 w 1727200"/>
              <a:gd name="connsiteY5" fmla="*/ 685800 h 933450"/>
              <a:gd name="connsiteX6" fmla="*/ 1028700 w 1727200"/>
              <a:gd name="connsiteY6" fmla="*/ 711200 h 933450"/>
              <a:gd name="connsiteX7" fmla="*/ 1009650 w 1727200"/>
              <a:gd name="connsiteY7" fmla="*/ 730250 h 933450"/>
              <a:gd name="connsiteX8" fmla="*/ 984250 w 1727200"/>
              <a:gd name="connsiteY8" fmla="*/ 749300 h 933450"/>
              <a:gd name="connsiteX9" fmla="*/ 965200 w 1727200"/>
              <a:gd name="connsiteY9" fmla="*/ 762000 h 933450"/>
              <a:gd name="connsiteX10" fmla="*/ 920750 w 1727200"/>
              <a:gd name="connsiteY10" fmla="*/ 787400 h 933450"/>
              <a:gd name="connsiteX11" fmla="*/ 901700 w 1727200"/>
              <a:gd name="connsiteY11" fmla="*/ 806450 h 933450"/>
              <a:gd name="connsiteX12" fmla="*/ 882650 w 1727200"/>
              <a:gd name="connsiteY12" fmla="*/ 819150 h 933450"/>
              <a:gd name="connsiteX13" fmla="*/ 838200 w 1727200"/>
              <a:gd name="connsiteY13" fmla="*/ 857250 h 933450"/>
              <a:gd name="connsiteX14" fmla="*/ 812800 w 1727200"/>
              <a:gd name="connsiteY14" fmla="*/ 863600 h 933450"/>
              <a:gd name="connsiteX15" fmla="*/ 787400 w 1727200"/>
              <a:gd name="connsiteY15" fmla="*/ 876300 h 933450"/>
              <a:gd name="connsiteX16" fmla="*/ 749300 w 1727200"/>
              <a:gd name="connsiteY16" fmla="*/ 882650 h 933450"/>
              <a:gd name="connsiteX17" fmla="*/ 717550 w 1727200"/>
              <a:gd name="connsiteY17" fmla="*/ 889000 h 933450"/>
              <a:gd name="connsiteX18" fmla="*/ 609600 w 1727200"/>
              <a:gd name="connsiteY18" fmla="*/ 882650 h 933450"/>
              <a:gd name="connsiteX19" fmla="*/ 590550 w 1727200"/>
              <a:gd name="connsiteY19" fmla="*/ 876300 h 933450"/>
              <a:gd name="connsiteX20" fmla="*/ 552450 w 1727200"/>
              <a:gd name="connsiteY20" fmla="*/ 889000 h 933450"/>
              <a:gd name="connsiteX21" fmla="*/ 457200 w 1727200"/>
              <a:gd name="connsiteY21" fmla="*/ 901700 h 933450"/>
              <a:gd name="connsiteX22" fmla="*/ 368300 w 1727200"/>
              <a:gd name="connsiteY22" fmla="*/ 914400 h 933450"/>
              <a:gd name="connsiteX23" fmla="*/ 323850 w 1727200"/>
              <a:gd name="connsiteY23" fmla="*/ 927100 h 933450"/>
              <a:gd name="connsiteX24" fmla="*/ 285750 w 1727200"/>
              <a:gd name="connsiteY24" fmla="*/ 933450 h 933450"/>
              <a:gd name="connsiteX25" fmla="*/ 57150 w 1727200"/>
              <a:gd name="connsiteY25" fmla="*/ 927100 h 933450"/>
              <a:gd name="connsiteX26" fmla="*/ 31750 w 1727200"/>
              <a:gd name="connsiteY26" fmla="*/ 914400 h 933450"/>
              <a:gd name="connsiteX27" fmla="*/ 0 w 1727200"/>
              <a:gd name="connsiteY27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838200 w 1727200"/>
              <a:gd name="connsiteY12" fmla="*/ 857250 h 933450"/>
              <a:gd name="connsiteX13" fmla="*/ 812800 w 1727200"/>
              <a:gd name="connsiteY13" fmla="*/ 863600 h 933450"/>
              <a:gd name="connsiteX14" fmla="*/ 787400 w 1727200"/>
              <a:gd name="connsiteY14" fmla="*/ 876300 h 933450"/>
              <a:gd name="connsiteX15" fmla="*/ 749300 w 1727200"/>
              <a:gd name="connsiteY15" fmla="*/ 882650 h 933450"/>
              <a:gd name="connsiteX16" fmla="*/ 717550 w 1727200"/>
              <a:gd name="connsiteY16" fmla="*/ 889000 h 933450"/>
              <a:gd name="connsiteX17" fmla="*/ 609600 w 1727200"/>
              <a:gd name="connsiteY17" fmla="*/ 882650 h 933450"/>
              <a:gd name="connsiteX18" fmla="*/ 590550 w 1727200"/>
              <a:gd name="connsiteY18" fmla="*/ 876300 h 933450"/>
              <a:gd name="connsiteX19" fmla="*/ 552450 w 1727200"/>
              <a:gd name="connsiteY19" fmla="*/ 889000 h 933450"/>
              <a:gd name="connsiteX20" fmla="*/ 457200 w 1727200"/>
              <a:gd name="connsiteY20" fmla="*/ 901700 h 933450"/>
              <a:gd name="connsiteX21" fmla="*/ 368300 w 1727200"/>
              <a:gd name="connsiteY21" fmla="*/ 914400 h 933450"/>
              <a:gd name="connsiteX22" fmla="*/ 323850 w 1727200"/>
              <a:gd name="connsiteY22" fmla="*/ 927100 h 933450"/>
              <a:gd name="connsiteX23" fmla="*/ 285750 w 1727200"/>
              <a:gd name="connsiteY23" fmla="*/ 933450 h 933450"/>
              <a:gd name="connsiteX24" fmla="*/ 57150 w 1727200"/>
              <a:gd name="connsiteY24" fmla="*/ 927100 h 933450"/>
              <a:gd name="connsiteX25" fmla="*/ 31750 w 1727200"/>
              <a:gd name="connsiteY25" fmla="*/ 914400 h 933450"/>
              <a:gd name="connsiteX26" fmla="*/ 0 w 1727200"/>
              <a:gd name="connsiteY26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812800 w 1727200"/>
              <a:gd name="connsiteY12" fmla="*/ 863600 h 933450"/>
              <a:gd name="connsiteX13" fmla="*/ 787400 w 1727200"/>
              <a:gd name="connsiteY13" fmla="*/ 876300 h 933450"/>
              <a:gd name="connsiteX14" fmla="*/ 749300 w 1727200"/>
              <a:gd name="connsiteY14" fmla="*/ 882650 h 933450"/>
              <a:gd name="connsiteX15" fmla="*/ 717550 w 1727200"/>
              <a:gd name="connsiteY15" fmla="*/ 889000 h 933450"/>
              <a:gd name="connsiteX16" fmla="*/ 609600 w 1727200"/>
              <a:gd name="connsiteY16" fmla="*/ 882650 h 933450"/>
              <a:gd name="connsiteX17" fmla="*/ 590550 w 1727200"/>
              <a:gd name="connsiteY17" fmla="*/ 876300 h 933450"/>
              <a:gd name="connsiteX18" fmla="*/ 552450 w 1727200"/>
              <a:gd name="connsiteY18" fmla="*/ 889000 h 933450"/>
              <a:gd name="connsiteX19" fmla="*/ 457200 w 1727200"/>
              <a:gd name="connsiteY19" fmla="*/ 901700 h 933450"/>
              <a:gd name="connsiteX20" fmla="*/ 368300 w 1727200"/>
              <a:gd name="connsiteY20" fmla="*/ 914400 h 933450"/>
              <a:gd name="connsiteX21" fmla="*/ 323850 w 1727200"/>
              <a:gd name="connsiteY21" fmla="*/ 927100 h 933450"/>
              <a:gd name="connsiteX22" fmla="*/ 285750 w 1727200"/>
              <a:gd name="connsiteY22" fmla="*/ 933450 h 933450"/>
              <a:gd name="connsiteX23" fmla="*/ 57150 w 1727200"/>
              <a:gd name="connsiteY23" fmla="*/ 927100 h 933450"/>
              <a:gd name="connsiteX24" fmla="*/ 31750 w 1727200"/>
              <a:gd name="connsiteY24" fmla="*/ 914400 h 933450"/>
              <a:gd name="connsiteX25" fmla="*/ 0 w 1727200"/>
              <a:gd name="connsiteY25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787400 w 1727200"/>
              <a:gd name="connsiteY12" fmla="*/ 876300 h 933450"/>
              <a:gd name="connsiteX13" fmla="*/ 749300 w 1727200"/>
              <a:gd name="connsiteY13" fmla="*/ 882650 h 933450"/>
              <a:gd name="connsiteX14" fmla="*/ 717550 w 1727200"/>
              <a:gd name="connsiteY14" fmla="*/ 889000 h 933450"/>
              <a:gd name="connsiteX15" fmla="*/ 609600 w 1727200"/>
              <a:gd name="connsiteY15" fmla="*/ 882650 h 933450"/>
              <a:gd name="connsiteX16" fmla="*/ 590550 w 1727200"/>
              <a:gd name="connsiteY16" fmla="*/ 876300 h 933450"/>
              <a:gd name="connsiteX17" fmla="*/ 552450 w 1727200"/>
              <a:gd name="connsiteY17" fmla="*/ 889000 h 933450"/>
              <a:gd name="connsiteX18" fmla="*/ 457200 w 1727200"/>
              <a:gd name="connsiteY18" fmla="*/ 901700 h 933450"/>
              <a:gd name="connsiteX19" fmla="*/ 368300 w 1727200"/>
              <a:gd name="connsiteY19" fmla="*/ 914400 h 933450"/>
              <a:gd name="connsiteX20" fmla="*/ 323850 w 1727200"/>
              <a:gd name="connsiteY20" fmla="*/ 927100 h 933450"/>
              <a:gd name="connsiteX21" fmla="*/ 285750 w 1727200"/>
              <a:gd name="connsiteY21" fmla="*/ 933450 h 933450"/>
              <a:gd name="connsiteX22" fmla="*/ 57150 w 1727200"/>
              <a:gd name="connsiteY22" fmla="*/ 927100 h 933450"/>
              <a:gd name="connsiteX23" fmla="*/ 31750 w 1727200"/>
              <a:gd name="connsiteY23" fmla="*/ 914400 h 933450"/>
              <a:gd name="connsiteX24" fmla="*/ 0 w 1727200"/>
              <a:gd name="connsiteY2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749300 w 1727200"/>
              <a:gd name="connsiteY12" fmla="*/ 882650 h 933450"/>
              <a:gd name="connsiteX13" fmla="*/ 717550 w 1727200"/>
              <a:gd name="connsiteY13" fmla="*/ 889000 h 933450"/>
              <a:gd name="connsiteX14" fmla="*/ 609600 w 1727200"/>
              <a:gd name="connsiteY14" fmla="*/ 882650 h 933450"/>
              <a:gd name="connsiteX15" fmla="*/ 590550 w 1727200"/>
              <a:gd name="connsiteY15" fmla="*/ 876300 h 933450"/>
              <a:gd name="connsiteX16" fmla="*/ 552450 w 1727200"/>
              <a:gd name="connsiteY16" fmla="*/ 889000 h 933450"/>
              <a:gd name="connsiteX17" fmla="*/ 457200 w 1727200"/>
              <a:gd name="connsiteY17" fmla="*/ 901700 h 933450"/>
              <a:gd name="connsiteX18" fmla="*/ 368300 w 1727200"/>
              <a:gd name="connsiteY18" fmla="*/ 914400 h 933450"/>
              <a:gd name="connsiteX19" fmla="*/ 323850 w 1727200"/>
              <a:gd name="connsiteY19" fmla="*/ 927100 h 933450"/>
              <a:gd name="connsiteX20" fmla="*/ 285750 w 1727200"/>
              <a:gd name="connsiteY20" fmla="*/ 933450 h 933450"/>
              <a:gd name="connsiteX21" fmla="*/ 57150 w 1727200"/>
              <a:gd name="connsiteY21" fmla="*/ 927100 h 933450"/>
              <a:gd name="connsiteX22" fmla="*/ 31750 w 1727200"/>
              <a:gd name="connsiteY22" fmla="*/ 914400 h 933450"/>
              <a:gd name="connsiteX23" fmla="*/ 0 w 1727200"/>
              <a:gd name="connsiteY23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717550 w 1727200"/>
              <a:gd name="connsiteY12" fmla="*/ 889000 h 933450"/>
              <a:gd name="connsiteX13" fmla="*/ 609600 w 1727200"/>
              <a:gd name="connsiteY13" fmla="*/ 882650 h 933450"/>
              <a:gd name="connsiteX14" fmla="*/ 590550 w 1727200"/>
              <a:gd name="connsiteY14" fmla="*/ 876300 h 933450"/>
              <a:gd name="connsiteX15" fmla="*/ 552450 w 1727200"/>
              <a:gd name="connsiteY15" fmla="*/ 889000 h 933450"/>
              <a:gd name="connsiteX16" fmla="*/ 457200 w 1727200"/>
              <a:gd name="connsiteY16" fmla="*/ 901700 h 933450"/>
              <a:gd name="connsiteX17" fmla="*/ 368300 w 1727200"/>
              <a:gd name="connsiteY17" fmla="*/ 914400 h 933450"/>
              <a:gd name="connsiteX18" fmla="*/ 323850 w 1727200"/>
              <a:gd name="connsiteY18" fmla="*/ 927100 h 933450"/>
              <a:gd name="connsiteX19" fmla="*/ 285750 w 1727200"/>
              <a:gd name="connsiteY19" fmla="*/ 933450 h 933450"/>
              <a:gd name="connsiteX20" fmla="*/ 57150 w 1727200"/>
              <a:gd name="connsiteY20" fmla="*/ 927100 h 933450"/>
              <a:gd name="connsiteX21" fmla="*/ 31750 w 1727200"/>
              <a:gd name="connsiteY21" fmla="*/ 914400 h 933450"/>
              <a:gd name="connsiteX22" fmla="*/ 0 w 1727200"/>
              <a:gd name="connsiteY2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901700 w 1727200"/>
              <a:gd name="connsiteY10" fmla="*/ 806450 h 933450"/>
              <a:gd name="connsiteX11" fmla="*/ 882650 w 1727200"/>
              <a:gd name="connsiteY11" fmla="*/ 819150 h 933450"/>
              <a:gd name="connsiteX12" fmla="*/ 609600 w 1727200"/>
              <a:gd name="connsiteY12" fmla="*/ 882650 h 933450"/>
              <a:gd name="connsiteX13" fmla="*/ 590550 w 1727200"/>
              <a:gd name="connsiteY13" fmla="*/ 876300 h 933450"/>
              <a:gd name="connsiteX14" fmla="*/ 552450 w 1727200"/>
              <a:gd name="connsiteY14" fmla="*/ 889000 h 933450"/>
              <a:gd name="connsiteX15" fmla="*/ 457200 w 1727200"/>
              <a:gd name="connsiteY15" fmla="*/ 901700 h 933450"/>
              <a:gd name="connsiteX16" fmla="*/ 368300 w 1727200"/>
              <a:gd name="connsiteY16" fmla="*/ 914400 h 933450"/>
              <a:gd name="connsiteX17" fmla="*/ 323850 w 1727200"/>
              <a:gd name="connsiteY17" fmla="*/ 927100 h 933450"/>
              <a:gd name="connsiteX18" fmla="*/ 285750 w 1727200"/>
              <a:gd name="connsiteY18" fmla="*/ 933450 h 933450"/>
              <a:gd name="connsiteX19" fmla="*/ 57150 w 1727200"/>
              <a:gd name="connsiteY19" fmla="*/ 927100 h 933450"/>
              <a:gd name="connsiteX20" fmla="*/ 31750 w 1727200"/>
              <a:gd name="connsiteY20" fmla="*/ 914400 h 933450"/>
              <a:gd name="connsiteX21" fmla="*/ 0 w 1727200"/>
              <a:gd name="connsiteY2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920750 w 1727200"/>
              <a:gd name="connsiteY9" fmla="*/ 787400 h 933450"/>
              <a:gd name="connsiteX10" fmla="*/ 882650 w 1727200"/>
              <a:gd name="connsiteY10" fmla="*/ 819150 h 933450"/>
              <a:gd name="connsiteX11" fmla="*/ 609600 w 1727200"/>
              <a:gd name="connsiteY11" fmla="*/ 882650 h 933450"/>
              <a:gd name="connsiteX12" fmla="*/ 590550 w 1727200"/>
              <a:gd name="connsiteY12" fmla="*/ 876300 h 933450"/>
              <a:gd name="connsiteX13" fmla="*/ 552450 w 1727200"/>
              <a:gd name="connsiteY13" fmla="*/ 889000 h 933450"/>
              <a:gd name="connsiteX14" fmla="*/ 457200 w 1727200"/>
              <a:gd name="connsiteY14" fmla="*/ 901700 h 933450"/>
              <a:gd name="connsiteX15" fmla="*/ 368300 w 1727200"/>
              <a:gd name="connsiteY15" fmla="*/ 914400 h 933450"/>
              <a:gd name="connsiteX16" fmla="*/ 323850 w 1727200"/>
              <a:gd name="connsiteY16" fmla="*/ 927100 h 933450"/>
              <a:gd name="connsiteX17" fmla="*/ 285750 w 1727200"/>
              <a:gd name="connsiteY17" fmla="*/ 933450 h 933450"/>
              <a:gd name="connsiteX18" fmla="*/ 57150 w 1727200"/>
              <a:gd name="connsiteY18" fmla="*/ 927100 h 933450"/>
              <a:gd name="connsiteX19" fmla="*/ 31750 w 1727200"/>
              <a:gd name="connsiteY19" fmla="*/ 914400 h 933450"/>
              <a:gd name="connsiteX20" fmla="*/ 0 w 1727200"/>
              <a:gd name="connsiteY20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882650 w 1727200"/>
              <a:gd name="connsiteY9" fmla="*/ 819150 h 933450"/>
              <a:gd name="connsiteX10" fmla="*/ 609600 w 1727200"/>
              <a:gd name="connsiteY10" fmla="*/ 882650 h 933450"/>
              <a:gd name="connsiteX11" fmla="*/ 590550 w 1727200"/>
              <a:gd name="connsiteY11" fmla="*/ 876300 h 933450"/>
              <a:gd name="connsiteX12" fmla="*/ 552450 w 1727200"/>
              <a:gd name="connsiteY12" fmla="*/ 889000 h 933450"/>
              <a:gd name="connsiteX13" fmla="*/ 457200 w 1727200"/>
              <a:gd name="connsiteY13" fmla="*/ 901700 h 933450"/>
              <a:gd name="connsiteX14" fmla="*/ 368300 w 1727200"/>
              <a:gd name="connsiteY14" fmla="*/ 914400 h 933450"/>
              <a:gd name="connsiteX15" fmla="*/ 323850 w 1727200"/>
              <a:gd name="connsiteY15" fmla="*/ 927100 h 933450"/>
              <a:gd name="connsiteX16" fmla="*/ 285750 w 1727200"/>
              <a:gd name="connsiteY16" fmla="*/ 933450 h 933450"/>
              <a:gd name="connsiteX17" fmla="*/ 57150 w 1727200"/>
              <a:gd name="connsiteY17" fmla="*/ 927100 h 933450"/>
              <a:gd name="connsiteX18" fmla="*/ 31750 w 1727200"/>
              <a:gd name="connsiteY18" fmla="*/ 914400 h 933450"/>
              <a:gd name="connsiteX19" fmla="*/ 0 w 1727200"/>
              <a:gd name="connsiteY19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84250 w 1727200"/>
              <a:gd name="connsiteY7" fmla="*/ 749300 h 933450"/>
              <a:gd name="connsiteX8" fmla="*/ 965200 w 1727200"/>
              <a:gd name="connsiteY8" fmla="*/ 762000 h 933450"/>
              <a:gd name="connsiteX9" fmla="*/ 609600 w 1727200"/>
              <a:gd name="connsiteY9" fmla="*/ 882650 h 933450"/>
              <a:gd name="connsiteX10" fmla="*/ 590550 w 1727200"/>
              <a:gd name="connsiteY10" fmla="*/ 876300 h 933450"/>
              <a:gd name="connsiteX11" fmla="*/ 552450 w 1727200"/>
              <a:gd name="connsiteY11" fmla="*/ 889000 h 933450"/>
              <a:gd name="connsiteX12" fmla="*/ 457200 w 1727200"/>
              <a:gd name="connsiteY12" fmla="*/ 901700 h 933450"/>
              <a:gd name="connsiteX13" fmla="*/ 368300 w 1727200"/>
              <a:gd name="connsiteY13" fmla="*/ 914400 h 933450"/>
              <a:gd name="connsiteX14" fmla="*/ 323850 w 1727200"/>
              <a:gd name="connsiteY14" fmla="*/ 927100 h 933450"/>
              <a:gd name="connsiteX15" fmla="*/ 285750 w 1727200"/>
              <a:gd name="connsiteY15" fmla="*/ 933450 h 933450"/>
              <a:gd name="connsiteX16" fmla="*/ 57150 w 1727200"/>
              <a:gd name="connsiteY16" fmla="*/ 927100 h 933450"/>
              <a:gd name="connsiteX17" fmla="*/ 31750 w 1727200"/>
              <a:gd name="connsiteY17" fmla="*/ 914400 h 933450"/>
              <a:gd name="connsiteX18" fmla="*/ 0 w 1727200"/>
              <a:gd name="connsiteY18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965200 w 1727200"/>
              <a:gd name="connsiteY7" fmla="*/ 762000 h 933450"/>
              <a:gd name="connsiteX8" fmla="*/ 609600 w 1727200"/>
              <a:gd name="connsiteY8" fmla="*/ 882650 h 933450"/>
              <a:gd name="connsiteX9" fmla="*/ 590550 w 1727200"/>
              <a:gd name="connsiteY9" fmla="*/ 876300 h 933450"/>
              <a:gd name="connsiteX10" fmla="*/ 552450 w 1727200"/>
              <a:gd name="connsiteY10" fmla="*/ 889000 h 933450"/>
              <a:gd name="connsiteX11" fmla="*/ 457200 w 1727200"/>
              <a:gd name="connsiteY11" fmla="*/ 901700 h 933450"/>
              <a:gd name="connsiteX12" fmla="*/ 368300 w 1727200"/>
              <a:gd name="connsiteY12" fmla="*/ 914400 h 933450"/>
              <a:gd name="connsiteX13" fmla="*/ 323850 w 1727200"/>
              <a:gd name="connsiteY13" fmla="*/ 927100 h 933450"/>
              <a:gd name="connsiteX14" fmla="*/ 285750 w 1727200"/>
              <a:gd name="connsiteY14" fmla="*/ 933450 h 933450"/>
              <a:gd name="connsiteX15" fmla="*/ 57150 w 1727200"/>
              <a:gd name="connsiteY15" fmla="*/ 927100 h 933450"/>
              <a:gd name="connsiteX16" fmla="*/ 31750 w 1727200"/>
              <a:gd name="connsiteY16" fmla="*/ 914400 h 933450"/>
              <a:gd name="connsiteX17" fmla="*/ 0 w 1727200"/>
              <a:gd name="connsiteY17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28700 w 1727200"/>
              <a:gd name="connsiteY5" fmla="*/ 711200 h 933450"/>
              <a:gd name="connsiteX6" fmla="*/ 1009650 w 1727200"/>
              <a:gd name="connsiteY6" fmla="*/ 730250 h 933450"/>
              <a:gd name="connsiteX7" fmla="*/ 609600 w 1727200"/>
              <a:gd name="connsiteY7" fmla="*/ 882650 h 933450"/>
              <a:gd name="connsiteX8" fmla="*/ 590550 w 1727200"/>
              <a:gd name="connsiteY8" fmla="*/ 876300 h 933450"/>
              <a:gd name="connsiteX9" fmla="*/ 552450 w 1727200"/>
              <a:gd name="connsiteY9" fmla="*/ 889000 h 933450"/>
              <a:gd name="connsiteX10" fmla="*/ 457200 w 1727200"/>
              <a:gd name="connsiteY10" fmla="*/ 901700 h 933450"/>
              <a:gd name="connsiteX11" fmla="*/ 368300 w 1727200"/>
              <a:gd name="connsiteY11" fmla="*/ 914400 h 933450"/>
              <a:gd name="connsiteX12" fmla="*/ 323850 w 1727200"/>
              <a:gd name="connsiteY12" fmla="*/ 927100 h 933450"/>
              <a:gd name="connsiteX13" fmla="*/ 285750 w 1727200"/>
              <a:gd name="connsiteY13" fmla="*/ 933450 h 933450"/>
              <a:gd name="connsiteX14" fmla="*/ 57150 w 1727200"/>
              <a:gd name="connsiteY14" fmla="*/ 927100 h 933450"/>
              <a:gd name="connsiteX15" fmla="*/ 31750 w 1727200"/>
              <a:gd name="connsiteY15" fmla="*/ 914400 h 933450"/>
              <a:gd name="connsiteX16" fmla="*/ 0 w 1727200"/>
              <a:gd name="connsiteY16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54100 w 1727200"/>
              <a:gd name="connsiteY4" fmla="*/ 685800 h 933450"/>
              <a:gd name="connsiteX5" fmla="*/ 1009650 w 1727200"/>
              <a:gd name="connsiteY5" fmla="*/ 730250 h 933450"/>
              <a:gd name="connsiteX6" fmla="*/ 609600 w 1727200"/>
              <a:gd name="connsiteY6" fmla="*/ 882650 h 933450"/>
              <a:gd name="connsiteX7" fmla="*/ 590550 w 1727200"/>
              <a:gd name="connsiteY7" fmla="*/ 876300 h 933450"/>
              <a:gd name="connsiteX8" fmla="*/ 552450 w 1727200"/>
              <a:gd name="connsiteY8" fmla="*/ 889000 h 933450"/>
              <a:gd name="connsiteX9" fmla="*/ 457200 w 1727200"/>
              <a:gd name="connsiteY9" fmla="*/ 901700 h 933450"/>
              <a:gd name="connsiteX10" fmla="*/ 368300 w 1727200"/>
              <a:gd name="connsiteY10" fmla="*/ 914400 h 933450"/>
              <a:gd name="connsiteX11" fmla="*/ 323850 w 1727200"/>
              <a:gd name="connsiteY11" fmla="*/ 927100 h 933450"/>
              <a:gd name="connsiteX12" fmla="*/ 285750 w 1727200"/>
              <a:gd name="connsiteY12" fmla="*/ 933450 h 933450"/>
              <a:gd name="connsiteX13" fmla="*/ 57150 w 1727200"/>
              <a:gd name="connsiteY13" fmla="*/ 927100 h 933450"/>
              <a:gd name="connsiteX14" fmla="*/ 31750 w 1727200"/>
              <a:gd name="connsiteY14" fmla="*/ 914400 h 933450"/>
              <a:gd name="connsiteX15" fmla="*/ 0 w 1727200"/>
              <a:gd name="connsiteY15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609600 w 1727200"/>
              <a:gd name="connsiteY5" fmla="*/ 882650 h 933450"/>
              <a:gd name="connsiteX6" fmla="*/ 590550 w 1727200"/>
              <a:gd name="connsiteY6" fmla="*/ 876300 h 933450"/>
              <a:gd name="connsiteX7" fmla="*/ 552450 w 1727200"/>
              <a:gd name="connsiteY7" fmla="*/ 889000 h 933450"/>
              <a:gd name="connsiteX8" fmla="*/ 457200 w 1727200"/>
              <a:gd name="connsiteY8" fmla="*/ 901700 h 933450"/>
              <a:gd name="connsiteX9" fmla="*/ 368300 w 1727200"/>
              <a:gd name="connsiteY9" fmla="*/ 914400 h 933450"/>
              <a:gd name="connsiteX10" fmla="*/ 323850 w 1727200"/>
              <a:gd name="connsiteY10" fmla="*/ 927100 h 933450"/>
              <a:gd name="connsiteX11" fmla="*/ 285750 w 1727200"/>
              <a:gd name="connsiteY11" fmla="*/ 933450 h 933450"/>
              <a:gd name="connsiteX12" fmla="*/ 57150 w 1727200"/>
              <a:gd name="connsiteY12" fmla="*/ 927100 h 933450"/>
              <a:gd name="connsiteX13" fmla="*/ 31750 w 1727200"/>
              <a:gd name="connsiteY13" fmla="*/ 914400 h 933450"/>
              <a:gd name="connsiteX14" fmla="*/ 0 w 1727200"/>
              <a:gd name="connsiteY14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609600 w 1727200"/>
              <a:gd name="connsiteY5" fmla="*/ 882650 h 933450"/>
              <a:gd name="connsiteX6" fmla="*/ 552450 w 1727200"/>
              <a:gd name="connsiteY6" fmla="*/ 889000 h 933450"/>
              <a:gd name="connsiteX7" fmla="*/ 457200 w 1727200"/>
              <a:gd name="connsiteY7" fmla="*/ 901700 h 933450"/>
              <a:gd name="connsiteX8" fmla="*/ 368300 w 1727200"/>
              <a:gd name="connsiteY8" fmla="*/ 914400 h 933450"/>
              <a:gd name="connsiteX9" fmla="*/ 323850 w 1727200"/>
              <a:gd name="connsiteY9" fmla="*/ 927100 h 933450"/>
              <a:gd name="connsiteX10" fmla="*/ 285750 w 1727200"/>
              <a:gd name="connsiteY10" fmla="*/ 933450 h 933450"/>
              <a:gd name="connsiteX11" fmla="*/ 57150 w 1727200"/>
              <a:gd name="connsiteY11" fmla="*/ 927100 h 933450"/>
              <a:gd name="connsiteX12" fmla="*/ 31750 w 1727200"/>
              <a:gd name="connsiteY12" fmla="*/ 914400 h 933450"/>
              <a:gd name="connsiteX13" fmla="*/ 0 w 1727200"/>
              <a:gd name="connsiteY13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552450 w 1727200"/>
              <a:gd name="connsiteY5" fmla="*/ 889000 h 933450"/>
              <a:gd name="connsiteX6" fmla="*/ 457200 w 1727200"/>
              <a:gd name="connsiteY6" fmla="*/ 901700 h 933450"/>
              <a:gd name="connsiteX7" fmla="*/ 368300 w 1727200"/>
              <a:gd name="connsiteY7" fmla="*/ 914400 h 933450"/>
              <a:gd name="connsiteX8" fmla="*/ 323850 w 1727200"/>
              <a:gd name="connsiteY8" fmla="*/ 927100 h 933450"/>
              <a:gd name="connsiteX9" fmla="*/ 285750 w 1727200"/>
              <a:gd name="connsiteY9" fmla="*/ 933450 h 933450"/>
              <a:gd name="connsiteX10" fmla="*/ 57150 w 1727200"/>
              <a:gd name="connsiteY10" fmla="*/ 927100 h 933450"/>
              <a:gd name="connsiteX11" fmla="*/ 31750 w 1727200"/>
              <a:gd name="connsiteY11" fmla="*/ 914400 h 933450"/>
              <a:gd name="connsiteX12" fmla="*/ 0 w 1727200"/>
              <a:gd name="connsiteY12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552450 w 1727200"/>
              <a:gd name="connsiteY5" fmla="*/ 889000 h 933450"/>
              <a:gd name="connsiteX6" fmla="*/ 368300 w 1727200"/>
              <a:gd name="connsiteY6" fmla="*/ 914400 h 933450"/>
              <a:gd name="connsiteX7" fmla="*/ 323850 w 1727200"/>
              <a:gd name="connsiteY7" fmla="*/ 927100 h 933450"/>
              <a:gd name="connsiteX8" fmla="*/ 285750 w 1727200"/>
              <a:gd name="connsiteY8" fmla="*/ 933450 h 933450"/>
              <a:gd name="connsiteX9" fmla="*/ 57150 w 1727200"/>
              <a:gd name="connsiteY9" fmla="*/ 927100 h 933450"/>
              <a:gd name="connsiteX10" fmla="*/ 31750 w 1727200"/>
              <a:gd name="connsiteY10" fmla="*/ 914400 h 933450"/>
              <a:gd name="connsiteX11" fmla="*/ 0 w 1727200"/>
              <a:gd name="connsiteY1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552450 w 1727200"/>
              <a:gd name="connsiteY5" fmla="*/ 889000 h 933450"/>
              <a:gd name="connsiteX6" fmla="*/ 363537 w 1727200"/>
              <a:gd name="connsiteY6" fmla="*/ 876300 h 933450"/>
              <a:gd name="connsiteX7" fmla="*/ 323850 w 1727200"/>
              <a:gd name="connsiteY7" fmla="*/ 927100 h 933450"/>
              <a:gd name="connsiteX8" fmla="*/ 285750 w 1727200"/>
              <a:gd name="connsiteY8" fmla="*/ 933450 h 933450"/>
              <a:gd name="connsiteX9" fmla="*/ 57150 w 1727200"/>
              <a:gd name="connsiteY9" fmla="*/ 927100 h 933450"/>
              <a:gd name="connsiteX10" fmla="*/ 31750 w 1727200"/>
              <a:gd name="connsiteY10" fmla="*/ 914400 h 933450"/>
              <a:gd name="connsiteX11" fmla="*/ 0 w 1727200"/>
              <a:gd name="connsiteY11" fmla="*/ 901700 h 933450"/>
              <a:gd name="connsiteX0" fmla="*/ 1727200 w 1727200"/>
              <a:gd name="connsiteY0" fmla="*/ 0 h 933450"/>
              <a:gd name="connsiteX1" fmla="*/ 1651000 w 1727200"/>
              <a:gd name="connsiteY1" fmla="*/ 69850 h 933450"/>
              <a:gd name="connsiteX2" fmla="*/ 1393031 w 1727200"/>
              <a:gd name="connsiteY2" fmla="*/ 315119 h 933450"/>
              <a:gd name="connsiteX3" fmla="*/ 1247775 w 1727200"/>
              <a:gd name="connsiteY3" fmla="*/ 504825 h 933450"/>
              <a:gd name="connsiteX4" fmla="*/ 1009650 w 1727200"/>
              <a:gd name="connsiteY4" fmla="*/ 730250 h 933450"/>
              <a:gd name="connsiteX5" fmla="*/ 552450 w 1727200"/>
              <a:gd name="connsiteY5" fmla="*/ 889000 h 933450"/>
              <a:gd name="connsiteX6" fmla="*/ 363537 w 1727200"/>
              <a:gd name="connsiteY6" fmla="*/ 876300 h 933450"/>
              <a:gd name="connsiteX7" fmla="*/ 283369 w 1727200"/>
              <a:gd name="connsiteY7" fmla="*/ 886619 h 933450"/>
              <a:gd name="connsiteX8" fmla="*/ 285750 w 1727200"/>
              <a:gd name="connsiteY8" fmla="*/ 933450 h 933450"/>
              <a:gd name="connsiteX9" fmla="*/ 57150 w 1727200"/>
              <a:gd name="connsiteY9" fmla="*/ 927100 h 933450"/>
              <a:gd name="connsiteX10" fmla="*/ 31750 w 1727200"/>
              <a:gd name="connsiteY10" fmla="*/ 914400 h 933450"/>
              <a:gd name="connsiteX11" fmla="*/ 0 w 1727200"/>
              <a:gd name="connsiteY11" fmla="*/ 901700 h 933450"/>
              <a:gd name="connsiteX0" fmla="*/ 1727200 w 1727200"/>
              <a:gd name="connsiteY0" fmla="*/ 0 h 927967"/>
              <a:gd name="connsiteX1" fmla="*/ 1651000 w 1727200"/>
              <a:gd name="connsiteY1" fmla="*/ 69850 h 927967"/>
              <a:gd name="connsiteX2" fmla="*/ 1393031 w 1727200"/>
              <a:gd name="connsiteY2" fmla="*/ 315119 h 927967"/>
              <a:gd name="connsiteX3" fmla="*/ 1247775 w 1727200"/>
              <a:gd name="connsiteY3" fmla="*/ 504825 h 927967"/>
              <a:gd name="connsiteX4" fmla="*/ 1009650 w 1727200"/>
              <a:gd name="connsiteY4" fmla="*/ 730250 h 927967"/>
              <a:gd name="connsiteX5" fmla="*/ 552450 w 1727200"/>
              <a:gd name="connsiteY5" fmla="*/ 889000 h 927967"/>
              <a:gd name="connsiteX6" fmla="*/ 363537 w 1727200"/>
              <a:gd name="connsiteY6" fmla="*/ 876300 h 927967"/>
              <a:gd name="connsiteX7" fmla="*/ 283369 w 1727200"/>
              <a:gd name="connsiteY7" fmla="*/ 886619 h 927967"/>
              <a:gd name="connsiteX8" fmla="*/ 228600 w 1727200"/>
              <a:gd name="connsiteY8" fmla="*/ 888207 h 927967"/>
              <a:gd name="connsiteX9" fmla="*/ 57150 w 1727200"/>
              <a:gd name="connsiteY9" fmla="*/ 927100 h 927967"/>
              <a:gd name="connsiteX10" fmla="*/ 31750 w 1727200"/>
              <a:gd name="connsiteY10" fmla="*/ 914400 h 927967"/>
              <a:gd name="connsiteX11" fmla="*/ 0 w 1727200"/>
              <a:gd name="connsiteY11" fmla="*/ 901700 h 927967"/>
              <a:gd name="connsiteX0" fmla="*/ 1727200 w 1727200"/>
              <a:gd name="connsiteY0" fmla="*/ 0 h 914982"/>
              <a:gd name="connsiteX1" fmla="*/ 1651000 w 1727200"/>
              <a:gd name="connsiteY1" fmla="*/ 69850 h 914982"/>
              <a:gd name="connsiteX2" fmla="*/ 1393031 w 1727200"/>
              <a:gd name="connsiteY2" fmla="*/ 315119 h 914982"/>
              <a:gd name="connsiteX3" fmla="*/ 1247775 w 1727200"/>
              <a:gd name="connsiteY3" fmla="*/ 504825 h 914982"/>
              <a:gd name="connsiteX4" fmla="*/ 1009650 w 1727200"/>
              <a:gd name="connsiteY4" fmla="*/ 730250 h 914982"/>
              <a:gd name="connsiteX5" fmla="*/ 552450 w 1727200"/>
              <a:gd name="connsiteY5" fmla="*/ 889000 h 914982"/>
              <a:gd name="connsiteX6" fmla="*/ 363537 w 1727200"/>
              <a:gd name="connsiteY6" fmla="*/ 876300 h 914982"/>
              <a:gd name="connsiteX7" fmla="*/ 283369 w 1727200"/>
              <a:gd name="connsiteY7" fmla="*/ 886619 h 914982"/>
              <a:gd name="connsiteX8" fmla="*/ 228600 w 1727200"/>
              <a:gd name="connsiteY8" fmla="*/ 888207 h 914982"/>
              <a:gd name="connsiteX9" fmla="*/ 61913 w 1727200"/>
              <a:gd name="connsiteY9" fmla="*/ 898525 h 914982"/>
              <a:gd name="connsiteX10" fmla="*/ 31750 w 1727200"/>
              <a:gd name="connsiteY10" fmla="*/ 914400 h 914982"/>
              <a:gd name="connsiteX11" fmla="*/ 0 w 1727200"/>
              <a:gd name="connsiteY11" fmla="*/ 901700 h 914982"/>
              <a:gd name="connsiteX0" fmla="*/ 1727200 w 1727200"/>
              <a:gd name="connsiteY0" fmla="*/ 0 h 901700"/>
              <a:gd name="connsiteX1" fmla="*/ 1651000 w 1727200"/>
              <a:gd name="connsiteY1" fmla="*/ 69850 h 901700"/>
              <a:gd name="connsiteX2" fmla="*/ 1393031 w 1727200"/>
              <a:gd name="connsiteY2" fmla="*/ 315119 h 901700"/>
              <a:gd name="connsiteX3" fmla="*/ 1247775 w 1727200"/>
              <a:gd name="connsiteY3" fmla="*/ 504825 h 901700"/>
              <a:gd name="connsiteX4" fmla="*/ 1009650 w 1727200"/>
              <a:gd name="connsiteY4" fmla="*/ 730250 h 901700"/>
              <a:gd name="connsiteX5" fmla="*/ 552450 w 1727200"/>
              <a:gd name="connsiteY5" fmla="*/ 889000 h 901700"/>
              <a:gd name="connsiteX6" fmla="*/ 363537 w 1727200"/>
              <a:gd name="connsiteY6" fmla="*/ 876300 h 901700"/>
              <a:gd name="connsiteX7" fmla="*/ 283369 w 1727200"/>
              <a:gd name="connsiteY7" fmla="*/ 886619 h 901700"/>
              <a:gd name="connsiteX8" fmla="*/ 228600 w 1727200"/>
              <a:gd name="connsiteY8" fmla="*/ 888207 h 901700"/>
              <a:gd name="connsiteX9" fmla="*/ 61913 w 1727200"/>
              <a:gd name="connsiteY9" fmla="*/ 898525 h 901700"/>
              <a:gd name="connsiteX10" fmla="*/ 0 w 1727200"/>
              <a:gd name="connsiteY10" fmla="*/ 901700 h 901700"/>
              <a:gd name="connsiteX0" fmla="*/ 1727200 w 1727200"/>
              <a:gd name="connsiteY0" fmla="*/ 0 h 901700"/>
              <a:gd name="connsiteX1" fmla="*/ 1651000 w 1727200"/>
              <a:gd name="connsiteY1" fmla="*/ 69850 h 901700"/>
              <a:gd name="connsiteX2" fmla="*/ 1393031 w 1727200"/>
              <a:gd name="connsiteY2" fmla="*/ 315119 h 901700"/>
              <a:gd name="connsiteX3" fmla="*/ 1247775 w 1727200"/>
              <a:gd name="connsiteY3" fmla="*/ 504825 h 901700"/>
              <a:gd name="connsiteX4" fmla="*/ 1009650 w 1727200"/>
              <a:gd name="connsiteY4" fmla="*/ 730250 h 901700"/>
              <a:gd name="connsiteX5" fmla="*/ 552450 w 1727200"/>
              <a:gd name="connsiteY5" fmla="*/ 889000 h 901700"/>
              <a:gd name="connsiteX6" fmla="*/ 283369 w 1727200"/>
              <a:gd name="connsiteY6" fmla="*/ 886619 h 901700"/>
              <a:gd name="connsiteX7" fmla="*/ 228600 w 1727200"/>
              <a:gd name="connsiteY7" fmla="*/ 888207 h 901700"/>
              <a:gd name="connsiteX8" fmla="*/ 61913 w 1727200"/>
              <a:gd name="connsiteY8" fmla="*/ 898525 h 901700"/>
              <a:gd name="connsiteX9" fmla="*/ 0 w 1727200"/>
              <a:gd name="connsiteY9" fmla="*/ 901700 h 901700"/>
              <a:gd name="connsiteX0" fmla="*/ 1727200 w 1727200"/>
              <a:gd name="connsiteY0" fmla="*/ 0 h 901700"/>
              <a:gd name="connsiteX1" fmla="*/ 1651000 w 1727200"/>
              <a:gd name="connsiteY1" fmla="*/ 69850 h 901700"/>
              <a:gd name="connsiteX2" fmla="*/ 1393031 w 1727200"/>
              <a:gd name="connsiteY2" fmla="*/ 315119 h 901700"/>
              <a:gd name="connsiteX3" fmla="*/ 1247775 w 1727200"/>
              <a:gd name="connsiteY3" fmla="*/ 504825 h 901700"/>
              <a:gd name="connsiteX4" fmla="*/ 1009650 w 1727200"/>
              <a:gd name="connsiteY4" fmla="*/ 730250 h 901700"/>
              <a:gd name="connsiteX5" fmla="*/ 283369 w 1727200"/>
              <a:gd name="connsiteY5" fmla="*/ 886619 h 901700"/>
              <a:gd name="connsiteX6" fmla="*/ 228600 w 1727200"/>
              <a:gd name="connsiteY6" fmla="*/ 888207 h 901700"/>
              <a:gd name="connsiteX7" fmla="*/ 61913 w 1727200"/>
              <a:gd name="connsiteY7" fmla="*/ 898525 h 901700"/>
              <a:gd name="connsiteX8" fmla="*/ 0 w 1727200"/>
              <a:gd name="connsiteY8" fmla="*/ 901700 h 901700"/>
              <a:gd name="connsiteX0" fmla="*/ 1727200 w 1727200"/>
              <a:gd name="connsiteY0" fmla="*/ 0 h 902298"/>
              <a:gd name="connsiteX1" fmla="*/ 1651000 w 1727200"/>
              <a:gd name="connsiteY1" fmla="*/ 69850 h 902298"/>
              <a:gd name="connsiteX2" fmla="*/ 1393031 w 1727200"/>
              <a:gd name="connsiteY2" fmla="*/ 315119 h 902298"/>
              <a:gd name="connsiteX3" fmla="*/ 1247775 w 1727200"/>
              <a:gd name="connsiteY3" fmla="*/ 504825 h 902298"/>
              <a:gd name="connsiteX4" fmla="*/ 1009650 w 1727200"/>
              <a:gd name="connsiteY4" fmla="*/ 730250 h 902298"/>
              <a:gd name="connsiteX5" fmla="*/ 283369 w 1727200"/>
              <a:gd name="connsiteY5" fmla="*/ 886619 h 902298"/>
              <a:gd name="connsiteX6" fmla="*/ 61913 w 1727200"/>
              <a:gd name="connsiteY6" fmla="*/ 898525 h 902298"/>
              <a:gd name="connsiteX7" fmla="*/ 0 w 1727200"/>
              <a:gd name="connsiteY7" fmla="*/ 901700 h 902298"/>
              <a:gd name="connsiteX0" fmla="*/ 1753886 w 1753886"/>
              <a:gd name="connsiteY0" fmla="*/ 0 h 911844"/>
              <a:gd name="connsiteX1" fmla="*/ 1677686 w 1753886"/>
              <a:gd name="connsiteY1" fmla="*/ 69850 h 911844"/>
              <a:gd name="connsiteX2" fmla="*/ 1419717 w 1753886"/>
              <a:gd name="connsiteY2" fmla="*/ 315119 h 911844"/>
              <a:gd name="connsiteX3" fmla="*/ 1274461 w 1753886"/>
              <a:gd name="connsiteY3" fmla="*/ 504825 h 911844"/>
              <a:gd name="connsiteX4" fmla="*/ 1036336 w 1753886"/>
              <a:gd name="connsiteY4" fmla="*/ 730250 h 911844"/>
              <a:gd name="connsiteX5" fmla="*/ 88599 w 1753886"/>
              <a:gd name="connsiteY5" fmla="*/ 898525 h 911844"/>
              <a:gd name="connsiteX6" fmla="*/ 26686 w 1753886"/>
              <a:gd name="connsiteY6" fmla="*/ 901700 h 911844"/>
              <a:gd name="connsiteX0" fmla="*/ 1665287 w 1665287"/>
              <a:gd name="connsiteY0" fmla="*/ 0 h 898525"/>
              <a:gd name="connsiteX1" fmla="*/ 1589087 w 1665287"/>
              <a:gd name="connsiteY1" fmla="*/ 69850 h 898525"/>
              <a:gd name="connsiteX2" fmla="*/ 1331118 w 1665287"/>
              <a:gd name="connsiteY2" fmla="*/ 315119 h 898525"/>
              <a:gd name="connsiteX3" fmla="*/ 1185862 w 1665287"/>
              <a:gd name="connsiteY3" fmla="*/ 504825 h 898525"/>
              <a:gd name="connsiteX4" fmla="*/ 947737 w 1665287"/>
              <a:gd name="connsiteY4" fmla="*/ 730250 h 898525"/>
              <a:gd name="connsiteX5" fmla="*/ 0 w 1665287"/>
              <a:gd name="connsiteY5" fmla="*/ 898525 h 898525"/>
              <a:gd name="connsiteX0" fmla="*/ 717550 w 717550"/>
              <a:gd name="connsiteY0" fmla="*/ 0 h 730250"/>
              <a:gd name="connsiteX1" fmla="*/ 641350 w 717550"/>
              <a:gd name="connsiteY1" fmla="*/ 69850 h 730250"/>
              <a:gd name="connsiteX2" fmla="*/ 383381 w 717550"/>
              <a:gd name="connsiteY2" fmla="*/ 315119 h 730250"/>
              <a:gd name="connsiteX3" fmla="*/ 238125 w 717550"/>
              <a:gd name="connsiteY3" fmla="*/ 504825 h 730250"/>
              <a:gd name="connsiteX4" fmla="*/ 0 w 717550"/>
              <a:gd name="connsiteY4" fmla="*/ 730250 h 730250"/>
              <a:gd name="connsiteX0" fmla="*/ 952716 w 952716"/>
              <a:gd name="connsiteY0" fmla="*/ 0 h 838200"/>
              <a:gd name="connsiteX1" fmla="*/ 876516 w 952716"/>
              <a:gd name="connsiteY1" fmla="*/ 69850 h 838200"/>
              <a:gd name="connsiteX2" fmla="*/ 618547 w 952716"/>
              <a:gd name="connsiteY2" fmla="*/ 315119 h 838200"/>
              <a:gd name="connsiteX3" fmla="*/ 473291 w 952716"/>
              <a:gd name="connsiteY3" fmla="*/ 504825 h 838200"/>
              <a:gd name="connsiteX4" fmla="*/ 0 w 952716"/>
              <a:gd name="connsiteY4" fmla="*/ 838200 h 838200"/>
              <a:gd name="connsiteX0" fmla="*/ 952716 w 952716"/>
              <a:gd name="connsiteY0" fmla="*/ 0 h 838200"/>
              <a:gd name="connsiteX1" fmla="*/ 876516 w 952716"/>
              <a:gd name="connsiteY1" fmla="*/ 69850 h 838200"/>
              <a:gd name="connsiteX2" fmla="*/ 473291 w 952716"/>
              <a:gd name="connsiteY2" fmla="*/ 504825 h 838200"/>
              <a:gd name="connsiteX3" fmla="*/ 0 w 952716"/>
              <a:gd name="connsiteY3" fmla="*/ 838200 h 838200"/>
              <a:gd name="connsiteX0" fmla="*/ 952716 w 952716"/>
              <a:gd name="connsiteY0" fmla="*/ 0 h 838200"/>
              <a:gd name="connsiteX1" fmla="*/ 781178 w 952716"/>
              <a:gd name="connsiteY1" fmla="*/ 139700 h 838200"/>
              <a:gd name="connsiteX2" fmla="*/ 473291 w 952716"/>
              <a:gd name="connsiteY2" fmla="*/ 504825 h 838200"/>
              <a:gd name="connsiteX3" fmla="*/ 0 w 952716"/>
              <a:gd name="connsiteY3" fmla="*/ 838200 h 838200"/>
              <a:gd name="connsiteX0" fmla="*/ 908225 w 908225"/>
              <a:gd name="connsiteY0" fmla="*/ 0 h 838200"/>
              <a:gd name="connsiteX1" fmla="*/ 736687 w 908225"/>
              <a:gd name="connsiteY1" fmla="*/ 139700 h 838200"/>
              <a:gd name="connsiteX2" fmla="*/ 428800 w 908225"/>
              <a:gd name="connsiteY2" fmla="*/ 504825 h 838200"/>
              <a:gd name="connsiteX3" fmla="*/ 0 w 908225"/>
              <a:gd name="connsiteY3" fmla="*/ 83820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225" h="838200">
                <a:moveTo>
                  <a:pt x="908225" y="0"/>
                </a:moveTo>
                <a:cubicBezTo>
                  <a:pt x="892350" y="14552"/>
                  <a:pt x="816591" y="55563"/>
                  <a:pt x="736687" y="139700"/>
                </a:cubicBezTo>
                <a:cubicBezTo>
                  <a:pt x="656783" y="223837"/>
                  <a:pt x="551581" y="388409"/>
                  <a:pt x="428800" y="504825"/>
                </a:cubicBezTo>
                <a:cubicBezTo>
                  <a:pt x="306019" y="621241"/>
                  <a:pt x="197644" y="772583"/>
                  <a:pt x="0" y="838200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12" name="شكل حر: شكل 11">
            <a:extLst>
              <a:ext uri="{FF2B5EF4-FFF2-40B4-BE49-F238E27FC236}">
                <a16:creationId xmlns:a16="http://schemas.microsoft.com/office/drawing/2014/main" id="{5F93CC0A-D7B7-8B00-12D5-D208A8C7F7E5}"/>
              </a:ext>
            </a:extLst>
          </p:cNvPr>
          <p:cNvSpPr/>
          <p:nvPr/>
        </p:nvSpPr>
        <p:spPr>
          <a:xfrm>
            <a:off x="9702800" y="3384550"/>
            <a:ext cx="1541462" cy="1405832"/>
          </a:xfrm>
          <a:custGeom>
            <a:avLst/>
            <a:gdLst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52632 w 1517782"/>
              <a:gd name="connsiteY2" fmla="*/ 63500 h 1397000"/>
              <a:gd name="connsiteX3" fmla="*/ 984382 w 1517782"/>
              <a:gd name="connsiteY3" fmla="*/ 88900 h 1397000"/>
              <a:gd name="connsiteX4" fmla="*/ 997082 w 1517782"/>
              <a:gd name="connsiteY4" fmla="*/ 107950 h 1397000"/>
              <a:gd name="connsiteX5" fmla="*/ 1022482 w 1517782"/>
              <a:gd name="connsiteY5" fmla="*/ 127000 h 1397000"/>
              <a:gd name="connsiteX6" fmla="*/ 1060582 w 1517782"/>
              <a:gd name="connsiteY6" fmla="*/ 158750 h 1397000"/>
              <a:gd name="connsiteX7" fmla="*/ 1092332 w 1517782"/>
              <a:gd name="connsiteY7" fmla="*/ 203200 h 1397000"/>
              <a:gd name="connsiteX8" fmla="*/ 1111382 w 1517782"/>
              <a:gd name="connsiteY8" fmla="*/ 234950 h 1397000"/>
              <a:gd name="connsiteX9" fmla="*/ 1130432 w 1517782"/>
              <a:gd name="connsiteY9" fmla="*/ 241300 h 1397000"/>
              <a:gd name="connsiteX10" fmla="*/ 1168532 w 1517782"/>
              <a:gd name="connsiteY10" fmla="*/ 285750 h 1397000"/>
              <a:gd name="connsiteX11" fmla="*/ 1212982 w 1517782"/>
              <a:gd name="connsiteY11" fmla="*/ 323850 h 1397000"/>
              <a:gd name="connsiteX12" fmla="*/ 1244732 w 1517782"/>
              <a:gd name="connsiteY12" fmla="*/ 355600 h 1397000"/>
              <a:gd name="connsiteX13" fmla="*/ 1270132 w 1517782"/>
              <a:gd name="connsiteY13" fmla="*/ 393700 h 1397000"/>
              <a:gd name="connsiteX14" fmla="*/ 1282832 w 1517782"/>
              <a:gd name="connsiteY14" fmla="*/ 412750 h 1397000"/>
              <a:gd name="connsiteX15" fmla="*/ 1289182 w 1517782"/>
              <a:gd name="connsiteY15" fmla="*/ 431800 h 1397000"/>
              <a:gd name="connsiteX16" fmla="*/ 1295532 w 1517782"/>
              <a:gd name="connsiteY16" fmla="*/ 463550 h 1397000"/>
              <a:gd name="connsiteX17" fmla="*/ 1320932 w 1517782"/>
              <a:gd name="connsiteY17" fmla="*/ 508000 h 1397000"/>
              <a:gd name="connsiteX18" fmla="*/ 1352682 w 1517782"/>
              <a:gd name="connsiteY18" fmla="*/ 539750 h 1397000"/>
              <a:gd name="connsiteX19" fmla="*/ 1365382 w 1517782"/>
              <a:gd name="connsiteY19" fmla="*/ 590550 h 1397000"/>
              <a:gd name="connsiteX20" fmla="*/ 1390782 w 1517782"/>
              <a:gd name="connsiteY20" fmla="*/ 641350 h 1397000"/>
              <a:gd name="connsiteX21" fmla="*/ 1422532 w 1517782"/>
              <a:gd name="connsiteY21" fmla="*/ 698500 h 1397000"/>
              <a:gd name="connsiteX22" fmla="*/ 1460632 w 1517782"/>
              <a:gd name="connsiteY22" fmla="*/ 768350 h 1397000"/>
              <a:gd name="connsiteX23" fmla="*/ 1486032 w 1517782"/>
              <a:gd name="connsiteY23" fmla="*/ 812800 h 1397000"/>
              <a:gd name="connsiteX24" fmla="*/ 1517782 w 1517782"/>
              <a:gd name="connsiteY24" fmla="*/ 882650 h 1397000"/>
              <a:gd name="connsiteX25" fmla="*/ 1505082 w 1517782"/>
              <a:gd name="connsiteY25" fmla="*/ 901700 h 1397000"/>
              <a:gd name="connsiteX26" fmla="*/ 1473332 w 1517782"/>
              <a:gd name="connsiteY26" fmla="*/ 908050 h 1397000"/>
              <a:gd name="connsiteX27" fmla="*/ 1435232 w 1517782"/>
              <a:gd name="connsiteY27" fmla="*/ 920750 h 1397000"/>
              <a:gd name="connsiteX28" fmla="*/ 1435232 w 1517782"/>
              <a:gd name="connsiteY28" fmla="*/ 920750 h 1397000"/>
              <a:gd name="connsiteX29" fmla="*/ 1371732 w 1517782"/>
              <a:gd name="connsiteY29" fmla="*/ 958850 h 1397000"/>
              <a:gd name="connsiteX30" fmla="*/ 1359032 w 1517782"/>
              <a:gd name="connsiteY30" fmla="*/ 977900 h 1397000"/>
              <a:gd name="connsiteX31" fmla="*/ 1333632 w 1517782"/>
              <a:gd name="connsiteY31" fmla="*/ 984250 h 1397000"/>
              <a:gd name="connsiteX32" fmla="*/ 1270132 w 1517782"/>
              <a:gd name="connsiteY32" fmla="*/ 996950 h 1397000"/>
              <a:gd name="connsiteX33" fmla="*/ 1232032 w 1517782"/>
              <a:gd name="connsiteY33" fmla="*/ 1016000 h 1397000"/>
              <a:gd name="connsiteX34" fmla="*/ 1206632 w 1517782"/>
              <a:gd name="connsiteY34" fmla="*/ 1028700 h 1397000"/>
              <a:gd name="connsiteX35" fmla="*/ 1162182 w 1517782"/>
              <a:gd name="connsiteY35" fmla="*/ 1035050 h 1397000"/>
              <a:gd name="connsiteX36" fmla="*/ 1105032 w 1517782"/>
              <a:gd name="connsiteY36" fmla="*/ 1060450 h 1397000"/>
              <a:gd name="connsiteX37" fmla="*/ 1041532 w 1517782"/>
              <a:gd name="connsiteY37" fmla="*/ 1079500 h 1397000"/>
              <a:gd name="connsiteX38" fmla="*/ 933582 w 1517782"/>
              <a:gd name="connsiteY38" fmla="*/ 1136650 h 1397000"/>
              <a:gd name="connsiteX39" fmla="*/ 844682 w 1517782"/>
              <a:gd name="connsiteY39" fmla="*/ 1162050 h 1397000"/>
              <a:gd name="connsiteX40" fmla="*/ 825632 w 1517782"/>
              <a:gd name="connsiteY40" fmla="*/ 1174750 h 1397000"/>
              <a:gd name="connsiteX41" fmla="*/ 762132 w 1517782"/>
              <a:gd name="connsiteY41" fmla="*/ 1206500 h 1397000"/>
              <a:gd name="connsiteX42" fmla="*/ 711332 w 1517782"/>
              <a:gd name="connsiteY42" fmla="*/ 1244600 h 1397000"/>
              <a:gd name="connsiteX43" fmla="*/ 660532 w 1517782"/>
              <a:gd name="connsiteY43" fmla="*/ 1276350 h 1397000"/>
              <a:gd name="connsiteX44" fmla="*/ 635132 w 1517782"/>
              <a:gd name="connsiteY44" fmla="*/ 1301750 h 1397000"/>
              <a:gd name="connsiteX45" fmla="*/ 616082 w 1517782"/>
              <a:gd name="connsiteY45" fmla="*/ 1314450 h 1397000"/>
              <a:gd name="connsiteX46" fmla="*/ 590682 w 1517782"/>
              <a:gd name="connsiteY46" fmla="*/ 1333500 h 1397000"/>
              <a:gd name="connsiteX47" fmla="*/ 533532 w 1517782"/>
              <a:gd name="connsiteY47" fmla="*/ 1365250 h 1397000"/>
              <a:gd name="connsiteX48" fmla="*/ 514482 w 1517782"/>
              <a:gd name="connsiteY48" fmla="*/ 1384300 h 1397000"/>
              <a:gd name="connsiteX49" fmla="*/ 489082 w 1517782"/>
              <a:gd name="connsiteY49" fmla="*/ 1390650 h 1397000"/>
              <a:gd name="connsiteX50" fmla="*/ 470032 w 1517782"/>
              <a:gd name="connsiteY50" fmla="*/ 1397000 h 1397000"/>
              <a:gd name="connsiteX51" fmla="*/ 419232 w 1517782"/>
              <a:gd name="connsiteY51" fmla="*/ 1390650 h 1397000"/>
              <a:gd name="connsiteX52" fmla="*/ 412882 w 1517782"/>
              <a:gd name="connsiteY52" fmla="*/ 1371600 h 1397000"/>
              <a:gd name="connsiteX53" fmla="*/ 400182 w 1517782"/>
              <a:gd name="connsiteY53" fmla="*/ 1327150 h 1397000"/>
              <a:gd name="connsiteX54" fmla="*/ 393832 w 1517782"/>
              <a:gd name="connsiteY54" fmla="*/ 1301750 h 1397000"/>
              <a:gd name="connsiteX55" fmla="*/ 381132 w 1517782"/>
              <a:gd name="connsiteY55" fmla="*/ 1270000 h 1397000"/>
              <a:gd name="connsiteX56" fmla="*/ 374782 w 1517782"/>
              <a:gd name="connsiteY56" fmla="*/ 1250950 h 1397000"/>
              <a:gd name="connsiteX57" fmla="*/ 362082 w 1517782"/>
              <a:gd name="connsiteY57" fmla="*/ 1219200 h 1397000"/>
              <a:gd name="connsiteX58" fmla="*/ 343032 w 1517782"/>
              <a:gd name="connsiteY58" fmla="*/ 1200150 h 1397000"/>
              <a:gd name="connsiteX59" fmla="*/ 317632 w 1517782"/>
              <a:gd name="connsiteY59" fmla="*/ 1168400 h 1397000"/>
              <a:gd name="connsiteX60" fmla="*/ 292232 w 1517782"/>
              <a:gd name="connsiteY60" fmla="*/ 1143000 h 1397000"/>
              <a:gd name="connsiteX61" fmla="*/ 279532 w 1517782"/>
              <a:gd name="connsiteY61" fmla="*/ 1123950 h 1397000"/>
              <a:gd name="connsiteX62" fmla="*/ 260482 w 1517782"/>
              <a:gd name="connsiteY62" fmla="*/ 1104900 h 1397000"/>
              <a:gd name="connsiteX63" fmla="*/ 209682 w 1517782"/>
              <a:gd name="connsiteY63" fmla="*/ 1035050 h 1397000"/>
              <a:gd name="connsiteX64" fmla="*/ 184282 w 1517782"/>
              <a:gd name="connsiteY64" fmla="*/ 1028700 h 1397000"/>
              <a:gd name="connsiteX65" fmla="*/ 127132 w 1517782"/>
              <a:gd name="connsiteY65" fmla="*/ 984250 h 1397000"/>
              <a:gd name="connsiteX66" fmla="*/ 95382 w 1517782"/>
              <a:gd name="connsiteY66" fmla="*/ 946150 h 1397000"/>
              <a:gd name="connsiteX67" fmla="*/ 50932 w 1517782"/>
              <a:gd name="connsiteY67" fmla="*/ 908050 h 1397000"/>
              <a:gd name="connsiteX68" fmla="*/ 25532 w 1517782"/>
              <a:gd name="connsiteY68" fmla="*/ 882650 h 1397000"/>
              <a:gd name="connsiteX69" fmla="*/ 12832 w 1517782"/>
              <a:gd name="connsiteY69" fmla="*/ 844550 h 1397000"/>
              <a:gd name="connsiteX70" fmla="*/ 132 w 1517782"/>
              <a:gd name="connsiteY70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997082 w 1517782"/>
              <a:gd name="connsiteY3" fmla="*/ 107950 h 1397000"/>
              <a:gd name="connsiteX4" fmla="*/ 1022482 w 1517782"/>
              <a:gd name="connsiteY4" fmla="*/ 127000 h 1397000"/>
              <a:gd name="connsiteX5" fmla="*/ 1060582 w 1517782"/>
              <a:gd name="connsiteY5" fmla="*/ 158750 h 1397000"/>
              <a:gd name="connsiteX6" fmla="*/ 1092332 w 1517782"/>
              <a:gd name="connsiteY6" fmla="*/ 203200 h 1397000"/>
              <a:gd name="connsiteX7" fmla="*/ 1111382 w 1517782"/>
              <a:gd name="connsiteY7" fmla="*/ 234950 h 1397000"/>
              <a:gd name="connsiteX8" fmla="*/ 1130432 w 1517782"/>
              <a:gd name="connsiteY8" fmla="*/ 241300 h 1397000"/>
              <a:gd name="connsiteX9" fmla="*/ 1168532 w 1517782"/>
              <a:gd name="connsiteY9" fmla="*/ 285750 h 1397000"/>
              <a:gd name="connsiteX10" fmla="*/ 1212982 w 1517782"/>
              <a:gd name="connsiteY10" fmla="*/ 323850 h 1397000"/>
              <a:gd name="connsiteX11" fmla="*/ 1244732 w 1517782"/>
              <a:gd name="connsiteY11" fmla="*/ 355600 h 1397000"/>
              <a:gd name="connsiteX12" fmla="*/ 1270132 w 1517782"/>
              <a:gd name="connsiteY12" fmla="*/ 393700 h 1397000"/>
              <a:gd name="connsiteX13" fmla="*/ 1282832 w 1517782"/>
              <a:gd name="connsiteY13" fmla="*/ 412750 h 1397000"/>
              <a:gd name="connsiteX14" fmla="*/ 1289182 w 1517782"/>
              <a:gd name="connsiteY14" fmla="*/ 431800 h 1397000"/>
              <a:gd name="connsiteX15" fmla="*/ 1295532 w 1517782"/>
              <a:gd name="connsiteY15" fmla="*/ 463550 h 1397000"/>
              <a:gd name="connsiteX16" fmla="*/ 1320932 w 1517782"/>
              <a:gd name="connsiteY16" fmla="*/ 508000 h 1397000"/>
              <a:gd name="connsiteX17" fmla="*/ 1352682 w 1517782"/>
              <a:gd name="connsiteY17" fmla="*/ 539750 h 1397000"/>
              <a:gd name="connsiteX18" fmla="*/ 1365382 w 1517782"/>
              <a:gd name="connsiteY18" fmla="*/ 590550 h 1397000"/>
              <a:gd name="connsiteX19" fmla="*/ 1390782 w 1517782"/>
              <a:gd name="connsiteY19" fmla="*/ 641350 h 1397000"/>
              <a:gd name="connsiteX20" fmla="*/ 1422532 w 1517782"/>
              <a:gd name="connsiteY20" fmla="*/ 698500 h 1397000"/>
              <a:gd name="connsiteX21" fmla="*/ 1460632 w 1517782"/>
              <a:gd name="connsiteY21" fmla="*/ 768350 h 1397000"/>
              <a:gd name="connsiteX22" fmla="*/ 1486032 w 1517782"/>
              <a:gd name="connsiteY22" fmla="*/ 812800 h 1397000"/>
              <a:gd name="connsiteX23" fmla="*/ 1517782 w 1517782"/>
              <a:gd name="connsiteY23" fmla="*/ 882650 h 1397000"/>
              <a:gd name="connsiteX24" fmla="*/ 1505082 w 1517782"/>
              <a:gd name="connsiteY24" fmla="*/ 901700 h 1397000"/>
              <a:gd name="connsiteX25" fmla="*/ 1473332 w 1517782"/>
              <a:gd name="connsiteY25" fmla="*/ 908050 h 1397000"/>
              <a:gd name="connsiteX26" fmla="*/ 1435232 w 1517782"/>
              <a:gd name="connsiteY26" fmla="*/ 920750 h 1397000"/>
              <a:gd name="connsiteX27" fmla="*/ 1435232 w 1517782"/>
              <a:gd name="connsiteY27" fmla="*/ 920750 h 1397000"/>
              <a:gd name="connsiteX28" fmla="*/ 1371732 w 1517782"/>
              <a:gd name="connsiteY28" fmla="*/ 958850 h 1397000"/>
              <a:gd name="connsiteX29" fmla="*/ 1359032 w 1517782"/>
              <a:gd name="connsiteY29" fmla="*/ 977900 h 1397000"/>
              <a:gd name="connsiteX30" fmla="*/ 1333632 w 1517782"/>
              <a:gd name="connsiteY30" fmla="*/ 984250 h 1397000"/>
              <a:gd name="connsiteX31" fmla="*/ 1270132 w 1517782"/>
              <a:gd name="connsiteY31" fmla="*/ 996950 h 1397000"/>
              <a:gd name="connsiteX32" fmla="*/ 1232032 w 1517782"/>
              <a:gd name="connsiteY32" fmla="*/ 1016000 h 1397000"/>
              <a:gd name="connsiteX33" fmla="*/ 1206632 w 1517782"/>
              <a:gd name="connsiteY33" fmla="*/ 1028700 h 1397000"/>
              <a:gd name="connsiteX34" fmla="*/ 1162182 w 1517782"/>
              <a:gd name="connsiteY34" fmla="*/ 1035050 h 1397000"/>
              <a:gd name="connsiteX35" fmla="*/ 1105032 w 1517782"/>
              <a:gd name="connsiteY35" fmla="*/ 1060450 h 1397000"/>
              <a:gd name="connsiteX36" fmla="*/ 1041532 w 1517782"/>
              <a:gd name="connsiteY36" fmla="*/ 1079500 h 1397000"/>
              <a:gd name="connsiteX37" fmla="*/ 933582 w 1517782"/>
              <a:gd name="connsiteY37" fmla="*/ 1136650 h 1397000"/>
              <a:gd name="connsiteX38" fmla="*/ 844682 w 1517782"/>
              <a:gd name="connsiteY38" fmla="*/ 1162050 h 1397000"/>
              <a:gd name="connsiteX39" fmla="*/ 825632 w 1517782"/>
              <a:gd name="connsiteY39" fmla="*/ 1174750 h 1397000"/>
              <a:gd name="connsiteX40" fmla="*/ 762132 w 1517782"/>
              <a:gd name="connsiteY40" fmla="*/ 1206500 h 1397000"/>
              <a:gd name="connsiteX41" fmla="*/ 711332 w 1517782"/>
              <a:gd name="connsiteY41" fmla="*/ 1244600 h 1397000"/>
              <a:gd name="connsiteX42" fmla="*/ 660532 w 1517782"/>
              <a:gd name="connsiteY42" fmla="*/ 1276350 h 1397000"/>
              <a:gd name="connsiteX43" fmla="*/ 635132 w 1517782"/>
              <a:gd name="connsiteY43" fmla="*/ 1301750 h 1397000"/>
              <a:gd name="connsiteX44" fmla="*/ 616082 w 1517782"/>
              <a:gd name="connsiteY44" fmla="*/ 1314450 h 1397000"/>
              <a:gd name="connsiteX45" fmla="*/ 590682 w 1517782"/>
              <a:gd name="connsiteY45" fmla="*/ 1333500 h 1397000"/>
              <a:gd name="connsiteX46" fmla="*/ 533532 w 1517782"/>
              <a:gd name="connsiteY46" fmla="*/ 1365250 h 1397000"/>
              <a:gd name="connsiteX47" fmla="*/ 514482 w 1517782"/>
              <a:gd name="connsiteY47" fmla="*/ 1384300 h 1397000"/>
              <a:gd name="connsiteX48" fmla="*/ 489082 w 1517782"/>
              <a:gd name="connsiteY48" fmla="*/ 1390650 h 1397000"/>
              <a:gd name="connsiteX49" fmla="*/ 470032 w 1517782"/>
              <a:gd name="connsiteY49" fmla="*/ 1397000 h 1397000"/>
              <a:gd name="connsiteX50" fmla="*/ 419232 w 1517782"/>
              <a:gd name="connsiteY50" fmla="*/ 1390650 h 1397000"/>
              <a:gd name="connsiteX51" fmla="*/ 412882 w 1517782"/>
              <a:gd name="connsiteY51" fmla="*/ 1371600 h 1397000"/>
              <a:gd name="connsiteX52" fmla="*/ 400182 w 1517782"/>
              <a:gd name="connsiteY52" fmla="*/ 1327150 h 1397000"/>
              <a:gd name="connsiteX53" fmla="*/ 393832 w 1517782"/>
              <a:gd name="connsiteY53" fmla="*/ 1301750 h 1397000"/>
              <a:gd name="connsiteX54" fmla="*/ 381132 w 1517782"/>
              <a:gd name="connsiteY54" fmla="*/ 1270000 h 1397000"/>
              <a:gd name="connsiteX55" fmla="*/ 374782 w 1517782"/>
              <a:gd name="connsiteY55" fmla="*/ 1250950 h 1397000"/>
              <a:gd name="connsiteX56" fmla="*/ 362082 w 1517782"/>
              <a:gd name="connsiteY56" fmla="*/ 1219200 h 1397000"/>
              <a:gd name="connsiteX57" fmla="*/ 343032 w 1517782"/>
              <a:gd name="connsiteY57" fmla="*/ 1200150 h 1397000"/>
              <a:gd name="connsiteX58" fmla="*/ 317632 w 1517782"/>
              <a:gd name="connsiteY58" fmla="*/ 1168400 h 1397000"/>
              <a:gd name="connsiteX59" fmla="*/ 292232 w 1517782"/>
              <a:gd name="connsiteY59" fmla="*/ 1143000 h 1397000"/>
              <a:gd name="connsiteX60" fmla="*/ 279532 w 1517782"/>
              <a:gd name="connsiteY60" fmla="*/ 1123950 h 1397000"/>
              <a:gd name="connsiteX61" fmla="*/ 260482 w 1517782"/>
              <a:gd name="connsiteY61" fmla="*/ 1104900 h 1397000"/>
              <a:gd name="connsiteX62" fmla="*/ 209682 w 1517782"/>
              <a:gd name="connsiteY62" fmla="*/ 1035050 h 1397000"/>
              <a:gd name="connsiteX63" fmla="*/ 184282 w 1517782"/>
              <a:gd name="connsiteY63" fmla="*/ 1028700 h 1397000"/>
              <a:gd name="connsiteX64" fmla="*/ 127132 w 1517782"/>
              <a:gd name="connsiteY64" fmla="*/ 984250 h 1397000"/>
              <a:gd name="connsiteX65" fmla="*/ 95382 w 1517782"/>
              <a:gd name="connsiteY65" fmla="*/ 946150 h 1397000"/>
              <a:gd name="connsiteX66" fmla="*/ 50932 w 1517782"/>
              <a:gd name="connsiteY66" fmla="*/ 908050 h 1397000"/>
              <a:gd name="connsiteX67" fmla="*/ 25532 w 1517782"/>
              <a:gd name="connsiteY67" fmla="*/ 882650 h 1397000"/>
              <a:gd name="connsiteX68" fmla="*/ 12832 w 1517782"/>
              <a:gd name="connsiteY68" fmla="*/ 844550 h 1397000"/>
              <a:gd name="connsiteX69" fmla="*/ 132 w 1517782"/>
              <a:gd name="connsiteY69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60582 w 1517782"/>
              <a:gd name="connsiteY4" fmla="*/ 158750 h 1397000"/>
              <a:gd name="connsiteX5" fmla="*/ 1092332 w 1517782"/>
              <a:gd name="connsiteY5" fmla="*/ 203200 h 1397000"/>
              <a:gd name="connsiteX6" fmla="*/ 1111382 w 1517782"/>
              <a:gd name="connsiteY6" fmla="*/ 234950 h 1397000"/>
              <a:gd name="connsiteX7" fmla="*/ 1130432 w 1517782"/>
              <a:gd name="connsiteY7" fmla="*/ 241300 h 1397000"/>
              <a:gd name="connsiteX8" fmla="*/ 1168532 w 1517782"/>
              <a:gd name="connsiteY8" fmla="*/ 285750 h 1397000"/>
              <a:gd name="connsiteX9" fmla="*/ 1212982 w 1517782"/>
              <a:gd name="connsiteY9" fmla="*/ 323850 h 1397000"/>
              <a:gd name="connsiteX10" fmla="*/ 1244732 w 1517782"/>
              <a:gd name="connsiteY10" fmla="*/ 355600 h 1397000"/>
              <a:gd name="connsiteX11" fmla="*/ 1270132 w 1517782"/>
              <a:gd name="connsiteY11" fmla="*/ 393700 h 1397000"/>
              <a:gd name="connsiteX12" fmla="*/ 1282832 w 1517782"/>
              <a:gd name="connsiteY12" fmla="*/ 412750 h 1397000"/>
              <a:gd name="connsiteX13" fmla="*/ 1289182 w 1517782"/>
              <a:gd name="connsiteY13" fmla="*/ 431800 h 1397000"/>
              <a:gd name="connsiteX14" fmla="*/ 1295532 w 1517782"/>
              <a:gd name="connsiteY14" fmla="*/ 463550 h 1397000"/>
              <a:gd name="connsiteX15" fmla="*/ 1320932 w 1517782"/>
              <a:gd name="connsiteY15" fmla="*/ 508000 h 1397000"/>
              <a:gd name="connsiteX16" fmla="*/ 1352682 w 1517782"/>
              <a:gd name="connsiteY16" fmla="*/ 539750 h 1397000"/>
              <a:gd name="connsiteX17" fmla="*/ 1365382 w 1517782"/>
              <a:gd name="connsiteY17" fmla="*/ 590550 h 1397000"/>
              <a:gd name="connsiteX18" fmla="*/ 1390782 w 1517782"/>
              <a:gd name="connsiteY18" fmla="*/ 641350 h 1397000"/>
              <a:gd name="connsiteX19" fmla="*/ 1422532 w 1517782"/>
              <a:gd name="connsiteY19" fmla="*/ 698500 h 1397000"/>
              <a:gd name="connsiteX20" fmla="*/ 1460632 w 1517782"/>
              <a:gd name="connsiteY20" fmla="*/ 768350 h 1397000"/>
              <a:gd name="connsiteX21" fmla="*/ 1486032 w 1517782"/>
              <a:gd name="connsiteY21" fmla="*/ 812800 h 1397000"/>
              <a:gd name="connsiteX22" fmla="*/ 1517782 w 1517782"/>
              <a:gd name="connsiteY22" fmla="*/ 882650 h 1397000"/>
              <a:gd name="connsiteX23" fmla="*/ 1505082 w 1517782"/>
              <a:gd name="connsiteY23" fmla="*/ 901700 h 1397000"/>
              <a:gd name="connsiteX24" fmla="*/ 1473332 w 1517782"/>
              <a:gd name="connsiteY24" fmla="*/ 908050 h 1397000"/>
              <a:gd name="connsiteX25" fmla="*/ 1435232 w 1517782"/>
              <a:gd name="connsiteY25" fmla="*/ 920750 h 1397000"/>
              <a:gd name="connsiteX26" fmla="*/ 1435232 w 1517782"/>
              <a:gd name="connsiteY26" fmla="*/ 920750 h 1397000"/>
              <a:gd name="connsiteX27" fmla="*/ 1371732 w 1517782"/>
              <a:gd name="connsiteY27" fmla="*/ 958850 h 1397000"/>
              <a:gd name="connsiteX28" fmla="*/ 1359032 w 1517782"/>
              <a:gd name="connsiteY28" fmla="*/ 977900 h 1397000"/>
              <a:gd name="connsiteX29" fmla="*/ 1333632 w 1517782"/>
              <a:gd name="connsiteY29" fmla="*/ 984250 h 1397000"/>
              <a:gd name="connsiteX30" fmla="*/ 1270132 w 1517782"/>
              <a:gd name="connsiteY30" fmla="*/ 996950 h 1397000"/>
              <a:gd name="connsiteX31" fmla="*/ 1232032 w 1517782"/>
              <a:gd name="connsiteY31" fmla="*/ 1016000 h 1397000"/>
              <a:gd name="connsiteX32" fmla="*/ 1206632 w 1517782"/>
              <a:gd name="connsiteY32" fmla="*/ 1028700 h 1397000"/>
              <a:gd name="connsiteX33" fmla="*/ 1162182 w 1517782"/>
              <a:gd name="connsiteY33" fmla="*/ 1035050 h 1397000"/>
              <a:gd name="connsiteX34" fmla="*/ 1105032 w 1517782"/>
              <a:gd name="connsiteY34" fmla="*/ 1060450 h 1397000"/>
              <a:gd name="connsiteX35" fmla="*/ 1041532 w 1517782"/>
              <a:gd name="connsiteY35" fmla="*/ 1079500 h 1397000"/>
              <a:gd name="connsiteX36" fmla="*/ 933582 w 1517782"/>
              <a:gd name="connsiteY36" fmla="*/ 1136650 h 1397000"/>
              <a:gd name="connsiteX37" fmla="*/ 844682 w 1517782"/>
              <a:gd name="connsiteY37" fmla="*/ 1162050 h 1397000"/>
              <a:gd name="connsiteX38" fmla="*/ 825632 w 1517782"/>
              <a:gd name="connsiteY38" fmla="*/ 1174750 h 1397000"/>
              <a:gd name="connsiteX39" fmla="*/ 762132 w 1517782"/>
              <a:gd name="connsiteY39" fmla="*/ 1206500 h 1397000"/>
              <a:gd name="connsiteX40" fmla="*/ 711332 w 1517782"/>
              <a:gd name="connsiteY40" fmla="*/ 1244600 h 1397000"/>
              <a:gd name="connsiteX41" fmla="*/ 660532 w 1517782"/>
              <a:gd name="connsiteY41" fmla="*/ 1276350 h 1397000"/>
              <a:gd name="connsiteX42" fmla="*/ 635132 w 1517782"/>
              <a:gd name="connsiteY42" fmla="*/ 1301750 h 1397000"/>
              <a:gd name="connsiteX43" fmla="*/ 616082 w 1517782"/>
              <a:gd name="connsiteY43" fmla="*/ 1314450 h 1397000"/>
              <a:gd name="connsiteX44" fmla="*/ 590682 w 1517782"/>
              <a:gd name="connsiteY44" fmla="*/ 1333500 h 1397000"/>
              <a:gd name="connsiteX45" fmla="*/ 533532 w 1517782"/>
              <a:gd name="connsiteY45" fmla="*/ 1365250 h 1397000"/>
              <a:gd name="connsiteX46" fmla="*/ 514482 w 1517782"/>
              <a:gd name="connsiteY46" fmla="*/ 1384300 h 1397000"/>
              <a:gd name="connsiteX47" fmla="*/ 489082 w 1517782"/>
              <a:gd name="connsiteY47" fmla="*/ 1390650 h 1397000"/>
              <a:gd name="connsiteX48" fmla="*/ 470032 w 1517782"/>
              <a:gd name="connsiteY48" fmla="*/ 1397000 h 1397000"/>
              <a:gd name="connsiteX49" fmla="*/ 419232 w 1517782"/>
              <a:gd name="connsiteY49" fmla="*/ 1390650 h 1397000"/>
              <a:gd name="connsiteX50" fmla="*/ 412882 w 1517782"/>
              <a:gd name="connsiteY50" fmla="*/ 1371600 h 1397000"/>
              <a:gd name="connsiteX51" fmla="*/ 400182 w 1517782"/>
              <a:gd name="connsiteY51" fmla="*/ 1327150 h 1397000"/>
              <a:gd name="connsiteX52" fmla="*/ 393832 w 1517782"/>
              <a:gd name="connsiteY52" fmla="*/ 1301750 h 1397000"/>
              <a:gd name="connsiteX53" fmla="*/ 381132 w 1517782"/>
              <a:gd name="connsiteY53" fmla="*/ 1270000 h 1397000"/>
              <a:gd name="connsiteX54" fmla="*/ 374782 w 1517782"/>
              <a:gd name="connsiteY54" fmla="*/ 1250950 h 1397000"/>
              <a:gd name="connsiteX55" fmla="*/ 362082 w 1517782"/>
              <a:gd name="connsiteY55" fmla="*/ 1219200 h 1397000"/>
              <a:gd name="connsiteX56" fmla="*/ 343032 w 1517782"/>
              <a:gd name="connsiteY56" fmla="*/ 1200150 h 1397000"/>
              <a:gd name="connsiteX57" fmla="*/ 317632 w 1517782"/>
              <a:gd name="connsiteY57" fmla="*/ 1168400 h 1397000"/>
              <a:gd name="connsiteX58" fmla="*/ 292232 w 1517782"/>
              <a:gd name="connsiteY58" fmla="*/ 1143000 h 1397000"/>
              <a:gd name="connsiteX59" fmla="*/ 279532 w 1517782"/>
              <a:gd name="connsiteY59" fmla="*/ 1123950 h 1397000"/>
              <a:gd name="connsiteX60" fmla="*/ 260482 w 1517782"/>
              <a:gd name="connsiteY60" fmla="*/ 1104900 h 1397000"/>
              <a:gd name="connsiteX61" fmla="*/ 209682 w 1517782"/>
              <a:gd name="connsiteY61" fmla="*/ 1035050 h 1397000"/>
              <a:gd name="connsiteX62" fmla="*/ 184282 w 1517782"/>
              <a:gd name="connsiteY62" fmla="*/ 1028700 h 1397000"/>
              <a:gd name="connsiteX63" fmla="*/ 127132 w 1517782"/>
              <a:gd name="connsiteY63" fmla="*/ 984250 h 1397000"/>
              <a:gd name="connsiteX64" fmla="*/ 95382 w 1517782"/>
              <a:gd name="connsiteY64" fmla="*/ 946150 h 1397000"/>
              <a:gd name="connsiteX65" fmla="*/ 50932 w 1517782"/>
              <a:gd name="connsiteY65" fmla="*/ 908050 h 1397000"/>
              <a:gd name="connsiteX66" fmla="*/ 25532 w 1517782"/>
              <a:gd name="connsiteY66" fmla="*/ 882650 h 1397000"/>
              <a:gd name="connsiteX67" fmla="*/ 12832 w 1517782"/>
              <a:gd name="connsiteY67" fmla="*/ 844550 h 1397000"/>
              <a:gd name="connsiteX68" fmla="*/ 132 w 1517782"/>
              <a:gd name="connsiteY68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11382 w 1517782"/>
              <a:gd name="connsiteY5" fmla="*/ 234950 h 1397000"/>
              <a:gd name="connsiteX6" fmla="*/ 1130432 w 1517782"/>
              <a:gd name="connsiteY6" fmla="*/ 241300 h 1397000"/>
              <a:gd name="connsiteX7" fmla="*/ 1168532 w 1517782"/>
              <a:gd name="connsiteY7" fmla="*/ 285750 h 1397000"/>
              <a:gd name="connsiteX8" fmla="*/ 1212982 w 1517782"/>
              <a:gd name="connsiteY8" fmla="*/ 323850 h 1397000"/>
              <a:gd name="connsiteX9" fmla="*/ 1244732 w 1517782"/>
              <a:gd name="connsiteY9" fmla="*/ 355600 h 1397000"/>
              <a:gd name="connsiteX10" fmla="*/ 1270132 w 1517782"/>
              <a:gd name="connsiteY10" fmla="*/ 393700 h 1397000"/>
              <a:gd name="connsiteX11" fmla="*/ 1282832 w 1517782"/>
              <a:gd name="connsiteY11" fmla="*/ 412750 h 1397000"/>
              <a:gd name="connsiteX12" fmla="*/ 1289182 w 1517782"/>
              <a:gd name="connsiteY12" fmla="*/ 431800 h 1397000"/>
              <a:gd name="connsiteX13" fmla="*/ 1295532 w 1517782"/>
              <a:gd name="connsiteY13" fmla="*/ 463550 h 1397000"/>
              <a:gd name="connsiteX14" fmla="*/ 1320932 w 1517782"/>
              <a:gd name="connsiteY14" fmla="*/ 508000 h 1397000"/>
              <a:gd name="connsiteX15" fmla="*/ 1352682 w 1517782"/>
              <a:gd name="connsiteY15" fmla="*/ 539750 h 1397000"/>
              <a:gd name="connsiteX16" fmla="*/ 1365382 w 1517782"/>
              <a:gd name="connsiteY16" fmla="*/ 590550 h 1397000"/>
              <a:gd name="connsiteX17" fmla="*/ 1390782 w 1517782"/>
              <a:gd name="connsiteY17" fmla="*/ 641350 h 1397000"/>
              <a:gd name="connsiteX18" fmla="*/ 1422532 w 1517782"/>
              <a:gd name="connsiteY18" fmla="*/ 698500 h 1397000"/>
              <a:gd name="connsiteX19" fmla="*/ 1460632 w 1517782"/>
              <a:gd name="connsiteY19" fmla="*/ 768350 h 1397000"/>
              <a:gd name="connsiteX20" fmla="*/ 1486032 w 1517782"/>
              <a:gd name="connsiteY20" fmla="*/ 812800 h 1397000"/>
              <a:gd name="connsiteX21" fmla="*/ 1517782 w 1517782"/>
              <a:gd name="connsiteY21" fmla="*/ 882650 h 1397000"/>
              <a:gd name="connsiteX22" fmla="*/ 1505082 w 1517782"/>
              <a:gd name="connsiteY22" fmla="*/ 901700 h 1397000"/>
              <a:gd name="connsiteX23" fmla="*/ 1473332 w 1517782"/>
              <a:gd name="connsiteY23" fmla="*/ 908050 h 1397000"/>
              <a:gd name="connsiteX24" fmla="*/ 1435232 w 1517782"/>
              <a:gd name="connsiteY24" fmla="*/ 920750 h 1397000"/>
              <a:gd name="connsiteX25" fmla="*/ 1435232 w 1517782"/>
              <a:gd name="connsiteY25" fmla="*/ 920750 h 1397000"/>
              <a:gd name="connsiteX26" fmla="*/ 1371732 w 1517782"/>
              <a:gd name="connsiteY26" fmla="*/ 958850 h 1397000"/>
              <a:gd name="connsiteX27" fmla="*/ 1359032 w 1517782"/>
              <a:gd name="connsiteY27" fmla="*/ 977900 h 1397000"/>
              <a:gd name="connsiteX28" fmla="*/ 1333632 w 1517782"/>
              <a:gd name="connsiteY28" fmla="*/ 984250 h 1397000"/>
              <a:gd name="connsiteX29" fmla="*/ 1270132 w 1517782"/>
              <a:gd name="connsiteY29" fmla="*/ 996950 h 1397000"/>
              <a:gd name="connsiteX30" fmla="*/ 1232032 w 1517782"/>
              <a:gd name="connsiteY30" fmla="*/ 1016000 h 1397000"/>
              <a:gd name="connsiteX31" fmla="*/ 1206632 w 1517782"/>
              <a:gd name="connsiteY31" fmla="*/ 1028700 h 1397000"/>
              <a:gd name="connsiteX32" fmla="*/ 1162182 w 1517782"/>
              <a:gd name="connsiteY32" fmla="*/ 1035050 h 1397000"/>
              <a:gd name="connsiteX33" fmla="*/ 1105032 w 1517782"/>
              <a:gd name="connsiteY33" fmla="*/ 1060450 h 1397000"/>
              <a:gd name="connsiteX34" fmla="*/ 1041532 w 1517782"/>
              <a:gd name="connsiteY34" fmla="*/ 1079500 h 1397000"/>
              <a:gd name="connsiteX35" fmla="*/ 933582 w 1517782"/>
              <a:gd name="connsiteY35" fmla="*/ 1136650 h 1397000"/>
              <a:gd name="connsiteX36" fmla="*/ 844682 w 1517782"/>
              <a:gd name="connsiteY36" fmla="*/ 1162050 h 1397000"/>
              <a:gd name="connsiteX37" fmla="*/ 825632 w 1517782"/>
              <a:gd name="connsiteY37" fmla="*/ 1174750 h 1397000"/>
              <a:gd name="connsiteX38" fmla="*/ 762132 w 1517782"/>
              <a:gd name="connsiteY38" fmla="*/ 1206500 h 1397000"/>
              <a:gd name="connsiteX39" fmla="*/ 711332 w 1517782"/>
              <a:gd name="connsiteY39" fmla="*/ 1244600 h 1397000"/>
              <a:gd name="connsiteX40" fmla="*/ 660532 w 1517782"/>
              <a:gd name="connsiteY40" fmla="*/ 1276350 h 1397000"/>
              <a:gd name="connsiteX41" fmla="*/ 635132 w 1517782"/>
              <a:gd name="connsiteY41" fmla="*/ 1301750 h 1397000"/>
              <a:gd name="connsiteX42" fmla="*/ 616082 w 1517782"/>
              <a:gd name="connsiteY42" fmla="*/ 1314450 h 1397000"/>
              <a:gd name="connsiteX43" fmla="*/ 590682 w 1517782"/>
              <a:gd name="connsiteY43" fmla="*/ 1333500 h 1397000"/>
              <a:gd name="connsiteX44" fmla="*/ 533532 w 1517782"/>
              <a:gd name="connsiteY44" fmla="*/ 1365250 h 1397000"/>
              <a:gd name="connsiteX45" fmla="*/ 514482 w 1517782"/>
              <a:gd name="connsiteY45" fmla="*/ 1384300 h 1397000"/>
              <a:gd name="connsiteX46" fmla="*/ 489082 w 1517782"/>
              <a:gd name="connsiteY46" fmla="*/ 1390650 h 1397000"/>
              <a:gd name="connsiteX47" fmla="*/ 470032 w 1517782"/>
              <a:gd name="connsiteY47" fmla="*/ 1397000 h 1397000"/>
              <a:gd name="connsiteX48" fmla="*/ 419232 w 1517782"/>
              <a:gd name="connsiteY48" fmla="*/ 1390650 h 1397000"/>
              <a:gd name="connsiteX49" fmla="*/ 412882 w 1517782"/>
              <a:gd name="connsiteY49" fmla="*/ 1371600 h 1397000"/>
              <a:gd name="connsiteX50" fmla="*/ 400182 w 1517782"/>
              <a:gd name="connsiteY50" fmla="*/ 1327150 h 1397000"/>
              <a:gd name="connsiteX51" fmla="*/ 393832 w 1517782"/>
              <a:gd name="connsiteY51" fmla="*/ 1301750 h 1397000"/>
              <a:gd name="connsiteX52" fmla="*/ 381132 w 1517782"/>
              <a:gd name="connsiteY52" fmla="*/ 1270000 h 1397000"/>
              <a:gd name="connsiteX53" fmla="*/ 374782 w 1517782"/>
              <a:gd name="connsiteY53" fmla="*/ 1250950 h 1397000"/>
              <a:gd name="connsiteX54" fmla="*/ 362082 w 1517782"/>
              <a:gd name="connsiteY54" fmla="*/ 1219200 h 1397000"/>
              <a:gd name="connsiteX55" fmla="*/ 343032 w 1517782"/>
              <a:gd name="connsiteY55" fmla="*/ 1200150 h 1397000"/>
              <a:gd name="connsiteX56" fmla="*/ 317632 w 1517782"/>
              <a:gd name="connsiteY56" fmla="*/ 1168400 h 1397000"/>
              <a:gd name="connsiteX57" fmla="*/ 292232 w 1517782"/>
              <a:gd name="connsiteY57" fmla="*/ 1143000 h 1397000"/>
              <a:gd name="connsiteX58" fmla="*/ 279532 w 1517782"/>
              <a:gd name="connsiteY58" fmla="*/ 1123950 h 1397000"/>
              <a:gd name="connsiteX59" fmla="*/ 260482 w 1517782"/>
              <a:gd name="connsiteY59" fmla="*/ 1104900 h 1397000"/>
              <a:gd name="connsiteX60" fmla="*/ 209682 w 1517782"/>
              <a:gd name="connsiteY60" fmla="*/ 1035050 h 1397000"/>
              <a:gd name="connsiteX61" fmla="*/ 184282 w 1517782"/>
              <a:gd name="connsiteY61" fmla="*/ 1028700 h 1397000"/>
              <a:gd name="connsiteX62" fmla="*/ 127132 w 1517782"/>
              <a:gd name="connsiteY62" fmla="*/ 984250 h 1397000"/>
              <a:gd name="connsiteX63" fmla="*/ 95382 w 1517782"/>
              <a:gd name="connsiteY63" fmla="*/ 946150 h 1397000"/>
              <a:gd name="connsiteX64" fmla="*/ 50932 w 1517782"/>
              <a:gd name="connsiteY64" fmla="*/ 908050 h 1397000"/>
              <a:gd name="connsiteX65" fmla="*/ 25532 w 1517782"/>
              <a:gd name="connsiteY65" fmla="*/ 882650 h 1397000"/>
              <a:gd name="connsiteX66" fmla="*/ 12832 w 1517782"/>
              <a:gd name="connsiteY66" fmla="*/ 844550 h 1397000"/>
              <a:gd name="connsiteX67" fmla="*/ 132 w 1517782"/>
              <a:gd name="connsiteY67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12982 w 1517782"/>
              <a:gd name="connsiteY7" fmla="*/ 323850 h 1397000"/>
              <a:gd name="connsiteX8" fmla="*/ 1244732 w 1517782"/>
              <a:gd name="connsiteY8" fmla="*/ 355600 h 1397000"/>
              <a:gd name="connsiteX9" fmla="*/ 1270132 w 1517782"/>
              <a:gd name="connsiteY9" fmla="*/ 393700 h 1397000"/>
              <a:gd name="connsiteX10" fmla="*/ 1282832 w 1517782"/>
              <a:gd name="connsiteY10" fmla="*/ 412750 h 1397000"/>
              <a:gd name="connsiteX11" fmla="*/ 1289182 w 1517782"/>
              <a:gd name="connsiteY11" fmla="*/ 431800 h 1397000"/>
              <a:gd name="connsiteX12" fmla="*/ 1295532 w 1517782"/>
              <a:gd name="connsiteY12" fmla="*/ 463550 h 1397000"/>
              <a:gd name="connsiteX13" fmla="*/ 1320932 w 1517782"/>
              <a:gd name="connsiteY13" fmla="*/ 508000 h 1397000"/>
              <a:gd name="connsiteX14" fmla="*/ 1352682 w 1517782"/>
              <a:gd name="connsiteY14" fmla="*/ 539750 h 1397000"/>
              <a:gd name="connsiteX15" fmla="*/ 1365382 w 1517782"/>
              <a:gd name="connsiteY15" fmla="*/ 590550 h 1397000"/>
              <a:gd name="connsiteX16" fmla="*/ 1390782 w 1517782"/>
              <a:gd name="connsiteY16" fmla="*/ 641350 h 1397000"/>
              <a:gd name="connsiteX17" fmla="*/ 1422532 w 1517782"/>
              <a:gd name="connsiteY17" fmla="*/ 698500 h 1397000"/>
              <a:gd name="connsiteX18" fmla="*/ 1460632 w 1517782"/>
              <a:gd name="connsiteY18" fmla="*/ 768350 h 1397000"/>
              <a:gd name="connsiteX19" fmla="*/ 1486032 w 1517782"/>
              <a:gd name="connsiteY19" fmla="*/ 812800 h 1397000"/>
              <a:gd name="connsiteX20" fmla="*/ 1517782 w 1517782"/>
              <a:gd name="connsiteY20" fmla="*/ 882650 h 1397000"/>
              <a:gd name="connsiteX21" fmla="*/ 1505082 w 1517782"/>
              <a:gd name="connsiteY21" fmla="*/ 901700 h 1397000"/>
              <a:gd name="connsiteX22" fmla="*/ 1473332 w 1517782"/>
              <a:gd name="connsiteY22" fmla="*/ 908050 h 1397000"/>
              <a:gd name="connsiteX23" fmla="*/ 1435232 w 1517782"/>
              <a:gd name="connsiteY23" fmla="*/ 920750 h 1397000"/>
              <a:gd name="connsiteX24" fmla="*/ 1435232 w 1517782"/>
              <a:gd name="connsiteY24" fmla="*/ 920750 h 1397000"/>
              <a:gd name="connsiteX25" fmla="*/ 1371732 w 1517782"/>
              <a:gd name="connsiteY25" fmla="*/ 958850 h 1397000"/>
              <a:gd name="connsiteX26" fmla="*/ 1359032 w 1517782"/>
              <a:gd name="connsiteY26" fmla="*/ 977900 h 1397000"/>
              <a:gd name="connsiteX27" fmla="*/ 1333632 w 1517782"/>
              <a:gd name="connsiteY27" fmla="*/ 984250 h 1397000"/>
              <a:gd name="connsiteX28" fmla="*/ 1270132 w 1517782"/>
              <a:gd name="connsiteY28" fmla="*/ 996950 h 1397000"/>
              <a:gd name="connsiteX29" fmla="*/ 1232032 w 1517782"/>
              <a:gd name="connsiteY29" fmla="*/ 1016000 h 1397000"/>
              <a:gd name="connsiteX30" fmla="*/ 1206632 w 1517782"/>
              <a:gd name="connsiteY30" fmla="*/ 1028700 h 1397000"/>
              <a:gd name="connsiteX31" fmla="*/ 1162182 w 1517782"/>
              <a:gd name="connsiteY31" fmla="*/ 1035050 h 1397000"/>
              <a:gd name="connsiteX32" fmla="*/ 1105032 w 1517782"/>
              <a:gd name="connsiteY32" fmla="*/ 1060450 h 1397000"/>
              <a:gd name="connsiteX33" fmla="*/ 1041532 w 1517782"/>
              <a:gd name="connsiteY33" fmla="*/ 1079500 h 1397000"/>
              <a:gd name="connsiteX34" fmla="*/ 933582 w 1517782"/>
              <a:gd name="connsiteY34" fmla="*/ 1136650 h 1397000"/>
              <a:gd name="connsiteX35" fmla="*/ 844682 w 1517782"/>
              <a:gd name="connsiteY35" fmla="*/ 1162050 h 1397000"/>
              <a:gd name="connsiteX36" fmla="*/ 825632 w 1517782"/>
              <a:gd name="connsiteY36" fmla="*/ 1174750 h 1397000"/>
              <a:gd name="connsiteX37" fmla="*/ 762132 w 1517782"/>
              <a:gd name="connsiteY37" fmla="*/ 1206500 h 1397000"/>
              <a:gd name="connsiteX38" fmla="*/ 711332 w 1517782"/>
              <a:gd name="connsiteY38" fmla="*/ 1244600 h 1397000"/>
              <a:gd name="connsiteX39" fmla="*/ 660532 w 1517782"/>
              <a:gd name="connsiteY39" fmla="*/ 1276350 h 1397000"/>
              <a:gd name="connsiteX40" fmla="*/ 635132 w 1517782"/>
              <a:gd name="connsiteY40" fmla="*/ 1301750 h 1397000"/>
              <a:gd name="connsiteX41" fmla="*/ 616082 w 1517782"/>
              <a:gd name="connsiteY41" fmla="*/ 1314450 h 1397000"/>
              <a:gd name="connsiteX42" fmla="*/ 590682 w 1517782"/>
              <a:gd name="connsiteY42" fmla="*/ 1333500 h 1397000"/>
              <a:gd name="connsiteX43" fmla="*/ 533532 w 1517782"/>
              <a:gd name="connsiteY43" fmla="*/ 1365250 h 1397000"/>
              <a:gd name="connsiteX44" fmla="*/ 514482 w 1517782"/>
              <a:gd name="connsiteY44" fmla="*/ 1384300 h 1397000"/>
              <a:gd name="connsiteX45" fmla="*/ 489082 w 1517782"/>
              <a:gd name="connsiteY45" fmla="*/ 1390650 h 1397000"/>
              <a:gd name="connsiteX46" fmla="*/ 470032 w 1517782"/>
              <a:gd name="connsiteY46" fmla="*/ 1397000 h 1397000"/>
              <a:gd name="connsiteX47" fmla="*/ 419232 w 1517782"/>
              <a:gd name="connsiteY47" fmla="*/ 1390650 h 1397000"/>
              <a:gd name="connsiteX48" fmla="*/ 412882 w 1517782"/>
              <a:gd name="connsiteY48" fmla="*/ 1371600 h 1397000"/>
              <a:gd name="connsiteX49" fmla="*/ 400182 w 1517782"/>
              <a:gd name="connsiteY49" fmla="*/ 1327150 h 1397000"/>
              <a:gd name="connsiteX50" fmla="*/ 393832 w 1517782"/>
              <a:gd name="connsiteY50" fmla="*/ 1301750 h 1397000"/>
              <a:gd name="connsiteX51" fmla="*/ 381132 w 1517782"/>
              <a:gd name="connsiteY51" fmla="*/ 1270000 h 1397000"/>
              <a:gd name="connsiteX52" fmla="*/ 374782 w 1517782"/>
              <a:gd name="connsiteY52" fmla="*/ 1250950 h 1397000"/>
              <a:gd name="connsiteX53" fmla="*/ 362082 w 1517782"/>
              <a:gd name="connsiteY53" fmla="*/ 1219200 h 1397000"/>
              <a:gd name="connsiteX54" fmla="*/ 343032 w 1517782"/>
              <a:gd name="connsiteY54" fmla="*/ 1200150 h 1397000"/>
              <a:gd name="connsiteX55" fmla="*/ 317632 w 1517782"/>
              <a:gd name="connsiteY55" fmla="*/ 1168400 h 1397000"/>
              <a:gd name="connsiteX56" fmla="*/ 292232 w 1517782"/>
              <a:gd name="connsiteY56" fmla="*/ 1143000 h 1397000"/>
              <a:gd name="connsiteX57" fmla="*/ 279532 w 1517782"/>
              <a:gd name="connsiteY57" fmla="*/ 1123950 h 1397000"/>
              <a:gd name="connsiteX58" fmla="*/ 260482 w 1517782"/>
              <a:gd name="connsiteY58" fmla="*/ 1104900 h 1397000"/>
              <a:gd name="connsiteX59" fmla="*/ 209682 w 1517782"/>
              <a:gd name="connsiteY59" fmla="*/ 1035050 h 1397000"/>
              <a:gd name="connsiteX60" fmla="*/ 184282 w 1517782"/>
              <a:gd name="connsiteY60" fmla="*/ 1028700 h 1397000"/>
              <a:gd name="connsiteX61" fmla="*/ 127132 w 1517782"/>
              <a:gd name="connsiteY61" fmla="*/ 984250 h 1397000"/>
              <a:gd name="connsiteX62" fmla="*/ 95382 w 1517782"/>
              <a:gd name="connsiteY62" fmla="*/ 946150 h 1397000"/>
              <a:gd name="connsiteX63" fmla="*/ 50932 w 1517782"/>
              <a:gd name="connsiteY63" fmla="*/ 908050 h 1397000"/>
              <a:gd name="connsiteX64" fmla="*/ 25532 w 1517782"/>
              <a:gd name="connsiteY64" fmla="*/ 882650 h 1397000"/>
              <a:gd name="connsiteX65" fmla="*/ 12832 w 1517782"/>
              <a:gd name="connsiteY65" fmla="*/ 844550 h 1397000"/>
              <a:gd name="connsiteX66" fmla="*/ 132 w 1517782"/>
              <a:gd name="connsiteY66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44732 w 1517782"/>
              <a:gd name="connsiteY7" fmla="*/ 355600 h 1397000"/>
              <a:gd name="connsiteX8" fmla="*/ 1270132 w 1517782"/>
              <a:gd name="connsiteY8" fmla="*/ 393700 h 1397000"/>
              <a:gd name="connsiteX9" fmla="*/ 1282832 w 1517782"/>
              <a:gd name="connsiteY9" fmla="*/ 412750 h 1397000"/>
              <a:gd name="connsiteX10" fmla="*/ 1289182 w 1517782"/>
              <a:gd name="connsiteY10" fmla="*/ 431800 h 1397000"/>
              <a:gd name="connsiteX11" fmla="*/ 1295532 w 1517782"/>
              <a:gd name="connsiteY11" fmla="*/ 463550 h 1397000"/>
              <a:gd name="connsiteX12" fmla="*/ 1320932 w 1517782"/>
              <a:gd name="connsiteY12" fmla="*/ 508000 h 1397000"/>
              <a:gd name="connsiteX13" fmla="*/ 1352682 w 1517782"/>
              <a:gd name="connsiteY13" fmla="*/ 539750 h 1397000"/>
              <a:gd name="connsiteX14" fmla="*/ 1365382 w 1517782"/>
              <a:gd name="connsiteY14" fmla="*/ 590550 h 1397000"/>
              <a:gd name="connsiteX15" fmla="*/ 1390782 w 1517782"/>
              <a:gd name="connsiteY15" fmla="*/ 641350 h 1397000"/>
              <a:gd name="connsiteX16" fmla="*/ 1422532 w 1517782"/>
              <a:gd name="connsiteY16" fmla="*/ 698500 h 1397000"/>
              <a:gd name="connsiteX17" fmla="*/ 1460632 w 1517782"/>
              <a:gd name="connsiteY17" fmla="*/ 768350 h 1397000"/>
              <a:gd name="connsiteX18" fmla="*/ 1486032 w 1517782"/>
              <a:gd name="connsiteY18" fmla="*/ 812800 h 1397000"/>
              <a:gd name="connsiteX19" fmla="*/ 1517782 w 1517782"/>
              <a:gd name="connsiteY19" fmla="*/ 882650 h 1397000"/>
              <a:gd name="connsiteX20" fmla="*/ 1505082 w 1517782"/>
              <a:gd name="connsiteY20" fmla="*/ 901700 h 1397000"/>
              <a:gd name="connsiteX21" fmla="*/ 1473332 w 1517782"/>
              <a:gd name="connsiteY21" fmla="*/ 908050 h 1397000"/>
              <a:gd name="connsiteX22" fmla="*/ 1435232 w 1517782"/>
              <a:gd name="connsiteY22" fmla="*/ 920750 h 1397000"/>
              <a:gd name="connsiteX23" fmla="*/ 1435232 w 1517782"/>
              <a:gd name="connsiteY23" fmla="*/ 920750 h 1397000"/>
              <a:gd name="connsiteX24" fmla="*/ 1371732 w 1517782"/>
              <a:gd name="connsiteY24" fmla="*/ 958850 h 1397000"/>
              <a:gd name="connsiteX25" fmla="*/ 1359032 w 1517782"/>
              <a:gd name="connsiteY25" fmla="*/ 977900 h 1397000"/>
              <a:gd name="connsiteX26" fmla="*/ 1333632 w 1517782"/>
              <a:gd name="connsiteY26" fmla="*/ 984250 h 1397000"/>
              <a:gd name="connsiteX27" fmla="*/ 1270132 w 1517782"/>
              <a:gd name="connsiteY27" fmla="*/ 996950 h 1397000"/>
              <a:gd name="connsiteX28" fmla="*/ 1232032 w 1517782"/>
              <a:gd name="connsiteY28" fmla="*/ 1016000 h 1397000"/>
              <a:gd name="connsiteX29" fmla="*/ 1206632 w 1517782"/>
              <a:gd name="connsiteY29" fmla="*/ 1028700 h 1397000"/>
              <a:gd name="connsiteX30" fmla="*/ 1162182 w 1517782"/>
              <a:gd name="connsiteY30" fmla="*/ 1035050 h 1397000"/>
              <a:gd name="connsiteX31" fmla="*/ 1105032 w 1517782"/>
              <a:gd name="connsiteY31" fmla="*/ 1060450 h 1397000"/>
              <a:gd name="connsiteX32" fmla="*/ 1041532 w 1517782"/>
              <a:gd name="connsiteY32" fmla="*/ 1079500 h 1397000"/>
              <a:gd name="connsiteX33" fmla="*/ 933582 w 1517782"/>
              <a:gd name="connsiteY33" fmla="*/ 1136650 h 1397000"/>
              <a:gd name="connsiteX34" fmla="*/ 844682 w 1517782"/>
              <a:gd name="connsiteY34" fmla="*/ 1162050 h 1397000"/>
              <a:gd name="connsiteX35" fmla="*/ 825632 w 1517782"/>
              <a:gd name="connsiteY35" fmla="*/ 1174750 h 1397000"/>
              <a:gd name="connsiteX36" fmla="*/ 762132 w 1517782"/>
              <a:gd name="connsiteY36" fmla="*/ 1206500 h 1397000"/>
              <a:gd name="connsiteX37" fmla="*/ 711332 w 1517782"/>
              <a:gd name="connsiteY37" fmla="*/ 1244600 h 1397000"/>
              <a:gd name="connsiteX38" fmla="*/ 660532 w 1517782"/>
              <a:gd name="connsiteY38" fmla="*/ 1276350 h 1397000"/>
              <a:gd name="connsiteX39" fmla="*/ 635132 w 1517782"/>
              <a:gd name="connsiteY39" fmla="*/ 1301750 h 1397000"/>
              <a:gd name="connsiteX40" fmla="*/ 616082 w 1517782"/>
              <a:gd name="connsiteY40" fmla="*/ 1314450 h 1397000"/>
              <a:gd name="connsiteX41" fmla="*/ 590682 w 1517782"/>
              <a:gd name="connsiteY41" fmla="*/ 1333500 h 1397000"/>
              <a:gd name="connsiteX42" fmla="*/ 533532 w 1517782"/>
              <a:gd name="connsiteY42" fmla="*/ 1365250 h 1397000"/>
              <a:gd name="connsiteX43" fmla="*/ 514482 w 1517782"/>
              <a:gd name="connsiteY43" fmla="*/ 1384300 h 1397000"/>
              <a:gd name="connsiteX44" fmla="*/ 489082 w 1517782"/>
              <a:gd name="connsiteY44" fmla="*/ 1390650 h 1397000"/>
              <a:gd name="connsiteX45" fmla="*/ 470032 w 1517782"/>
              <a:gd name="connsiteY45" fmla="*/ 1397000 h 1397000"/>
              <a:gd name="connsiteX46" fmla="*/ 419232 w 1517782"/>
              <a:gd name="connsiteY46" fmla="*/ 1390650 h 1397000"/>
              <a:gd name="connsiteX47" fmla="*/ 412882 w 1517782"/>
              <a:gd name="connsiteY47" fmla="*/ 1371600 h 1397000"/>
              <a:gd name="connsiteX48" fmla="*/ 400182 w 1517782"/>
              <a:gd name="connsiteY48" fmla="*/ 1327150 h 1397000"/>
              <a:gd name="connsiteX49" fmla="*/ 393832 w 1517782"/>
              <a:gd name="connsiteY49" fmla="*/ 1301750 h 1397000"/>
              <a:gd name="connsiteX50" fmla="*/ 381132 w 1517782"/>
              <a:gd name="connsiteY50" fmla="*/ 1270000 h 1397000"/>
              <a:gd name="connsiteX51" fmla="*/ 374782 w 1517782"/>
              <a:gd name="connsiteY51" fmla="*/ 1250950 h 1397000"/>
              <a:gd name="connsiteX52" fmla="*/ 362082 w 1517782"/>
              <a:gd name="connsiteY52" fmla="*/ 1219200 h 1397000"/>
              <a:gd name="connsiteX53" fmla="*/ 343032 w 1517782"/>
              <a:gd name="connsiteY53" fmla="*/ 1200150 h 1397000"/>
              <a:gd name="connsiteX54" fmla="*/ 317632 w 1517782"/>
              <a:gd name="connsiteY54" fmla="*/ 1168400 h 1397000"/>
              <a:gd name="connsiteX55" fmla="*/ 292232 w 1517782"/>
              <a:gd name="connsiteY55" fmla="*/ 1143000 h 1397000"/>
              <a:gd name="connsiteX56" fmla="*/ 279532 w 1517782"/>
              <a:gd name="connsiteY56" fmla="*/ 1123950 h 1397000"/>
              <a:gd name="connsiteX57" fmla="*/ 260482 w 1517782"/>
              <a:gd name="connsiteY57" fmla="*/ 1104900 h 1397000"/>
              <a:gd name="connsiteX58" fmla="*/ 209682 w 1517782"/>
              <a:gd name="connsiteY58" fmla="*/ 1035050 h 1397000"/>
              <a:gd name="connsiteX59" fmla="*/ 184282 w 1517782"/>
              <a:gd name="connsiteY59" fmla="*/ 1028700 h 1397000"/>
              <a:gd name="connsiteX60" fmla="*/ 127132 w 1517782"/>
              <a:gd name="connsiteY60" fmla="*/ 984250 h 1397000"/>
              <a:gd name="connsiteX61" fmla="*/ 95382 w 1517782"/>
              <a:gd name="connsiteY61" fmla="*/ 946150 h 1397000"/>
              <a:gd name="connsiteX62" fmla="*/ 50932 w 1517782"/>
              <a:gd name="connsiteY62" fmla="*/ 908050 h 1397000"/>
              <a:gd name="connsiteX63" fmla="*/ 25532 w 1517782"/>
              <a:gd name="connsiteY63" fmla="*/ 882650 h 1397000"/>
              <a:gd name="connsiteX64" fmla="*/ 12832 w 1517782"/>
              <a:gd name="connsiteY64" fmla="*/ 844550 h 1397000"/>
              <a:gd name="connsiteX65" fmla="*/ 132 w 1517782"/>
              <a:gd name="connsiteY65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44732 w 1517782"/>
              <a:gd name="connsiteY7" fmla="*/ 355600 h 1397000"/>
              <a:gd name="connsiteX8" fmla="*/ 1282832 w 1517782"/>
              <a:gd name="connsiteY8" fmla="*/ 412750 h 1397000"/>
              <a:gd name="connsiteX9" fmla="*/ 1289182 w 1517782"/>
              <a:gd name="connsiteY9" fmla="*/ 431800 h 1397000"/>
              <a:gd name="connsiteX10" fmla="*/ 1295532 w 1517782"/>
              <a:gd name="connsiteY10" fmla="*/ 463550 h 1397000"/>
              <a:gd name="connsiteX11" fmla="*/ 1320932 w 1517782"/>
              <a:gd name="connsiteY11" fmla="*/ 508000 h 1397000"/>
              <a:gd name="connsiteX12" fmla="*/ 1352682 w 1517782"/>
              <a:gd name="connsiteY12" fmla="*/ 539750 h 1397000"/>
              <a:gd name="connsiteX13" fmla="*/ 1365382 w 1517782"/>
              <a:gd name="connsiteY13" fmla="*/ 590550 h 1397000"/>
              <a:gd name="connsiteX14" fmla="*/ 1390782 w 1517782"/>
              <a:gd name="connsiteY14" fmla="*/ 641350 h 1397000"/>
              <a:gd name="connsiteX15" fmla="*/ 1422532 w 1517782"/>
              <a:gd name="connsiteY15" fmla="*/ 698500 h 1397000"/>
              <a:gd name="connsiteX16" fmla="*/ 1460632 w 1517782"/>
              <a:gd name="connsiteY16" fmla="*/ 768350 h 1397000"/>
              <a:gd name="connsiteX17" fmla="*/ 1486032 w 1517782"/>
              <a:gd name="connsiteY17" fmla="*/ 812800 h 1397000"/>
              <a:gd name="connsiteX18" fmla="*/ 1517782 w 1517782"/>
              <a:gd name="connsiteY18" fmla="*/ 882650 h 1397000"/>
              <a:gd name="connsiteX19" fmla="*/ 1505082 w 1517782"/>
              <a:gd name="connsiteY19" fmla="*/ 901700 h 1397000"/>
              <a:gd name="connsiteX20" fmla="*/ 1473332 w 1517782"/>
              <a:gd name="connsiteY20" fmla="*/ 908050 h 1397000"/>
              <a:gd name="connsiteX21" fmla="*/ 1435232 w 1517782"/>
              <a:gd name="connsiteY21" fmla="*/ 920750 h 1397000"/>
              <a:gd name="connsiteX22" fmla="*/ 1435232 w 1517782"/>
              <a:gd name="connsiteY22" fmla="*/ 920750 h 1397000"/>
              <a:gd name="connsiteX23" fmla="*/ 1371732 w 1517782"/>
              <a:gd name="connsiteY23" fmla="*/ 958850 h 1397000"/>
              <a:gd name="connsiteX24" fmla="*/ 1359032 w 1517782"/>
              <a:gd name="connsiteY24" fmla="*/ 977900 h 1397000"/>
              <a:gd name="connsiteX25" fmla="*/ 1333632 w 1517782"/>
              <a:gd name="connsiteY25" fmla="*/ 984250 h 1397000"/>
              <a:gd name="connsiteX26" fmla="*/ 1270132 w 1517782"/>
              <a:gd name="connsiteY26" fmla="*/ 996950 h 1397000"/>
              <a:gd name="connsiteX27" fmla="*/ 1232032 w 1517782"/>
              <a:gd name="connsiteY27" fmla="*/ 1016000 h 1397000"/>
              <a:gd name="connsiteX28" fmla="*/ 1206632 w 1517782"/>
              <a:gd name="connsiteY28" fmla="*/ 1028700 h 1397000"/>
              <a:gd name="connsiteX29" fmla="*/ 1162182 w 1517782"/>
              <a:gd name="connsiteY29" fmla="*/ 1035050 h 1397000"/>
              <a:gd name="connsiteX30" fmla="*/ 1105032 w 1517782"/>
              <a:gd name="connsiteY30" fmla="*/ 1060450 h 1397000"/>
              <a:gd name="connsiteX31" fmla="*/ 1041532 w 1517782"/>
              <a:gd name="connsiteY31" fmla="*/ 1079500 h 1397000"/>
              <a:gd name="connsiteX32" fmla="*/ 933582 w 1517782"/>
              <a:gd name="connsiteY32" fmla="*/ 1136650 h 1397000"/>
              <a:gd name="connsiteX33" fmla="*/ 844682 w 1517782"/>
              <a:gd name="connsiteY33" fmla="*/ 1162050 h 1397000"/>
              <a:gd name="connsiteX34" fmla="*/ 825632 w 1517782"/>
              <a:gd name="connsiteY34" fmla="*/ 1174750 h 1397000"/>
              <a:gd name="connsiteX35" fmla="*/ 762132 w 1517782"/>
              <a:gd name="connsiteY35" fmla="*/ 1206500 h 1397000"/>
              <a:gd name="connsiteX36" fmla="*/ 711332 w 1517782"/>
              <a:gd name="connsiteY36" fmla="*/ 1244600 h 1397000"/>
              <a:gd name="connsiteX37" fmla="*/ 660532 w 1517782"/>
              <a:gd name="connsiteY37" fmla="*/ 1276350 h 1397000"/>
              <a:gd name="connsiteX38" fmla="*/ 635132 w 1517782"/>
              <a:gd name="connsiteY38" fmla="*/ 1301750 h 1397000"/>
              <a:gd name="connsiteX39" fmla="*/ 616082 w 1517782"/>
              <a:gd name="connsiteY39" fmla="*/ 1314450 h 1397000"/>
              <a:gd name="connsiteX40" fmla="*/ 590682 w 1517782"/>
              <a:gd name="connsiteY40" fmla="*/ 1333500 h 1397000"/>
              <a:gd name="connsiteX41" fmla="*/ 533532 w 1517782"/>
              <a:gd name="connsiteY41" fmla="*/ 1365250 h 1397000"/>
              <a:gd name="connsiteX42" fmla="*/ 514482 w 1517782"/>
              <a:gd name="connsiteY42" fmla="*/ 1384300 h 1397000"/>
              <a:gd name="connsiteX43" fmla="*/ 489082 w 1517782"/>
              <a:gd name="connsiteY43" fmla="*/ 1390650 h 1397000"/>
              <a:gd name="connsiteX44" fmla="*/ 470032 w 1517782"/>
              <a:gd name="connsiteY44" fmla="*/ 1397000 h 1397000"/>
              <a:gd name="connsiteX45" fmla="*/ 419232 w 1517782"/>
              <a:gd name="connsiteY45" fmla="*/ 1390650 h 1397000"/>
              <a:gd name="connsiteX46" fmla="*/ 412882 w 1517782"/>
              <a:gd name="connsiteY46" fmla="*/ 1371600 h 1397000"/>
              <a:gd name="connsiteX47" fmla="*/ 400182 w 1517782"/>
              <a:gd name="connsiteY47" fmla="*/ 1327150 h 1397000"/>
              <a:gd name="connsiteX48" fmla="*/ 393832 w 1517782"/>
              <a:gd name="connsiteY48" fmla="*/ 1301750 h 1397000"/>
              <a:gd name="connsiteX49" fmla="*/ 381132 w 1517782"/>
              <a:gd name="connsiteY49" fmla="*/ 1270000 h 1397000"/>
              <a:gd name="connsiteX50" fmla="*/ 374782 w 1517782"/>
              <a:gd name="connsiteY50" fmla="*/ 1250950 h 1397000"/>
              <a:gd name="connsiteX51" fmla="*/ 362082 w 1517782"/>
              <a:gd name="connsiteY51" fmla="*/ 1219200 h 1397000"/>
              <a:gd name="connsiteX52" fmla="*/ 343032 w 1517782"/>
              <a:gd name="connsiteY52" fmla="*/ 1200150 h 1397000"/>
              <a:gd name="connsiteX53" fmla="*/ 317632 w 1517782"/>
              <a:gd name="connsiteY53" fmla="*/ 1168400 h 1397000"/>
              <a:gd name="connsiteX54" fmla="*/ 292232 w 1517782"/>
              <a:gd name="connsiteY54" fmla="*/ 1143000 h 1397000"/>
              <a:gd name="connsiteX55" fmla="*/ 279532 w 1517782"/>
              <a:gd name="connsiteY55" fmla="*/ 1123950 h 1397000"/>
              <a:gd name="connsiteX56" fmla="*/ 260482 w 1517782"/>
              <a:gd name="connsiteY56" fmla="*/ 1104900 h 1397000"/>
              <a:gd name="connsiteX57" fmla="*/ 209682 w 1517782"/>
              <a:gd name="connsiteY57" fmla="*/ 1035050 h 1397000"/>
              <a:gd name="connsiteX58" fmla="*/ 184282 w 1517782"/>
              <a:gd name="connsiteY58" fmla="*/ 1028700 h 1397000"/>
              <a:gd name="connsiteX59" fmla="*/ 127132 w 1517782"/>
              <a:gd name="connsiteY59" fmla="*/ 984250 h 1397000"/>
              <a:gd name="connsiteX60" fmla="*/ 95382 w 1517782"/>
              <a:gd name="connsiteY60" fmla="*/ 946150 h 1397000"/>
              <a:gd name="connsiteX61" fmla="*/ 50932 w 1517782"/>
              <a:gd name="connsiteY61" fmla="*/ 908050 h 1397000"/>
              <a:gd name="connsiteX62" fmla="*/ 25532 w 1517782"/>
              <a:gd name="connsiteY62" fmla="*/ 882650 h 1397000"/>
              <a:gd name="connsiteX63" fmla="*/ 12832 w 1517782"/>
              <a:gd name="connsiteY63" fmla="*/ 844550 h 1397000"/>
              <a:gd name="connsiteX64" fmla="*/ 132 w 1517782"/>
              <a:gd name="connsiteY64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82832 w 1517782"/>
              <a:gd name="connsiteY7" fmla="*/ 412750 h 1397000"/>
              <a:gd name="connsiteX8" fmla="*/ 1289182 w 1517782"/>
              <a:gd name="connsiteY8" fmla="*/ 431800 h 1397000"/>
              <a:gd name="connsiteX9" fmla="*/ 1295532 w 1517782"/>
              <a:gd name="connsiteY9" fmla="*/ 463550 h 1397000"/>
              <a:gd name="connsiteX10" fmla="*/ 1320932 w 1517782"/>
              <a:gd name="connsiteY10" fmla="*/ 508000 h 1397000"/>
              <a:gd name="connsiteX11" fmla="*/ 1352682 w 1517782"/>
              <a:gd name="connsiteY11" fmla="*/ 539750 h 1397000"/>
              <a:gd name="connsiteX12" fmla="*/ 1365382 w 1517782"/>
              <a:gd name="connsiteY12" fmla="*/ 590550 h 1397000"/>
              <a:gd name="connsiteX13" fmla="*/ 1390782 w 1517782"/>
              <a:gd name="connsiteY13" fmla="*/ 641350 h 1397000"/>
              <a:gd name="connsiteX14" fmla="*/ 1422532 w 1517782"/>
              <a:gd name="connsiteY14" fmla="*/ 698500 h 1397000"/>
              <a:gd name="connsiteX15" fmla="*/ 1460632 w 1517782"/>
              <a:gd name="connsiteY15" fmla="*/ 768350 h 1397000"/>
              <a:gd name="connsiteX16" fmla="*/ 1486032 w 1517782"/>
              <a:gd name="connsiteY16" fmla="*/ 812800 h 1397000"/>
              <a:gd name="connsiteX17" fmla="*/ 1517782 w 1517782"/>
              <a:gd name="connsiteY17" fmla="*/ 882650 h 1397000"/>
              <a:gd name="connsiteX18" fmla="*/ 1505082 w 1517782"/>
              <a:gd name="connsiteY18" fmla="*/ 901700 h 1397000"/>
              <a:gd name="connsiteX19" fmla="*/ 1473332 w 1517782"/>
              <a:gd name="connsiteY19" fmla="*/ 908050 h 1397000"/>
              <a:gd name="connsiteX20" fmla="*/ 1435232 w 1517782"/>
              <a:gd name="connsiteY20" fmla="*/ 920750 h 1397000"/>
              <a:gd name="connsiteX21" fmla="*/ 1435232 w 1517782"/>
              <a:gd name="connsiteY21" fmla="*/ 920750 h 1397000"/>
              <a:gd name="connsiteX22" fmla="*/ 1371732 w 1517782"/>
              <a:gd name="connsiteY22" fmla="*/ 958850 h 1397000"/>
              <a:gd name="connsiteX23" fmla="*/ 1359032 w 1517782"/>
              <a:gd name="connsiteY23" fmla="*/ 977900 h 1397000"/>
              <a:gd name="connsiteX24" fmla="*/ 1333632 w 1517782"/>
              <a:gd name="connsiteY24" fmla="*/ 984250 h 1397000"/>
              <a:gd name="connsiteX25" fmla="*/ 1270132 w 1517782"/>
              <a:gd name="connsiteY25" fmla="*/ 996950 h 1397000"/>
              <a:gd name="connsiteX26" fmla="*/ 1232032 w 1517782"/>
              <a:gd name="connsiteY26" fmla="*/ 1016000 h 1397000"/>
              <a:gd name="connsiteX27" fmla="*/ 1206632 w 1517782"/>
              <a:gd name="connsiteY27" fmla="*/ 1028700 h 1397000"/>
              <a:gd name="connsiteX28" fmla="*/ 1162182 w 1517782"/>
              <a:gd name="connsiteY28" fmla="*/ 1035050 h 1397000"/>
              <a:gd name="connsiteX29" fmla="*/ 1105032 w 1517782"/>
              <a:gd name="connsiteY29" fmla="*/ 1060450 h 1397000"/>
              <a:gd name="connsiteX30" fmla="*/ 1041532 w 1517782"/>
              <a:gd name="connsiteY30" fmla="*/ 1079500 h 1397000"/>
              <a:gd name="connsiteX31" fmla="*/ 933582 w 1517782"/>
              <a:gd name="connsiteY31" fmla="*/ 1136650 h 1397000"/>
              <a:gd name="connsiteX32" fmla="*/ 844682 w 1517782"/>
              <a:gd name="connsiteY32" fmla="*/ 1162050 h 1397000"/>
              <a:gd name="connsiteX33" fmla="*/ 825632 w 1517782"/>
              <a:gd name="connsiteY33" fmla="*/ 1174750 h 1397000"/>
              <a:gd name="connsiteX34" fmla="*/ 762132 w 1517782"/>
              <a:gd name="connsiteY34" fmla="*/ 1206500 h 1397000"/>
              <a:gd name="connsiteX35" fmla="*/ 711332 w 1517782"/>
              <a:gd name="connsiteY35" fmla="*/ 1244600 h 1397000"/>
              <a:gd name="connsiteX36" fmla="*/ 660532 w 1517782"/>
              <a:gd name="connsiteY36" fmla="*/ 1276350 h 1397000"/>
              <a:gd name="connsiteX37" fmla="*/ 635132 w 1517782"/>
              <a:gd name="connsiteY37" fmla="*/ 1301750 h 1397000"/>
              <a:gd name="connsiteX38" fmla="*/ 616082 w 1517782"/>
              <a:gd name="connsiteY38" fmla="*/ 1314450 h 1397000"/>
              <a:gd name="connsiteX39" fmla="*/ 590682 w 1517782"/>
              <a:gd name="connsiteY39" fmla="*/ 1333500 h 1397000"/>
              <a:gd name="connsiteX40" fmla="*/ 533532 w 1517782"/>
              <a:gd name="connsiteY40" fmla="*/ 1365250 h 1397000"/>
              <a:gd name="connsiteX41" fmla="*/ 514482 w 1517782"/>
              <a:gd name="connsiteY41" fmla="*/ 1384300 h 1397000"/>
              <a:gd name="connsiteX42" fmla="*/ 489082 w 1517782"/>
              <a:gd name="connsiteY42" fmla="*/ 1390650 h 1397000"/>
              <a:gd name="connsiteX43" fmla="*/ 470032 w 1517782"/>
              <a:gd name="connsiteY43" fmla="*/ 1397000 h 1397000"/>
              <a:gd name="connsiteX44" fmla="*/ 419232 w 1517782"/>
              <a:gd name="connsiteY44" fmla="*/ 1390650 h 1397000"/>
              <a:gd name="connsiteX45" fmla="*/ 412882 w 1517782"/>
              <a:gd name="connsiteY45" fmla="*/ 1371600 h 1397000"/>
              <a:gd name="connsiteX46" fmla="*/ 400182 w 1517782"/>
              <a:gd name="connsiteY46" fmla="*/ 1327150 h 1397000"/>
              <a:gd name="connsiteX47" fmla="*/ 393832 w 1517782"/>
              <a:gd name="connsiteY47" fmla="*/ 1301750 h 1397000"/>
              <a:gd name="connsiteX48" fmla="*/ 381132 w 1517782"/>
              <a:gd name="connsiteY48" fmla="*/ 1270000 h 1397000"/>
              <a:gd name="connsiteX49" fmla="*/ 374782 w 1517782"/>
              <a:gd name="connsiteY49" fmla="*/ 1250950 h 1397000"/>
              <a:gd name="connsiteX50" fmla="*/ 362082 w 1517782"/>
              <a:gd name="connsiteY50" fmla="*/ 1219200 h 1397000"/>
              <a:gd name="connsiteX51" fmla="*/ 343032 w 1517782"/>
              <a:gd name="connsiteY51" fmla="*/ 1200150 h 1397000"/>
              <a:gd name="connsiteX52" fmla="*/ 317632 w 1517782"/>
              <a:gd name="connsiteY52" fmla="*/ 1168400 h 1397000"/>
              <a:gd name="connsiteX53" fmla="*/ 292232 w 1517782"/>
              <a:gd name="connsiteY53" fmla="*/ 1143000 h 1397000"/>
              <a:gd name="connsiteX54" fmla="*/ 279532 w 1517782"/>
              <a:gd name="connsiteY54" fmla="*/ 1123950 h 1397000"/>
              <a:gd name="connsiteX55" fmla="*/ 260482 w 1517782"/>
              <a:gd name="connsiteY55" fmla="*/ 1104900 h 1397000"/>
              <a:gd name="connsiteX56" fmla="*/ 209682 w 1517782"/>
              <a:gd name="connsiteY56" fmla="*/ 1035050 h 1397000"/>
              <a:gd name="connsiteX57" fmla="*/ 184282 w 1517782"/>
              <a:gd name="connsiteY57" fmla="*/ 1028700 h 1397000"/>
              <a:gd name="connsiteX58" fmla="*/ 127132 w 1517782"/>
              <a:gd name="connsiteY58" fmla="*/ 984250 h 1397000"/>
              <a:gd name="connsiteX59" fmla="*/ 95382 w 1517782"/>
              <a:gd name="connsiteY59" fmla="*/ 946150 h 1397000"/>
              <a:gd name="connsiteX60" fmla="*/ 50932 w 1517782"/>
              <a:gd name="connsiteY60" fmla="*/ 908050 h 1397000"/>
              <a:gd name="connsiteX61" fmla="*/ 25532 w 1517782"/>
              <a:gd name="connsiteY61" fmla="*/ 882650 h 1397000"/>
              <a:gd name="connsiteX62" fmla="*/ 12832 w 1517782"/>
              <a:gd name="connsiteY62" fmla="*/ 844550 h 1397000"/>
              <a:gd name="connsiteX63" fmla="*/ 132 w 1517782"/>
              <a:gd name="connsiteY63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82832 w 1517782"/>
              <a:gd name="connsiteY7" fmla="*/ 412750 h 1397000"/>
              <a:gd name="connsiteX8" fmla="*/ 1295532 w 1517782"/>
              <a:gd name="connsiteY8" fmla="*/ 463550 h 1397000"/>
              <a:gd name="connsiteX9" fmla="*/ 1320932 w 1517782"/>
              <a:gd name="connsiteY9" fmla="*/ 508000 h 1397000"/>
              <a:gd name="connsiteX10" fmla="*/ 1352682 w 1517782"/>
              <a:gd name="connsiteY10" fmla="*/ 539750 h 1397000"/>
              <a:gd name="connsiteX11" fmla="*/ 1365382 w 1517782"/>
              <a:gd name="connsiteY11" fmla="*/ 590550 h 1397000"/>
              <a:gd name="connsiteX12" fmla="*/ 1390782 w 1517782"/>
              <a:gd name="connsiteY12" fmla="*/ 641350 h 1397000"/>
              <a:gd name="connsiteX13" fmla="*/ 1422532 w 1517782"/>
              <a:gd name="connsiteY13" fmla="*/ 698500 h 1397000"/>
              <a:gd name="connsiteX14" fmla="*/ 1460632 w 1517782"/>
              <a:gd name="connsiteY14" fmla="*/ 768350 h 1397000"/>
              <a:gd name="connsiteX15" fmla="*/ 1486032 w 1517782"/>
              <a:gd name="connsiteY15" fmla="*/ 812800 h 1397000"/>
              <a:gd name="connsiteX16" fmla="*/ 1517782 w 1517782"/>
              <a:gd name="connsiteY16" fmla="*/ 882650 h 1397000"/>
              <a:gd name="connsiteX17" fmla="*/ 1505082 w 1517782"/>
              <a:gd name="connsiteY17" fmla="*/ 901700 h 1397000"/>
              <a:gd name="connsiteX18" fmla="*/ 1473332 w 1517782"/>
              <a:gd name="connsiteY18" fmla="*/ 908050 h 1397000"/>
              <a:gd name="connsiteX19" fmla="*/ 1435232 w 1517782"/>
              <a:gd name="connsiteY19" fmla="*/ 920750 h 1397000"/>
              <a:gd name="connsiteX20" fmla="*/ 1435232 w 1517782"/>
              <a:gd name="connsiteY20" fmla="*/ 920750 h 1397000"/>
              <a:gd name="connsiteX21" fmla="*/ 1371732 w 1517782"/>
              <a:gd name="connsiteY21" fmla="*/ 958850 h 1397000"/>
              <a:gd name="connsiteX22" fmla="*/ 1359032 w 1517782"/>
              <a:gd name="connsiteY22" fmla="*/ 977900 h 1397000"/>
              <a:gd name="connsiteX23" fmla="*/ 1333632 w 1517782"/>
              <a:gd name="connsiteY23" fmla="*/ 984250 h 1397000"/>
              <a:gd name="connsiteX24" fmla="*/ 1270132 w 1517782"/>
              <a:gd name="connsiteY24" fmla="*/ 996950 h 1397000"/>
              <a:gd name="connsiteX25" fmla="*/ 1232032 w 1517782"/>
              <a:gd name="connsiteY25" fmla="*/ 1016000 h 1397000"/>
              <a:gd name="connsiteX26" fmla="*/ 1206632 w 1517782"/>
              <a:gd name="connsiteY26" fmla="*/ 1028700 h 1397000"/>
              <a:gd name="connsiteX27" fmla="*/ 1162182 w 1517782"/>
              <a:gd name="connsiteY27" fmla="*/ 1035050 h 1397000"/>
              <a:gd name="connsiteX28" fmla="*/ 1105032 w 1517782"/>
              <a:gd name="connsiteY28" fmla="*/ 1060450 h 1397000"/>
              <a:gd name="connsiteX29" fmla="*/ 1041532 w 1517782"/>
              <a:gd name="connsiteY29" fmla="*/ 1079500 h 1397000"/>
              <a:gd name="connsiteX30" fmla="*/ 933582 w 1517782"/>
              <a:gd name="connsiteY30" fmla="*/ 1136650 h 1397000"/>
              <a:gd name="connsiteX31" fmla="*/ 844682 w 1517782"/>
              <a:gd name="connsiteY31" fmla="*/ 1162050 h 1397000"/>
              <a:gd name="connsiteX32" fmla="*/ 825632 w 1517782"/>
              <a:gd name="connsiteY32" fmla="*/ 1174750 h 1397000"/>
              <a:gd name="connsiteX33" fmla="*/ 762132 w 1517782"/>
              <a:gd name="connsiteY33" fmla="*/ 1206500 h 1397000"/>
              <a:gd name="connsiteX34" fmla="*/ 711332 w 1517782"/>
              <a:gd name="connsiteY34" fmla="*/ 1244600 h 1397000"/>
              <a:gd name="connsiteX35" fmla="*/ 660532 w 1517782"/>
              <a:gd name="connsiteY35" fmla="*/ 1276350 h 1397000"/>
              <a:gd name="connsiteX36" fmla="*/ 635132 w 1517782"/>
              <a:gd name="connsiteY36" fmla="*/ 1301750 h 1397000"/>
              <a:gd name="connsiteX37" fmla="*/ 616082 w 1517782"/>
              <a:gd name="connsiteY37" fmla="*/ 1314450 h 1397000"/>
              <a:gd name="connsiteX38" fmla="*/ 590682 w 1517782"/>
              <a:gd name="connsiteY38" fmla="*/ 1333500 h 1397000"/>
              <a:gd name="connsiteX39" fmla="*/ 533532 w 1517782"/>
              <a:gd name="connsiteY39" fmla="*/ 1365250 h 1397000"/>
              <a:gd name="connsiteX40" fmla="*/ 514482 w 1517782"/>
              <a:gd name="connsiteY40" fmla="*/ 1384300 h 1397000"/>
              <a:gd name="connsiteX41" fmla="*/ 489082 w 1517782"/>
              <a:gd name="connsiteY41" fmla="*/ 1390650 h 1397000"/>
              <a:gd name="connsiteX42" fmla="*/ 470032 w 1517782"/>
              <a:gd name="connsiteY42" fmla="*/ 1397000 h 1397000"/>
              <a:gd name="connsiteX43" fmla="*/ 419232 w 1517782"/>
              <a:gd name="connsiteY43" fmla="*/ 1390650 h 1397000"/>
              <a:gd name="connsiteX44" fmla="*/ 412882 w 1517782"/>
              <a:gd name="connsiteY44" fmla="*/ 1371600 h 1397000"/>
              <a:gd name="connsiteX45" fmla="*/ 400182 w 1517782"/>
              <a:gd name="connsiteY45" fmla="*/ 1327150 h 1397000"/>
              <a:gd name="connsiteX46" fmla="*/ 393832 w 1517782"/>
              <a:gd name="connsiteY46" fmla="*/ 1301750 h 1397000"/>
              <a:gd name="connsiteX47" fmla="*/ 381132 w 1517782"/>
              <a:gd name="connsiteY47" fmla="*/ 1270000 h 1397000"/>
              <a:gd name="connsiteX48" fmla="*/ 374782 w 1517782"/>
              <a:gd name="connsiteY48" fmla="*/ 1250950 h 1397000"/>
              <a:gd name="connsiteX49" fmla="*/ 362082 w 1517782"/>
              <a:gd name="connsiteY49" fmla="*/ 1219200 h 1397000"/>
              <a:gd name="connsiteX50" fmla="*/ 343032 w 1517782"/>
              <a:gd name="connsiteY50" fmla="*/ 1200150 h 1397000"/>
              <a:gd name="connsiteX51" fmla="*/ 317632 w 1517782"/>
              <a:gd name="connsiteY51" fmla="*/ 1168400 h 1397000"/>
              <a:gd name="connsiteX52" fmla="*/ 292232 w 1517782"/>
              <a:gd name="connsiteY52" fmla="*/ 1143000 h 1397000"/>
              <a:gd name="connsiteX53" fmla="*/ 279532 w 1517782"/>
              <a:gd name="connsiteY53" fmla="*/ 1123950 h 1397000"/>
              <a:gd name="connsiteX54" fmla="*/ 260482 w 1517782"/>
              <a:gd name="connsiteY54" fmla="*/ 1104900 h 1397000"/>
              <a:gd name="connsiteX55" fmla="*/ 209682 w 1517782"/>
              <a:gd name="connsiteY55" fmla="*/ 1035050 h 1397000"/>
              <a:gd name="connsiteX56" fmla="*/ 184282 w 1517782"/>
              <a:gd name="connsiteY56" fmla="*/ 1028700 h 1397000"/>
              <a:gd name="connsiteX57" fmla="*/ 127132 w 1517782"/>
              <a:gd name="connsiteY57" fmla="*/ 984250 h 1397000"/>
              <a:gd name="connsiteX58" fmla="*/ 95382 w 1517782"/>
              <a:gd name="connsiteY58" fmla="*/ 946150 h 1397000"/>
              <a:gd name="connsiteX59" fmla="*/ 50932 w 1517782"/>
              <a:gd name="connsiteY59" fmla="*/ 908050 h 1397000"/>
              <a:gd name="connsiteX60" fmla="*/ 25532 w 1517782"/>
              <a:gd name="connsiteY60" fmla="*/ 882650 h 1397000"/>
              <a:gd name="connsiteX61" fmla="*/ 12832 w 1517782"/>
              <a:gd name="connsiteY61" fmla="*/ 844550 h 1397000"/>
              <a:gd name="connsiteX62" fmla="*/ 132 w 1517782"/>
              <a:gd name="connsiteY62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52682 w 1517782"/>
              <a:gd name="connsiteY9" fmla="*/ 539750 h 1397000"/>
              <a:gd name="connsiteX10" fmla="*/ 1365382 w 1517782"/>
              <a:gd name="connsiteY10" fmla="*/ 590550 h 1397000"/>
              <a:gd name="connsiteX11" fmla="*/ 1390782 w 1517782"/>
              <a:gd name="connsiteY11" fmla="*/ 641350 h 1397000"/>
              <a:gd name="connsiteX12" fmla="*/ 1422532 w 1517782"/>
              <a:gd name="connsiteY12" fmla="*/ 698500 h 1397000"/>
              <a:gd name="connsiteX13" fmla="*/ 1460632 w 1517782"/>
              <a:gd name="connsiteY13" fmla="*/ 768350 h 1397000"/>
              <a:gd name="connsiteX14" fmla="*/ 1486032 w 1517782"/>
              <a:gd name="connsiteY14" fmla="*/ 812800 h 1397000"/>
              <a:gd name="connsiteX15" fmla="*/ 1517782 w 1517782"/>
              <a:gd name="connsiteY15" fmla="*/ 882650 h 1397000"/>
              <a:gd name="connsiteX16" fmla="*/ 1505082 w 1517782"/>
              <a:gd name="connsiteY16" fmla="*/ 901700 h 1397000"/>
              <a:gd name="connsiteX17" fmla="*/ 1473332 w 1517782"/>
              <a:gd name="connsiteY17" fmla="*/ 908050 h 1397000"/>
              <a:gd name="connsiteX18" fmla="*/ 1435232 w 1517782"/>
              <a:gd name="connsiteY18" fmla="*/ 920750 h 1397000"/>
              <a:gd name="connsiteX19" fmla="*/ 1435232 w 1517782"/>
              <a:gd name="connsiteY19" fmla="*/ 920750 h 1397000"/>
              <a:gd name="connsiteX20" fmla="*/ 1371732 w 1517782"/>
              <a:gd name="connsiteY20" fmla="*/ 958850 h 1397000"/>
              <a:gd name="connsiteX21" fmla="*/ 1359032 w 1517782"/>
              <a:gd name="connsiteY21" fmla="*/ 977900 h 1397000"/>
              <a:gd name="connsiteX22" fmla="*/ 1333632 w 1517782"/>
              <a:gd name="connsiteY22" fmla="*/ 984250 h 1397000"/>
              <a:gd name="connsiteX23" fmla="*/ 1270132 w 1517782"/>
              <a:gd name="connsiteY23" fmla="*/ 996950 h 1397000"/>
              <a:gd name="connsiteX24" fmla="*/ 1232032 w 1517782"/>
              <a:gd name="connsiteY24" fmla="*/ 1016000 h 1397000"/>
              <a:gd name="connsiteX25" fmla="*/ 1206632 w 1517782"/>
              <a:gd name="connsiteY25" fmla="*/ 1028700 h 1397000"/>
              <a:gd name="connsiteX26" fmla="*/ 1162182 w 1517782"/>
              <a:gd name="connsiteY26" fmla="*/ 1035050 h 1397000"/>
              <a:gd name="connsiteX27" fmla="*/ 1105032 w 1517782"/>
              <a:gd name="connsiteY27" fmla="*/ 1060450 h 1397000"/>
              <a:gd name="connsiteX28" fmla="*/ 1041532 w 1517782"/>
              <a:gd name="connsiteY28" fmla="*/ 1079500 h 1397000"/>
              <a:gd name="connsiteX29" fmla="*/ 933582 w 1517782"/>
              <a:gd name="connsiteY29" fmla="*/ 1136650 h 1397000"/>
              <a:gd name="connsiteX30" fmla="*/ 844682 w 1517782"/>
              <a:gd name="connsiteY30" fmla="*/ 1162050 h 1397000"/>
              <a:gd name="connsiteX31" fmla="*/ 825632 w 1517782"/>
              <a:gd name="connsiteY31" fmla="*/ 1174750 h 1397000"/>
              <a:gd name="connsiteX32" fmla="*/ 762132 w 1517782"/>
              <a:gd name="connsiteY32" fmla="*/ 1206500 h 1397000"/>
              <a:gd name="connsiteX33" fmla="*/ 711332 w 1517782"/>
              <a:gd name="connsiteY33" fmla="*/ 1244600 h 1397000"/>
              <a:gd name="connsiteX34" fmla="*/ 660532 w 1517782"/>
              <a:gd name="connsiteY34" fmla="*/ 1276350 h 1397000"/>
              <a:gd name="connsiteX35" fmla="*/ 635132 w 1517782"/>
              <a:gd name="connsiteY35" fmla="*/ 1301750 h 1397000"/>
              <a:gd name="connsiteX36" fmla="*/ 616082 w 1517782"/>
              <a:gd name="connsiteY36" fmla="*/ 1314450 h 1397000"/>
              <a:gd name="connsiteX37" fmla="*/ 590682 w 1517782"/>
              <a:gd name="connsiteY37" fmla="*/ 1333500 h 1397000"/>
              <a:gd name="connsiteX38" fmla="*/ 533532 w 1517782"/>
              <a:gd name="connsiteY38" fmla="*/ 1365250 h 1397000"/>
              <a:gd name="connsiteX39" fmla="*/ 514482 w 1517782"/>
              <a:gd name="connsiteY39" fmla="*/ 1384300 h 1397000"/>
              <a:gd name="connsiteX40" fmla="*/ 489082 w 1517782"/>
              <a:gd name="connsiteY40" fmla="*/ 1390650 h 1397000"/>
              <a:gd name="connsiteX41" fmla="*/ 470032 w 1517782"/>
              <a:gd name="connsiteY41" fmla="*/ 1397000 h 1397000"/>
              <a:gd name="connsiteX42" fmla="*/ 419232 w 1517782"/>
              <a:gd name="connsiteY42" fmla="*/ 1390650 h 1397000"/>
              <a:gd name="connsiteX43" fmla="*/ 412882 w 1517782"/>
              <a:gd name="connsiteY43" fmla="*/ 1371600 h 1397000"/>
              <a:gd name="connsiteX44" fmla="*/ 400182 w 1517782"/>
              <a:gd name="connsiteY44" fmla="*/ 1327150 h 1397000"/>
              <a:gd name="connsiteX45" fmla="*/ 393832 w 1517782"/>
              <a:gd name="connsiteY45" fmla="*/ 1301750 h 1397000"/>
              <a:gd name="connsiteX46" fmla="*/ 381132 w 1517782"/>
              <a:gd name="connsiteY46" fmla="*/ 1270000 h 1397000"/>
              <a:gd name="connsiteX47" fmla="*/ 374782 w 1517782"/>
              <a:gd name="connsiteY47" fmla="*/ 1250950 h 1397000"/>
              <a:gd name="connsiteX48" fmla="*/ 362082 w 1517782"/>
              <a:gd name="connsiteY48" fmla="*/ 1219200 h 1397000"/>
              <a:gd name="connsiteX49" fmla="*/ 343032 w 1517782"/>
              <a:gd name="connsiteY49" fmla="*/ 1200150 h 1397000"/>
              <a:gd name="connsiteX50" fmla="*/ 317632 w 1517782"/>
              <a:gd name="connsiteY50" fmla="*/ 1168400 h 1397000"/>
              <a:gd name="connsiteX51" fmla="*/ 292232 w 1517782"/>
              <a:gd name="connsiteY51" fmla="*/ 1143000 h 1397000"/>
              <a:gd name="connsiteX52" fmla="*/ 279532 w 1517782"/>
              <a:gd name="connsiteY52" fmla="*/ 1123950 h 1397000"/>
              <a:gd name="connsiteX53" fmla="*/ 260482 w 1517782"/>
              <a:gd name="connsiteY53" fmla="*/ 1104900 h 1397000"/>
              <a:gd name="connsiteX54" fmla="*/ 209682 w 1517782"/>
              <a:gd name="connsiteY54" fmla="*/ 1035050 h 1397000"/>
              <a:gd name="connsiteX55" fmla="*/ 184282 w 1517782"/>
              <a:gd name="connsiteY55" fmla="*/ 1028700 h 1397000"/>
              <a:gd name="connsiteX56" fmla="*/ 127132 w 1517782"/>
              <a:gd name="connsiteY56" fmla="*/ 984250 h 1397000"/>
              <a:gd name="connsiteX57" fmla="*/ 95382 w 1517782"/>
              <a:gd name="connsiteY57" fmla="*/ 946150 h 1397000"/>
              <a:gd name="connsiteX58" fmla="*/ 50932 w 1517782"/>
              <a:gd name="connsiteY58" fmla="*/ 908050 h 1397000"/>
              <a:gd name="connsiteX59" fmla="*/ 25532 w 1517782"/>
              <a:gd name="connsiteY59" fmla="*/ 882650 h 1397000"/>
              <a:gd name="connsiteX60" fmla="*/ 12832 w 1517782"/>
              <a:gd name="connsiteY60" fmla="*/ 844550 h 1397000"/>
              <a:gd name="connsiteX61" fmla="*/ 132 w 1517782"/>
              <a:gd name="connsiteY61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390782 w 1517782"/>
              <a:gd name="connsiteY10" fmla="*/ 641350 h 1397000"/>
              <a:gd name="connsiteX11" fmla="*/ 1422532 w 1517782"/>
              <a:gd name="connsiteY11" fmla="*/ 698500 h 1397000"/>
              <a:gd name="connsiteX12" fmla="*/ 1460632 w 1517782"/>
              <a:gd name="connsiteY12" fmla="*/ 768350 h 1397000"/>
              <a:gd name="connsiteX13" fmla="*/ 1486032 w 1517782"/>
              <a:gd name="connsiteY13" fmla="*/ 812800 h 1397000"/>
              <a:gd name="connsiteX14" fmla="*/ 1517782 w 1517782"/>
              <a:gd name="connsiteY14" fmla="*/ 882650 h 1397000"/>
              <a:gd name="connsiteX15" fmla="*/ 1505082 w 1517782"/>
              <a:gd name="connsiteY15" fmla="*/ 901700 h 1397000"/>
              <a:gd name="connsiteX16" fmla="*/ 1473332 w 1517782"/>
              <a:gd name="connsiteY16" fmla="*/ 908050 h 1397000"/>
              <a:gd name="connsiteX17" fmla="*/ 1435232 w 1517782"/>
              <a:gd name="connsiteY17" fmla="*/ 920750 h 1397000"/>
              <a:gd name="connsiteX18" fmla="*/ 1435232 w 1517782"/>
              <a:gd name="connsiteY18" fmla="*/ 920750 h 1397000"/>
              <a:gd name="connsiteX19" fmla="*/ 1371732 w 1517782"/>
              <a:gd name="connsiteY19" fmla="*/ 958850 h 1397000"/>
              <a:gd name="connsiteX20" fmla="*/ 1359032 w 1517782"/>
              <a:gd name="connsiteY20" fmla="*/ 977900 h 1397000"/>
              <a:gd name="connsiteX21" fmla="*/ 1333632 w 1517782"/>
              <a:gd name="connsiteY21" fmla="*/ 984250 h 1397000"/>
              <a:gd name="connsiteX22" fmla="*/ 1270132 w 1517782"/>
              <a:gd name="connsiteY22" fmla="*/ 996950 h 1397000"/>
              <a:gd name="connsiteX23" fmla="*/ 1232032 w 1517782"/>
              <a:gd name="connsiteY23" fmla="*/ 1016000 h 1397000"/>
              <a:gd name="connsiteX24" fmla="*/ 1206632 w 1517782"/>
              <a:gd name="connsiteY24" fmla="*/ 1028700 h 1397000"/>
              <a:gd name="connsiteX25" fmla="*/ 1162182 w 1517782"/>
              <a:gd name="connsiteY25" fmla="*/ 1035050 h 1397000"/>
              <a:gd name="connsiteX26" fmla="*/ 1105032 w 1517782"/>
              <a:gd name="connsiteY26" fmla="*/ 1060450 h 1397000"/>
              <a:gd name="connsiteX27" fmla="*/ 1041532 w 1517782"/>
              <a:gd name="connsiteY27" fmla="*/ 1079500 h 1397000"/>
              <a:gd name="connsiteX28" fmla="*/ 933582 w 1517782"/>
              <a:gd name="connsiteY28" fmla="*/ 1136650 h 1397000"/>
              <a:gd name="connsiteX29" fmla="*/ 844682 w 1517782"/>
              <a:gd name="connsiteY29" fmla="*/ 1162050 h 1397000"/>
              <a:gd name="connsiteX30" fmla="*/ 825632 w 1517782"/>
              <a:gd name="connsiteY30" fmla="*/ 1174750 h 1397000"/>
              <a:gd name="connsiteX31" fmla="*/ 762132 w 1517782"/>
              <a:gd name="connsiteY31" fmla="*/ 1206500 h 1397000"/>
              <a:gd name="connsiteX32" fmla="*/ 711332 w 1517782"/>
              <a:gd name="connsiteY32" fmla="*/ 1244600 h 1397000"/>
              <a:gd name="connsiteX33" fmla="*/ 660532 w 1517782"/>
              <a:gd name="connsiteY33" fmla="*/ 1276350 h 1397000"/>
              <a:gd name="connsiteX34" fmla="*/ 635132 w 1517782"/>
              <a:gd name="connsiteY34" fmla="*/ 1301750 h 1397000"/>
              <a:gd name="connsiteX35" fmla="*/ 616082 w 1517782"/>
              <a:gd name="connsiteY35" fmla="*/ 1314450 h 1397000"/>
              <a:gd name="connsiteX36" fmla="*/ 590682 w 1517782"/>
              <a:gd name="connsiteY36" fmla="*/ 1333500 h 1397000"/>
              <a:gd name="connsiteX37" fmla="*/ 533532 w 1517782"/>
              <a:gd name="connsiteY37" fmla="*/ 1365250 h 1397000"/>
              <a:gd name="connsiteX38" fmla="*/ 514482 w 1517782"/>
              <a:gd name="connsiteY38" fmla="*/ 1384300 h 1397000"/>
              <a:gd name="connsiteX39" fmla="*/ 489082 w 1517782"/>
              <a:gd name="connsiteY39" fmla="*/ 1390650 h 1397000"/>
              <a:gd name="connsiteX40" fmla="*/ 470032 w 1517782"/>
              <a:gd name="connsiteY40" fmla="*/ 1397000 h 1397000"/>
              <a:gd name="connsiteX41" fmla="*/ 419232 w 1517782"/>
              <a:gd name="connsiteY41" fmla="*/ 1390650 h 1397000"/>
              <a:gd name="connsiteX42" fmla="*/ 412882 w 1517782"/>
              <a:gd name="connsiteY42" fmla="*/ 1371600 h 1397000"/>
              <a:gd name="connsiteX43" fmla="*/ 400182 w 1517782"/>
              <a:gd name="connsiteY43" fmla="*/ 1327150 h 1397000"/>
              <a:gd name="connsiteX44" fmla="*/ 393832 w 1517782"/>
              <a:gd name="connsiteY44" fmla="*/ 1301750 h 1397000"/>
              <a:gd name="connsiteX45" fmla="*/ 381132 w 1517782"/>
              <a:gd name="connsiteY45" fmla="*/ 1270000 h 1397000"/>
              <a:gd name="connsiteX46" fmla="*/ 374782 w 1517782"/>
              <a:gd name="connsiteY46" fmla="*/ 1250950 h 1397000"/>
              <a:gd name="connsiteX47" fmla="*/ 362082 w 1517782"/>
              <a:gd name="connsiteY47" fmla="*/ 1219200 h 1397000"/>
              <a:gd name="connsiteX48" fmla="*/ 343032 w 1517782"/>
              <a:gd name="connsiteY48" fmla="*/ 1200150 h 1397000"/>
              <a:gd name="connsiteX49" fmla="*/ 317632 w 1517782"/>
              <a:gd name="connsiteY49" fmla="*/ 1168400 h 1397000"/>
              <a:gd name="connsiteX50" fmla="*/ 292232 w 1517782"/>
              <a:gd name="connsiteY50" fmla="*/ 1143000 h 1397000"/>
              <a:gd name="connsiteX51" fmla="*/ 279532 w 1517782"/>
              <a:gd name="connsiteY51" fmla="*/ 1123950 h 1397000"/>
              <a:gd name="connsiteX52" fmla="*/ 260482 w 1517782"/>
              <a:gd name="connsiteY52" fmla="*/ 1104900 h 1397000"/>
              <a:gd name="connsiteX53" fmla="*/ 209682 w 1517782"/>
              <a:gd name="connsiteY53" fmla="*/ 1035050 h 1397000"/>
              <a:gd name="connsiteX54" fmla="*/ 184282 w 1517782"/>
              <a:gd name="connsiteY54" fmla="*/ 1028700 h 1397000"/>
              <a:gd name="connsiteX55" fmla="*/ 127132 w 1517782"/>
              <a:gd name="connsiteY55" fmla="*/ 984250 h 1397000"/>
              <a:gd name="connsiteX56" fmla="*/ 95382 w 1517782"/>
              <a:gd name="connsiteY56" fmla="*/ 946150 h 1397000"/>
              <a:gd name="connsiteX57" fmla="*/ 50932 w 1517782"/>
              <a:gd name="connsiteY57" fmla="*/ 908050 h 1397000"/>
              <a:gd name="connsiteX58" fmla="*/ 25532 w 1517782"/>
              <a:gd name="connsiteY58" fmla="*/ 882650 h 1397000"/>
              <a:gd name="connsiteX59" fmla="*/ 12832 w 1517782"/>
              <a:gd name="connsiteY59" fmla="*/ 844550 h 1397000"/>
              <a:gd name="connsiteX60" fmla="*/ 132 w 1517782"/>
              <a:gd name="connsiteY60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22532 w 1517782"/>
              <a:gd name="connsiteY10" fmla="*/ 698500 h 1397000"/>
              <a:gd name="connsiteX11" fmla="*/ 1460632 w 1517782"/>
              <a:gd name="connsiteY11" fmla="*/ 768350 h 1397000"/>
              <a:gd name="connsiteX12" fmla="*/ 1486032 w 1517782"/>
              <a:gd name="connsiteY12" fmla="*/ 812800 h 1397000"/>
              <a:gd name="connsiteX13" fmla="*/ 1517782 w 1517782"/>
              <a:gd name="connsiteY13" fmla="*/ 882650 h 1397000"/>
              <a:gd name="connsiteX14" fmla="*/ 1505082 w 1517782"/>
              <a:gd name="connsiteY14" fmla="*/ 901700 h 1397000"/>
              <a:gd name="connsiteX15" fmla="*/ 1473332 w 1517782"/>
              <a:gd name="connsiteY15" fmla="*/ 908050 h 1397000"/>
              <a:gd name="connsiteX16" fmla="*/ 1435232 w 1517782"/>
              <a:gd name="connsiteY16" fmla="*/ 920750 h 1397000"/>
              <a:gd name="connsiteX17" fmla="*/ 1435232 w 1517782"/>
              <a:gd name="connsiteY17" fmla="*/ 920750 h 1397000"/>
              <a:gd name="connsiteX18" fmla="*/ 1371732 w 1517782"/>
              <a:gd name="connsiteY18" fmla="*/ 958850 h 1397000"/>
              <a:gd name="connsiteX19" fmla="*/ 1359032 w 1517782"/>
              <a:gd name="connsiteY19" fmla="*/ 977900 h 1397000"/>
              <a:gd name="connsiteX20" fmla="*/ 1333632 w 1517782"/>
              <a:gd name="connsiteY20" fmla="*/ 984250 h 1397000"/>
              <a:gd name="connsiteX21" fmla="*/ 1270132 w 1517782"/>
              <a:gd name="connsiteY21" fmla="*/ 996950 h 1397000"/>
              <a:gd name="connsiteX22" fmla="*/ 1232032 w 1517782"/>
              <a:gd name="connsiteY22" fmla="*/ 1016000 h 1397000"/>
              <a:gd name="connsiteX23" fmla="*/ 1206632 w 1517782"/>
              <a:gd name="connsiteY23" fmla="*/ 1028700 h 1397000"/>
              <a:gd name="connsiteX24" fmla="*/ 1162182 w 1517782"/>
              <a:gd name="connsiteY24" fmla="*/ 1035050 h 1397000"/>
              <a:gd name="connsiteX25" fmla="*/ 1105032 w 1517782"/>
              <a:gd name="connsiteY25" fmla="*/ 1060450 h 1397000"/>
              <a:gd name="connsiteX26" fmla="*/ 1041532 w 1517782"/>
              <a:gd name="connsiteY26" fmla="*/ 1079500 h 1397000"/>
              <a:gd name="connsiteX27" fmla="*/ 933582 w 1517782"/>
              <a:gd name="connsiteY27" fmla="*/ 1136650 h 1397000"/>
              <a:gd name="connsiteX28" fmla="*/ 844682 w 1517782"/>
              <a:gd name="connsiteY28" fmla="*/ 1162050 h 1397000"/>
              <a:gd name="connsiteX29" fmla="*/ 825632 w 1517782"/>
              <a:gd name="connsiteY29" fmla="*/ 1174750 h 1397000"/>
              <a:gd name="connsiteX30" fmla="*/ 762132 w 1517782"/>
              <a:gd name="connsiteY30" fmla="*/ 1206500 h 1397000"/>
              <a:gd name="connsiteX31" fmla="*/ 711332 w 1517782"/>
              <a:gd name="connsiteY31" fmla="*/ 1244600 h 1397000"/>
              <a:gd name="connsiteX32" fmla="*/ 660532 w 1517782"/>
              <a:gd name="connsiteY32" fmla="*/ 1276350 h 1397000"/>
              <a:gd name="connsiteX33" fmla="*/ 635132 w 1517782"/>
              <a:gd name="connsiteY33" fmla="*/ 1301750 h 1397000"/>
              <a:gd name="connsiteX34" fmla="*/ 616082 w 1517782"/>
              <a:gd name="connsiteY34" fmla="*/ 1314450 h 1397000"/>
              <a:gd name="connsiteX35" fmla="*/ 590682 w 1517782"/>
              <a:gd name="connsiteY35" fmla="*/ 1333500 h 1397000"/>
              <a:gd name="connsiteX36" fmla="*/ 533532 w 1517782"/>
              <a:gd name="connsiteY36" fmla="*/ 1365250 h 1397000"/>
              <a:gd name="connsiteX37" fmla="*/ 514482 w 1517782"/>
              <a:gd name="connsiteY37" fmla="*/ 1384300 h 1397000"/>
              <a:gd name="connsiteX38" fmla="*/ 489082 w 1517782"/>
              <a:gd name="connsiteY38" fmla="*/ 1390650 h 1397000"/>
              <a:gd name="connsiteX39" fmla="*/ 470032 w 1517782"/>
              <a:gd name="connsiteY39" fmla="*/ 1397000 h 1397000"/>
              <a:gd name="connsiteX40" fmla="*/ 419232 w 1517782"/>
              <a:gd name="connsiteY40" fmla="*/ 1390650 h 1397000"/>
              <a:gd name="connsiteX41" fmla="*/ 412882 w 1517782"/>
              <a:gd name="connsiteY41" fmla="*/ 1371600 h 1397000"/>
              <a:gd name="connsiteX42" fmla="*/ 400182 w 1517782"/>
              <a:gd name="connsiteY42" fmla="*/ 1327150 h 1397000"/>
              <a:gd name="connsiteX43" fmla="*/ 393832 w 1517782"/>
              <a:gd name="connsiteY43" fmla="*/ 1301750 h 1397000"/>
              <a:gd name="connsiteX44" fmla="*/ 381132 w 1517782"/>
              <a:gd name="connsiteY44" fmla="*/ 1270000 h 1397000"/>
              <a:gd name="connsiteX45" fmla="*/ 374782 w 1517782"/>
              <a:gd name="connsiteY45" fmla="*/ 1250950 h 1397000"/>
              <a:gd name="connsiteX46" fmla="*/ 362082 w 1517782"/>
              <a:gd name="connsiteY46" fmla="*/ 1219200 h 1397000"/>
              <a:gd name="connsiteX47" fmla="*/ 343032 w 1517782"/>
              <a:gd name="connsiteY47" fmla="*/ 1200150 h 1397000"/>
              <a:gd name="connsiteX48" fmla="*/ 317632 w 1517782"/>
              <a:gd name="connsiteY48" fmla="*/ 1168400 h 1397000"/>
              <a:gd name="connsiteX49" fmla="*/ 292232 w 1517782"/>
              <a:gd name="connsiteY49" fmla="*/ 1143000 h 1397000"/>
              <a:gd name="connsiteX50" fmla="*/ 279532 w 1517782"/>
              <a:gd name="connsiteY50" fmla="*/ 1123950 h 1397000"/>
              <a:gd name="connsiteX51" fmla="*/ 260482 w 1517782"/>
              <a:gd name="connsiteY51" fmla="*/ 1104900 h 1397000"/>
              <a:gd name="connsiteX52" fmla="*/ 209682 w 1517782"/>
              <a:gd name="connsiteY52" fmla="*/ 1035050 h 1397000"/>
              <a:gd name="connsiteX53" fmla="*/ 184282 w 1517782"/>
              <a:gd name="connsiteY53" fmla="*/ 1028700 h 1397000"/>
              <a:gd name="connsiteX54" fmla="*/ 127132 w 1517782"/>
              <a:gd name="connsiteY54" fmla="*/ 984250 h 1397000"/>
              <a:gd name="connsiteX55" fmla="*/ 95382 w 1517782"/>
              <a:gd name="connsiteY55" fmla="*/ 946150 h 1397000"/>
              <a:gd name="connsiteX56" fmla="*/ 50932 w 1517782"/>
              <a:gd name="connsiteY56" fmla="*/ 908050 h 1397000"/>
              <a:gd name="connsiteX57" fmla="*/ 25532 w 1517782"/>
              <a:gd name="connsiteY57" fmla="*/ 882650 h 1397000"/>
              <a:gd name="connsiteX58" fmla="*/ 12832 w 1517782"/>
              <a:gd name="connsiteY58" fmla="*/ 844550 h 1397000"/>
              <a:gd name="connsiteX59" fmla="*/ 132 w 1517782"/>
              <a:gd name="connsiteY59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486032 w 1517782"/>
              <a:gd name="connsiteY11" fmla="*/ 812800 h 1397000"/>
              <a:gd name="connsiteX12" fmla="*/ 1517782 w 1517782"/>
              <a:gd name="connsiteY12" fmla="*/ 882650 h 1397000"/>
              <a:gd name="connsiteX13" fmla="*/ 1505082 w 1517782"/>
              <a:gd name="connsiteY13" fmla="*/ 901700 h 1397000"/>
              <a:gd name="connsiteX14" fmla="*/ 1473332 w 1517782"/>
              <a:gd name="connsiteY14" fmla="*/ 908050 h 1397000"/>
              <a:gd name="connsiteX15" fmla="*/ 1435232 w 1517782"/>
              <a:gd name="connsiteY15" fmla="*/ 920750 h 1397000"/>
              <a:gd name="connsiteX16" fmla="*/ 1435232 w 1517782"/>
              <a:gd name="connsiteY16" fmla="*/ 920750 h 1397000"/>
              <a:gd name="connsiteX17" fmla="*/ 1371732 w 1517782"/>
              <a:gd name="connsiteY17" fmla="*/ 958850 h 1397000"/>
              <a:gd name="connsiteX18" fmla="*/ 1359032 w 1517782"/>
              <a:gd name="connsiteY18" fmla="*/ 977900 h 1397000"/>
              <a:gd name="connsiteX19" fmla="*/ 1333632 w 1517782"/>
              <a:gd name="connsiteY19" fmla="*/ 984250 h 1397000"/>
              <a:gd name="connsiteX20" fmla="*/ 1270132 w 1517782"/>
              <a:gd name="connsiteY20" fmla="*/ 996950 h 1397000"/>
              <a:gd name="connsiteX21" fmla="*/ 1232032 w 1517782"/>
              <a:gd name="connsiteY21" fmla="*/ 1016000 h 1397000"/>
              <a:gd name="connsiteX22" fmla="*/ 1206632 w 1517782"/>
              <a:gd name="connsiteY22" fmla="*/ 1028700 h 1397000"/>
              <a:gd name="connsiteX23" fmla="*/ 1162182 w 1517782"/>
              <a:gd name="connsiteY23" fmla="*/ 1035050 h 1397000"/>
              <a:gd name="connsiteX24" fmla="*/ 1105032 w 1517782"/>
              <a:gd name="connsiteY24" fmla="*/ 1060450 h 1397000"/>
              <a:gd name="connsiteX25" fmla="*/ 1041532 w 1517782"/>
              <a:gd name="connsiteY25" fmla="*/ 1079500 h 1397000"/>
              <a:gd name="connsiteX26" fmla="*/ 933582 w 1517782"/>
              <a:gd name="connsiteY26" fmla="*/ 1136650 h 1397000"/>
              <a:gd name="connsiteX27" fmla="*/ 844682 w 1517782"/>
              <a:gd name="connsiteY27" fmla="*/ 1162050 h 1397000"/>
              <a:gd name="connsiteX28" fmla="*/ 825632 w 1517782"/>
              <a:gd name="connsiteY28" fmla="*/ 1174750 h 1397000"/>
              <a:gd name="connsiteX29" fmla="*/ 762132 w 1517782"/>
              <a:gd name="connsiteY29" fmla="*/ 1206500 h 1397000"/>
              <a:gd name="connsiteX30" fmla="*/ 711332 w 1517782"/>
              <a:gd name="connsiteY30" fmla="*/ 1244600 h 1397000"/>
              <a:gd name="connsiteX31" fmla="*/ 660532 w 1517782"/>
              <a:gd name="connsiteY31" fmla="*/ 1276350 h 1397000"/>
              <a:gd name="connsiteX32" fmla="*/ 635132 w 1517782"/>
              <a:gd name="connsiteY32" fmla="*/ 1301750 h 1397000"/>
              <a:gd name="connsiteX33" fmla="*/ 616082 w 1517782"/>
              <a:gd name="connsiteY33" fmla="*/ 1314450 h 1397000"/>
              <a:gd name="connsiteX34" fmla="*/ 590682 w 1517782"/>
              <a:gd name="connsiteY34" fmla="*/ 1333500 h 1397000"/>
              <a:gd name="connsiteX35" fmla="*/ 533532 w 1517782"/>
              <a:gd name="connsiteY35" fmla="*/ 1365250 h 1397000"/>
              <a:gd name="connsiteX36" fmla="*/ 514482 w 1517782"/>
              <a:gd name="connsiteY36" fmla="*/ 1384300 h 1397000"/>
              <a:gd name="connsiteX37" fmla="*/ 489082 w 1517782"/>
              <a:gd name="connsiteY37" fmla="*/ 1390650 h 1397000"/>
              <a:gd name="connsiteX38" fmla="*/ 470032 w 1517782"/>
              <a:gd name="connsiteY38" fmla="*/ 1397000 h 1397000"/>
              <a:gd name="connsiteX39" fmla="*/ 419232 w 1517782"/>
              <a:gd name="connsiteY39" fmla="*/ 1390650 h 1397000"/>
              <a:gd name="connsiteX40" fmla="*/ 412882 w 1517782"/>
              <a:gd name="connsiteY40" fmla="*/ 1371600 h 1397000"/>
              <a:gd name="connsiteX41" fmla="*/ 400182 w 1517782"/>
              <a:gd name="connsiteY41" fmla="*/ 1327150 h 1397000"/>
              <a:gd name="connsiteX42" fmla="*/ 393832 w 1517782"/>
              <a:gd name="connsiteY42" fmla="*/ 1301750 h 1397000"/>
              <a:gd name="connsiteX43" fmla="*/ 381132 w 1517782"/>
              <a:gd name="connsiteY43" fmla="*/ 1270000 h 1397000"/>
              <a:gd name="connsiteX44" fmla="*/ 374782 w 1517782"/>
              <a:gd name="connsiteY44" fmla="*/ 1250950 h 1397000"/>
              <a:gd name="connsiteX45" fmla="*/ 362082 w 1517782"/>
              <a:gd name="connsiteY45" fmla="*/ 1219200 h 1397000"/>
              <a:gd name="connsiteX46" fmla="*/ 343032 w 1517782"/>
              <a:gd name="connsiteY46" fmla="*/ 1200150 h 1397000"/>
              <a:gd name="connsiteX47" fmla="*/ 317632 w 1517782"/>
              <a:gd name="connsiteY47" fmla="*/ 1168400 h 1397000"/>
              <a:gd name="connsiteX48" fmla="*/ 292232 w 1517782"/>
              <a:gd name="connsiteY48" fmla="*/ 1143000 h 1397000"/>
              <a:gd name="connsiteX49" fmla="*/ 279532 w 1517782"/>
              <a:gd name="connsiteY49" fmla="*/ 1123950 h 1397000"/>
              <a:gd name="connsiteX50" fmla="*/ 260482 w 1517782"/>
              <a:gd name="connsiteY50" fmla="*/ 1104900 h 1397000"/>
              <a:gd name="connsiteX51" fmla="*/ 209682 w 1517782"/>
              <a:gd name="connsiteY51" fmla="*/ 1035050 h 1397000"/>
              <a:gd name="connsiteX52" fmla="*/ 184282 w 1517782"/>
              <a:gd name="connsiteY52" fmla="*/ 1028700 h 1397000"/>
              <a:gd name="connsiteX53" fmla="*/ 127132 w 1517782"/>
              <a:gd name="connsiteY53" fmla="*/ 984250 h 1397000"/>
              <a:gd name="connsiteX54" fmla="*/ 95382 w 1517782"/>
              <a:gd name="connsiteY54" fmla="*/ 946150 h 1397000"/>
              <a:gd name="connsiteX55" fmla="*/ 50932 w 1517782"/>
              <a:gd name="connsiteY55" fmla="*/ 908050 h 1397000"/>
              <a:gd name="connsiteX56" fmla="*/ 25532 w 1517782"/>
              <a:gd name="connsiteY56" fmla="*/ 882650 h 1397000"/>
              <a:gd name="connsiteX57" fmla="*/ 12832 w 1517782"/>
              <a:gd name="connsiteY57" fmla="*/ 844550 h 1397000"/>
              <a:gd name="connsiteX58" fmla="*/ 132 w 1517782"/>
              <a:gd name="connsiteY58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505082 w 1517782"/>
              <a:gd name="connsiteY12" fmla="*/ 901700 h 1397000"/>
              <a:gd name="connsiteX13" fmla="*/ 1473332 w 1517782"/>
              <a:gd name="connsiteY13" fmla="*/ 908050 h 1397000"/>
              <a:gd name="connsiteX14" fmla="*/ 1435232 w 1517782"/>
              <a:gd name="connsiteY14" fmla="*/ 920750 h 1397000"/>
              <a:gd name="connsiteX15" fmla="*/ 1435232 w 1517782"/>
              <a:gd name="connsiteY15" fmla="*/ 920750 h 1397000"/>
              <a:gd name="connsiteX16" fmla="*/ 1371732 w 1517782"/>
              <a:gd name="connsiteY16" fmla="*/ 958850 h 1397000"/>
              <a:gd name="connsiteX17" fmla="*/ 1359032 w 1517782"/>
              <a:gd name="connsiteY17" fmla="*/ 977900 h 1397000"/>
              <a:gd name="connsiteX18" fmla="*/ 1333632 w 1517782"/>
              <a:gd name="connsiteY18" fmla="*/ 984250 h 1397000"/>
              <a:gd name="connsiteX19" fmla="*/ 1270132 w 1517782"/>
              <a:gd name="connsiteY19" fmla="*/ 996950 h 1397000"/>
              <a:gd name="connsiteX20" fmla="*/ 1232032 w 1517782"/>
              <a:gd name="connsiteY20" fmla="*/ 1016000 h 1397000"/>
              <a:gd name="connsiteX21" fmla="*/ 1206632 w 1517782"/>
              <a:gd name="connsiteY21" fmla="*/ 1028700 h 1397000"/>
              <a:gd name="connsiteX22" fmla="*/ 1162182 w 1517782"/>
              <a:gd name="connsiteY22" fmla="*/ 1035050 h 1397000"/>
              <a:gd name="connsiteX23" fmla="*/ 1105032 w 1517782"/>
              <a:gd name="connsiteY23" fmla="*/ 1060450 h 1397000"/>
              <a:gd name="connsiteX24" fmla="*/ 1041532 w 1517782"/>
              <a:gd name="connsiteY24" fmla="*/ 1079500 h 1397000"/>
              <a:gd name="connsiteX25" fmla="*/ 933582 w 1517782"/>
              <a:gd name="connsiteY25" fmla="*/ 1136650 h 1397000"/>
              <a:gd name="connsiteX26" fmla="*/ 844682 w 1517782"/>
              <a:gd name="connsiteY26" fmla="*/ 1162050 h 1397000"/>
              <a:gd name="connsiteX27" fmla="*/ 825632 w 1517782"/>
              <a:gd name="connsiteY27" fmla="*/ 1174750 h 1397000"/>
              <a:gd name="connsiteX28" fmla="*/ 762132 w 1517782"/>
              <a:gd name="connsiteY28" fmla="*/ 1206500 h 1397000"/>
              <a:gd name="connsiteX29" fmla="*/ 711332 w 1517782"/>
              <a:gd name="connsiteY29" fmla="*/ 1244600 h 1397000"/>
              <a:gd name="connsiteX30" fmla="*/ 660532 w 1517782"/>
              <a:gd name="connsiteY30" fmla="*/ 1276350 h 1397000"/>
              <a:gd name="connsiteX31" fmla="*/ 635132 w 1517782"/>
              <a:gd name="connsiteY31" fmla="*/ 1301750 h 1397000"/>
              <a:gd name="connsiteX32" fmla="*/ 616082 w 1517782"/>
              <a:gd name="connsiteY32" fmla="*/ 1314450 h 1397000"/>
              <a:gd name="connsiteX33" fmla="*/ 590682 w 1517782"/>
              <a:gd name="connsiteY33" fmla="*/ 1333500 h 1397000"/>
              <a:gd name="connsiteX34" fmla="*/ 533532 w 1517782"/>
              <a:gd name="connsiteY34" fmla="*/ 1365250 h 1397000"/>
              <a:gd name="connsiteX35" fmla="*/ 514482 w 1517782"/>
              <a:gd name="connsiteY35" fmla="*/ 1384300 h 1397000"/>
              <a:gd name="connsiteX36" fmla="*/ 489082 w 1517782"/>
              <a:gd name="connsiteY36" fmla="*/ 1390650 h 1397000"/>
              <a:gd name="connsiteX37" fmla="*/ 470032 w 1517782"/>
              <a:gd name="connsiteY37" fmla="*/ 1397000 h 1397000"/>
              <a:gd name="connsiteX38" fmla="*/ 419232 w 1517782"/>
              <a:gd name="connsiteY38" fmla="*/ 1390650 h 1397000"/>
              <a:gd name="connsiteX39" fmla="*/ 412882 w 1517782"/>
              <a:gd name="connsiteY39" fmla="*/ 1371600 h 1397000"/>
              <a:gd name="connsiteX40" fmla="*/ 400182 w 1517782"/>
              <a:gd name="connsiteY40" fmla="*/ 1327150 h 1397000"/>
              <a:gd name="connsiteX41" fmla="*/ 393832 w 1517782"/>
              <a:gd name="connsiteY41" fmla="*/ 1301750 h 1397000"/>
              <a:gd name="connsiteX42" fmla="*/ 381132 w 1517782"/>
              <a:gd name="connsiteY42" fmla="*/ 1270000 h 1397000"/>
              <a:gd name="connsiteX43" fmla="*/ 374782 w 1517782"/>
              <a:gd name="connsiteY43" fmla="*/ 1250950 h 1397000"/>
              <a:gd name="connsiteX44" fmla="*/ 362082 w 1517782"/>
              <a:gd name="connsiteY44" fmla="*/ 1219200 h 1397000"/>
              <a:gd name="connsiteX45" fmla="*/ 343032 w 1517782"/>
              <a:gd name="connsiteY45" fmla="*/ 1200150 h 1397000"/>
              <a:gd name="connsiteX46" fmla="*/ 317632 w 1517782"/>
              <a:gd name="connsiteY46" fmla="*/ 1168400 h 1397000"/>
              <a:gd name="connsiteX47" fmla="*/ 292232 w 1517782"/>
              <a:gd name="connsiteY47" fmla="*/ 1143000 h 1397000"/>
              <a:gd name="connsiteX48" fmla="*/ 279532 w 1517782"/>
              <a:gd name="connsiteY48" fmla="*/ 1123950 h 1397000"/>
              <a:gd name="connsiteX49" fmla="*/ 260482 w 1517782"/>
              <a:gd name="connsiteY49" fmla="*/ 1104900 h 1397000"/>
              <a:gd name="connsiteX50" fmla="*/ 209682 w 1517782"/>
              <a:gd name="connsiteY50" fmla="*/ 1035050 h 1397000"/>
              <a:gd name="connsiteX51" fmla="*/ 184282 w 1517782"/>
              <a:gd name="connsiteY51" fmla="*/ 1028700 h 1397000"/>
              <a:gd name="connsiteX52" fmla="*/ 127132 w 1517782"/>
              <a:gd name="connsiteY52" fmla="*/ 984250 h 1397000"/>
              <a:gd name="connsiteX53" fmla="*/ 95382 w 1517782"/>
              <a:gd name="connsiteY53" fmla="*/ 946150 h 1397000"/>
              <a:gd name="connsiteX54" fmla="*/ 50932 w 1517782"/>
              <a:gd name="connsiteY54" fmla="*/ 908050 h 1397000"/>
              <a:gd name="connsiteX55" fmla="*/ 25532 w 1517782"/>
              <a:gd name="connsiteY55" fmla="*/ 882650 h 1397000"/>
              <a:gd name="connsiteX56" fmla="*/ 12832 w 1517782"/>
              <a:gd name="connsiteY56" fmla="*/ 844550 h 1397000"/>
              <a:gd name="connsiteX57" fmla="*/ 132 w 1517782"/>
              <a:gd name="connsiteY57" fmla="*/ 812800 h 1397000"/>
              <a:gd name="connsiteX0" fmla="*/ 895482 w 1517879"/>
              <a:gd name="connsiteY0" fmla="*/ 0 h 1397000"/>
              <a:gd name="connsiteX1" fmla="*/ 927232 w 1517879"/>
              <a:gd name="connsiteY1" fmla="*/ 38100 h 1397000"/>
              <a:gd name="connsiteX2" fmla="*/ 984382 w 1517879"/>
              <a:gd name="connsiteY2" fmla="*/ 88900 h 1397000"/>
              <a:gd name="connsiteX3" fmla="*/ 1022482 w 1517879"/>
              <a:gd name="connsiteY3" fmla="*/ 127000 h 1397000"/>
              <a:gd name="connsiteX4" fmla="*/ 1092332 w 1517879"/>
              <a:gd name="connsiteY4" fmla="*/ 203200 h 1397000"/>
              <a:gd name="connsiteX5" fmla="*/ 1130432 w 1517879"/>
              <a:gd name="connsiteY5" fmla="*/ 241300 h 1397000"/>
              <a:gd name="connsiteX6" fmla="*/ 1168532 w 1517879"/>
              <a:gd name="connsiteY6" fmla="*/ 285750 h 1397000"/>
              <a:gd name="connsiteX7" fmla="*/ 1295532 w 1517879"/>
              <a:gd name="connsiteY7" fmla="*/ 463550 h 1397000"/>
              <a:gd name="connsiteX8" fmla="*/ 1320932 w 1517879"/>
              <a:gd name="connsiteY8" fmla="*/ 508000 h 1397000"/>
              <a:gd name="connsiteX9" fmla="*/ 1365382 w 1517879"/>
              <a:gd name="connsiteY9" fmla="*/ 590550 h 1397000"/>
              <a:gd name="connsiteX10" fmla="*/ 1460632 w 1517879"/>
              <a:gd name="connsiteY10" fmla="*/ 768350 h 1397000"/>
              <a:gd name="connsiteX11" fmla="*/ 1517782 w 1517879"/>
              <a:gd name="connsiteY11" fmla="*/ 882650 h 1397000"/>
              <a:gd name="connsiteX12" fmla="*/ 1473332 w 1517879"/>
              <a:gd name="connsiteY12" fmla="*/ 908050 h 1397000"/>
              <a:gd name="connsiteX13" fmla="*/ 1435232 w 1517879"/>
              <a:gd name="connsiteY13" fmla="*/ 920750 h 1397000"/>
              <a:gd name="connsiteX14" fmla="*/ 1435232 w 1517879"/>
              <a:gd name="connsiteY14" fmla="*/ 920750 h 1397000"/>
              <a:gd name="connsiteX15" fmla="*/ 1371732 w 1517879"/>
              <a:gd name="connsiteY15" fmla="*/ 958850 h 1397000"/>
              <a:gd name="connsiteX16" fmla="*/ 1359032 w 1517879"/>
              <a:gd name="connsiteY16" fmla="*/ 977900 h 1397000"/>
              <a:gd name="connsiteX17" fmla="*/ 1333632 w 1517879"/>
              <a:gd name="connsiteY17" fmla="*/ 984250 h 1397000"/>
              <a:gd name="connsiteX18" fmla="*/ 1270132 w 1517879"/>
              <a:gd name="connsiteY18" fmla="*/ 996950 h 1397000"/>
              <a:gd name="connsiteX19" fmla="*/ 1232032 w 1517879"/>
              <a:gd name="connsiteY19" fmla="*/ 1016000 h 1397000"/>
              <a:gd name="connsiteX20" fmla="*/ 1206632 w 1517879"/>
              <a:gd name="connsiteY20" fmla="*/ 1028700 h 1397000"/>
              <a:gd name="connsiteX21" fmla="*/ 1162182 w 1517879"/>
              <a:gd name="connsiteY21" fmla="*/ 1035050 h 1397000"/>
              <a:gd name="connsiteX22" fmla="*/ 1105032 w 1517879"/>
              <a:gd name="connsiteY22" fmla="*/ 1060450 h 1397000"/>
              <a:gd name="connsiteX23" fmla="*/ 1041532 w 1517879"/>
              <a:gd name="connsiteY23" fmla="*/ 1079500 h 1397000"/>
              <a:gd name="connsiteX24" fmla="*/ 933582 w 1517879"/>
              <a:gd name="connsiteY24" fmla="*/ 1136650 h 1397000"/>
              <a:gd name="connsiteX25" fmla="*/ 844682 w 1517879"/>
              <a:gd name="connsiteY25" fmla="*/ 1162050 h 1397000"/>
              <a:gd name="connsiteX26" fmla="*/ 825632 w 1517879"/>
              <a:gd name="connsiteY26" fmla="*/ 1174750 h 1397000"/>
              <a:gd name="connsiteX27" fmla="*/ 762132 w 1517879"/>
              <a:gd name="connsiteY27" fmla="*/ 1206500 h 1397000"/>
              <a:gd name="connsiteX28" fmla="*/ 711332 w 1517879"/>
              <a:gd name="connsiteY28" fmla="*/ 1244600 h 1397000"/>
              <a:gd name="connsiteX29" fmla="*/ 660532 w 1517879"/>
              <a:gd name="connsiteY29" fmla="*/ 1276350 h 1397000"/>
              <a:gd name="connsiteX30" fmla="*/ 635132 w 1517879"/>
              <a:gd name="connsiteY30" fmla="*/ 1301750 h 1397000"/>
              <a:gd name="connsiteX31" fmla="*/ 616082 w 1517879"/>
              <a:gd name="connsiteY31" fmla="*/ 1314450 h 1397000"/>
              <a:gd name="connsiteX32" fmla="*/ 590682 w 1517879"/>
              <a:gd name="connsiteY32" fmla="*/ 1333500 h 1397000"/>
              <a:gd name="connsiteX33" fmla="*/ 533532 w 1517879"/>
              <a:gd name="connsiteY33" fmla="*/ 1365250 h 1397000"/>
              <a:gd name="connsiteX34" fmla="*/ 514482 w 1517879"/>
              <a:gd name="connsiteY34" fmla="*/ 1384300 h 1397000"/>
              <a:gd name="connsiteX35" fmla="*/ 489082 w 1517879"/>
              <a:gd name="connsiteY35" fmla="*/ 1390650 h 1397000"/>
              <a:gd name="connsiteX36" fmla="*/ 470032 w 1517879"/>
              <a:gd name="connsiteY36" fmla="*/ 1397000 h 1397000"/>
              <a:gd name="connsiteX37" fmla="*/ 419232 w 1517879"/>
              <a:gd name="connsiteY37" fmla="*/ 1390650 h 1397000"/>
              <a:gd name="connsiteX38" fmla="*/ 412882 w 1517879"/>
              <a:gd name="connsiteY38" fmla="*/ 1371600 h 1397000"/>
              <a:gd name="connsiteX39" fmla="*/ 400182 w 1517879"/>
              <a:gd name="connsiteY39" fmla="*/ 1327150 h 1397000"/>
              <a:gd name="connsiteX40" fmla="*/ 393832 w 1517879"/>
              <a:gd name="connsiteY40" fmla="*/ 1301750 h 1397000"/>
              <a:gd name="connsiteX41" fmla="*/ 381132 w 1517879"/>
              <a:gd name="connsiteY41" fmla="*/ 1270000 h 1397000"/>
              <a:gd name="connsiteX42" fmla="*/ 374782 w 1517879"/>
              <a:gd name="connsiteY42" fmla="*/ 1250950 h 1397000"/>
              <a:gd name="connsiteX43" fmla="*/ 362082 w 1517879"/>
              <a:gd name="connsiteY43" fmla="*/ 1219200 h 1397000"/>
              <a:gd name="connsiteX44" fmla="*/ 343032 w 1517879"/>
              <a:gd name="connsiteY44" fmla="*/ 1200150 h 1397000"/>
              <a:gd name="connsiteX45" fmla="*/ 317632 w 1517879"/>
              <a:gd name="connsiteY45" fmla="*/ 1168400 h 1397000"/>
              <a:gd name="connsiteX46" fmla="*/ 292232 w 1517879"/>
              <a:gd name="connsiteY46" fmla="*/ 1143000 h 1397000"/>
              <a:gd name="connsiteX47" fmla="*/ 279532 w 1517879"/>
              <a:gd name="connsiteY47" fmla="*/ 1123950 h 1397000"/>
              <a:gd name="connsiteX48" fmla="*/ 260482 w 1517879"/>
              <a:gd name="connsiteY48" fmla="*/ 1104900 h 1397000"/>
              <a:gd name="connsiteX49" fmla="*/ 209682 w 1517879"/>
              <a:gd name="connsiteY49" fmla="*/ 1035050 h 1397000"/>
              <a:gd name="connsiteX50" fmla="*/ 184282 w 1517879"/>
              <a:gd name="connsiteY50" fmla="*/ 1028700 h 1397000"/>
              <a:gd name="connsiteX51" fmla="*/ 127132 w 1517879"/>
              <a:gd name="connsiteY51" fmla="*/ 984250 h 1397000"/>
              <a:gd name="connsiteX52" fmla="*/ 95382 w 1517879"/>
              <a:gd name="connsiteY52" fmla="*/ 946150 h 1397000"/>
              <a:gd name="connsiteX53" fmla="*/ 50932 w 1517879"/>
              <a:gd name="connsiteY53" fmla="*/ 908050 h 1397000"/>
              <a:gd name="connsiteX54" fmla="*/ 25532 w 1517879"/>
              <a:gd name="connsiteY54" fmla="*/ 882650 h 1397000"/>
              <a:gd name="connsiteX55" fmla="*/ 12832 w 1517879"/>
              <a:gd name="connsiteY55" fmla="*/ 844550 h 1397000"/>
              <a:gd name="connsiteX56" fmla="*/ 132 w 1517879"/>
              <a:gd name="connsiteY56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435232 w 1517782"/>
              <a:gd name="connsiteY12" fmla="*/ 920750 h 1397000"/>
              <a:gd name="connsiteX13" fmla="*/ 1435232 w 1517782"/>
              <a:gd name="connsiteY13" fmla="*/ 920750 h 1397000"/>
              <a:gd name="connsiteX14" fmla="*/ 1371732 w 1517782"/>
              <a:gd name="connsiteY14" fmla="*/ 958850 h 1397000"/>
              <a:gd name="connsiteX15" fmla="*/ 1359032 w 1517782"/>
              <a:gd name="connsiteY15" fmla="*/ 977900 h 1397000"/>
              <a:gd name="connsiteX16" fmla="*/ 1333632 w 1517782"/>
              <a:gd name="connsiteY16" fmla="*/ 984250 h 1397000"/>
              <a:gd name="connsiteX17" fmla="*/ 1270132 w 1517782"/>
              <a:gd name="connsiteY17" fmla="*/ 996950 h 1397000"/>
              <a:gd name="connsiteX18" fmla="*/ 1232032 w 1517782"/>
              <a:gd name="connsiteY18" fmla="*/ 1016000 h 1397000"/>
              <a:gd name="connsiteX19" fmla="*/ 1206632 w 1517782"/>
              <a:gd name="connsiteY19" fmla="*/ 1028700 h 1397000"/>
              <a:gd name="connsiteX20" fmla="*/ 1162182 w 1517782"/>
              <a:gd name="connsiteY20" fmla="*/ 1035050 h 1397000"/>
              <a:gd name="connsiteX21" fmla="*/ 1105032 w 1517782"/>
              <a:gd name="connsiteY21" fmla="*/ 1060450 h 1397000"/>
              <a:gd name="connsiteX22" fmla="*/ 1041532 w 1517782"/>
              <a:gd name="connsiteY22" fmla="*/ 1079500 h 1397000"/>
              <a:gd name="connsiteX23" fmla="*/ 933582 w 1517782"/>
              <a:gd name="connsiteY23" fmla="*/ 1136650 h 1397000"/>
              <a:gd name="connsiteX24" fmla="*/ 844682 w 1517782"/>
              <a:gd name="connsiteY24" fmla="*/ 1162050 h 1397000"/>
              <a:gd name="connsiteX25" fmla="*/ 825632 w 1517782"/>
              <a:gd name="connsiteY25" fmla="*/ 1174750 h 1397000"/>
              <a:gd name="connsiteX26" fmla="*/ 762132 w 1517782"/>
              <a:gd name="connsiteY26" fmla="*/ 1206500 h 1397000"/>
              <a:gd name="connsiteX27" fmla="*/ 711332 w 1517782"/>
              <a:gd name="connsiteY27" fmla="*/ 1244600 h 1397000"/>
              <a:gd name="connsiteX28" fmla="*/ 660532 w 1517782"/>
              <a:gd name="connsiteY28" fmla="*/ 1276350 h 1397000"/>
              <a:gd name="connsiteX29" fmla="*/ 635132 w 1517782"/>
              <a:gd name="connsiteY29" fmla="*/ 1301750 h 1397000"/>
              <a:gd name="connsiteX30" fmla="*/ 616082 w 1517782"/>
              <a:gd name="connsiteY30" fmla="*/ 1314450 h 1397000"/>
              <a:gd name="connsiteX31" fmla="*/ 590682 w 1517782"/>
              <a:gd name="connsiteY31" fmla="*/ 1333500 h 1397000"/>
              <a:gd name="connsiteX32" fmla="*/ 533532 w 1517782"/>
              <a:gd name="connsiteY32" fmla="*/ 1365250 h 1397000"/>
              <a:gd name="connsiteX33" fmla="*/ 514482 w 1517782"/>
              <a:gd name="connsiteY33" fmla="*/ 1384300 h 1397000"/>
              <a:gd name="connsiteX34" fmla="*/ 489082 w 1517782"/>
              <a:gd name="connsiteY34" fmla="*/ 1390650 h 1397000"/>
              <a:gd name="connsiteX35" fmla="*/ 470032 w 1517782"/>
              <a:gd name="connsiteY35" fmla="*/ 1397000 h 1397000"/>
              <a:gd name="connsiteX36" fmla="*/ 419232 w 1517782"/>
              <a:gd name="connsiteY36" fmla="*/ 1390650 h 1397000"/>
              <a:gd name="connsiteX37" fmla="*/ 412882 w 1517782"/>
              <a:gd name="connsiteY37" fmla="*/ 1371600 h 1397000"/>
              <a:gd name="connsiteX38" fmla="*/ 400182 w 1517782"/>
              <a:gd name="connsiteY38" fmla="*/ 1327150 h 1397000"/>
              <a:gd name="connsiteX39" fmla="*/ 393832 w 1517782"/>
              <a:gd name="connsiteY39" fmla="*/ 1301750 h 1397000"/>
              <a:gd name="connsiteX40" fmla="*/ 381132 w 1517782"/>
              <a:gd name="connsiteY40" fmla="*/ 1270000 h 1397000"/>
              <a:gd name="connsiteX41" fmla="*/ 374782 w 1517782"/>
              <a:gd name="connsiteY41" fmla="*/ 1250950 h 1397000"/>
              <a:gd name="connsiteX42" fmla="*/ 362082 w 1517782"/>
              <a:gd name="connsiteY42" fmla="*/ 1219200 h 1397000"/>
              <a:gd name="connsiteX43" fmla="*/ 343032 w 1517782"/>
              <a:gd name="connsiteY43" fmla="*/ 1200150 h 1397000"/>
              <a:gd name="connsiteX44" fmla="*/ 317632 w 1517782"/>
              <a:gd name="connsiteY44" fmla="*/ 1168400 h 1397000"/>
              <a:gd name="connsiteX45" fmla="*/ 292232 w 1517782"/>
              <a:gd name="connsiteY45" fmla="*/ 1143000 h 1397000"/>
              <a:gd name="connsiteX46" fmla="*/ 279532 w 1517782"/>
              <a:gd name="connsiteY46" fmla="*/ 1123950 h 1397000"/>
              <a:gd name="connsiteX47" fmla="*/ 260482 w 1517782"/>
              <a:gd name="connsiteY47" fmla="*/ 1104900 h 1397000"/>
              <a:gd name="connsiteX48" fmla="*/ 209682 w 1517782"/>
              <a:gd name="connsiteY48" fmla="*/ 1035050 h 1397000"/>
              <a:gd name="connsiteX49" fmla="*/ 184282 w 1517782"/>
              <a:gd name="connsiteY49" fmla="*/ 1028700 h 1397000"/>
              <a:gd name="connsiteX50" fmla="*/ 127132 w 1517782"/>
              <a:gd name="connsiteY50" fmla="*/ 984250 h 1397000"/>
              <a:gd name="connsiteX51" fmla="*/ 95382 w 1517782"/>
              <a:gd name="connsiteY51" fmla="*/ 946150 h 1397000"/>
              <a:gd name="connsiteX52" fmla="*/ 50932 w 1517782"/>
              <a:gd name="connsiteY52" fmla="*/ 908050 h 1397000"/>
              <a:gd name="connsiteX53" fmla="*/ 25532 w 1517782"/>
              <a:gd name="connsiteY53" fmla="*/ 882650 h 1397000"/>
              <a:gd name="connsiteX54" fmla="*/ 12832 w 1517782"/>
              <a:gd name="connsiteY54" fmla="*/ 844550 h 1397000"/>
              <a:gd name="connsiteX55" fmla="*/ 132 w 1517782"/>
              <a:gd name="connsiteY55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435232 w 1517782"/>
              <a:gd name="connsiteY12" fmla="*/ 920750 h 1397000"/>
              <a:gd name="connsiteX13" fmla="*/ 1371732 w 1517782"/>
              <a:gd name="connsiteY13" fmla="*/ 958850 h 1397000"/>
              <a:gd name="connsiteX14" fmla="*/ 1359032 w 1517782"/>
              <a:gd name="connsiteY14" fmla="*/ 977900 h 1397000"/>
              <a:gd name="connsiteX15" fmla="*/ 1333632 w 1517782"/>
              <a:gd name="connsiteY15" fmla="*/ 984250 h 1397000"/>
              <a:gd name="connsiteX16" fmla="*/ 1270132 w 1517782"/>
              <a:gd name="connsiteY16" fmla="*/ 996950 h 1397000"/>
              <a:gd name="connsiteX17" fmla="*/ 1232032 w 1517782"/>
              <a:gd name="connsiteY17" fmla="*/ 1016000 h 1397000"/>
              <a:gd name="connsiteX18" fmla="*/ 1206632 w 1517782"/>
              <a:gd name="connsiteY18" fmla="*/ 1028700 h 1397000"/>
              <a:gd name="connsiteX19" fmla="*/ 1162182 w 1517782"/>
              <a:gd name="connsiteY19" fmla="*/ 1035050 h 1397000"/>
              <a:gd name="connsiteX20" fmla="*/ 1105032 w 1517782"/>
              <a:gd name="connsiteY20" fmla="*/ 1060450 h 1397000"/>
              <a:gd name="connsiteX21" fmla="*/ 1041532 w 1517782"/>
              <a:gd name="connsiteY21" fmla="*/ 1079500 h 1397000"/>
              <a:gd name="connsiteX22" fmla="*/ 933582 w 1517782"/>
              <a:gd name="connsiteY22" fmla="*/ 1136650 h 1397000"/>
              <a:gd name="connsiteX23" fmla="*/ 844682 w 1517782"/>
              <a:gd name="connsiteY23" fmla="*/ 1162050 h 1397000"/>
              <a:gd name="connsiteX24" fmla="*/ 825632 w 1517782"/>
              <a:gd name="connsiteY24" fmla="*/ 1174750 h 1397000"/>
              <a:gd name="connsiteX25" fmla="*/ 762132 w 1517782"/>
              <a:gd name="connsiteY25" fmla="*/ 1206500 h 1397000"/>
              <a:gd name="connsiteX26" fmla="*/ 711332 w 1517782"/>
              <a:gd name="connsiteY26" fmla="*/ 1244600 h 1397000"/>
              <a:gd name="connsiteX27" fmla="*/ 660532 w 1517782"/>
              <a:gd name="connsiteY27" fmla="*/ 1276350 h 1397000"/>
              <a:gd name="connsiteX28" fmla="*/ 635132 w 1517782"/>
              <a:gd name="connsiteY28" fmla="*/ 1301750 h 1397000"/>
              <a:gd name="connsiteX29" fmla="*/ 616082 w 1517782"/>
              <a:gd name="connsiteY29" fmla="*/ 1314450 h 1397000"/>
              <a:gd name="connsiteX30" fmla="*/ 590682 w 1517782"/>
              <a:gd name="connsiteY30" fmla="*/ 1333500 h 1397000"/>
              <a:gd name="connsiteX31" fmla="*/ 533532 w 1517782"/>
              <a:gd name="connsiteY31" fmla="*/ 1365250 h 1397000"/>
              <a:gd name="connsiteX32" fmla="*/ 514482 w 1517782"/>
              <a:gd name="connsiteY32" fmla="*/ 1384300 h 1397000"/>
              <a:gd name="connsiteX33" fmla="*/ 489082 w 1517782"/>
              <a:gd name="connsiteY33" fmla="*/ 1390650 h 1397000"/>
              <a:gd name="connsiteX34" fmla="*/ 470032 w 1517782"/>
              <a:gd name="connsiteY34" fmla="*/ 1397000 h 1397000"/>
              <a:gd name="connsiteX35" fmla="*/ 419232 w 1517782"/>
              <a:gd name="connsiteY35" fmla="*/ 1390650 h 1397000"/>
              <a:gd name="connsiteX36" fmla="*/ 412882 w 1517782"/>
              <a:gd name="connsiteY36" fmla="*/ 1371600 h 1397000"/>
              <a:gd name="connsiteX37" fmla="*/ 400182 w 1517782"/>
              <a:gd name="connsiteY37" fmla="*/ 1327150 h 1397000"/>
              <a:gd name="connsiteX38" fmla="*/ 393832 w 1517782"/>
              <a:gd name="connsiteY38" fmla="*/ 1301750 h 1397000"/>
              <a:gd name="connsiteX39" fmla="*/ 381132 w 1517782"/>
              <a:gd name="connsiteY39" fmla="*/ 1270000 h 1397000"/>
              <a:gd name="connsiteX40" fmla="*/ 374782 w 1517782"/>
              <a:gd name="connsiteY40" fmla="*/ 1250950 h 1397000"/>
              <a:gd name="connsiteX41" fmla="*/ 362082 w 1517782"/>
              <a:gd name="connsiteY41" fmla="*/ 1219200 h 1397000"/>
              <a:gd name="connsiteX42" fmla="*/ 343032 w 1517782"/>
              <a:gd name="connsiteY42" fmla="*/ 1200150 h 1397000"/>
              <a:gd name="connsiteX43" fmla="*/ 317632 w 1517782"/>
              <a:gd name="connsiteY43" fmla="*/ 1168400 h 1397000"/>
              <a:gd name="connsiteX44" fmla="*/ 292232 w 1517782"/>
              <a:gd name="connsiteY44" fmla="*/ 1143000 h 1397000"/>
              <a:gd name="connsiteX45" fmla="*/ 279532 w 1517782"/>
              <a:gd name="connsiteY45" fmla="*/ 1123950 h 1397000"/>
              <a:gd name="connsiteX46" fmla="*/ 260482 w 1517782"/>
              <a:gd name="connsiteY46" fmla="*/ 1104900 h 1397000"/>
              <a:gd name="connsiteX47" fmla="*/ 209682 w 1517782"/>
              <a:gd name="connsiteY47" fmla="*/ 1035050 h 1397000"/>
              <a:gd name="connsiteX48" fmla="*/ 184282 w 1517782"/>
              <a:gd name="connsiteY48" fmla="*/ 1028700 h 1397000"/>
              <a:gd name="connsiteX49" fmla="*/ 127132 w 1517782"/>
              <a:gd name="connsiteY49" fmla="*/ 984250 h 1397000"/>
              <a:gd name="connsiteX50" fmla="*/ 95382 w 1517782"/>
              <a:gd name="connsiteY50" fmla="*/ 946150 h 1397000"/>
              <a:gd name="connsiteX51" fmla="*/ 50932 w 1517782"/>
              <a:gd name="connsiteY51" fmla="*/ 908050 h 1397000"/>
              <a:gd name="connsiteX52" fmla="*/ 25532 w 1517782"/>
              <a:gd name="connsiteY52" fmla="*/ 882650 h 1397000"/>
              <a:gd name="connsiteX53" fmla="*/ 12832 w 1517782"/>
              <a:gd name="connsiteY53" fmla="*/ 844550 h 1397000"/>
              <a:gd name="connsiteX54" fmla="*/ 132 w 1517782"/>
              <a:gd name="connsiteY54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59032 w 1517782"/>
              <a:gd name="connsiteY13" fmla="*/ 977900 h 1397000"/>
              <a:gd name="connsiteX14" fmla="*/ 1333632 w 1517782"/>
              <a:gd name="connsiteY14" fmla="*/ 984250 h 1397000"/>
              <a:gd name="connsiteX15" fmla="*/ 1270132 w 1517782"/>
              <a:gd name="connsiteY15" fmla="*/ 996950 h 1397000"/>
              <a:gd name="connsiteX16" fmla="*/ 1232032 w 1517782"/>
              <a:gd name="connsiteY16" fmla="*/ 1016000 h 1397000"/>
              <a:gd name="connsiteX17" fmla="*/ 1206632 w 1517782"/>
              <a:gd name="connsiteY17" fmla="*/ 1028700 h 1397000"/>
              <a:gd name="connsiteX18" fmla="*/ 1162182 w 1517782"/>
              <a:gd name="connsiteY18" fmla="*/ 1035050 h 1397000"/>
              <a:gd name="connsiteX19" fmla="*/ 1105032 w 1517782"/>
              <a:gd name="connsiteY19" fmla="*/ 1060450 h 1397000"/>
              <a:gd name="connsiteX20" fmla="*/ 1041532 w 1517782"/>
              <a:gd name="connsiteY20" fmla="*/ 1079500 h 1397000"/>
              <a:gd name="connsiteX21" fmla="*/ 933582 w 1517782"/>
              <a:gd name="connsiteY21" fmla="*/ 1136650 h 1397000"/>
              <a:gd name="connsiteX22" fmla="*/ 844682 w 1517782"/>
              <a:gd name="connsiteY22" fmla="*/ 1162050 h 1397000"/>
              <a:gd name="connsiteX23" fmla="*/ 825632 w 1517782"/>
              <a:gd name="connsiteY23" fmla="*/ 1174750 h 1397000"/>
              <a:gd name="connsiteX24" fmla="*/ 762132 w 1517782"/>
              <a:gd name="connsiteY24" fmla="*/ 1206500 h 1397000"/>
              <a:gd name="connsiteX25" fmla="*/ 711332 w 1517782"/>
              <a:gd name="connsiteY25" fmla="*/ 1244600 h 1397000"/>
              <a:gd name="connsiteX26" fmla="*/ 660532 w 1517782"/>
              <a:gd name="connsiteY26" fmla="*/ 1276350 h 1397000"/>
              <a:gd name="connsiteX27" fmla="*/ 635132 w 1517782"/>
              <a:gd name="connsiteY27" fmla="*/ 1301750 h 1397000"/>
              <a:gd name="connsiteX28" fmla="*/ 616082 w 1517782"/>
              <a:gd name="connsiteY28" fmla="*/ 1314450 h 1397000"/>
              <a:gd name="connsiteX29" fmla="*/ 590682 w 1517782"/>
              <a:gd name="connsiteY29" fmla="*/ 1333500 h 1397000"/>
              <a:gd name="connsiteX30" fmla="*/ 533532 w 1517782"/>
              <a:gd name="connsiteY30" fmla="*/ 1365250 h 1397000"/>
              <a:gd name="connsiteX31" fmla="*/ 514482 w 1517782"/>
              <a:gd name="connsiteY31" fmla="*/ 1384300 h 1397000"/>
              <a:gd name="connsiteX32" fmla="*/ 489082 w 1517782"/>
              <a:gd name="connsiteY32" fmla="*/ 1390650 h 1397000"/>
              <a:gd name="connsiteX33" fmla="*/ 470032 w 1517782"/>
              <a:gd name="connsiteY33" fmla="*/ 1397000 h 1397000"/>
              <a:gd name="connsiteX34" fmla="*/ 419232 w 1517782"/>
              <a:gd name="connsiteY34" fmla="*/ 1390650 h 1397000"/>
              <a:gd name="connsiteX35" fmla="*/ 412882 w 1517782"/>
              <a:gd name="connsiteY35" fmla="*/ 1371600 h 1397000"/>
              <a:gd name="connsiteX36" fmla="*/ 400182 w 1517782"/>
              <a:gd name="connsiteY36" fmla="*/ 1327150 h 1397000"/>
              <a:gd name="connsiteX37" fmla="*/ 393832 w 1517782"/>
              <a:gd name="connsiteY37" fmla="*/ 1301750 h 1397000"/>
              <a:gd name="connsiteX38" fmla="*/ 381132 w 1517782"/>
              <a:gd name="connsiteY38" fmla="*/ 1270000 h 1397000"/>
              <a:gd name="connsiteX39" fmla="*/ 374782 w 1517782"/>
              <a:gd name="connsiteY39" fmla="*/ 1250950 h 1397000"/>
              <a:gd name="connsiteX40" fmla="*/ 362082 w 1517782"/>
              <a:gd name="connsiteY40" fmla="*/ 1219200 h 1397000"/>
              <a:gd name="connsiteX41" fmla="*/ 343032 w 1517782"/>
              <a:gd name="connsiteY41" fmla="*/ 1200150 h 1397000"/>
              <a:gd name="connsiteX42" fmla="*/ 317632 w 1517782"/>
              <a:gd name="connsiteY42" fmla="*/ 1168400 h 1397000"/>
              <a:gd name="connsiteX43" fmla="*/ 292232 w 1517782"/>
              <a:gd name="connsiteY43" fmla="*/ 1143000 h 1397000"/>
              <a:gd name="connsiteX44" fmla="*/ 279532 w 1517782"/>
              <a:gd name="connsiteY44" fmla="*/ 1123950 h 1397000"/>
              <a:gd name="connsiteX45" fmla="*/ 260482 w 1517782"/>
              <a:gd name="connsiteY45" fmla="*/ 1104900 h 1397000"/>
              <a:gd name="connsiteX46" fmla="*/ 209682 w 1517782"/>
              <a:gd name="connsiteY46" fmla="*/ 1035050 h 1397000"/>
              <a:gd name="connsiteX47" fmla="*/ 184282 w 1517782"/>
              <a:gd name="connsiteY47" fmla="*/ 1028700 h 1397000"/>
              <a:gd name="connsiteX48" fmla="*/ 127132 w 1517782"/>
              <a:gd name="connsiteY48" fmla="*/ 984250 h 1397000"/>
              <a:gd name="connsiteX49" fmla="*/ 95382 w 1517782"/>
              <a:gd name="connsiteY49" fmla="*/ 946150 h 1397000"/>
              <a:gd name="connsiteX50" fmla="*/ 50932 w 1517782"/>
              <a:gd name="connsiteY50" fmla="*/ 908050 h 1397000"/>
              <a:gd name="connsiteX51" fmla="*/ 25532 w 1517782"/>
              <a:gd name="connsiteY51" fmla="*/ 882650 h 1397000"/>
              <a:gd name="connsiteX52" fmla="*/ 12832 w 1517782"/>
              <a:gd name="connsiteY52" fmla="*/ 844550 h 1397000"/>
              <a:gd name="connsiteX53" fmla="*/ 132 w 1517782"/>
              <a:gd name="connsiteY53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33632 w 1517782"/>
              <a:gd name="connsiteY13" fmla="*/ 984250 h 1397000"/>
              <a:gd name="connsiteX14" fmla="*/ 1270132 w 1517782"/>
              <a:gd name="connsiteY14" fmla="*/ 996950 h 1397000"/>
              <a:gd name="connsiteX15" fmla="*/ 1232032 w 1517782"/>
              <a:gd name="connsiteY15" fmla="*/ 1016000 h 1397000"/>
              <a:gd name="connsiteX16" fmla="*/ 1206632 w 1517782"/>
              <a:gd name="connsiteY16" fmla="*/ 1028700 h 1397000"/>
              <a:gd name="connsiteX17" fmla="*/ 1162182 w 1517782"/>
              <a:gd name="connsiteY17" fmla="*/ 1035050 h 1397000"/>
              <a:gd name="connsiteX18" fmla="*/ 1105032 w 1517782"/>
              <a:gd name="connsiteY18" fmla="*/ 1060450 h 1397000"/>
              <a:gd name="connsiteX19" fmla="*/ 1041532 w 1517782"/>
              <a:gd name="connsiteY19" fmla="*/ 1079500 h 1397000"/>
              <a:gd name="connsiteX20" fmla="*/ 933582 w 1517782"/>
              <a:gd name="connsiteY20" fmla="*/ 1136650 h 1397000"/>
              <a:gd name="connsiteX21" fmla="*/ 844682 w 1517782"/>
              <a:gd name="connsiteY21" fmla="*/ 1162050 h 1397000"/>
              <a:gd name="connsiteX22" fmla="*/ 825632 w 1517782"/>
              <a:gd name="connsiteY22" fmla="*/ 1174750 h 1397000"/>
              <a:gd name="connsiteX23" fmla="*/ 762132 w 1517782"/>
              <a:gd name="connsiteY23" fmla="*/ 1206500 h 1397000"/>
              <a:gd name="connsiteX24" fmla="*/ 711332 w 1517782"/>
              <a:gd name="connsiteY24" fmla="*/ 1244600 h 1397000"/>
              <a:gd name="connsiteX25" fmla="*/ 660532 w 1517782"/>
              <a:gd name="connsiteY25" fmla="*/ 1276350 h 1397000"/>
              <a:gd name="connsiteX26" fmla="*/ 635132 w 1517782"/>
              <a:gd name="connsiteY26" fmla="*/ 1301750 h 1397000"/>
              <a:gd name="connsiteX27" fmla="*/ 616082 w 1517782"/>
              <a:gd name="connsiteY27" fmla="*/ 1314450 h 1397000"/>
              <a:gd name="connsiteX28" fmla="*/ 590682 w 1517782"/>
              <a:gd name="connsiteY28" fmla="*/ 1333500 h 1397000"/>
              <a:gd name="connsiteX29" fmla="*/ 533532 w 1517782"/>
              <a:gd name="connsiteY29" fmla="*/ 1365250 h 1397000"/>
              <a:gd name="connsiteX30" fmla="*/ 514482 w 1517782"/>
              <a:gd name="connsiteY30" fmla="*/ 1384300 h 1397000"/>
              <a:gd name="connsiteX31" fmla="*/ 489082 w 1517782"/>
              <a:gd name="connsiteY31" fmla="*/ 1390650 h 1397000"/>
              <a:gd name="connsiteX32" fmla="*/ 470032 w 1517782"/>
              <a:gd name="connsiteY32" fmla="*/ 1397000 h 1397000"/>
              <a:gd name="connsiteX33" fmla="*/ 419232 w 1517782"/>
              <a:gd name="connsiteY33" fmla="*/ 1390650 h 1397000"/>
              <a:gd name="connsiteX34" fmla="*/ 412882 w 1517782"/>
              <a:gd name="connsiteY34" fmla="*/ 1371600 h 1397000"/>
              <a:gd name="connsiteX35" fmla="*/ 400182 w 1517782"/>
              <a:gd name="connsiteY35" fmla="*/ 1327150 h 1397000"/>
              <a:gd name="connsiteX36" fmla="*/ 393832 w 1517782"/>
              <a:gd name="connsiteY36" fmla="*/ 1301750 h 1397000"/>
              <a:gd name="connsiteX37" fmla="*/ 381132 w 1517782"/>
              <a:gd name="connsiteY37" fmla="*/ 1270000 h 1397000"/>
              <a:gd name="connsiteX38" fmla="*/ 374782 w 1517782"/>
              <a:gd name="connsiteY38" fmla="*/ 1250950 h 1397000"/>
              <a:gd name="connsiteX39" fmla="*/ 362082 w 1517782"/>
              <a:gd name="connsiteY39" fmla="*/ 1219200 h 1397000"/>
              <a:gd name="connsiteX40" fmla="*/ 343032 w 1517782"/>
              <a:gd name="connsiteY40" fmla="*/ 1200150 h 1397000"/>
              <a:gd name="connsiteX41" fmla="*/ 317632 w 1517782"/>
              <a:gd name="connsiteY41" fmla="*/ 1168400 h 1397000"/>
              <a:gd name="connsiteX42" fmla="*/ 292232 w 1517782"/>
              <a:gd name="connsiteY42" fmla="*/ 1143000 h 1397000"/>
              <a:gd name="connsiteX43" fmla="*/ 279532 w 1517782"/>
              <a:gd name="connsiteY43" fmla="*/ 1123950 h 1397000"/>
              <a:gd name="connsiteX44" fmla="*/ 260482 w 1517782"/>
              <a:gd name="connsiteY44" fmla="*/ 1104900 h 1397000"/>
              <a:gd name="connsiteX45" fmla="*/ 209682 w 1517782"/>
              <a:gd name="connsiteY45" fmla="*/ 1035050 h 1397000"/>
              <a:gd name="connsiteX46" fmla="*/ 184282 w 1517782"/>
              <a:gd name="connsiteY46" fmla="*/ 1028700 h 1397000"/>
              <a:gd name="connsiteX47" fmla="*/ 127132 w 1517782"/>
              <a:gd name="connsiteY47" fmla="*/ 984250 h 1397000"/>
              <a:gd name="connsiteX48" fmla="*/ 95382 w 1517782"/>
              <a:gd name="connsiteY48" fmla="*/ 946150 h 1397000"/>
              <a:gd name="connsiteX49" fmla="*/ 50932 w 1517782"/>
              <a:gd name="connsiteY49" fmla="*/ 908050 h 1397000"/>
              <a:gd name="connsiteX50" fmla="*/ 25532 w 1517782"/>
              <a:gd name="connsiteY50" fmla="*/ 882650 h 1397000"/>
              <a:gd name="connsiteX51" fmla="*/ 12832 w 1517782"/>
              <a:gd name="connsiteY51" fmla="*/ 844550 h 1397000"/>
              <a:gd name="connsiteX52" fmla="*/ 132 w 1517782"/>
              <a:gd name="connsiteY52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33632 w 1517782"/>
              <a:gd name="connsiteY13" fmla="*/ 984250 h 1397000"/>
              <a:gd name="connsiteX14" fmla="*/ 1270132 w 1517782"/>
              <a:gd name="connsiteY14" fmla="*/ 996950 h 1397000"/>
              <a:gd name="connsiteX15" fmla="*/ 1232032 w 1517782"/>
              <a:gd name="connsiteY15" fmla="*/ 1016000 h 1397000"/>
              <a:gd name="connsiteX16" fmla="*/ 1206632 w 1517782"/>
              <a:gd name="connsiteY16" fmla="*/ 1028700 h 1397000"/>
              <a:gd name="connsiteX17" fmla="*/ 1162182 w 1517782"/>
              <a:gd name="connsiteY17" fmla="*/ 1035050 h 1397000"/>
              <a:gd name="connsiteX18" fmla="*/ 1105032 w 1517782"/>
              <a:gd name="connsiteY18" fmla="*/ 1060450 h 1397000"/>
              <a:gd name="connsiteX19" fmla="*/ 1041532 w 1517782"/>
              <a:gd name="connsiteY19" fmla="*/ 1079500 h 1397000"/>
              <a:gd name="connsiteX20" fmla="*/ 933582 w 1517782"/>
              <a:gd name="connsiteY20" fmla="*/ 1136650 h 1397000"/>
              <a:gd name="connsiteX21" fmla="*/ 825632 w 1517782"/>
              <a:gd name="connsiteY21" fmla="*/ 1174750 h 1397000"/>
              <a:gd name="connsiteX22" fmla="*/ 762132 w 1517782"/>
              <a:gd name="connsiteY22" fmla="*/ 1206500 h 1397000"/>
              <a:gd name="connsiteX23" fmla="*/ 711332 w 1517782"/>
              <a:gd name="connsiteY23" fmla="*/ 1244600 h 1397000"/>
              <a:gd name="connsiteX24" fmla="*/ 660532 w 1517782"/>
              <a:gd name="connsiteY24" fmla="*/ 1276350 h 1397000"/>
              <a:gd name="connsiteX25" fmla="*/ 635132 w 1517782"/>
              <a:gd name="connsiteY25" fmla="*/ 1301750 h 1397000"/>
              <a:gd name="connsiteX26" fmla="*/ 616082 w 1517782"/>
              <a:gd name="connsiteY26" fmla="*/ 1314450 h 1397000"/>
              <a:gd name="connsiteX27" fmla="*/ 590682 w 1517782"/>
              <a:gd name="connsiteY27" fmla="*/ 1333500 h 1397000"/>
              <a:gd name="connsiteX28" fmla="*/ 533532 w 1517782"/>
              <a:gd name="connsiteY28" fmla="*/ 1365250 h 1397000"/>
              <a:gd name="connsiteX29" fmla="*/ 514482 w 1517782"/>
              <a:gd name="connsiteY29" fmla="*/ 1384300 h 1397000"/>
              <a:gd name="connsiteX30" fmla="*/ 489082 w 1517782"/>
              <a:gd name="connsiteY30" fmla="*/ 1390650 h 1397000"/>
              <a:gd name="connsiteX31" fmla="*/ 470032 w 1517782"/>
              <a:gd name="connsiteY31" fmla="*/ 1397000 h 1397000"/>
              <a:gd name="connsiteX32" fmla="*/ 419232 w 1517782"/>
              <a:gd name="connsiteY32" fmla="*/ 1390650 h 1397000"/>
              <a:gd name="connsiteX33" fmla="*/ 412882 w 1517782"/>
              <a:gd name="connsiteY33" fmla="*/ 1371600 h 1397000"/>
              <a:gd name="connsiteX34" fmla="*/ 400182 w 1517782"/>
              <a:gd name="connsiteY34" fmla="*/ 1327150 h 1397000"/>
              <a:gd name="connsiteX35" fmla="*/ 393832 w 1517782"/>
              <a:gd name="connsiteY35" fmla="*/ 1301750 h 1397000"/>
              <a:gd name="connsiteX36" fmla="*/ 381132 w 1517782"/>
              <a:gd name="connsiteY36" fmla="*/ 1270000 h 1397000"/>
              <a:gd name="connsiteX37" fmla="*/ 374782 w 1517782"/>
              <a:gd name="connsiteY37" fmla="*/ 1250950 h 1397000"/>
              <a:gd name="connsiteX38" fmla="*/ 362082 w 1517782"/>
              <a:gd name="connsiteY38" fmla="*/ 1219200 h 1397000"/>
              <a:gd name="connsiteX39" fmla="*/ 343032 w 1517782"/>
              <a:gd name="connsiteY39" fmla="*/ 1200150 h 1397000"/>
              <a:gd name="connsiteX40" fmla="*/ 317632 w 1517782"/>
              <a:gd name="connsiteY40" fmla="*/ 1168400 h 1397000"/>
              <a:gd name="connsiteX41" fmla="*/ 292232 w 1517782"/>
              <a:gd name="connsiteY41" fmla="*/ 1143000 h 1397000"/>
              <a:gd name="connsiteX42" fmla="*/ 279532 w 1517782"/>
              <a:gd name="connsiteY42" fmla="*/ 1123950 h 1397000"/>
              <a:gd name="connsiteX43" fmla="*/ 260482 w 1517782"/>
              <a:gd name="connsiteY43" fmla="*/ 1104900 h 1397000"/>
              <a:gd name="connsiteX44" fmla="*/ 209682 w 1517782"/>
              <a:gd name="connsiteY44" fmla="*/ 1035050 h 1397000"/>
              <a:gd name="connsiteX45" fmla="*/ 184282 w 1517782"/>
              <a:gd name="connsiteY45" fmla="*/ 1028700 h 1397000"/>
              <a:gd name="connsiteX46" fmla="*/ 127132 w 1517782"/>
              <a:gd name="connsiteY46" fmla="*/ 984250 h 1397000"/>
              <a:gd name="connsiteX47" fmla="*/ 95382 w 1517782"/>
              <a:gd name="connsiteY47" fmla="*/ 946150 h 1397000"/>
              <a:gd name="connsiteX48" fmla="*/ 50932 w 1517782"/>
              <a:gd name="connsiteY48" fmla="*/ 908050 h 1397000"/>
              <a:gd name="connsiteX49" fmla="*/ 25532 w 1517782"/>
              <a:gd name="connsiteY49" fmla="*/ 882650 h 1397000"/>
              <a:gd name="connsiteX50" fmla="*/ 12832 w 1517782"/>
              <a:gd name="connsiteY50" fmla="*/ 844550 h 1397000"/>
              <a:gd name="connsiteX51" fmla="*/ 132 w 1517782"/>
              <a:gd name="connsiteY51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33632 w 1517782"/>
              <a:gd name="connsiteY13" fmla="*/ 984250 h 1397000"/>
              <a:gd name="connsiteX14" fmla="*/ 1270132 w 1517782"/>
              <a:gd name="connsiteY14" fmla="*/ 996950 h 1397000"/>
              <a:gd name="connsiteX15" fmla="*/ 1232032 w 1517782"/>
              <a:gd name="connsiteY15" fmla="*/ 1016000 h 1397000"/>
              <a:gd name="connsiteX16" fmla="*/ 1206632 w 1517782"/>
              <a:gd name="connsiteY16" fmla="*/ 1028700 h 1397000"/>
              <a:gd name="connsiteX17" fmla="*/ 1162182 w 1517782"/>
              <a:gd name="connsiteY17" fmla="*/ 1035050 h 1397000"/>
              <a:gd name="connsiteX18" fmla="*/ 1105032 w 1517782"/>
              <a:gd name="connsiteY18" fmla="*/ 1060450 h 1397000"/>
              <a:gd name="connsiteX19" fmla="*/ 1041532 w 1517782"/>
              <a:gd name="connsiteY19" fmla="*/ 1079500 h 1397000"/>
              <a:gd name="connsiteX20" fmla="*/ 933582 w 1517782"/>
              <a:gd name="connsiteY20" fmla="*/ 1136650 h 1397000"/>
              <a:gd name="connsiteX21" fmla="*/ 762132 w 1517782"/>
              <a:gd name="connsiteY21" fmla="*/ 1206500 h 1397000"/>
              <a:gd name="connsiteX22" fmla="*/ 711332 w 1517782"/>
              <a:gd name="connsiteY22" fmla="*/ 1244600 h 1397000"/>
              <a:gd name="connsiteX23" fmla="*/ 660532 w 1517782"/>
              <a:gd name="connsiteY23" fmla="*/ 1276350 h 1397000"/>
              <a:gd name="connsiteX24" fmla="*/ 635132 w 1517782"/>
              <a:gd name="connsiteY24" fmla="*/ 1301750 h 1397000"/>
              <a:gd name="connsiteX25" fmla="*/ 616082 w 1517782"/>
              <a:gd name="connsiteY25" fmla="*/ 1314450 h 1397000"/>
              <a:gd name="connsiteX26" fmla="*/ 590682 w 1517782"/>
              <a:gd name="connsiteY26" fmla="*/ 1333500 h 1397000"/>
              <a:gd name="connsiteX27" fmla="*/ 533532 w 1517782"/>
              <a:gd name="connsiteY27" fmla="*/ 1365250 h 1397000"/>
              <a:gd name="connsiteX28" fmla="*/ 514482 w 1517782"/>
              <a:gd name="connsiteY28" fmla="*/ 1384300 h 1397000"/>
              <a:gd name="connsiteX29" fmla="*/ 489082 w 1517782"/>
              <a:gd name="connsiteY29" fmla="*/ 1390650 h 1397000"/>
              <a:gd name="connsiteX30" fmla="*/ 470032 w 1517782"/>
              <a:gd name="connsiteY30" fmla="*/ 1397000 h 1397000"/>
              <a:gd name="connsiteX31" fmla="*/ 419232 w 1517782"/>
              <a:gd name="connsiteY31" fmla="*/ 1390650 h 1397000"/>
              <a:gd name="connsiteX32" fmla="*/ 412882 w 1517782"/>
              <a:gd name="connsiteY32" fmla="*/ 1371600 h 1397000"/>
              <a:gd name="connsiteX33" fmla="*/ 400182 w 1517782"/>
              <a:gd name="connsiteY33" fmla="*/ 1327150 h 1397000"/>
              <a:gd name="connsiteX34" fmla="*/ 393832 w 1517782"/>
              <a:gd name="connsiteY34" fmla="*/ 1301750 h 1397000"/>
              <a:gd name="connsiteX35" fmla="*/ 381132 w 1517782"/>
              <a:gd name="connsiteY35" fmla="*/ 1270000 h 1397000"/>
              <a:gd name="connsiteX36" fmla="*/ 374782 w 1517782"/>
              <a:gd name="connsiteY36" fmla="*/ 1250950 h 1397000"/>
              <a:gd name="connsiteX37" fmla="*/ 362082 w 1517782"/>
              <a:gd name="connsiteY37" fmla="*/ 1219200 h 1397000"/>
              <a:gd name="connsiteX38" fmla="*/ 343032 w 1517782"/>
              <a:gd name="connsiteY38" fmla="*/ 1200150 h 1397000"/>
              <a:gd name="connsiteX39" fmla="*/ 317632 w 1517782"/>
              <a:gd name="connsiteY39" fmla="*/ 1168400 h 1397000"/>
              <a:gd name="connsiteX40" fmla="*/ 292232 w 1517782"/>
              <a:gd name="connsiteY40" fmla="*/ 1143000 h 1397000"/>
              <a:gd name="connsiteX41" fmla="*/ 279532 w 1517782"/>
              <a:gd name="connsiteY41" fmla="*/ 1123950 h 1397000"/>
              <a:gd name="connsiteX42" fmla="*/ 260482 w 1517782"/>
              <a:gd name="connsiteY42" fmla="*/ 1104900 h 1397000"/>
              <a:gd name="connsiteX43" fmla="*/ 209682 w 1517782"/>
              <a:gd name="connsiteY43" fmla="*/ 1035050 h 1397000"/>
              <a:gd name="connsiteX44" fmla="*/ 184282 w 1517782"/>
              <a:gd name="connsiteY44" fmla="*/ 1028700 h 1397000"/>
              <a:gd name="connsiteX45" fmla="*/ 127132 w 1517782"/>
              <a:gd name="connsiteY45" fmla="*/ 984250 h 1397000"/>
              <a:gd name="connsiteX46" fmla="*/ 95382 w 1517782"/>
              <a:gd name="connsiteY46" fmla="*/ 946150 h 1397000"/>
              <a:gd name="connsiteX47" fmla="*/ 50932 w 1517782"/>
              <a:gd name="connsiteY47" fmla="*/ 908050 h 1397000"/>
              <a:gd name="connsiteX48" fmla="*/ 25532 w 1517782"/>
              <a:gd name="connsiteY48" fmla="*/ 882650 h 1397000"/>
              <a:gd name="connsiteX49" fmla="*/ 12832 w 1517782"/>
              <a:gd name="connsiteY49" fmla="*/ 844550 h 1397000"/>
              <a:gd name="connsiteX50" fmla="*/ 132 w 1517782"/>
              <a:gd name="connsiteY50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33632 w 1517782"/>
              <a:gd name="connsiteY13" fmla="*/ 984250 h 1397000"/>
              <a:gd name="connsiteX14" fmla="*/ 1270132 w 1517782"/>
              <a:gd name="connsiteY14" fmla="*/ 996950 h 1397000"/>
              <a:gd name="connsiteX15" fmla="*/ 1232032 w 1517782"/>
              <a:gd name="connsiteY15" fmla="*/ 1016000 h 1397000"/>
              <a:gd name="connsiteX16" fmla="*/ 1206632 w 1517782"/>
              <a:gd name="connsiteY16" fmla="*/ 1028700 h 1397000"/>
              <a:gd name="connsiteX17" fmla="*/ 1162182 w 1517782"/>
              <a:gd name="connsiteY17" fmla="*/ 1035050 h 1397000"/>
              <a:gd name="connsiteX18" fmla="*/ 1105032 w 1517782"/>
              <a:gd name="connsiteY18" fmla="*/ 1060450 h 1397000"/>
              <a:gd name="connsiteX19" fmla="*/ 1041532 w 1517782"/>
              <a:gd name="connsiteY19" fmla="*/ 1079500 h 1397000"/>
              <a:gd name="connsiteX20" fmla="*/ 933582 w 1517782"/>
              <a:gd name="connsiteY20" fmla="*/ 1136650 h 1397000"/>
              <a:gd name="connsiteX21" fmla="*/ 711332 w 1517782"/>
              <a:gd name="connsiteY21" fmla="*/ 1244600 h 1397000"/>
              <a:gd name="connsiteX22" fmla="*/ 660532 w 1517782"/>
              <a:gd name="connsiteY22" fmla="*/ 1276350 h 1397000"/>
              <a:gd name="connsiteX23" fmla="*/ 635132 w 1517782"/>
              <a:gd name="connsiteY23" fmla="*/ 1301750 h 1397000"/>
              <a:gd name="connsiteX24" fmla="*/ 616082 w 1517782"/>
              <a:gd name="connsiteY24" fmla="*/ 1314450 h 1397000"/>
              <a:gd name="connsiteX25" fmla="*/ 590682 w 1517782"/>
              <a:gd name="connsiteY25" fmla="*/ 1333500 h 1397000"/>
              <a:gd name="connsiteX26" fmla="*/ 533532 w 1517782"/>
              <a:gd name="connsiteY26" fmla="*/ 1365250 h 1397000"/>
              <a:gd name="connsiteX27" fmla="*/ 514482 w 1517782"/>
              <a:gd name="connsiteY27" fmla="*/ 1384300 h 1397000"/>
              <a:gd name="connsiteX28" fmla="*/ 489082 w 1517782"/>
              <a:gd name="connsiteY28" fmla="*/ 1390650 h 1397000"/>
              <a:gd name="connsiteX29" fmla="*/ 470032 w 1517782"/>
              <a:gd name="connsiteY29" fmla="*/ 1397000 h 1397000"/>
              <a:gd name="connsiteX30" fmla="*/ 419232 w 1517782"/>
              <a:gd name="connsiteY30" fmla="*/ 1390650 h 1397000"/>
              <a:gd name="connsiteX31" fmla="*/ 412882 w 1517782"/>
              <a:gd name="connsiteY31" fmla="*/ 1371600 h 1397000"/>
              <a:gd name="connsiteX32" fmla="*/ 400182 w 1517782"/>
              <a:gd name="connsiteY32" fmla="*/ 1327150 h 1397000"/>
              <a:gd name="connsiteX33" fmla="*/ 393832 w 1517782"/>
              <a:gd name="connsiteY33" fmla="*/ 1301750 h 1397000"/>
              <a:gd name="connsiteX34" fmla="*/ 381132 w 1517782"/>
              <a:gd name="connsiteY34" fmla="*/ 1270000 h 1397000"/>
              <a:gd name="connsiteX35" fmla="*/ 374782 w 1517782"/>
              <a:gd name="connsiteY35" fmla="*/ 1250950 h 1397000"/>
              <a:gd name="connsiteX36" fmla="*/ 362082 w 1517782"/>
              <a:gd name="connsiteY36" fmla="*/ 1219200 h 1397000"/>
              <a:gd name="connsiteX37" fmla="*/ 343032 w 1517782"/>
              <a:gd name="connsiteY37" fmla="*/ 1200150 h 1397000"/>
              <a:gd name="connsiteX38" fmla="*/ 317632 w 1517782"/>
              <a:gd name="connsiteY38" fmla="*/ 1168400 h 1397000"/>
              <a:gd name="connsiteX39" fmla="*/ 292232 w 1517782"/>
              <a:gd name="connsiteY39" fmla="*/ 1143000 h 1397000"/>
              <a:gd name="connsiteX40" fmla="*/ 279532 w 1517782"/>
              <a:gd name="connsiteY40" fmla="*/ 1123950 h 1397000"/>
              <a:gd name="connsiteX41" fmla="*/ 260482 w 1517782"/>
              <a:gd name="connsiteY41" fmla="*/ 1104900 h 1397000"/>
              <a:gd name="connsiteX42" fmla="*/ 209682 w 1517782"/>
              <a:gd name="connsiteY42" fmla="*/ 1035050 h 1397000"/>
              <a:gd name="connsiteX43" fmla="*/ 184282 w 1517782"/>
              <a:gd name="connsiteY43" fmla="*/ 1028700 h 1397000"/>
              <a:gd name="connsiteX44" fmla="*/ 127132 w 1517782"/>
              <a:gd name="connsiteY44" fmla="*/ 984250 h 1397000"/>
              <a:gd name="connsiteX45" fmla="*/ 95382 w 1517782"/>
              <a:gd name="connsiteY45" fmla="*/ 946150 h 1397000"/>
              <a:gd name="connsiteX46" fmla="*/ 50932 w 1517782"/>
              <a:gd name="connsiteY46" fmla="*/ 908050 h 1397000"/>
              <a:gd name="connsiteX47" fmla="*/ 25532 w 1517782"/>
              <a:gd name="connsiteY47" fmla="*/ 882650 h 1397000"/>
              <a:gd name="connsiteX48" fmla="*/ 12832 w 1517782"/>
              <a:gd name="connsiteY48" fmla="*/ 844550 h 1397000"/>
              <a:gd name="connsiteX49" fmla="*/ 132 w 1517782"/>
              <a:gd name="connsiteY49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33632 w 1517782"/>
              <a:gd name="connsiteY13" fmla="*/ 984250 h 1397000"/>
              <a:gd name="connsiteX14" fmla="*/ 1270132 w 1517782"/>
              <a:gd name="connsiteY14" fmla="*/ 996950 h 1397000"/>
              <a:gd name="connsiteX15" fmla="*/ 1232032 w 1517782"/>
              <a:gd name="connsiteY15" fmla="*/ 1016000 h 1397000"/>
              <a:gd name="connsiteX16" fmla="*/ 1206632 w 1517782"/>
              <a:gd name="connsiteY16" fmla="*/ 1028700 h 1397000"/>
              <a:gd name="connsiteX17" fmla="*/ 1162182 w 1517782"/>
              <a:gd name="connsiteY17" fmla="*/ 1035050 h 1397000"/>
              <a:gd name="connsiteX18" fmla="*/ 1105032 w 1517782"/>
              <a:gd name="connsiteY18" fmla="*/ 1060450 h 1397000"/>
              <a:gd name="connsiteX19" fmla="*/ 1041532 w 1517782"/>
              <a:gd name="connsiteY19" fmla="*/ 1079500 h 1397000"/>
              <a:gd name="connsiteX20" fmla="*/ 933582 w 1517782"/>
              <a:gd name="connsiteY20" fmla="*/ 1136650 h 1397000"/>
              <a:gd name="connsiteX21" fmla="*/ 660532 w 1517782"/>
              <a:gd name="connsiteY21" fmla="*/ 1276350 h 1397000"/>
              <a:gd name="connsiteX22" fmla="*/ 635132 w 1517782"/>
              <a:gd name="connsiteY22" fmla="*/ 1301750 h 1397000"/>
              <a:gd name="connsiteX23" fmla="*/ 616082 w 1517782"/>
              <a:gd name="connsiteY23" fmla="*/ 1314450 h 1397000"/>
              <a:gd name="connsiteX24" fmla="*/ 590682 w 1517782"/>
              <a:gd name="connsiteY24" fmla="*/ 1333500 h 1397000"/>
              <a:gd name="connsiteX25" fmla="*/ 533532 w 1517782"/>
              <a:gd name="connsiteY25" fmla="*/ 1365250 h 1397000"/>
              <a:gd name="connsiteX26" fmla="*/ 514482 w 1517782"/>
              <a:gd name="connsiteY26" fmla="*/ 1384300 h 1397000"/>
              <a:gd name="connsiteX27" fmla="*/ 489082 w 1517782"/>
              <a:gd name="connsiteY27" fmla="*/ 1390650 h 1397000"/>
              <a:gd name="connsiteX28" fmla="*/ 470032 w 1517782"/>
              <a:gd name="connsiteY28" fmla="*/ 1397000 h 1397000"/>
              <a:gd name="connsiteX29" fmla="*/ 419232 w 1517782"/>
              <a:gd name="connsiteY29" fmla="*/ 1390650 h 1397000"/>
              <a:gd name="connsiteX30" fmla="*/ 412882 w 1517782"/>
              <a:gd name="connsiteY30" fmla="*/ 1371600 h 1397000"/>
              <a:gd name="connsiteX31" fmla="*/ 400182 w 1517782"/>
              <a:gd name="connsiteY31" fmla="*/ 1327150 h 1397000"/>
              <a:gd name="connsiteX32" fmla="*/ 393832 w 1517782"/>
              <a:gd name="connsiteY32" fmla="*/ 1301750 h 1397000"/>
              <a:gd name="connsiteX33" fmla="*/ 381132 w 1517782"/>
              <a:gd name="connsiteY33" fmla="*/ 1270000 h 1397000"/>
              <a:gd name="connsiteX34" fmla="*/ 374782 w 1517782"/>
              <a:gd name="connsiteY34" fmla="*/ 1250950 h 1397000"/>
              <a:gd name="connsiteX35" fmla="*/ 362082 w 1517782"/>
              <a:gd name="connsiteY35" fmla="*/ 1219200 h 1397000"/>
              <a:gd name="connsiteX36" fmla="*/ 343032 w 1517782"/>
              <a:gd name="connsiteY36" fmla="*/ 1200150 h 1397000"/>
              <a:gd name="connsiteX37" fmla="*/ 317632 w 1517782"/>
              <a:gd name="connsiteY37" fmla="*/ 1168400 h 1397000"/>
              <a:gd name="connsiteX38" fmla="*/ 292232 w 1517782"/>
              <a:gd name="connsiteY38" fmla="*/ 1143000 h 1397000"/>
              <a:gd name="connsiteX39" fmla="*/ 279532 w 1517782"/>
              <a:gd name="connsiteY39" fmla="*/ 1123950 h 1397000"/>
              <a:gd name="connsiteX40" fmla="*/ 260482 w 1517782"/>
              <a:gd name="connsiteY40" fmla="*/ 1104900 h 1397000"/>
              <a:gd name="connsiteX41" fmla="*/ 209682 w 1517782"/>
              <a:gd name="connsiteY41" fmla="*/ 1035050 h 1397000"/>
              <a:gd name="connsiteX42" fmla="*/ 184282 w 1517782"/>
              <a:gd name="connsiteY42" fmla="*/ 1028700 h 1397000"/>
              <a:gd name="connsiteX43" fmla="*/ 127132 w 1517782"/>
              <a:gd name="connsiteY43" fmla="*/ 984250 h 1397000"/>
              <a:gd name="connsiteX44" fmla="*/ 95382 w 1517782"/>
              <a:gd name="connsiteY44" fmla="*/ 946150 h 1397000"/>
              <a:gd name="connsiteX45" fmla="*/ 50932 w 1517782"/>
              <a:gd name="connsiteY45" fmla="*/ 908050 h 1397000"/>
              <a:gd name="connsiteX46" fmla="*/ 25532 w 1517782"/>
              <a:gd name="connsiteY46" fmla="*/ 882650 h 1397000"/>
              <a:gd name="connsiteX47" fmla="*/ 12832 w 1517782"/>
              <a:gd name="connsiteY47" fmla="*/ 844550 h 1397000"/>
              <a:gd name="connsiteX48" fmla="*/ 132 w 1517782"/>
              <a:gd name="connsiteY48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33632 w 1517782"/>
              <a:gd name="connsiteY13" fmla="*/ 984250 h 1397000"/>
              <a:gd name="connsiteX14" fmla="*/ 1270132 w 1517782"/>
              <a:gd name="connsiteY14" fmla="*/ 996950 h 1397000"/>
              <a:gd name="connsiteX15" fmla="*/ 1232032 w 1517782"/>
              <a:gd name="connsiteY15" fmla="*/ 1016000 h 1397000"/>
              <a:gd name="connsiteX16" fmla="*/ 1206632 w 1517782"/>
              <a:gd name="connsiteY16" fmla="*/ 1028700 h 1397000"/>
              <a:gd name="connsiteX17" fmla="*/ 1162182 w 1517782"/>
              <a:gd name="connsiteY17" fmla="*/ 1035050 h 1397000"/>
              <a:gd name="connsiteX18" fmla="*/ 1105032 w 1517782"/>
              <a:gd name="connsiteY18" fmla="*/ 1060450 h 1397000"/>
              <a:gd name="connsiteX19" fmla="*/ 1041532 w 1517782"/>
              <a:gd name="connsiteY19" fmla="*/ 1079500 h 1397000"/>
              <a:gd name="connsiteX20" fmla="*/ 933582 w 1517782"/>
              <a:gd name="connsiteY20" fmla="*/ 1136650 h 1397000"/>
              <a:gd name="connsiteX21" fmla="*/ 635132 w 1517782"/>
              <a:gd name="connsiteY21" fmla="*/ 1301750 h 1397000"/>
              <a:gd name="connsiteX22" fmla="*/ 616082 w 1517782"/>
              <a:gd name="connsiteY22" fmla="*/ 1314450 h 1397000"/>
              <a:gd name="connsiteX23" fmla="*/ 590682 w 1517782"/>
              <a:gd name="connsiteY23" fmla="*/ 1333500 h 1397000"/>
              <a:gd name="connsiteX24" fmla="*/ 533532 w 1517782"/>
              <a:gd name="connsiteY24" fmla="*/ 1365250 h 1397000"/>
              <a:gd name="connsiteX25" fmla="*/ 514482 w 1517782"/>
              <a:gd name="connsiteY25" fmla="*/ 1384300 h 1397000"/>
              <a:gd name="connsiteX26" fmla="*/ 489082 w 1517782"/>
              <a:gd name="connsiteY26" fmla="*/ 1390650 h 1397000"/>
              <a:gd name="connsiteX27" fmla="*/ 470032 w 1517782"/>
              <a:gd name="connsiteY27" fmla="*/ 1397000 h 1397000"/>
              <a:gd name="connsiteX28" fmla="*/ 419232 w 1517782"/>
              <a:gd name="connsiteY28" fmla="*/ 1390650 h 1397000"/>
              <a:gd name="connsiteX29" fmla="*/ 412882 w 1517782"/>
              <a:gd name="connsiteY29" fmla="*/ 1371600 h 1397000"/>
              <a:gd name="connsiteX30" fmla="*/ 400182 w 1517782"/>
              <a:gd name="connsiteY30" fmla="*/ 1327150 h 1397000"/>
              <a:gd name="connsiteX31" fmla="*/ 393832 w 1517782"/>
              <a:gd name="connsiteY31" fmla="*/ 1301750 h 1397000"/>
              <a:gd name="connsiteX32" fmla="*/ 381132 w 1517782"/>
              <a:gd name="connsiteY32" fmla="*/ 1270000 h 1397000"/>
              <a:gd name="connsiteX33" fmla="*/ 374782 w 1517782"/>
              <a:gd name="connsiteY33" fmla="*/ 1250950 h 1397000"/>
              <a:gd name="connsiteX34" fmla="*/ 362082 w 1517782"/>
              <a:gd name="connsiteY34" fmla="*/ 1219200 h 1397000"/>
              <a:gd name="connsiteX35" fmla="*/ 343032 w 1517782"/>
              <a:gd name="connsiteY35" fmla="*/ 1200150 h 1397000"/>
              <a:gd name="connsiteX36" fmla="*/ 317632 w 1517782"/>
              <a:gd name="connsiteY36" fmla="*/ 1168400 h 1397000"/>
              <a:gd name="connsiteX37" fmla="*/ 292232 w 1517782"/>
              <a:gd name="connsiteY37" fmla="*/ 1143000 h 1397000"/>
              <a:gd name="connsiteX38" fmla="*/ 279532 w 1517782"/>
              <a:gd name="connsiteY38" fmla="*/ 1123950 h 1397000"/>
              <a:gd name="connsiteX39" fmla="*/ 260482 w 1517782"/>
              <a:gd name="connsiteY39" fmla="*/ 1104900 h 1397000"/>
              <a:gd name="connsiteX40" fmla="*/ 209682 w 1517782"/>
              <a:gd name="connsiteY40" fmla="*/ 1035050 h 1397000"/>
              <a:gd name="connsiteX41" fmla="*/ 184282 w 1517782"/>
              <a:gd name="connsiteY41" fmla="*/ 1028700 h 1397000"/>
              <a:gd name="connsiteX42" fmla="*/ 127132 w 1517782"/>
              <a:gd name="connsiteY42" fmla="*/ 984250 h 1397000"/>
              <a:gd name="connsiteX43" fmla="*/ 95382 w 1517782"/>
              <a:gd name="connsiteY43" fmla="*/ 946150 h 1397000"/>
              <a:gd name="connsiteX44" fmla="*/ 50932 w 1517782"/>
              <a:gd name="connsiteY44" fmla="*/ 908050 h 1397000"/>
              <a:gd name="connsiteX45" fmla="*/ 25532 w 1517782"/>
              <a:gd name="connsiteY45" fmla="*/ 882650 h 1397000"/>
              <a:gd name="connsiteX46" fmla="*/ 12832 w 1517782"/>
              <a:gd name="connsiteY46" fmla="*/ 844550 h 1397000"/>
              <a:gd name="connsiteX47" fmla="*/ 132 w 1517782"/>
              <a:gd name="connsiteY47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33632 w 1517782"/>
              <a:gd name="connsiteY13" fmla="*/ 984250 h 1397000"/>
              <a:gd name="connsiteX14" fmla="*/ 1270132 w 1517782"/>
              <a:gd name="connsiteY14" fmla="*/ 996950 h 1397000"/>
              <a:gd name="connsiteX15" fmla="*/ 1232032 w 1517782"/>
              <a:gd name="connsiteY15" fmla="*/ 1016000 h 1397000"/>
              <a:gd name="connsiteX16" fmla="*/ 1162182 w 1517782"/>
              <a:gd name="connsiteY16" fmla="*/ 1035050 h 1397000"/>
              <a:gd name="connsiteX17" fmla="*/ 1105032 w 1517782"/>
              <a:gd name="connsiteY17" fmla="*/ 1060450 h 1397000"/>
              <a:gd name="connsiteX18" fmla="*/ 1041532 w 1517782"/>
              <a:gd name="connsiteY18" fmla="*/ 1079500 h 1397000"/>
              <a:gd name="connsiteX19" fmla="*/ 933582 w 1517782"/>
              <a:gd name="connsiteY19" fmla="*/ 1136650 h 1397000"/>
              <a:gd name="connsiteX20" fmla="*/ 635132 w 1517782"/>
              <a:gd name="connsiteY20" fmla="*/ 1301750 h 1397000"/>
              <a:gd name="connsiteX21" fmla="*/ 616082 w 1517782"/>
              <a:gd name="connsiteY21" fmla="*/ 1314450 h 1397000"/>
              <a:gd name="connsiteX22" fmla="*/ 590682 w 1517782"/>
              <a:gd name="connsiteY22" fmla="*/ 1333500 h 1397000"/>
              <a:gd name="connsiteX23" fmla="*/ 533532 w 1517782"/>
              <a:gd name="connsiteY23" fmla="*/ 1365250 h 1397000"/>
              <a:gd name="connsiteX24" fmla="*/ 514482 w 1517782"/>
              <a:gd name="connsiteY24" fmla="*/ 1384300 h 1397000"/>
              <a:gd name="connsiteX25" fmla="*/ 489082 w 1517782"/>
              <a:gd name="connsiteY25" fmla="*/ 1390650 h 1397000"/>
              <a:gd name="connsiteX26" fmla="*/ 470032 w 1517782"/>
              <a:gd name="connsiteY26" fmla="*/ 1397000 h 1397000"/>
              <a:gd name="connsiteX27" fmla="*/ 419232 w 1517782"/>
              <a:gd name="connsiteY27" fmla="*/ 1390650 h 1397000"/>
              <a:gd name="connsiteX28" fmla="*/ 412882 w 1517782"/>
              <a:gd name="connsiteY28" fmla="*/ 1371600 h 1397000"/>
              <a:gd name="connsiteX29" fmla="*/ 400182 w 1517782"/>
              <a:gd name="connsiteY29" fmla="*/ 1327150 h 1397000"/>
              <a:gd name="connsiteX30" fmla="*/ 393832 w 1517782"/>
              <a:gd name="connsiteY30" fmla="*/ 1301750 h 1397000"/>
              <a:gd name="connsiteX31" fmla="*/ 381132 w 1517782"/>
              <a:gd name="connsiteY31" fmla="*/ 1270000 h 1397000"/>
              <a:gd name="connsiteX32" fmla="*/ 374782 w 1517782"/>
              <a:gd name="connsiteY32" fmla="*/ 1250950 h 1397000"/>
              <a:gd name="connsiteX33" fmla="*/ 362082 w 1517782"/>
              <a:gd name="connsiteY33" fmla="*/ 1219200 h 1397000"/>
              <a:gd name="connsiteX34" fmla="*/ 343032 w 1517782"/>
              <a:gd name="connsiteY34" fmla="*/ 1200150 h 1397000"/>
              <a:gd name="connsiteX35" fmla="*/ 317632 w 1517782"/>
              <a:gd name="connsiteY35" fmla="*/ 1168400 h 1397000"/>
              <a:gd name="connsiteX36" fmla="*/ 292232 w 1517782"/>
              <a:gd name="connsiteY36" fmla="*/ 1143000 h 1397000"/>
              <a:gd name="connsiteX37" fmla="*/ 279532 w 1517782"/>
              <a:gd name="connsiteY37" fmla="*/ 1123950 h 1397000"/>
              <a:gd name="connsiteX38" fmla="*/ 260482 w 1517782"/>
              <a:gd name="connsiteY38" fmla="*/ 1104900 h 1397000"/>
              <a:gd name="connsiteX39" fmla="*/ 209682 w 1517782"/>
              <a:gd name="connsiteY39" fmla="*/ 1035050 h 1397000"/>
              <a:gd name="connsiteX40" fmla="*/ 184282 w 1517782"/>
              <a:gd name="connsiteY40" fmla="*/ 1028700 h 1397000"/>
              <a:gd name="connsiteX41" fmla="*/ 127132 w 1517782"/>
              <a:gd name="connsiteY41" fmla="*/ 984250 h 1397000"/>
              <a:gd name="connsiteX42" fmla="*/ 95382 w 1517782"/>
              <a:gd name="connsiteY42" fmla="*/ 946150 h 1397000"/>
              <a:gd name="connsiteX43" fmla="*/ 50932 w 1517782"/>
              <a:gd name="connsiteY43" fmla="*/ 908050 h 1397000"/>
              <a:gd name="connsiteX44" fmla="*/ 25532 w 1517782"/>
              <a:gd name="connsiteY44" fmla="*/ 882650 h 1397000"/>
              <a:gd name="connsiteX45" fmla="*/ 12832 w 1517782"/>
              <a:gd name="connsiteY45" fmla="*/ 844550 h 1397000"/>
              <a:gd name="connsiteX46" fmla="*/ 132 w 1517782"/>
              <a:gd name="connsiteY46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33632 w 1517782"/>
              <a:gd name="connsiteY13" fmla="*/ 984250 h 1397000"/>
              <a:gd name="connsiteX14" fmla="*/ 1270132 w 1517782"/>
              <a:gd name="connsiteY14" fmla="*/ 996950 h 1397000"/>
              <a:gd name="connsiteX15" fmla="*/ 1232032 w 1517782"/>
              <a:gd name="connsiteY15" fmla="*/ 1016000 h 1397000"/>
              <a:gd name="connsiteX16" fmla="*/ 1162182 w 1517782"/>
              <a:gd name="connsiteY16" fmla="*/ 1035050 h 1397000"/>
              <a:gd name="connsiteX17" fmla="*/ 1041532 w 1517782"/>
              <a:gd name="connsiteY17" fmla="*/ 1079500 h 1397000"/>
              <a:gd name="connsiteX18" fmla="*/ 933582 w 1517782"/>
              <a:gd name="connsiteY18" fmla="*/ 1136650 h 1397000"/>
              <a:gd name="connsiteX19" fmla="*/ 635132 w 1517782"/>
              <a:gd name="connsiteY19" fmla="*/ 1301750 h 1397000"/>
              <a:gd name="connsiteX20" fmla="*/ 616082 w 1517782"/>
              <a:gd name="connsiteY20" fmla="*/ 1314450 h 1397000"/>
              <a:gd name="connsiteX21" fmla="*/ 590682 w 1517782"/>
              <a:gd name="connsiteY21" fmla="*/ 1333500 h 1397000"/>
              <a:gd name="connsiteX22" fmla="*/ 533532 w 1517782"/>
              <a:gd name="connsiteY22" fmla="*/ 1365250 h 1397000"/>
              <a:gd name="connsiteX23" fmla="*/ 514482 w 1517782"/>
              <a:gd name="connsiteY23" fmla="*/ 1384300 h 1397000"/>
              <a:gd name="connsiteX24" fmla="*/ 489082 w 1517782"/>
              <a:gd name="connsiteY24" fmla="*/ 1390650 h 1397000"/>
              <a:gd name="connsiteX25" fmla="*/ 470032 w 1517782"/>
              <a:gd name="connsiteY25" fmla="*/ 1397000 h 1397000"/>
              <a:gd name="connsiteX26" fmla="*/ 419232 w 1517782"/>
              <a:gd name="connsiteY26" fmla="*/ 1390650 h 1397000"/>
              <a:gd name="connsiteX27" fmla="*/ 412882 w 1517782"/>
              <a:gd name="connsiteY27" fmla="*/ 1371600 h 1397000"/>
              <a:gd name="connsiteX28" fmla="*/ 400182 w 1517782"/>
              <a:gd name="connsiteY28" fmla="*/ 1327150 h 1397000"/>
              <a:gd name="connsiteX29" fmla="*/ 393832 w 1517782"/>
              <a:gd name="connsiteY29" fmla="*/ 1301750 h 1397000"/>
              <a:gd name="connsiteX30" fmla="*/ 381132 w 1517782"/>
              <a:gd name="connsiteY30" fmla="*/ 1270000 h 1397000"/>
              <a:gd name="connsiteX31" fmla="*/ 374782 w 1517782"/>
              <a:gd name="connsiteY31" fmla="*/ 1250950 h 1397000"/>
              <a:gd name="connsiteX32" fmla="*/ 362082 w 1517782"/>
              <a:gd name="connsiteY32" fmla="*/ 1219200 h 1397000"/>
              <a:gd name="connsiteX33" fmla="*/ 343032 w 1517782"/>
              <a:gd name="connsiteY33" fmla="*/ 1200150 h 1397000"/>
              <a:gd name="connsiteX34" fmla="*/ 317632 w 1517782"/>
              <a:gd name="connsiteY34" fmla="*/ 1168400 h 1397000"/>
              <a:gd name="connsiteX35" fmla="*/ 292232 w 1517782"/>
              <a:gd name="connsiteY35" fmla="*/ 1143000 h 1397000"/>
              <a:gd name="connsiteX36" fmla="*/ 279532 w 1517782"/>
              <a:gd name="connsiteY36" fmla="*/ 1123950 h 1397000"/>
              <a:gd name="connsiteX37" fmla="*/ 260482 w 1517782"/>
              <a:gd name="connsiteY37" fmla="*/ 1104900 h 1397000"/>
              <a:gd name="connsiteX38" fmla="*/ 209682 w 1517782"/>
              <a:gd name="connsiteY38" fmla="*/ 1035050 h 1397000"/>
              <a:gd name="connsiteX39" fmla="*/ 184282 w 1517782"/>
              <a:gd name="connsiteY39" fmla="*/ 1028700 h 1397000"/>
              <a:gd name="connsiteX40" fmla="*/ 127132 w 1517782"/>
              <a:gd name="connsiteY40" fmla="*/ 984250 h 1397000"/>
              <a:gd name="connsiteX41" fmla="*/ 95382 w 1517782"/>
              <a:gd name="connsiteY41" fmla="*/ 946150 h 1397000"/>
              <a:gd name="connsiteX42" fmla="*/ 50932 w 1517782"/>
              <a:gd name="connsiteY42" fmla="*/ 908050 h 1397000"/>
              <a:gd name="connsiteX43" fmla="*/ 25532 w 1517782"/>
              <a:gd name="connsiteY43" fmla="*/ 882650 h 1397000"/>
              <a:gd name="connsiteX44" fmla="*/ 12832 w 1517782"/>
              <a:gd name="connsiteY44" fmla="*/ 844550 h 1397000"/>
              <a:gd name="connsiteX45" fmla="*/ 132 w 1517782"/>
              <a:gd name="connsiteY45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333632 w 1517782"/>
              <a:gd name="connsiteY13" fmla="*/ 984250 h 1397000"/>
              <a:gd name="connsiteX14" fmla="*/ 1270132 w 1517782"/>
              <a:gd name="connsiteY14" fmla="*/ 996950 h 1397000"/>
              <a:gd name="connsiteX15" fmla="*/ 1162182 w 1517782"/>
              <a:gd name="connsiteY15" fmla="*/ 1035050 h 1397000"/>
              <a:gd name="connsiteX16" fmla="*/ 1041532 w 1517782"/>
              <a:gd name="connsiteY16" fmla="*/ 1079500 h 1397000"/>
              <a:gd name="connsiteX17" fmla="*/ 933582 w 1517782"/>
              <a:gd name="connsiteY17" fmla="*/ 1136650 h 1397000"/>
              <a:gd name="connsiteX18" fmla="*/ 635132 w 1517782"/>
              <a:gd name="connsiteY18" fmla="*/ 1301750 h 1397000"/>
              <a:gd name="connsiteX19" fmla="*/ 616082 w 1517782"/>
              <a:gd name="connsiteY19" fmla="*/ 1314450 h 1397000"/>
              <a:gd name="connsiteX20" fmla="*/ 590682 w 1517782"/>
              <a:gd name="connsiteY20" fmla="*/ 1333500 h 1397000"/>
              <a:gd name="connsiteX21" fmla="*/ 533532 w 1517782"/>
              <a:gd name="connsiteY21" fmla="*/ 1365250 h 1397000"/>
              <a:gd name="connsiteX22" fmla="*/ 514482 w 1517782"/>
              <a:gd name="connsiteY22" fmla="*/ 1384300 h 1397000"/>
              <a:gd name="connsiteX23" fmla="*/ 489082 w 1517782"/>
              <a:gd name="connsiteY23" fmla="*/ 1390650 h 1397000"/>
              <a:gd name="connsiteX24" fmla="*/ 470032 w 1517782"/>
              <a:gd name="connsiteY24" fmla="*/ 1397000 h 1397000"/>
              <a:gd name="connsiteX25" fmla="*/ 419232 w 1517782"/>
              <a:gd name="connsiteY25" fmla="*/ 1390650 h 1397000"/>
              <a:gd name="connsiteX26" fmla="*/ 412882 w 1517782"/>
              <a:gd name="connsiteY26" fmla="*/ 1371600 h 1397000"/>
              <a:gd name="connsiteX27" fmla="*/ 400182 w 1517782"/>
              <a:gd name="connsiteY27" fmla="*/ 1327150 h 1397000"/>
              <a:gd name="connsiteX28" fmla="*/ 393832 w 1517782"/>
              <a:gd name="connsiteY28" fmla="*/ 1301750 h 1397000"/>
              <a:gd name="connsiteX29" fmla="*/ 381132 w 1517782"/>
              <a:gd name="connsiteY29" fmla="*/ 1270000 h 1397000"/>
              <a:gd name="connsiteX30" fmla="*/ 374782 w 1517782"/>
              <a:gd name="connsiteY30" fmla="*/ 1250950 h 1397000"/>
              <a:gd name="connsiteX31" fmla="*/ 362082 w 1517782"/>
              <a:gd name="connsiteY31" fmla="*/ 1219200 h 1397000"/>
              <a:gd name="connsiteX32" fmla="*/ 343032 w 1517782"/>
              <a:gd name="connsiteY32" fmla="*/ 1200150 h 1397000"/>
              <a:gd name="connsiteX33" fmla="*/ 317632 w 1517782"/>
              <a:gd name="connsiteY33" fmla="*/ 1168400 h 1397000"/>
              <a:gd name="connsiteX34" fmla="*/ 292232 w 1517782"/>
              <a:gd name="connsiteY34" fmla="*/ 1143000 h 1397000"/>
              <a:gd name="connsiteX35" fmla="*/ 279532 w 1517782"/>
              <a:gd name="connsiteY35" fmla="*/ 1123950 h 1397000"/>
              <a:gd name="connsiteX36" fmla="*/ 260482 w 1517782"/>
              <a:gd name="connsiteY36" fmla="*/ 1104900 h 1397000"/>
              <a:gd name="connsiteX37" fmla="*/ 209682 w 1517782"/>
              <a:gd name="connsiteY37" fmla="*/ 1035050 h 1397000"/>
              <a:gd name="connsiteX38" fmla="*/ 184282 w 1517782"/>
              <a:gd name="connsiteY38" fmla="*/ 1028700 h 1397000"/>
              <a:gd name="connsiteX39" fmla="*/ 127132 w 1517782"/>
              <a:gd name="connsiteY39" fmla="*/ 984250 h 1397000"/>
              <a:gd name="connsiteX40" fmla="*/ 95382 w 1517782"/>
              <a:gd name="connsiteY40" fmla="*/ 946150 h 1397000"/>
              <a:gd name="connsiteX41" fmla="*/ 50932 w 1517782"/>
              <a:gd name="connsiteY41" fmla="*/ 908050 h 1397000"/>
              <a:gd name="connsiteX42" fmla="*/ 25532 w 1517782"/>
              <a:gd name="connsiteY42" fmla="*/ 882650 h 1397000"/>
              <a:gd name="connsiteX43" fmla="*/ 12832 w 1517782"/>
              <a:gd name="connsiteY43" fmla="*/ 844550 h 1397000"/>
              <a:gd name="connsiteX44" fmla="*/ 132 w 1517782"/>
              <a:gd name="connsiteY44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270132 w 1517782"/>
              <a:gd name="connsiteY13" fmla="*/ 996950 h 1397000"/>
              <a:gd name="connsiteX14" fmla="*/ 1162182 w 1517782"/>
              <a:gd name="connsiteY14" fmla="*/ 1035050 h 1397000"/>
              <a:gd name="connsiteX15" fmla="*/ 1041532 w 1517782"/>
              <a:gd name="connsiteY15" fmla="*/ 1079500 h 1397000"/>
              <a:gd name="connsiteX16" fmla="*/ 933582 w 1517782"/>
              <a:gd name="connsiteY16" fmla="*/ 1136650 h 1397000"/>
              <a:gd name="connsiteX17" fmla="*/ 635132 w 1517782"/>
              <a:gd name="connsiteY17" fmla="*/ 1301750 h 1397000"/>
              <a:gd name="connsiteX18" fmla="*/ 616082 w 1517782"/>
              <a:gd name="connsiteY18" fmla="*/ 1314450 h 1397000"/>
              <a:gd name="connsiteX19" fmla="*/ 590682 w 1517782"/>
              <a:gd name="connsiteY19" fmla="*/ 1333500 h 1397000"/>
              <a:gd name="connsiteX20" fmla="*/ 533532 w 1517782"/>
              <a:gd name="connsiteY20" fmla="*/ 1365250 h 1397000"/>
              <a:gd name="connsiteX21" fmla="*/ 514482 w 1517782"/>
              <a:gd name="connsiteY21" fmla="*/ 1384300 h 1397000"/>
              <a:gd name="connsiteX22" fmla="*/ 489082 w 1517782"/>
              <a:gd name="connsiteY22" fmla="*/ 1390650 h 1397000"/>
              <a:gd name="connsiteX23" fmla="*/ 470032 w 1517782"/>
              <a:gd name="connsiteY23" fmla="*/ 1397000 h 1397000"/>
              <a:gd name="connsiteX24" fmla="*/ 419232 w 1517782"/>
              <a:gd name="connsiteY24" fmla="*/ 1390650 h 1397000"/>
              <a:gd name="connsiteX25" fmla="*/ 412882 w 1517782"/>
              <a:gd name="connsiteY25" fmla="*/ 1371600 h 1397000"/>
              <a:gd name="connsiteX26" fmla="*/ 400182 w 1517782"/>
              <a:gd name="connsiteY26" fmla="*/ 1327150 h 1397000"/>
              <a:gd name="connsiteX27" fmla="*/ 393832 w 1517782"/>
              <a:gd name="connsiteY27" fmla="*/ 1301750 h 1397000"/>
              <a:gd name="connsiteX28" fmla="*/ 381132 w 1517782"/>
              <a:gd name="connsiteY28" fmla="*/ 1270000 h 1397000"/>
              <a:gd name="connsiteX29" fmla="*/ 374782 w 1517782"/>
              <a:gd name="connsiteY29" fmla="*/ 1250950 h 1397000"/>
              <a:gd name="connsiteX30" fmla="*/ 362082 w 1517782"/>
              <a:gd name="connsiteY30" fmla="*/ 1219200 h 1397000"/>
              <a:gd name="connsiteX31" fmla="*/ 343032 w 1517782"/>
              <a:gd name="connsiteY31" fmla="*/ 1200150 h 1397000"/>
              <a:gd name="connsiteX32" fmla="*/ 317632 w 1517782"/>
              <a:gd name="connsiteY32" fmla="*/ 1168400 h 1397000"/>
              <a:gd name="connsiteX33" fmla="*/ 292232 w 1517782"/>
              <a:gd name="connsiteY33" fmla="*/ 1143000 h 1397000"/>
              <a:gd name="connsiteX34" fmla="*/ 279532 w 1517782"/>
              <a:gd name="connsiteY34" fmla="*/ 1123950 h 1397000"/>
              <a:gd name="connsiteX35" fmla="*/ 260482 w 1517782"/>
              <a:gd name="connsiteY35" fmla="*/ 1104900 h 1397000"/>
              <a:gd name="connsiteX36" fmla="*/ 209682 w 1517782"/>
              <a:gd name="connsiteY36" fmla="*/ 1035050 h 1397000"/>
              <a:gd name="connsiteX37" fmla="*/ 184282 w 1517782"/>
              <a:gd name="connsiteY37" fmla="*/ 1028700 h 1397000"/>
              <a:gd name="connsiteX38" fmla="*/ 127132 w 1517782"/>
              <a:gd name="connsiteY38" fmla="*/ 984250 h 1397000"/>
              <a:gd name="connsiteX39" fmla="*/ 95382 w 1517782"/>
              <a:gd name="connsiteY39" fmla="*/ 946150 h 1397000"/>
              <a:gd name="connsiteX40" fmla="*/ 50932 w 1517782"/>
              <a:gd name="connsiteY40" fmla="*/ 908050 h 1397000"/>
              <a:gd name="connsiteX41" fmla="*/ 25532 w 1517782"/>
              <a:gd name="connsiteY41" fmla="*/ 882650 h 1397000"/>
              <a:gd name="connsiteX42" fmla="*/ 12832 w 1517782"/>
              <a:gd name="connsiteY42" fmla="*/ 844550 h 1397000"/>
              <a:gd name="connsiteX43" fmla="*/ 132 w 1517782"/>
              <a:gd name="connsiteY43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270132 w 1517782"/>
              <a:gd name="connsiteY13" fmla="*/ 996950 h 1397000"/>
              <a:gd name="connsiteX14" fmla="*/ 1162182 w 1517782"/>
              <a:gd name="connsiteY14" fmla="*/ 1035050 h 1397000"/>
              <a:gd name="connsiteX15" fmla="*/ 933582 w 1517782"/>
              <a:gd name="connsiteY15" fmla="*/ 1136650 h 1397000"/>
              <a:gd name="connsiteX16" fmla="*/ 635132 w 1517782"/>
              <a:gd name="connsiteY16" fmla="*/ 1301750 h 1397000"/>
              <a:gd name="connsiteX17" fmla="*/ 616082 w 1517782"/>
              <a:gd name="connsiteY17" fmla="*/ 1314450 h 1397000"/>
              <a:gd name="connsiteX18" fmla="*/ 590682 w 1517782"/>
              <a:gd name="connsiteY18" fmla="*/ 1333500 h 1397000"/>
              <a:gd name="connsiteX19" fmla="*/ 533532 w 1517782"/>
              <a:gd name="connsiteY19" fmla="*/ 1365250 h 1397000"/>
              <a:gd name="connsiteX20" fmla="*/ 514482 w 1517782"/>
              <a:gd name="connsiteY20" fmla="*/ 1384300 h 1397000"/>
              <a:gd name="connsiteX21" fmla="*/ 489082 w 1517782"/>
              <a:gd name="connsiteY21" fmla="*/ 1390650 h 1397000"/>
              <a:gd name="connsiteX22" fmla="*/ 470032 w 1517782"/>
              <a:gd name="connsiteY22" fmla="*/ 1397000 h 1397000"/>
              <a:gd name="connsiteX23" fmla="*/ 419232 w 1517782"/>
              <a:gd name="connsiteY23" fmla="*/ 1390650 h 1397000"/>
              <a:gd name="connsiteX24" fmla="*/ 412882 w 1517782"/>
              <a:gd name="connsiteY24" fmla="*/ 1371600 h 1397000"/>
              <a:gd name="connsiteX25" fmla="*/ 400182 w 1517782"/>
              <a:gd name="connsiteY25" fmla="*/ 1327150 h 1397000"/>
              <a:gd name="connsiteX26" fmla="*/ 393832 w 1517782"/>
              <a:gd name="connsiteY26" fmla="*/ 1301750 h 1397000"/>
              <a:gd name="connsiteX27" fmla="*/ 381132 w 1517782"/>
              <a:gd name="connsiteY27" fmla="*/ 1270000 h 1397000"/>
              <a:gd name="connsiteX28" fmla="*/ 374782 w 1517782"/>
              <a:gd name="connsiteY28" fmla="*/ 1250950 h 1397000"/>
              <a:gd name="connsiteX29" fmla="*/ 362082 w 1517782"/>
              <a:gd name="connsiteY29" fmla="*/ 1219200 h 1397000"/>
              <a:gd name="connsiteX30" fmla="*/ 343032 w 1517782"/>
              <a:gd name="connsiteY30" fmla="*/ 1200150 h 1397000"/>
              <a:gd name="connsiteX31" fmla="*/ 317632 w 1517782"/>
              <a:gd name="connsiteY31" fmla="*/ 1168400 h 1397000"/>
              <a:gd name="connsiteX32" fmla="*/ 292232 w 1517782"/>
              <a:gd name="connsiteY32" fmla="*/ 1143000 h 1397000"/>
              <a:gd name="connsiteX33" fmla="*/ 279532 w 1517782"/>
              <a:gd name="connsiteY33" fmla="*/ 1123950 h 1397000"/>
              <a:gd name="connsiteX34" fmla="*/ 260482 w 1517782"/>
              <a:gd name="connsiteY34" fmla="*/ 1104900 h 1397000"/>
              <a:gd name="connsiteX35" fmla="*/ 209682 w 1517782"/>
              <a:gd name="connsiteY35" fmla="*/ 1035050 h 1397000"/>
              <a:gd name="connsiteX36" fmla="*/ 184282 w 1517782"/>
              <a:gd name="connsiteY36" fmla="*/ 1028700 h 1397000"/>
              <a:gd name="connsiteX37" fmla="*/ 127132 w 1517782"/>
              <a:gd name="connsiteY37" fmla="*/ 984250 h 1397000"/>
              <a:gd name="connsiteX38" fmla="*/ 95382 w 1517782"/>
              <a:gd name="connsiteY38" fmla="*/ 946150 h 1397000"/>
              <a:gd name="connsiteX39" fmla="*/ 50932 w 1517782"/>
              <a:gd name="connsiteY39" fmla="*/ 908050 h 1397000"/>
              <a:gd name="connsiteX40" fmla="*/ 25532 w 1517782"/>
              <a:gd name="connsiteY40" fmla="*/ 882650 h 1397000"/>
              <a:gd name="connsiteX41" fmla="*/ 12832 w 1517782"/>
              <a:gd name="connsiteY41" fmla="*/ 844550 h 1397000"/>
              <a:gd name="connsiteX42" fmla="*/ 132 w 1517782"/>
              <a:gd name="connsiteY42" fmla="*/ 812800 h 1397000"/>
              <a:gd name="connsiteX0" fmla="*/ 895482 w 1517782"/>
              <a:gd name="connsiteY0" fmla="*/ 0 h 1397000"/>
              <a:gd name="connsiteX1" fmla="*/ 927232 w 1517782"/>
              <a:gd name="connsiteY1" fmla="*/ 38100 h 1397000"/>
              <a:gd name="connsiteX2" fmla="*/ 984382 w 1517782"/>
              <a:gd name="connsiteY2" fmla="*/ 88900 h 1397000"/>
              <a:gd name="connsiteX3" fmla="*/ 1022482 w 1517782"/>
              <a:gd name="connsiteY3" fmla="*/ 127000 h 1397000"/>
              <a:gd name="connsiteX4" fmla="*/ 1092332 w 1517782"/>
              <a:gd name="connsiteY4" fmla="*/ 203200 h 1397000"/>
              <a:gd name="connsiteX5" fmla="*/ 1130432 w 1517782"/>
              <a:gd name="connsiteY5" fmla="*/ 241300 h 1397000"/>
              <a:gd name="connsiteX6" fmla="*/ 1168532 w 1517782"/>
              <a:gd name="connsiteY6" fmla="*/ 285750 h 1397000"/>
              <a:gd name="connsiteX7" fmla="*/ 1295532 w 1517782"/>
              <a:gd name="connsiteY7" fmla="*/ 463550 h 1397000"/>
              <a:gd name="connsiteX8" fmla="*/ 1320932 w 1517782"/>
              <a:gd name="connsiteY8" fmla="*/ 508000 h 1397000"/>
              <a:gd name="connsiteX9" fmla="*/ 1365382 w 1517782"/>
              <a:gd name="connsiteY9" fmla="*/ 590550 h 1397000"/>
              <a:gd name="connsiteX10" fmla="*/ 1460632 w 1517782"/>
              <a:gd name="connsiteY10" fmla="*/ 768350 h 1397000"/>
              <a:gd name="connsiteX11" fmla="*/ 1517782 w 1517782"/>
              <a:gd name="connsiteY11" fmla="*/ 882650 h 1397000"/>
              <a:gd name="connsiteX12" fmla="*/ 1371732 w 1517782"/>
              <a:gd name="connsiteY12" fmla="*/ 958850 h 1397000"/>
              <a:gd name="connsiteX13" fmla="*/ 1162182 w 1517782"/>
              <a:gd name="connsiteY13" fmla="*/ 1035050 h 1397000"/>
              <a:gd name="connsiteX14" fmla="*/ 933582 w 1517782"/>
              <a:gd name="connsiteY14" fmla="*/ 1136650 h 1397000"/>
              <a:gd name="connsiteX15" fmla="*/ 635132 w 1517782"/>
              <a:gd name="connsiteY15" fmla="*/ 1301750 h 1397000"/>
              <a:gd name="connsiteX16" fmla="*/ 616082 w 1517782"/>
              <a:gd name="connsiteY16" fmla="*/ 1314450 h 1397000"/>
              <a:gd name="connsiteX17" fmla="*/ 590682 w 1517782"/>
              <a:gd name="connsiteY17" fmla="*/ 1333500 h 1397000"/>
              <a:gd name="connsiteX18" fmla="*/ 533532 w 1517782"/>
              <a:gd name="connsiteY18" fmla="*/ 1365250 h 1397000"/>
              <a:gd name="connsiteX19" fmla="*/ 514482 w 1517782"/>
              <a:gd name="connsiteY19" fmla="*/ 1384300 h 1397000"/>
              <a:gd name="connsiteX20" fmla="*/ 489082 w 1517782"/>
              <a:gd name="connsiteY20" fmla="*/ 1390650 h 1397000"/>
              <a:gd name="connsiteX21" fmla="*/ 470032 w 1517782"/>
              <a:gd name="connsiteY21" fmla="*/ 1397000 h 1397000"/>
              <a:gd name="connsiteX22" fmla="*/ 419232 w 1517782"/>
              <a:gd name="connsiteY22" fmla="*/ 1390650 h 1397000"/>
              <a:gd name="connsiteX23" fmla="*/ 412882 w 1517782"/>
              <a:gd name="connsiteY23" fmla="*/ 1371600 h 1397000"/>
              <a:gd name="connsiteX24" fmla="*/ 400182 w 1517782"/>
              <a:gd name="connsiteY24" fmla="*/ 1327150 h 1397000"/>
              <a:gd name="connsiteX25" fmla="*/ 393832 w 1517782"/>
              <a:gd name="connsiteY25" fmla="*/ 1301750 h 1397000"/>
              <a:gd name="connsiteX26" fmla="*/ 381132 w 1517782"/>
              <a:gd name="connsiteY26" fmla="*/ 1270000 h 1397000"/>
              <a:gd name="connsiteX27" fmla="*/ 374782 w 1517782"/>
              <a:gd name="connsiteY27" fmla="*/ 1250950 h 1397000"/>
              <a:gd name="connsiteX28" fmla="*/ 362082 w 1517782"/>
              <a:gd name="connsiteY28" fmla="*/ 1219200 h 1397000"/>
              <a:gd name="connsiteX29" fmla="*/ 343032 w 1517782"/>
              <a:gd name="connsiteY29" fmla="*/ 1200150 h 1397000"/>
              <a:gd name="connsiteX30" fmla="*/ 317632 w 1517782"/>
              <a:gd name="connsiteY30" fmla="*/ 1168400 h 1397000"/>
              <a:gd name="connsiteX31" fmla="*/ 292232 w 1517782"/>
              <a:gd name="connsiteY31" fmla="*/ 1143000 h 1397000"/>
              <a:gd name="connsiteX32" fmla="*/ 279532 w 1517782"/>
              <a:gd name="connsiteY32" fmla="*/ 1123950 h 1397000"/>
              <a:gd name="connsiteX33" fmla="*/ 260482 w 1517782"/>
              <a:gd name="connsiteY33" fmla="*/ 1104900 h 1397000"/>
              <a:gd name="connsiteX34" fmla="*/ 209682 w 1517782"/>
              <a:gd name="connsiteY34" fmla="*/ 1035050 h 1397000"/>
              <a:gd name="connsiteX35" fmla="*/ 184282 w 1517782"/>
              <a:gd name="connsiteY35" fmla="*/ 1028700 h 1397000"/>
              <a:gd name="connsiteX36" fmla="*/ 127132 w 1517782"/>
              <a:gd name="connsiteY36" fmla="*/ 984250 h 1397000"/>
              <a:gd name="connsiteX37" fmla="*/ 95382 w 1517782"/>
              <a:gd name="connsiteY37" fmla="*/ 946150 h 1397000"/>
              <a:gd name="connsiteX38" fmla="*/ 50932 w 1517782"/>
              <a:gd name="connsiteY38" fmla="*/ 908050 h 1397000"/>
              <a:gd name="connsiteX39" fmla="*/ 25532 w 1517782"/>
              <a:gd name="connsiteY39" fmla="*/ 882650 h 1397000"/>
              <a:gd name="connsiteX40" fmla="*/ 12832 w 1517782"/>
              <a:gd name="connsiteY40" fmla="*/ 844550 h 1397000"/>
              <a:gd name="connsiteX41" fmla="*/ 132 w 1517782"/>
              <a:gd name="connsiteY41" fmla="*/ 812800 h 1397000"/>
              <a:gd name="connsiteX0" fmla="*/ 895482 w 1541594"/>
              <a:gd name="connsiteY0" fmla="*/ 0 h 1397000"/>
              <a:gd name="connsiteX1" fmla="*/ 927232 w 1541594"/>
              <a:gd name="connsiteY1" fmla="*/ 38100 h 1397000"/>
              <a:gd name="connsiteX2" fmla="*/ 984382 w 1541594"/>
              <a:gd name="connsiteY2" fmla="*/ 88900 h 1397000"/>
              <a:gd name="connsiteX3" fmla="*/ 1022482 w 1541594"/>
              <a:gd name="connsiteY3" fmla="*/ 127000 h 1397000"/>
              <a:gd name="connsiteX4" fmla="*/ 1092332 w 1541594"/>
              <a:gd name="connsiteY4" fmla="*/ 203200 h 1397000"/>
              <a:gd name="connsiteX5" fmla="*/ 1130432 w 1541594"/>
              <a:gd name="connsiteY5" fmla="*/ 241300 h 1397000"/>
              <a:gd name="connsiteX6" fmla="*/ 1168532 w 1541594"/>
              <a:gd name="connsiteY6" fmla="*/ 285750 h 1397000"/>
              <a:gd name="connsiteX7" fmla="*/ 1295532 w 1541594"/>
              <a:gd name="connsiteY7" fmla="*/ 463550 h 1397000"/>
              <a:gd name="connsiteX8" fmla="*/ 1320932 w 1541594"/>
              <a:gd name="connsiteY8" fmla="*/ 508000 h 1397000"/>
              <a:gd name="connsiteX9" fmla="*/ 1365382 w 1541594"/>
              <a:gd name="connsiteY9" fmla="*/ 590550 h 1397000"/>
              <a:gd name="connsiteX10" fmla="*/ 1460632 w 1541594"/>
              <a:gd name="connsiteY10" fmla="*/ 768350 h 1397000"/>
              <a:gd name="connsiteX11" fmla="*/ 1541594 w 1541594"/>
              <a:gd name="connsiteY11" fmla="*/ 892175 h 1397000"/>
              <a:gd name="connsiteX12" fmla="*/ 1371732 w 1541594"/>
              <a:gd name="connsiteY12" fmla="*/ 958850 h 1397000"/>
              <a:gd name="connsiteX13" fmla="*/ 1162182 w 1541594"/>
              <a:gd name="connsiteY13" fmla="*/ 1035050 h 1397000"/>
              <a:gd name="connsiteX14" fmla="*/ 933582 w 1541594"/>
              <a:gd name="connsiteY14" fmla="*/ 1136650 h 1397000"/>
              <a:gd name="connsiteX15" fmla="*/ 635132 w 1541594"/>
              <a:gd name="connsiteY15" fmla="*/ 1301750 h 1397000"/>
              <a:gd name="connsiteX16" fmla="*/ 616082 w 1541594"/>
              <a:gd name="connsiteY16" fmla="*/ 1314450 h 1397000"/>
              <a:gd name="connsiteX17" fmla="*/ 590682 w 1541594"/>
              <a:gd name="connsiteY17" fmla="*/ 1333500 h 1397000"/>
              <a:gd name="connsiteX18" fmla="*/ 533532 w 1541594"/>
              <a:gd name="connsiteY18" fmla="*/ 1365250 h 1397000"/>
              <a:gd name="connsiteX19" fmla="*/ 514482 w 1541594"/>
              <a:gd name="connsiteY19" fmla="*/ 1384300 h 1397000"/>
              <a:gd name="connsiteX20" fmla="*/ 489082 w 1541594"/>
              <a:gd name="connsiteY20" fmla="*/ 1390650 h 1397000"/>
              <a:gd name="connsiteX21" fmla="*/ 470032 w 1541594"/>
              <a:gd name="connsiteY21" fmla="*/ 1397000 h 1397000"/>
              <a:gd name="connsiteX22" fmla="*/ 419232 w 1541594"/>
              <a:gd name="connsiteY22" fmla="*/ 1390650 h 1397000"/>
              <a:gd name="connsiteX23" fmla="*/ 412882 w 1541594"/>
              <a:gd name="connsiteY23" fmla="*/ 1371600 h 1397000"/>
              <a:gd name="connsiteX24" fmla="*/ 400182 w 1541594"/>
              <a:gd name="connsiteY24" fmla="*/ 1327150 h 1397000"/>
              <a:gd name="connsiteX25" fmla="*/ 393832 w 1541594"/>
              <a:gd name="connsiteY25" fmla="*/ 1301750 h 1397000"/>
              <a:gd name="connsiteX26" fmla="*/ 381132 w 1541594"/>
              <a:gd name="connsiteY26" fmla="*/ 1270000 h 1397000"/>
              <a:gd name="connsiteX27" fmla="*/ 374782 w 1541594"/>
              <a:gd name="connsiteY27" fmla="*/ 1250950 h 1397000"/>
              <a:gd name="connsiteX28" fmla="*/ 362082 w 1541594"/>
              <a:gd name="connsiteY28" fmla="*/ 1219200 h 1397000"/>
              <a:gd name="connsiteX29" fmla="*/ 343032 w 1541594"/>
              <a:gd name="connsiteY29" fmla="*/ 1200150 h 1397000"/>
              <a:gd name="connsiteX30" fmla="*/ 317632 w 1541594"/>
              <a:gd name="connsiteY30" fmla="*/ 1168400 h 1397000"/>
              <a:gd name="connsiteX31" fmla="*/ 292232 w 1541594"/>
              <a:gd name="connsiteY31" fmla="*/ 1143000 h 1397000"/>
              <a:gd name="connsiteX32" fmla="*/ 279532 w 1541594"/>
              <a:gd name="connsiteY32" fmla="*/ 1123950 h 1397000"/>
              <a:gd name="connsiteX33" fmla="*/ 260482 w 1541594"/>
              <a:gd name="connsiteY33" fmla="*/ 1104900 h 1397000"/>
              <a:gd name="connsiteX34" fmla="*/ 209682 w 1541594"/>
              <a:gd name="connsiteY34" fmla="*/ 1035050 h 1397000"/>
              <a:gd name="connsiteX35" fmla="*/ 184282 w 1541594"/>
              <a:gd name="connsiteY35" fmla="*/ 1028700 h 1397000"/>
              <a:gd name="connsiteX36" fmla="*/ 127132 w 1541594"/>
              <a:gd name="connsiteY36" fmla="*/ 984250 h 1397000"/>
              <a:gd name="connsiteX37" fmla="*/ 95382 w 1541594"/>
              <a:gd name="connsiteY37" fmla="*/ 946150 h 1397000"/>
              <a:gd name="connsiteX38" fmla="*/ 50932 w 1541594"/>
              <a:gd name="connsiteY38" fmla="*/ 908050 h 1397000"/>
              <a:gd name="connsiteX39" fmla="*/ 25532 w 1541594"/>
              <a:gd name="connsiteY39" fmla="*/ 882650 h 1397000"/>
              <a:gd name="connsiteX40" fmla="*/ 12832 w 1541594"/>
              <a:gd name="connsiteY40" fmla="*/ 844550 h 1397000"/>
              <a:gd name="connsiteX41" fmla="*/ 132 w 1541594"/>
              <a:gd name="connsiteY41" fmla="*/ 812800 h 1397000"/>
              <a:gd name="connsiteX0" fmla="*/ 895482 w 1541594"/>
              <a:gd name="connsiteY0" fmla="*/ 0 h 1397000"/>
              <a:gd name="connsiteX1" fmla="*/ 927232 w 1541594"/>
              <a:gd name="connsiteY1" fmla="*/ 38100 h 1397000"/>
              <a:gd name="connsiteX2" fmla="*/ 984382 w 1541594"/>
              <a:gd name="connsiteY2" fmla="*/ 88900 h 1397000"/>
              <a:gd name="connsiteX3" fmla="*/ 1022482 w 1541594"/>
              <a:gd name="connsiteY3" fmla="*/ 127000 h 1397000"/>
              <a:gd name="connsiteX4" fmla="*/ 1092332 w 1541594"/>
              <a:gd name="connsiteY4" fmla="*/ 203200 h 1397000"/>
              <a:gd name="connsiteX5" fmla="*/ 1168532 w 1541594"/>
              <a:gd name="connsiteY5" fmla="*/ 285750 h 1397000"/>
              <a:gd name="connsiteX6" fmla="*/ 1295532 w 1541594"/>
              <a:gd name="connsiteY6" fmla="*/ 463550 h 1397000"/>
              <a:gd name="connsiteX7" fmla="*/ 1320932 w 1541594"/>
              <a:gd name="connsiteY7" fmla="*/ 508000 h 1397000"/>
              <a:gd name="connsiteX8" fmla="*/ 1365382 w 1541594"/>
              <a:gd name="connsiteY8" fmla="*/ 590550 h 1397000"/>
              <a:gd name="connsiteX9" fmla="*/ 1460632 w 1541594"/>
              <a:gd name="connsiteY9" fmla="*/ 768350 h 1397000"/>
              <a:gd name="connsiteX10" fmla="*/ 1541594 w 1541594"/>
              <a:gd name="connsiteY10" fmla="*/ 892175 h 1397000"/>
              <a:gd name="connsiteX11" fmla="*/ 1371732 w 1541594"/>
              <a:gd name="connsiteY11" fmla="*/ 958850 h 1397000"/>
              <a:gd name="connsiteX12" fmla="*/ 1162182 w 1541594"/>
              <a:gd name="connsiteY12" fmla="*/ 1035050 h 1397000"/>
              <a:gd name="connsiteX13" fmla="*/ 933582 w 1541594"/>
              <a:gd name="connsiteY13" fmla="*/ 1136650 h 1397000"/>
              <a:gd name="connsiteX14" fmla="*/ 635132 w 1541594"/>
              <a:gd name="connsiteY14" fmla="*/ 1301750 h 1397000"/>
              <a:gd name="connsiteX15" fmla="*/ 616082 w 1541594"/>
              <a:gd name="connsiteY15" fmla="*/ 1314450 h 1397000"/>
              <a:gd name="connsiteX16" fmla="*/ 590682 w 1541594"/>
              <a:gd name="connsiteY16" fmla="*/ 1333500 h 1397000"/>
              <a:gd name="connsiteX17" fmla="*/ 533532 w 1541594"/>
              <a:gd name="connsiteY17" fmla="*/ 1365250 h 1397000"/>
              <a:gd name="connsiteX18" fmla="*/ 514482 w 1541594"/>
              <a:gd name="connsiteY18" fmla="*/ 1384300 h 1397000"/>
              <a:gd name="connsiteX19" fmla="*/ 489082 w 1541594"/>
              <a:gd name="connsiteY19" fmla="*/ 1390650 h 1397000"/>
              <a:gd name="connsiteX20" fmla="*/ 470032 w 1541594"/>
              <a:gd name="connsiteY20" fmla="*/ 1397000 h 1397000"/>
              <a:gd name="connsiteX21" fmla="*/ 419232 w 1541594"/>
              <a:gd name="connsiteY21" fmla="*/ 1390650 h 1397000"/>
              <a:gd name="connsiteX22" fmla="*/ 412882 w 1541594"/>
              <a:gd name="connsiteY22" fmla="*/ 1371600 h 1397000"/>
              <a:gd name="connsiteX23" fmla="*/ 400182 w 1541594"/>
              <a:gd name="connsiteY23" fmla="*/ 1327150 h 1397000"/>
              <a:gd name="connsiteX24" fmla="*/ 393832 w 1541594"/>
              <a:gd name="connsiteY24" fmla="*/ 1301750 h 1397000"/>
              <a:gd name="connsiteX25" fmla="*/ 381132 w 1541594"/>
              <a:gd name="connsiteY25" fmla="*/ 1270000 h 1397000"/>
              <a:gd name="connsiteX26" fmla="*/ 374782 w 1541594"/>
              <a:gd name="connsiteY26" fmla="*/ 1250950 h 1397000"/>
              <a:gd name="connsiteX27" fmla="*/ 362082 w 1541594"/>
              <a:gd name="connsiteY27" fmla="*/ 1219200 h 1397000"/>
              <a:gd name="connsiteX28" fmla="*/ 343032 w 1541594"/>
              <a:gd name="connsiteY28" fmla="*/ 1200150 h 1397000"/>
              <a:gd name="connsiteX29" fmla="*/ 317632 w 1541594"/>
              <a:gd name="connsiteY29" fmla="*/ 1168400 h 1397000"/>
              <a:gd name="connsiteX30" fmla="*/ 292232 w 1541594"/>
              <a:gd name="connsiteY30" fmla="*/ 1143000 h 1397000"/>
              <a:gd name="connsiteX31" fmla="*/ 279532 w 1541594"/>
              <a:gd name="connsiteY31" fmla="*/ 1123950 h 1397000"/>
              <a:gd name="connsiteX32" fmla="*/ 260482 w 1541594"/>
              <a:gd name="connsiteY32" fmla="*/ 1104900 h 1397000"/>
              <a:gd name="connsiteX33" fmla="*/ 209682 w 1541594"/>
              <a:gd name="connsiteY33" fmla="*/ 1035050 h 1397000"/>
              <a:gd name="connsiteX34" fmla="*/ 184282 w 1541594"/>
              <a:gd name="connsiteY34" fmla="*/ 1028700 h 1397000"/>
              <a:gd name="connsiteX35" fmla="*/ 127132 w 1541594"/>
              <a:gd name="connsiteY35" fmla="*/ 984250 h 1397000"/>
              <a:gd name="connsiteX36" fmla="*/ 95382 w 1541594"/>
              <a:gd name="connsiteY36" fmla="*/ 946150 h 1397000"/>
              <a:gd name="connsiteX37" fmla="*/ 50932 w 1541594"/>
              <a:gd name="connsiteY37" fmla="*/ 908050 h 1397000"/>
              <a:gd name="connsiteX38" fmla="*/ 25532 w 1541594"/>
              <a:gd name="connsiteY38" fmla="*/ 882650 h 1397000"/>
              <a:gd name="connsiteX39" fmla="*/ 12832 w 1541594"/>
              <a:gd name="connsiteY39" fmla="*/ 844550 h 1397000"/>
              <a:gd name="connsiteX40" fmla="*/ 132 w 1541594"/>
              <a:gd name="connsiteY40" fmla="*/ 812800 h 1397000"/>
              <a:gd name="connsiteX0" fmla="*/ 895482 w 1541594"/>
              <a:gd name="connsiteY0" fmla="*/ 0 h 1397000"/>
              <a:gd name="connsiteX1" fmla="*/ 927232 w 1541594"/>
              <a:gd name="connsiteY1" fmla="*/ 38100 h 1397000"/>
              <a:gd name="connsiteX2" fmla="*/ 1022482 w 1541594"/>
              <a:gd name="connsiteY2" fmla="*/ 127000 h 1397000"/>
              <a:gd name="connsiteX3" fmla="*/ 1092332 w 1541594"/>
              <a:gd name="connsiteY3" fmla="*/ 203200 h 1397000"/>
              <a:gd name="connsiteX4" fmla="*/ 1168532 w 1541594"/>
              <a:gd name="connsiteY4" fmla="*/ 285750 h 1397000"/>
              <a:gd name="connsiteX5" fmla="*/ 1295532 w 1541594"/>
              <a:gd name="connsiteY5" fmla="*/ 463550 h 1397000"/>
              <a:gd name="connsiteX6" fmla="*/ 1320932 w 1541594"/>
              <a:gd name="connsiteY6" fmla="*/ 508000 h 1397000"/>
              <a:gd name="connsiteX7" fmla="*/ 1365382 w 1541594"/>
              <a:gd name="connsiteY7" fmla="*/ 590550 h 1397000"/>
              <a:gd name="connsiteX8" fmla="*/ 1460632 w 1541594"/>
              <a:gd name="connsiteY8" fmla="*/ 768350 h 1397000"/>
              <a:gd name="connsiteX9" fmla="*/ 1541594 w 1541594"/>
              <a:gd name="connsiteY9" fmla="*/ 892175 h 1397000"/>
              <a:gd name="connsiteX10" fmla="*/ 1371732 w 1541594"/>
              <a:gd name="connsiteY10" fmla="*/ 958850 h 1397000"/>
              <a:gd name="connsiteX11" fmla="*/ 1162182 w 1541594"/>
              <a:gd name="connsiteY11" fmla="*/ 1035050 h 1397000"/>
              <a:gd name="connsiteX12" fmla="*/ 933582 w 1541594"/>
              <a:gd name="connsiteY12" fmla="*/ 1136650 h 1397000"/>
              <a:gd name="connsiteX13" fmla="*/ 635132 w 1541594"/>
              <a:gd name="connsiteY13" fmla="*/ 1301750 h 1397000"/>
              <a:gd name="connsiteX14" fmla="*/ 616082 w 1541594"/>
              <a:gd name="connsiteY14" fmla="*/ 1314450 h 1397000"/>
              <a:gd name="connsiteX15" fmla="*/ 590682 w 1541594"/>
              <a:gd name="connsiteY15" fmla="*/ 1333500 h 1397000"/>
              <a:gd name="connsiteX16" fmla="*/ 533532 w 1541594"/>
              <a:gd name="connsiteY16" fmla="*/ 1365250 h 1397000"/>
              <a:gd name="connsiteX17" fmla="*/ 514482 w 1541594"/>
              <a:gd name="connsiteY17" fmla="*/ 1384300 h 1397000"/>
              <a:gd name="connsiteX18" fmla="*/ 489082 w 1541594"/>
              <a:gd name="connsiteY18" fmla="*/ 1390650 h 1397000"/>
              <a:gd name="connsiteX19" fmla="*/ 470032 w 1541594"/>
              <a:gd name="connsiteY19" fmla="*/ 1397000 h 1397000"/>
              <a:gd name="connsiteX20" fmla="*/ 419232 w 1541594"/>
              <a:gd name="connsiteY20" fmla="*/ 1390650 h 1397000"/>
              <a:gd name="connsiteX21" fmla="*/ 412882 w 1541594"/>
              <a:gd name="connsiteY21" fmla="*/ 1371600 h 1397000"/>
              <a:gd name="connsiteX22" fmla="*/ 400182 w 1541594"/>
              <a:gd name="connsiteY22" fmla="*/ 1327150 h 1397000"/>
              <a:gd name="connsiteX23" fmla="*/ 393832 w 1541594"/>
              <a:gd name="connsiteY23" fmla="*/ 1301750 h 1397000"/>
              <a:gd name="connsiteX24" fmla="*/ 381132 w 1541594"/>
              <a:gd name="connsiteY24" fmla="*/ 1270000 h 1397000"/>
              <a:gd name="connsiteX25" fmla="*/ 374782 w 1541594"/>
              <a:gd name="connsiteY25" fmla="*/ 1250950 h 1397000"/>
              <a:gd name="connsiteX26" fmla="*/ 362082 w 1541594"/>
              <a:gd name="connsiteY26" fmla="*/ 1219200 h 1397000"/>
              <a:gd name="connsiteX27" fmla="*/ 343032 w 1541594"/>
              <a:gd name="connsiteY27" fmla="*/ 1200150 h 1397000"/>
              <a:gd name="connsiteX28" fmla="*/ 317632 w 1541594"/>
              <a:gd name="connsiteY28" fmla="*/ 1168400 h 1397000"/>
              <a:gd name="connsiteX29" fmla="*/ 292232 w 1541594"/>
              <a:gd name="connsiteY29" fmla="*/ 1143000 h 1397000"/>
              <a:gd name="connsiteX30" fmla="*/ 279532 w 1541594"/>
              <a:gd name="connsiteY30" fmla="*/ 1123950 h 1397000"/>
              <a:gd name="connsiteX31" fmla="*/ 260482 w 1541594"/>
              <a:gd name="connsiteY31" fmla="*/ 1104900 h 1397000"/>
              <a:gd name="connsiteX32" fmla="*/ 209682 w 1541594"/>
              <a:gd name="connsiteY32" fmla="*/ 1035050 h 1397000"/>
              <a:gd name="connsiteX33" fmla="*/ 184282 w 1541594"/>
              <a:gd name="connsiteY33" fmla="*/ 1028700 h 1397000"/>
              <a:gd name="connsiteX34" fmla="*/ 127132 w 1541594"/>
              <a:gd name="connsiteY34" fmla="*/ 984250 h 1397000"/>
              <a:gd name="connsiteX35" fmla="*/ 95382 w 1541594"/>
              <a:gd name="connsiteY35" fmla="*/ 946150 h 1397000"/>
              <a:gd name="connsiteX36" fmla="*/ 50932 w 1541594"/>
              <a:gd name="connsiteY36" fmla="*/ 908050 h 1397000"/>
              <a:gd name="connsiteX37" fmla="*/ 25532 w 1541594"/>
              <a:gd name="connsiteY37" fmla="*/ 882650 h 1397000"/>
              <a:gd name="connsiteX38" fmla="*/ 12832 w 1541594"/>
              <a:gd name="connsiteY38" fmla="*/ 844550 h 1397000"/>
              <a:gd name="connsiteX39" fmla="*/ 132 w 1541594"/>
              <a:gd name="connsiteY39" fmla="*/ 812800 h 1397000"/>
              <a:gd name="connsiteX0" fmla="*/ 895482 w 1541594"/>
              <a:gd name="connsiteY0" fmla="*/ 0 h 1397000"/>
              <a:gd name="connsiteX1" fmla="*/ 927232 w 1541594"/>
              <a:gd name="connsiteY1" fmla="*/ 38100 h 1397000"/>
              <a:gd name="connsiteX2" fmla="*/ 1022482 w 1541594"/>
              <a:gd name="connsiteY2" fmla="*/ 127000 h 1397000"/>
              <a:gd name="connsiteX3" fmla="*/ 1092332 w 1541594"/>
              <a:gd name="connsiteY3" fmla="*/ 203200 h 1397000"/>
              <a:gd name="connsiteX4" fmla="*/ 1168532 w 1541594"/>
              <a:gd name="connsiteY4" fmla="*/ 285750 h 1397000"/>
              <a:gd name="connsiteX5" fmla="*/ 1295532 w 1541594"/>
              <a:gd name="connsiteY5" fmla="*/ 463550 h 1397000"/>
              <a:gd name="connsiteX6" fmla="*/ 1365382 w 1541594"/>
              <a:gd name="connsiteY6" fmla="*/ 590550 h 1397000"/>
              <a:gd name="connsiteX7" fmla="*/ 1460632 w 1541594"/>
              <a:gd name="connsiteY7" fmla="*/ 768350 h 1397000"/>
              <a:gd name="connsiteX8" fmla="*/ 1541594 w 1541594"/>
              <a:gd name="connsiteY8" fmla="*/ 892175 h 1397000"/>
              <a:gd name="connsiteX9" fmla="*/ 1371732 w 1541594"/>
              <a:gd name="connsiteY9" fmla="*/ 958850 h 1397000"/>
              <a:gd name="connsiteX10" fmla="*/ 1162182 w 1541594"/>
              <a:gd name="connsiteY10" fmla="*/ 1035050 h 1397000"/>
              <a:gd name="connsiteX11" fmla="*/ 933582 w 1541594"/>
              <a:gd name="connsiteY11" fmla="*/ 1136650 h 1397000"/>
              <a:gd name="connsiteX12" fmla="*/ 635132 w 1541594"/>
              <a:gd name="connsiteY12" fmla="*/ 1301750 h 1397000"/>
              <a:gd name="connsiteX13" fmla="*/ 616082 w 1541594"/>
              <a:gd name="connsiteY13" fmla="*/ 1314450 h 1397000"/>
              <a:gd name="connsiteX14" fmla="*/ 590682 w 1541594"/>
              <a:gd name="connsiteY14" fmla="*/ 1333500 h 1397000"/>
              <a:gd name="connsiteX15" fmla="*/ 533532 w 1541594"/>
              <a:gd name="connsiteY15" fmla="*/ 1365250 h 1397000"/>
              <a:gd name="connsiteX16" fmla="*/ 514482 w 1541594"/>
              <a:gd name="connsiteY16" fmla="*/ 1384300 h 1397000"/>
              <a:gd name="connsiteX17" fmla="*/ 489082 w 1541594"/>
              <a:gd name="connsiteY17" fmla="*/ 1390650 h 1397000"/>
              <a:gd name="connsiteX18" fmla="*/ 470032 w 1541594"/>
              <a:gd name="connsiteY18" fmla="*/ 1397000 h 1397000"/>
              <a:gd name="connsiteX19" fmla="*/ 419232 w 1541594"/>
              <a:gd name="connsiteY19" fmla="*/ 1390650 h 1397000"/>
              <a:gd name="connsiteX20" fmla="*/ 412882 w 1541594"/>
              <a:gd name="connsiteY20" fmla="*/ 1371600 h 1397000"/>
              <a:gd name="connsiteX21" fmla="*/ 400182 w 1541594"/>
              <a:gd name="connsiteY21" fmla="*/ 1327150 h 1397000"/>
              <a:gd name="connsiteX22" fmla="*/ 393832 w 1541594"/>
              <a:gd name="connsiteY22" fmla="*/ 1301750 h 1397000"/>
              <a:gd name="connsiteX23" fmla="*/ 381132 w 1541594"/>
              <a:gd name="connsiteY23" fmla="*/ 1270000 h 1397000"/>
              <a:gd name="connsiteX24" fmla="*/ 374782 w 1541594"/>
              <a:gd name="connsiteY24" fmla="*/ 1250950 h 1397000"/>
              <a:gd name="connsiteX25" fmla="*/ 362082 w 1541594"/>
              <a:gd name="connsiteY25" fmla="*/ 1219200 h 1397000"/>
              <a:gd name="connsiteX26" fmla="*/ 343032 w 1541594"/>
              <a:gd name="connsiteY26" fmla="*/ 1200150 h 1397000"/>
              <a:gd name="connsiteX27" fmla="*/ 317632 w 1541594"/>
              <a:gd name="connsiteY27" fmla="*/ 1168400 h 1397000"/>
              <a:gd name="connsiteX28" fmla="*/ 292232 w 1541594"/>
              <a:gd name="connsiteY28" fmla="*/ 1143000 h 1397000"/>
              <a:gd name="connsiteX29" fmla="*/ 279532 w 1541594"/>
              <a:gd name="connsiteY29" fmla="*/ 1123950 h 1397000"/>
              <a:gd name="connsiteX30" fmla="*/ 260482 w 1541594"/>
              <a:gd name="connsiteY30" fmla="*/ 1104900 h 1397000"/>
              <a:gd name="connsiteX31" fmla="*/ 209682 w 1541594"/>
              <a:gd name="connsiteY31" fmla="*/ 1035050 h 1397000"/>
              <a:gd name="connsiteX32" fmla="*/ 184282 w 1541594"/>
              <a:gd name="connsiteY32" fmla="*/ 1028700 h 1397000"/>
              <a:gd name="connsiteX33" fmla="*/ 127132 w 1541594"/>
              <a:gd name="connsiteY33" fmla="*/ 984250 h 1397000"/>
              <a:gd name="connsiteX34" fmla="*/ 95382 w 1541594"/>
              <a:gd name="connsiteY34" fmla="*/ 946150 h 1397000"/>
              <a:gd name="connsiteX35" fmla="*/ 50932 w 1541594"/>
              <a:gd name="connsiteY35" fmla="*/ 908050 h 1397000"/>
              <a:gd name="connsiteX36" fmla="*/ 25532 w 1541594"/>
              <a:gd name="connsiteY36" fmla="*/ 882650 h 1397000"/>
              <a:gd name="connsiteX37" fmla="*/ 12832 w 1541594"/>
              <a:gd name="connsiteY37" fmla="*/ 844550 h 1397000"/>
              <a:gd name="connsiteX38" fmla="*/ 132 w 1541594"/>
              <a:gd name="connsiteY38" fmla="*/ 812800 h 1397000"/>
              <a:gd name="connsiteX0" fmla="*/ 895482 w 1541594"/>
              <a:gd name="connsiteY0" fmla="*/ 0 h 1397000"/>
              <a:gd name="connsiteX1" fmla="*/ 927232 w 1541594"/>
              <a:gd name="connsiteY1" fmla="*/ 38100 h 1397000"/>
              <a:gd name="connsiteX2" fmla="*/ 1022482 w 1541594"/>
              <a:gd name="connsiteY2" fmla="*/ 127000 h 1397000"/>
              <a:gd name="connsiteX3" fmla="*/ 1092332 w 1541594"/>
              <a:gd name="connsiteY3" fmla="*/ 203200 h 1397000"/>
              <a:gd name="connsiteX4" fmla="*/ 1168532 w 1541594"/>
              <a:gd name="connsiteY4" fmla="*/ 285750 h 1397000"/>
              <a:gd name="connsiteX5" fmla="*/ 1295532 w 1541594"/>
              <a:gd name="connsiteY5" fmla="*/ 463550 h 1397000"/>
              <a:gd name="connsiteX6" fmla="*/ 1365382 w 1541594"/>
              <a:gd name="connsiteY6" fmla="*/ 590550 h 1397000"/>
              <a:gd name="connsiteX7" fmla="*/ 1460632 w 1541594"/>
              <a:gd name="connsiteY7" fmla="*/ 768350 h 1397000"/>
              <a:gd name="connsiteX8" fmla="*/ 1541594 w 1541594"/>
              <a:gd name="connsiteY8" fmla="*/ 892175 h 1397000"/>
              <a:gd name="connsiteX9" fmla="*/ 1371732 w 1541594"/>
              <a:gd name="connsiteY9" fmla="*/ 958850 h 1397000"/>
              <a:gd name="connsiteX10" fmla="*/ 1162182 w 1541594"/>
              <a:gd name="connsiteY10" fmla="*/ 1035050 h 1397000"/>
              <a:gd name="connsiteX11" fmla="*/ 933582 w 1541594"/>
              <a:gd name="connsiteY11" fmla="*/ 1136650 h 1397000"/>
              <a:gd name="connsiteX12" fmla="*/ 635132 w 1541594"/>
              <a:gd name="connsiteY12" fmla="*/ 1301750 h 1397000"/>
              <a:gd name="connsiteX13" fmla="*/ 616082 w 1541594"/>
              <a:gd name="connsiteY13" fmla="*/ 1314450 h 1397000"/>
              <a:gd name="connsiteX14" fmla="*/ 590682 w 1541594"/>
              <a:gd name="connsiteY14" fmla="*/ 1333500 h 1397000"/>
              <a:gd name="connsiteX15" fmla="*/ 533532 w 1541594"/>
              <a:gd name="connsiteY15" fmla="*/ 1365250 h 1397000"/>
              <a:gd name="connsiteX16" fmla="*/ 514482 w 1541594"/>
              <a:gd name="connsiteY16" fmla="*/ 1384300 h 1397000"/>
              <a:gd name="connsiteX17" fmla="*/ 489082 w 1541594"/>
              <a:gd name="connsiteY17" fmla="*/ 1390650 h 1397000"/>
              <a:gd name="connsiteX18" fmla="*/ 470032 w 1541594"/>
              <a:gd name="connsiteY18" fmla="*/ 1397000 h 1397000"/>
              <a:gd name="connsiteX19" fmla="*/ 419232 w 1541594"/>
              <a:gd name="connsiteY19" fmla="*/ 1390650 h 1397000"/>
              <a:gd name="connsiteX20" fmla="*/ 412882 w 1541594"/>
              <a:gd name="connsiteY20" fmla="*/ 1371600 h 1397000"/>
              <a:gd name="connsiteX21" fmla="*/ 400182 w 1541594"/>
              <a:gd name="connsiteY21" fmla="*/ 1327150 h 1397000"/>
              <a:gd name="connsiteX22" fmla="*/ 393832 w 1541594"/>
              <a:gd name="connsiteY22" fmla="*/ 1301750 h 1397000"/>
              <a:gd name="connsiteX23" fmla="*/ 381132 w 1541594"/>
              <a:gd name="connsiteY23" fmla="*/ 1270000 h 1397000"/>
              <a:gd name="connsiteX24" fmla="*/ 374782 w 1541594"/>
              <a:gd name="connsiteY24" fmla="*/ 1250950 h 1397000"/>
              <a:gd name="connsiteX25" fmla="*/ 362082 w 1541594"/>
              <a:gd name="connsiteY25" fmla="*/ 1219200 h 1397000"/>
              <a:gd name="connsiteX26" fmla="*/ 343032 w 1541594"/>
              <a:gd name="connsiteY26" fmla="*/ 1200150 h 1397000"/>
              <a:gd name="connsiteX27" fmla="*/ 317632 w 1541594"/>
              <a:gd name="connsiteY27" fmla="*/ 1168400 h 1397000"/>
              <a:gd name="connsiteX28" fmla="*/ 279532 w 1541594"/>
              <a:gd name="connsiteY28" fmla="*/ 1123950 h 1397000"/>
              <a:gd name="connsiteX29" fmla="*/ 260482 w 1541594"/>
              <a:gd name="connsiteY29" fmla="*/ 1104900 h 1397000"/>
              <a:gd name="connsiteX30" fmla="*/ 209682 w 1541594"/>
              <a:gd name="connsiteY30" fmla="*/ 1035050 h 1397000"/>
              <a:gd name="connsiteX31" fmla="*/ 184282 w 1541594"/>
              <a:gd name="connsiteY31" fmla="*/ 1028700 h 1397000"/>
              <a:gd name="connsiteX32" fmla="*/ 127132 w 1541594"/>
              <a:gd name="connsiteY32" fmla="*/ 984250 h 1397000"/>
              <a:gd name="connsiteX33" fmla="*/ 95382 w 1541594"/>
              <a:gd name="connsiteY33" fmla="*/ 946150 h 1397000"/>
              <a:gd name="connsiteX34" fmla="*/ 50932 w 1541594"/>
              <a:gd name="connsiteY34" fmla="*/ 908050 h 1397000"/>
              <a:gd name="connsiteX35" fmla="*/ 25532 w 1541594"/>
              <a:gd name="connsiteY35" fmla="*/ 882650 h 1397000"/>
              <a:gd name="connsiteX36" fmla="*/ 12832 w 1541594"/>
              <a:gd name="connsiteY36" fmla="*/ 844550 h 1397000"/>
              <a:gd name="connsiteX37" fmla="*/ 132 w 1541594"/>
              <a:gd name="connsiteY37" fmla="*/ 812800 h 1397000"/>
              <a:gd name="connsiteX0" fmla="*/ 895482 w 1541594"/>
              <a:gd name="connsiteY0" fmla="*/ 0 h 1397000"/>
              <a:gd name="connsiteX1" fmla="*/ 927232 w 1541594"/>
              <a:gd name="connsiteY1" fmla="*/ 38100 h 1397000"/>
              <a:gd name="connsiteX2" fmla="*/ 1022482 w 1541594"/>
              <a:gd name="connsiteY2" fmla="*/ 127000 h 1397000"/>
              <a:gd name="connsiteX3" fmla="*/ 1092332 w 1541594"/>
              <a:gd name="connsiteY3" fmla="*/ 203200 h 1397000"/>
              <a:gd name="connsiteX4" fmla="*/ 1168532 w 1541594"/>
              <a:gd name="connsiteY4" fmla="*/ 285750 h 1397000"/>
              <a:gd name="connsiteX5" fmla="*/ 1295532 w 1541594"/>
              <a:gd name="connsiteY5" fmla="*/ 463550 h 1397000"/>
              <a:gd name="connsiteX6" fmla="*/ 1365382 w 1541594"/>
              <a:gd name="connsiteY6" fmla="*/ 590550 h 1397000"/>
              <a:gd name="connsiteX7" fmla="*/ 1460632 w 1541594"/>
              <a:gd name="connsiteY7" fmla="*/ 768350 h 1397000"/>
              <a:gd name="connsiteX8" fmla="*/ 1541594 w 1541594"/>
              <a:gd name="connsiteY8" fmla="*/ 892175 h 1397000"/>
              <a:gd name="connsiteX9" fmla="*/ 1371732 w 1541594"/>
              <a:gd name="connsiteY9" fmla="*/ 958850 h 1397000"/>
              <a:gd name="connsiteX10" fmla="*/ 1162182 w 1541594"/>
              <a:gd name="connsiteY10" fmla="*/ 1035050 h 1397000"/>
              <a:gd name="connsiteX11" fmla="*/ 933582 w 1541594"/>
              <a:gd name="connsiteY11" fmla="*/ 1136650 h 1397000"/>
              <a:gd name="connsiteX12" fmla="*/ 635132 w 1541594"/>
              <a:gd name="connsiteY12" fmla="*/ 1301750 h 1397000"/>
              <a:gd name="connsiteX13" fmla="*/ 616082 w 1541594"/>
              <a:gd name="connsiteY13" fmla="*/ 1314450 h 1397000"/>
              <a:gd name="connsiteX14" fmla="*/ 590682 w 1541594"/>
              <a:gd name="connsiteY14" fmla="*/ 1333500 h 1397000"/>
              <a:gd name="connsiteX15" fmla="*/ 533532 w 1541594"/>
              <a:gd name="connsiteY15" fmla="*/ 1365250 h 1397000"/>
              <a:gd name="connsiteX16" fmla="*/ 514482 w 1541594"/>
              <a:gd name="connsiteY16" fmla="*/ 1384300 h 1397000"/>
              <a:gd name="connsiteX17" fmla="*/ 489082 w 1541594"/>
              <a:gd name="connsiteY17" fmla="*/ 1390650 h 1397000"/>
              <a:gd name="connsiteX18" fmla="*/ 470032 w 1541594"/>
              <a:gd name="connsiteY18" fmla="*/ 1397000 h 1397000"/>
              <a:gd name="connsiteX19" fmla="*/ 419232 w 1541594"/>
              <a:gd name="connsiteY19" fmla="*/ 1390650 h 1397000"/>
              <a:gd name="connsiteX20" fmla="*/ 412882 w 1541594"/>
              <a:gd name="connsiteY20" fmla="*/ 1371600 h 1397000"/>
              <a:gd name="connsiteX21" fmla="*/ 400182 w 1541594"/>
              <a:gd name="connsiteY21" fmla="*/ 1327150 h 1397000"/>
              <a:gd name="connsiteX22" fmla="*/ 393832 w 1541594"/>
              <a:gd name="connsiteY22" fmla="*/ 1301750 h 1397000"/>
              <a:gd name="connsiteX23" fmla="*/ 381132 w 1541594"/>
              <a:gd name="connsiteY23" fmla="*/ 1270000 h 1397000"/>
              <a:gd name="connsiteX24" fmla="*/ 374782 w 1541594"/>
              <a:gd name="connsiteY24" fmla="*/ 1250950 h 1397000"/>
              <a:gd name="connsiteX25" fmla="*/ 362082 w 1541594"/>
              <a:gd name="connsiteY25" fmla="*/ 1219200 h 1397000"/>
              <a:gd name="connsiteX26" fmla="*/ 343032 w 1541594"/>
              <a:gd name="connsiteY26" fmla="*/ 1200150 h 1397000"/>
              <a:gd name="connsiteX27" fmla="*/ 317632 w 1541594"/>
              <a:gd name="connsiteY27" fmla="*/ 1168400 h 1397000"/>
              <a:gd name="connsiteX28" fmla="*/ 279532 w 1541594"/>
              <a:gd name="connsiteY28" fmla="*/ 1123950 h 1397000"/>
              <a:gd name="connsiteX29" fmla="*/ 209682 w 1541594"/>
              <a:gd name="connsiteY29" fmla="*/ 1035050 h 1397000"/>
              <a:gd name="connsiteX30" fmla="*/ 184282 w 1541594"/>
              <a:gd name="connsiteY30" fmla="*/ 1028700 h 1397000"/>
              <a:gd name="connsiteX31" fmla="*/ 127132 w 1541594"/>
              <a:gd name="connsiteY31" fmla="*/ 984250 h 1397000"/>
              <a:gd name="connsiteX32" fmla="*/ 95382 w 1541594"/>
              <a:gd name="connsiteY32" fmla="*/ 946150 h 1397000"/>
              <a:gd name="connsiteX33" fmla="*/ 50932 w 1541594"/>
              <a:gd name="connsiteY33" fmla="*/ 908050 h 1397000"/>
              <a:gd name="connsiteX34" fmla="*/ 25532 w 1541594"/>
              <a:gd name="connsiteY34" fmla="*/ 882650 h 1397000"/>
              <a:gd name="connsiteX35" fmla="*/ 12832 w 1541594"/>
              <a:gd name="connsiteY35" fmla="*/ 844550 h 1397000"/>
              <a:gd name="connsiteX36" fmla="*/ 132 w 1541594"/>
              <a:gd name="connsiteY36" fmla="*/ 812800 h 1397000"/>
              <a:gd name="connsiteX0" fmla="*/ 895482 w 1541594"/>
              <a:gd name="connsiteY0" fmla="*/ 0 h 1397000"/>
              <a:gd name="connsiteX1" fmla="*/ 927232 w 1541594"/>
              <a:gd name="connsiteY1" fmla="*/ 38100 h 1397000"/>
              <a:gd name="connsiteX2" fmla="*/ 1022482 w 1541594"/>
              <a:gd name="connsiteY2" fmla="*/ 127000 h 1397000"/>
              <a:gd name="connsiteX3" fmla="*/ 1092332 w 1541594"/>
              <a:gd name="connsiteY3" fmla="*/ 203200 h 1397000"/>
              <a:gd name="connsiteX4" fmla="*/ 1168532 w 1541594"/>
              <a:gd name="connsiteY4" fmla="*/ 285750 h 1397000"/>
              <a:gd name="connsiteX5" fmla="*/ 1295532 w 1541594"/>
              <a:gd name="connsiteY5" fmla="*/ 463550 h 1397000"/>
              <a:gd name="connsiteX6" fmla="*/ 1365382 w 1541594"/>
              <a:gd name="connsiteY6" fmla="*/ 590550 h 1397000"/>
              <a:gd name="connsiteX7" fmla="*/ 1460632 w 1541594"/>
              <a:gd name="connsiteY7" fmla="*/ 768350 h 1397000"/>
              <a:gd name="connsiteX8" fmla="*/ 1541594 w 1541594"/>
              <a:gd name="connsiteY8" fmla="*/ 892175 h 1397000"/>
              <a:gd name="connsiteX9" fmla="*/ 1371732 w 1541594"/>
              <a:gd name="connsiteY9" fmla="*/ 958850 h 1397000"/>
              <a:gd name="connsiteX10" fmla="*/ 1162182 w 1541594"/>
              <a:gd name="connsiteY10" fmla="*/ 1035050 h 1397000"/>
              <a:gd name="connsiteX11" fmla="*/ 933582 w 1541594"/>
              <a:gd name="connsiteY11" fmla="*/ 1136650 h 1397000"/>
              <a:gd name="connsiteX12" fmla="*/ 635132 w 1541594"/>
              <a:gd name="connsiteY12" fmla="*/ 1301750 h 1397000"/>
              <a:gd name="connsiteX13" fmla="*/ 616082 w 1541594"/>
              <a:gd name="connsiteY13" fmla="*/ 1314450 h 1397000"/>
              <a:gd name="connsiteX14" fmla="*/ 590682 w 1541594"/>
              <a:gd name="connsiteY14" fmla="*/ 1333500 h 1397000"/>
              <a:gd name="connsiteX15" fmla="*/ 533532 w 1541594"/>
              <a:gd name="connsiteY15" fmla="*/ 1365250 h 1397000"/>
              <a:gd name="connsiteX16" fmla="*/ 514482 w 1541594"/>
              <a:gd name="connsiteY16" fmla="*/ 1384300 h 1397000"/>
              <a:gd name="connsiteX17" fmla="*/ 489082 w 1541594"/>
              <a:gd name="connsiteY17" fmla="*/ 1390650 h 1397000"/>
              <a:gd name="connsiteX18" fmla="*/ 470032 w 1541594"/>
              <a:gd name="connsiteY18" fmla="*/ 1397000 h 1397000"/>
              <a:gd name="connsiteX19" fmla="*/ 419232 w 1541594"/>
              <a:gd name="connsiteY19" fmla="*/ 1390650 h 1397000"/>
              <a:gd name="connsiteX20" fmla="*/ 412882 w 1541594"/>
              <a:gd name="connsiteY20" fmla="*/ 1371600 h 1397000"/>
              <a:gd name="connsiteX21" fmla="*/ 400182 w 1541594"/>
              <a:gd name="connsiteY21" fmla="*/ 1327150 h 1397000"/>
              <a:gd name="connsiteX22" fmla="*/ 393832 w 1541594"/>
              <a:gd name="connsiteY22" fmla="*/ 1301750 h 1397000"/>
              <a:gd name="connsiteX23" fmla="*/ 381132 w 1541594"/>
              <a:gd name="connsiteY23" fmla="*/ 1270000 h 1397000"/>
              <a:gd name="connsiteX24" fmla="*/ 374782 w 1541594"/>
              <a:gd name="connsiteY24" fmla="*/ 1250950 h 1397000"/>
              <a:gd name="connsiteX25" fmla="*/ 362082 w 1541594"/>
              <a:gd name="connsiteY25" fmla="*/ 1219200 h 1397000"/>
              <a:gd name="connsiteX26" fmla="*/ 343032 w 1541594"/>
              <a:gd name="connsiteY26" fmla="*/ 1200150 h 1397000"/>
              <a:gd name="connsiteX27" fmla="*/ 317632 w 1541594"/>
              <a:gd name="connsiteY27" fmla="*/ 1168400 h 1397000"/>
              <a:gd name="connsiteX28" fmla="*/ 279532 w 1541594"/>
              <a:gd name="connsiteY28" fmla="*/ 1123950 h 1397000"/>
              <a:gd name="connsiteX29" fmla="*/ 209682 w 1541594"/>
              <a:gd name="connsiteY29" fmla="*/ 1035050 h 1397000"/>
              <a:gd name="connsiteX30" fmla="*/ 184282 w 1541594"/>
              <a:gd name="connsiteY30" fmla="*/ 1028700 h 1397000"/>
              <a:gd name="connsiteX31" fmla="*/ 127132 w 1541594"/>
              <a:gd name="connsiteY31" fmla="*/ 984250 h 1397000"/>
              <a:gd name="connsiteX32" fmla="*/ 50932 w 1541594"/>
              <a:gd name="connsiteY32" fmla="*/ 908050 h 1397000"/>
              <a:gd name="connsiteX33" fmla="*/ 25532 w 1541594"/>
              <a:gd name="connsiteY33" fmla="*/ 882650 h 1397000"/>
              <a:gd name="connsiteX34" fmla="*/ 12832 w 1541594"/>
              <a:gd name="connsiteY34" fmla="*/ 844550 h 1397000"/>
              <a:gd name="connsiteX35" fmla="*/ 132 w 1541594"/>
              <a:gd name="connsiteY35" fmla="*/ 812800 h 1397000"/>
              <a:gd name="connsiteX0" fmla="*/ 895482 w 1541594"/>
              <a:gd name="connsiteY0" fmla="*/ 0 h 1397000"/>
              <a:gd name="connsiteX1" fmla="*/ 927232 w 1541594"/>
              <a:gd name="connsiteY1" fmla="*/ 38100 h 1397000"/>
              <a:gd name="connsiteX2" fmla="*/ 1022482 w 1541594"/>
              <a:gd name="connsiteY2" fmla="*/ 127000 h 1397000"/>
              <a:gd name="connsiteX3" fmla="*/ 1092332 w 1541594"/>
              <a:gd name="connsiteY3" fmla="*/ 203200 h 1397000"/>
              <a:gd name="connsiteX4" fmla="*/ 1168532 w 1541594"/>
              <a:gd name="connsiteY4" fmla="*/ 285750 h 1397000"/>
              <a:gd name="connsiteX5" fmla="*/ 1295532 w 1541594"/>
              <a:gd name="connsiteY5" fmla="*/ 463550 h 1397000"/>
              <a:gd name="connsiteX6" fmla="*/ 1365382 w 1541594"/>
              <a:gd name="connsiteY6" fmla="*/ 590550 h 1397000"/>
              <a:gd name="connsiteX7" fmla="*/ 1460632 w 1541594"/>
              <a:gd name="connsiteY7" fmla="*/ 768350 h 1397000"/>
              <a:gd name="connsiteX8" fmla="*/ 1541594 w 1541594"/>
              <a:gd name="connsiteY8" fmla="*/ 892175 h 1397000"/>
              <a:gd name="connsiteX9" fmla="*/ 1371732 w 1541594"/>
              <a:gd name="connsiteY9" fmla="*/ 958850 h 1397000"/>
              <a:gd name="connsiteX10" fmla="*/ 1162182 w 1541594"/>
              <a:gd name="connsiteY10" fmla="*/ 1035050 h 1397000"/>
              <a:gd name="connsiteX11" fmla="*/ 933582 w 1541594"/>
              <a:gd name="connsiteY11" fmla="*/ 1136650 h 1397000"/>
              <a:gd name="connsiteX12" fmla="*/ 635132 w 1541594"/>
              <a:gd name="connsiteY12" fmla="*/ 1301750 h 1397000"/>
              <a:gd name="connsiteX13" fmla="*/ 616082 w 1541594"/>
              <a:gd name="connsiteY13" fmla="*/ 1314450 h 1397000"/>
              <a:gd name="connsiteX14" fmla="*/ 590682 w 1541594"/>
              <a:gd name="connsiteY14" fmla="*/ 1333500 h 1397000"/>
              <a:gd name="connsiteX15" fmla="*/ 533532 w 1541594"/>
              <a:gd name="connsiteY15" fmla="*/ 1365250 h 1397000"/>
              <a:gd name="connsiteX16" fmla="*/ 514482 w 1541594"/>
              <a:gd name="connsiteY16" fmla="*/ 1384300 h 1397000"/>
              <a:gd name="connsiteX17" fmla="*/ 489082 w 1541594"/>
              <a:gd name="connsiteY17" fmla="*/ 1390650 h 1397000"/>
              <a:gd name="connsiteX18" fmla="*/ 470032 w 1541594"/>
              <a:gd name="connsiteY18" fmla="*/ 1397000 h 1397000"/>
              <a:gd name="connsiteX19" fmla="*/ 419232 w 1541594"/>
              <a:gd name="connsiteY19" fmla="*/ 1390650 h 1397000"/>
              <a:gd name="connsiteX20" fmla="*/ 412882 w 1541594"/>
              <a:gd name="connsiteY20" fmla="*/ 1371600 h 1397000"/>
              <a:gd name="connsiteX21" fmla="*/ 400182 w 1541594"/>
              <a:gd name="connsiteY21" fmla="*/ 1327150 h 1397000"/>
              <a:gd name="connsiteX22" fmla="*/ 393832 w 1541594"/>
              <a:gd name="connsiteY22" fmla="*/ 1301750 h 1397000"/>
              <a:gd name="connsiteX23" fmla="*/ 381132 w 1541594"/>
              <a:gd name="connsiteY23" fmla="*/ 1270000 h 1397000"/>
              <a:gd name="connsiteX24" fmla="*/ 374782 w 1541594"/>
              <a:gd name="connsiteY24" fmla="*/ 1250950 h 1397000"/>
              <a:gd name="connsiteX25" fmla="*/ 362082 w 1541594"/>
              <a:gd name="connsiteY25" fmla="*/ 1219200 h 1397000"/>
              <a:gd name="connsiteX26" fmla="*/ 343032 w 1541594"/>
              <a:gd name="connsiteY26" fmla="*/ 1200150 h 1397000"/>
              <a:gd name="connsiteX27" fmla="*/ 317632 w 1541594"/>
              <a:gd name="connsiteY27" fmla="*/ 1168400 h 1397000"/>
              <a:gd name="connsiteX28" fmla="*/ 279532 w 1541594"/>
              <a:gd name="connsiteY28" fmla="*/ 1123950 h 1397000"/>
              <a:gd name="connsiteX29" fmla="*/ 209682 w 1541594"/>
              <a:gd name="connsiteY29" fmla="*/ 1035050 h 1397000"/>
              <a:gd name="connsiteX30" fmla="*/ 184282 w 1541594"/>
              <a:gd name="connsiteY30" fmla="*/ 1028700 h 1397000"/>
              <a:gd name="connsiteX31" fmla="*/ 127132 w 1541594"/>
              <a:gd name="connsiteY31" fmla="*/ 984250 h 1397000"/>
              <a:gd name="connsiteX32" fmla="*/ 25532 w 1541594"/>
              <a:gd name="connsiteY32" fmla="*/ 882650 h 1397000"/>
              <a:gd name="connsiteX33" fmla="*/ 12832 w 1541594"/>
              <a:gd name="connsiteY33" fmla="*/ 844550 h 1397000"/>
              <a:gd name="connsiteX34" fmla="*/ 132 w 1541594"/>
              <a:gd name="connsiteY34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393700 w 1541462"/>
              <a:gd name="connsiteY22" fmla="*/ 1301750 h 1397000"/>
              <a:gd name="connsiteX23" fmla="*/ 381000 w 1541462"/>
              <a:gd name="connsiteY23" fmla="*/ 1270000 h 1397000"/>
              <a:gd name="connsiteX24" fmla="*/ 374650 w 1541462"/>
              <a:gd name="connsiteY24" fmla="*/ 1250950 h 1397000"/>
              <a:gd name="connsiteX25" fmla="*/ 361950 w 1541462"/>
              <a:gd name="connsiteY25" fmla="*/ 1219200 h 1397000"/>
              <a:gd name="connsiteX26" fmla="*/ 342900 w 1541462"/>
              <a:gd name="connsiteY26" fmla="*/ 1200150 h 1397000"/>
              <a:gd name="connsiteX27" fmla="*/ 317500 w 1541462"/>
              <a:gd name="connsiteY27" fmla="*/ 1168400 h 1397000"/>
              <a:gd name="connsiteX28" fmla="*/ 279400 w 1541462"/>
              <a:gd name="connsiteY28" fmla="*/ 1123950 h 1397000"/>
              <a:gd name="connsiteX29" fmla="*/ 209550 w 1541462"/>
              <a:gd name="connsiteY29" fmla="*/ 1035050 h 1397000"/>
              <a:gd name="connsiteX30" fmla="*/ 184150 w 1541462"/>
              <a:gd name="connsiteY30" fmla="*/ 1028700 h 1397000"/>
              <a:gd name="connsiteX31" fmla="*/ 127000 w 1541462"/>
              <a:gd name="connsiteY31" fmla="*/ 984250 h 1397000"/>
              <a:gd name="connsiteX32" fmla="*/ 25400 w 1541462"/>
              <a:gd name="connsiteY32" fmla="*/ 882650 h 1397000"/>
              <a:gd name="connsiteX33" fmla="*/ 0 w 1541462"/>
              <a:gd name="connsiteY33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393700 w 1541462"/>
              <a:gd name="connsiteY22" fmla="*/ 1301750 h 1397000"/>
              <a:gd name="connsiteX23" fmla="*/ 381000 w 1541462"/>
              <a:gd name="connsiteY23" fmla="*/ 1270000 h 1397000"/>
              <a:gd name="connsiteX24" fmla="*/ 374650 w 1541462"/>
              <a:gd name="connsiteY24" fmla="*/ 1250950 h 1397000"/>
              <a:gd name="connsiteX25" fmla="*/ 361950 w 1541462"/>
              <a:gd name="connsiteY25" fmla="*/ 1219200 h 1397000"/>
              <a:gd name="connsiteX26" fmla="*/ 342900 w 1541462"/>
              <a:gd name="connsiteY26" fmla="*/ 1200150 h 1397000"/>
              <a:gd name="connsiteX27" fmla="*/ 317500 w 1541462"/>
              <a:gd name="connsiteY27" fmla="*/ 1168400 h 1397000"/>
              <a:gd name="connsiteX28" fmla="*/ 279400 w 1541462"/>
              <a:gd name="connsiteY28" fmla="*/ 1123950 h 1397000"/>
              <a:gd name="connsiteX29" fmla="*/ 209550 w 1541462"/>
              <a:gd name="connsiteY29" fmla="*/ 1035050 h 1397000"/>
              <a:gd name="connsiteX30" fmla="*/ 184150 w 1541462"/>
              <a:gd name="connsiteY30" fmla="*/ 1028700 h 1397000"/>
              <a:gd name="connsiteX31" fmla="*/ 127000 w 1541462"/>
              <a:gd name="connsiteY31" fmla="*/ 984250 h 1397000"/>
              <a:gd name="connsiteX32" fmla="*/ 0 w 1541462"/>
              <a:gd name="connsiteY32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393700 w 1541462"/>
              <a:gd name="connsiteY22" fmla="*/ 1301750 h 1397000"/>
              <a:gd name="connsiteX23" fmla="*/ 381000 w 1541462"/>
              <a:gd name="connsiteY23" fmla="*/ 1270000 h 1397000"/>
              <a:gd name="connsiteX24" fmla="*/ 374650 w 1541462"/>
              <a:gd name="connsiteY24" fmla="*/ 1250950 h 1397000"/>
              <a:gd name="connsiteX25" fmla="*/ 361950 w 1541462"/>
              <a:gd name="connsiteY25" fmla="*/ 1219200 h 1397000"/>
              <a:gd name="connsiteX26" fmla="*/ 342900 w 1541462"/>
              <a:gd name="connsiteY26" fmla="*/ 1200150 h 1397000"/>
              <a:gd name="connsiteX27" fmla="*/ 317500 w 1541462"/>
              <a:gd name="connsiteY27" fmla="*/ 1168400 h 1397000"/>
              <a:gd name="connsiteX28" fmla="*/ 279400 w 1541462"/>
              <a:gd name="connsiteY28" fmla="*/ 1123950 h 1397000"/>
              <a:gd name="connsiteX29" fmla="*/ 209550 w 1541462"/>
              <a:gd name="connsiteY29" fmla="*/ 1035050 h 1397000"/>
              <a:gd name="connsiteX30" fmla="*/ 184150 w 1541462"/>
              <a:gd name="connsiteY30" fmla="*/ 1028700 h 1397000"/>
              <a:gd name="connsiteX31" fmla="*/ 0 w 1541462"/>
              <a:gd name="connsiteY31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393700 w 1541462"/>
              <a:gd name="connsiteY22" fmla="*/ 1301750 h 1397000"/>
              <a:gd name="connsiteX23" fmla="*/ 381000 w 1541462"/>
              <a:gd name="connsiteY23" fmla="*/ 1270000 h 1397000"/>
              <a:gd name="connsiteX24" fmla="*/ 374650 w 1541462"/>
              <a:gd name="connsiteY24" fmla="*/ 1250950 h 1397000"/>
              <a:gd name="connsiteX25" fmla="*/ 361950 w 1541462"/>
              <a:gd name="connsiteY25" fmla="*/ 1219200 h 1397000"/>
              <a:gd name="connsiteX26" fmla="*/ 342900 w 1541462"/>
              <a:gd name="connsiteY26" fmla="*/ 1200150 h 1397000"/>
              <a:gd name="connsiteX27" fmla="*/ 317500 w 1541462"/>
              <a:gd name="connsiteY27" fmla="*/ 1168400 h 1397000"/>
              <a:gd name="connsiteX28" fmla="*/ 279400 w 1541462"/>
              <a:gd name="connsiteY28" fmla="*/ 1123950 h 1397000"/>
              <a:gd name="connsiteX29" fmla="*/ 209550 w 1541462"/>
              <a:gd name="connsiteY29" fmla="*/ 1035050 h 1397000"/>
              <a:gd name="connsiteX30" fmla="*/ 0 w 1541462"/>
              <a:gd name="connsiteY30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393700 w 1541462"/>
              <a:gd name="connsiteY22" fmla="*/ 1301750 h 1397000"/>
              <a:gd name="connsiteX23" fmla="*/ 381000 w 1541462"/>
              <a:gd name="connsiteY23" fmla="*/ 1270000 h 1397000"/>
              <a:gd name="connsiteX24" fmla="*/ 374650 w 1541462"/>
              <a:gd name="connsiteY24" fmla="*/ 1250950 h 1397000"/>
              <a:gd name="connsiteX25" fmla="*/ 361950 w 1541462"/>
              <a:gd name="connsiteY25" fmla="*/ 1219200 h 1397000"/>
              <a:gd name="connsiteX26" fmla="*/ 342900 w 1541462"/>
              <a:gd name="connsiteY26" fmla="*/ 1200150 h 1397000"/>
              <a:gd name="connsiteX27" fmla="*/ 279400 w 1541462"/>
              <a:gd name="connsiteY27" fmla="*/ 1123950 h 1397000"/>
              <a:gd name="connsiteX28" fmla="*/ 209550 w 1541462"/>
              <a:gd name="connsiteY28" fmla="*/ 1035050 h 1397000"/>
              <a:gd name="connsiteX29" fmla="*/ 0 w 1541462"/>
              <a:gd name="connsiteY29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393700 w 1541462"/>
              <a:gd name="connsiteY22" fmla="*/ 1301750 h 1397000"/>
              <a:gd name="connsiteX23" fmla="*/ 381000 w 1541462"/>
              <a:gd name="connsiteY23" fmla="*/ 1270000 h 1397000"/>
              <a:gd name="connsiteX24" fmla="*/ 374650 w 1541462"/>
              <a:gd name="connsiteY24" fmla="*/ 1250950 h 1397000"/>
              <a:gd name="connsiteX25" fmla="*/ 361950 w 1541462"/>
              <a:gd name="connsiteY25" fmla="*/ 1219200 h 1397000"/>
              <a:gd name="connsiteX26" fmla="*/ 279400 w 1541462"/>
              <a:gd name="connsiteY26" fmla="*/ 1123950 h 1397000"/>
              <a:gd name="connsiteX27" fmla="*/ 209550 w 1541462"/>
              <a:gd name="connsiteY27" fmla="*/ 1035050 h 1397000"/>
              <a:gd name="connsiteX28" fmla="*/ 0 w 1541462"/>
              <a:gd name="connsiteY28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393700 w 1541462"/>
              <a:gd name="connsiteY22" fmla="*/ 1301750 h 1397000"/>
              <a:gd name="connsiteX23" fmla="*/ 381000 w 1541462"/>
              <a:gd name="connsiteY23" fmla="*/ 1270000 h 1397000"/>
              <a:gd name="connsiteX24" fmla="*/ 361950 w 1541462"/>
              <a:gd name="connsiteY24" fmla="*/ 1219200 h 1397000"/>
              <a:gd name="connsiteX25" fmla="*/ 279400 w 1541462"/>
              <a:gd name="connsiteY25" fmla="*/ 1123950 h 1397000"/>
              <a:gd name="connsiteX26" fmla="*/ 209550 w 1541462"/>
              <a:gd name="connsiteY26" fmla="*/ 1035050 h 1397000"/>
              <a:gd name="connsiteX27" fmla="*/ 0 w 1541462"/>
              <a:gd name="connsiteY27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393700 w 1541462"/>
              <a:gd name="connsiteY22" fmla="*/ 1301750 h 1397000"/>
              <a:gd name="connsiteX23" fmla="*/ 381000 w 1541462"/>
              <a:gd name="connsiteY23" fmla="*/ 1270000 h 1397000"/>
              <a:gd name="connsiteX24" fmla="*/ 279400 w 1541462"/>
              <a:gd name="connsiteY24" fmla="*/ 1123950 h 1397000"/>
              <a:gd name="connsiteX25" fmla="*/ 209550 w 1541462"/>
              <a:gd name="connsiteY25" fmla="*/ 1035050 h 1397000"/>
              <a:gd name="connsiteX26" fmla="*/ 0 w 1541462"/>
              <a:gd name="connsiteY26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393700 w 1541462"/>
              <a:gd name="connsiteY22" fmla="*/ 1301750 h 1397000"/>
              <a:gd name="connsiteX23" fmla="*/ 279400 w 1541462"/>
              <a:gd name="connsiteY23" fmla="*/ 1123950 h 1397000"/>
              <a:gd name="connsiteX24" fmla="*/ 209550 w 1541462"/>
              <a:gd name="connsiteY24" fmla="*/ 1035050 h 1397000"/>
              <a:gd name="connsiteX25" fmla="*/ 0 w 1541462"/>
              <a:gd name="connsiteY25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400050 w 1541462"/>
              <a:gd name="connsiteY21" fmla="*/ 1327150 h 1397000"/>
              <a:gd name="connsiteX22" fmla="*/ 279400 w 1541462"/>
              <a:gd name="connsiteY22" fmla="*/ 1123950 h 1397000"/>
              <a:gd name="connsiteX23" fmla="*/ 209550 w 1541462"/>
              <a:gd name="connsiteY23" fmla="*/ 1035050 h 1397000"/>
              <a:gd name="connsiteX24" fmla="*/ 0 w 1541462"/>
              <a:gd name="connsiteY24" fmla="*/ 812800 h 1397000"/>
              <a:gd name="connsiteX0" fmla="*/ 895350 w 1541462"/>
              <a:gd name="connsiteY0" fmla="*/ 0 h 1397000"/>
              <a:gd name="connsiteX1" fmla="*/ 927100 w 1541462"/>
              <a:gd name="connsiteY1" fmla="*/ 38100 h 1397000"/>
              <a:gd name="connsiteX2" fmla="*/ 1022350 w 1541462"/>
              <a:gd name="connsiteY2" fmla="*/ 127000 h 1397000"/>
              <a:gd name="connsiteX3" fmla="*/ 1092200 w 1541462"/>
              <a:gd name="connsiteY3" fmla="*/ 203200 h 1397000"/>
              <a:gd name="connsiteX4" fmla="*/ 1168400 w 1541462"/>
              <a:gd name="connsiteY4" fmla="*/ 285750 h 1397000"/>
              <a:gd name="connsiteX5" fmla="*/ 1295400 w 1541462"/>
              <a:gd name="connsiteY5" fmla="*/ 463550 h 1397000"/>
              <a:gd name="connsiteX6" fmla="*/ 1365250 w 1541462"/>
              <a:gd name="connsiteY6" fmla="*/ 590550 h 1397000"/>
              <a:gd name="connsiteX7" fmla="*/ 1460500 w 1541462"/>
              <a:gd name="connsiteY7" fmla="*/ 768350 h 1397000"/>
              <a:gd name="connsiteX8" fmla="*/ 1541462 w 1541462"/>
              <a:gd name="connsiteY8" fmla="*/ 892175 h 1397000"/>
              <a:gd name="connsiteX9" fmla="*/ 1371600 w 1541462"/>
              <a:gd name="connsiteY9" fmla="*/ 958850 h 1397000"/>
              <a:gd name="connsiteX10" fmla="*/ 1162050 w 1541462"/>
              <a:gd name="connsiteY10" fmla="*/ 1035050 h 1397000"/>
              <a:gd name="connsiteX11" fmla="*/ 933450 w 1541462"/>
              <a:gd name="connsiteY11" fmla="*/ 1136650 h 1397000"/>
              <a:gd name="connsiteX12" fmla="*/ 635000 w 1541462"/>
              <a:gd name="connsiteY12" fmla="*/ 1301750 h 1397000"/>
              <a:gd name="connsiteX13" fmla="*/ 615950 w 1541462"/>
              <a:gd name="connsiteY13" fmla="*/ 1314450 h 1397000"/>
              <a:gd name="connsiteX14" fmla="*/ 590550 w 1541462"/>
              <a:gd name="connsiteY14" fmla="*/ 1333500 h 1397000"/>
              <a:gd name="connsiteX15" fmla="*/ 533400 w 1541462"/>
              <a:gd name="connsiteY15" fmla="*/ 1365250 h 1397000"/>
              <a:gd name="connsiteX16" fmla="*/ 514350 w 1541462"/>
              <a:gd name="connsiteY16" fmla="*/ 1384300 h 1397000"/>
              <a:gd name="connsiteX17" fmla="*/ 488950 w 1541462"/>
              <a:gd name="connsiteY17" fmla="*/ 1390650 h 1397000"/>
              <a:gd name="connsiteX18" fmla="*/ 469900 w 1541462"/>
              <a:gd name="connsiteY18" fmla="*/ 1397000 h 1397000"/>
              <a:gd name="connsiteX19" fmla="*/ 419100 w 1541462"/>
              <a:gd name="connsiteY19" fmla="*/ 1390650 h 1397000"/>
              <a:gd name="connsiteX20" fmla="*/ 412750 w 1541462"/>
              <a:gd name="connsiteY20" fmla="*/ 1371600 h 1397000"/>
              <a:gd name="connsiteX21" fmla="*/ 279400 w 1541462"/>
              <a:gd name="connsiteY21" fmla="*/ 1123950 h 1397000"/>
              <a:gd name="connsiteX22" fmla="*/ 209550 w 1541462"/>
              <a:gd name="connsiteY22" fmla="*/ 1035050 h 1397000"/>
              <a:gd name="connsiteX23" fmla="*/ 0 w 1541462"/>
              <a:gd name="connsiteY23" fmla="*/ 812800 h 1397000"/>
              <a:gd name="connsiteX0" fmla="*/ 895350 w 1541462"/>
              <a:gd name="connsiteY0" fmla="*/ 0 h 1403150"/>
              <a:gd name="connsiteX1" fmla="*/ 927100 w 1541462"/>
              <a:gd name="connsiteY1" fmla="*/ 38100 h 1403150"/>
              <a:gd name="connsiteX2" fmla="*/ 1022350 w 1541462"/>
              <a:gd name="connsiteY2" fmla="*/ 127000 h 1403150"/>
              <a:gd name="connsiteX3" fmla="*/ 1092200 w 1541462"/>
              <a:gd name="connsiteY3" fmla="*/ 203200 h 1403150"/>
              <a:gd name="connsiteX4" fmla="*/ 1168400 w 1541462"/>
              <a:gd name="connsiteY4" fmla="*/ 285750 h 1403150"/>
              <a:gd name="connsiteX5" fmla="*/ 1295400 w 1541462"/>
              <a:gd name="connsiteY5" fmla="*/ 463550 h 1403150"/>
              <a:gd name="connsiteX6" fmla="*/ 1365250 w 1541462"/>
              <a:gd name="connsiteY6" fmla="*/ 590550 h 1403150"/>
              <a:gd name="connsiteX7" fmla="*/ 1460500 w 1541462"/>
              <a:gd name="connsiteY7" fmla="*/ 768350 h 1403150"/>
              <a:gd name="connsiteX8" fmla="*/ 1541462 w 1541462"/>
              <a:gd name="connsiteY8" fmla="*/ 892175 h 1403150"/>
              <a:gd name="connsiteX9" fmla="*/ 1371600 w 1541462"/>
              <a:gd name="connsiteY9" fmla="*/ 958850 h 1403150"/>
              <a:gd name="connsiteX10" fmla="*/ 1162050 w 1541462"/>
              <a:gd name="connsiteY10" fmla="*/ 1035050 h 1403150"/>
              <a:gd name="connsiteX11" fmla="*/ 933450 w 1541462"/>
              <a:gd name="connsiteY11" fmla="*/ 1136650 h 1403150"/>
              <a:gd name="connsiteX12" fmla="*/ 635000 w 1541462"/>
              <a:gd name="connsiteY12" fmla="*/ 1301750 h 1403150"/>
              <a:gd name="connsiteX13" fmla="*/ 615950 w 1541462"/>
              <a:gd name="connsiteY13" fmla="*/ 1314450 h 1403150"/>
              <a:gd name="connsiteX14" fmla="*/ 590550 w 1541462"/>
              <a:gd name="connsiteY14" fmla="*/ 1333500 h 1403150"/>
              <a:gd name="connsiteX15" fmla="*/ 533400 w 1541462"/>
              <a:gd name="connsiteY15" fmla="*/ 1365250 h 1403150"/>
              <a:gd name="connsiteX16" fmla="*/ 514350 w 1541462"/>
              <a:gd name="connsiteY16" fmla="*/ 1384300 h 1403150"/>
              <a:gd name="connsiteX17" fmla="*/ 488950 w 1541462"/>
              <a:gd name="connsiteY17" fmla="*/ 1390650 h 1403150"/>
              <a:gd name="connsiteX18" fmla="*/ 469900 w 1541462"/>
              <a:gd name="connsiteY18" fmla="*/ 1397000 h 1403150"/>
              <a:gd name="connsiteX19" fmla="*/ 419100 w 1541462"/>
              <a:gd name="connsiteY19" fmla="*/ 1390650 h 1403150"/>
              <a:gd name="connsiteX20" fmla="*/ 412750 w 1541462"/>
              <a:gd name="connsiteY20" fmla="*/ 1371600 h 1403150"/>
              <a:gd name="connsiteX21" fmla="*/ 209550 w 1541462"/>
              <a:gd name="connsiteY21" fmla="*/ 1035050 h 1403150"/>
              <a:gd name="connsiteX22" fmla="*/ 0 w 1541462"/>
              <a:gd name="connsiteY22" fmla="*/ 812800 h 1403150"/>
              <a:gd name="connsiteX0" fmla="*/ 895350 w 1541462"/>
              <a:gd name="connsiteY0" fmla="*/ 0 h 1403150"/>
              <a:gd name="connsiteX1" fmla="*/ 927100 w 1541462"/>
              <a:gd name="connsiteY1" fmla="*/ 38100 h 1403150"/>
              <a:gd name="connsiteX2" fmla="*/ 1022350 w 1541462"/>
              <a:gd name="connsiteY2" fmla="*/ 127000 h 1403150"/>
              <a:gd name="connsiteX3" fmla="*/ 1092200 w 1541462"/>
              <a:gd name="connsiteY3" fmla="*/ 203200 h 1403150"/>
              <a:gd name="connsiteX4" fmla="*/ 1168400 w 1541462"/>
              <a:gd name="connsiteY4" fmla="*/ 285750 h 1403150"/>
              <a:gd name="connsiteX5" fmla="*/ 1295400 w 1541462"/>
              <a:gd name="connsiteY5" fmla="*/ 463550 h 1403150"/>
              <a:gd name="connsiteX6" fmla="*/ 1365250 w 1541462"/>
              <a:gd name="connsiteY6" fmla="*/ 590550 h 1403150"/>
              <a:gd name="connsiteX7" fmla="*/ 1460500 w 1541462"/>
              <a:gd name="connsiteY7" fmla="*/ 768350 h 1403150"/>
              <a:gd name="connsiteX8" fmla="*/ 1541462 w 1541462"/>
              <a:gd name="connsiteY8" fmla="*/ 892175 h 1403150"/>
              <a:gd name="connsiteX9" fmla="*/ 1371600 w 1541462"/>
              <a:gd name="connsiteY9" fmla="*/ 958850 h 1403150"/>
              <a:gd name="connsiteX10" fmla="*/ 1162050 w 1541462"/>
              <a:gd name="connsiteY10" fmla="*/ 1035050 h 1403150"/>
              <a:gd name="connsiteX11" fmla="*/ 933450 w 1541462"/>
              <a:gd name="connsiteY11" fmla="*/ 1136650 h 1403150"/>
              <a:gd name="connsiteX12" fmla="*/ 615950 w 1541462"/>
              <a:gd name="connsiteY12" fmla="*/ 1314450 h 1403150"/>
              <a:gd name="connsiteX13" fmla="*/ 590550 w 1541462"/>
              <a:gd name="connsiteY13" fmla="*/ 1333500 h 1403150"/>
              <a:gd name="connsiteX14" fmla="*/ 533400 w 1541462"/>
              <a:gd name="connsiteY14" fmla="*/ 1365250 h 1403150"/>
              <a:gd name="connsiteX15" fmla="*/ 514350 w 1541462"/>
              <a:gd name="connsiteY15" fmla="*/ 1384300 h 1403150"/>
              <a:gd name="connsiteX16" fmla="*/ 488950 w 1541462"/>
              <a:gd name="connsiteY16" fmla="*/ 1390650 h 1403150"/>
              <a:gd name="connsiteX17" fmla="*/ 469900 w 1541462"/>
              <a:gd name="connsiteY17" fmla="*/ 1397000 h 1403150"/>
              <a:gd name="connsiteX18" fmla="*/ 419100 w 1541462"/>
              <a:gd name="connsiteY18" fmla="*/ 1390650 h 1403150"/>
              <a:gd name="connsiteX19" fmla="*/ 412750 w 1541462"/>
              <a:gd name="connsiteY19" fmla="*/ 1371600 h 1403150"/>
              <a:gd name="connsiteX20" fmla="*/ 209550 w 1541462"/>
              <a:gd name="connsiteY20" fmla="*/ 1035050 h 1403150"/>
              <a:gd name="connsiteX21" fmla="*/ 0 w 1541462"/>
              <a:gd name="connsiteY21" fmla="*/ 812800 h 1403150"/>
              <a:gd name="connsiteX0" fmla="*/ 895350 w 1541462"/>
              <a:gd name="connsiteY0" fmla="*/ 0 h 1403150"/>
              <a:gd name="connsiteX1" fmla="*/ 927100 w 1541462"/>
              <a:gd name="connsiteY1" fmla="*/ 38100 h 1403150"/>
              <a:gd name="connsiteX2" fmla="*/ 1022350 w 1541462"/>
              <a:gd name="connsiteY2" fmla="*/ 127000 h 1403150"/>
              <a:gd name="connsiteX3" fmla="*/ 1092200 w 1541462"/>
              <a:gd name="connsiteY3" fmla="*/ 203200 h 1403150"/>
              <a:gd name="connsiteX4" fmla="*/ 1168400 w 1541462"/>
              <a:gd name="connsiteY4" fmla="*/ 285750 h 1403150"/>
              <a:gd name="connsiteX5" fmla="*/ 1295400 w 1541462"/>
              <a:gd name="connsiteY5" fmla="*/ 463550 h 1403150"/>
              <a:gd name="connsiteX6" fmla="*/ 1365250 w 1541462"/>
              <a:gd name="connsiteY6" fmla="*/ 590550 h 1403150"/>
              <a:gd name="connsiteX7" fmla="*/ 1460500 w 1541462"/>
              <a:gd name="connsiteY7" fmla="*/ 768350 h 1403150"/>
              <a:gd name="connsiteX8" fmla="*/ 1541462 w 1541462"/>
              <a:gd name="connsiteY8" fmla="*/ 892175 h 1403150"/>
              <a:gd name="connsiteX9" fmla="*/ 1371600 w 1541462"/>
              <a:gd name="connsiteY9" fmla="*/ 958850 h 1403150"/>
              <a:gd name="connsiteX10" fmla="*/ 1162050 w 1541462"/>
              <a:gd name="connsiteY10" fmla="*/ 1035050 h 1403150"/>
              <a:gd name="connsiteX11" fmla="*/ 933450 w 1541462"/>
              <a:gd name="connsiteY11" fmla="*/ 1136650 h 1403150"/>
              <a:gd name="connsiteX12" fmla="*/ 615950 w 1541462"/>
              <a:gd name="connsiteY12" fmla="*/ 1314450 h 1403150"/>
              <a:gd name="connsiteX13" fmla="*/ 533400 w 1541462"/>
              <a:gd name="connsiteY13" fmla="*/ 1365250 h 1403150"/>
              <a:gd name="connsiteX14" fmla="*/ 514350 w 1541462"/>
              <a:gd name="connsiteY14" fmla="*/ 1384300 h 1403150"/>
              <a:gd name="connsiteX15" fmla="*/ 488950 w 1541462"/>
              <a:gd name="connsiteY15" fmla="*/ 1390650 h 1403150"/>
              <a:gd name="connsiteX16" fmla="*/ 469900 w 1541462"/>
              <a:gd name="connsiteY16" fmla="*/ 1397000 h 1403150"/>
              <a:gd name="connsiteX17" fmla="*/ 419100 w 1541462"/>
              <a:gd name="connsiteY17" fmla="*/ 1390650 h 1403150"/>
              <a:gd name="connsiteX18" fmla="*/ 412750 w 1541462"/>
              <a:gd name="connsiteY18" fmla="*/ 1371600 h 1403150"/>
              <a:gd name="connsiteX19" fmla="*/ 209550 w 1541462"/>
              <a:gd name="connsiteY19" fmla="*/ 1035050 h 1403150"/>
              <a:gd name="connsiteX20" fmla="*/ 0 w 1541462"/>
              <a:gd name="connsiteY20" fmla="*/ 812800 h 1403150"/>
              <a:gd name="connsiteX0" fmla="*/ 895350 w 1541462"/>
              <a:gd name="connsiteY0" fmla="*/ 0 h 1403150"/>
              <a:gd name="connsiteX1" fmla="*/ 927100 w 1541462"/>
              <a:gd name="connsiteY1" fmla="*/ 38100 h 1403150"/>
              <a:gd name="connsiteX2" fmla="*/ 1022350 w 1541462"/>
              <a:gd name="connsiteY2" fmla="*/ 127000 h 1403150"/>
              <a:gd name="connsiteX3" fmla="*/ 1092200 w 1541462"/>
              <a:gd name="connsiteY3" fmla="*/ 203200 h 1403150"/>
              <a:gd name="connsiteX4" fmla="*/ 1168400 w 1541462"/>
              <a:gd name="connsiteY4" fmla="*/ 285750 h 1403150"/>
              <a:gd name="connsiteX5" fmla="*/ 1295400 w 1541462"/>
              <a:gd name="connsiteY5" fmla="*/ 463550 h 1403150"/>
              <a:gd name="connsiteX6" fmla="*/ 1365250 w 1541462"/>
              <a:gd name="connsiteY6" fmla="*/ 590550 h 1403150"/>
              <a:gd name="connsiteX7" fmla="*/ 1460500 w 1541462"/>
              <a:gd name="connsiteY7" fmla="*/ 768350 h 1403150"/>
              <a:gd name="connsiteX8" fmla="*/ 1541462 w 1541462"/>
              <a:gd name="connsiteY8" fmla="*/ 892175 h 1403150"/>
              <a:gd name="connsiteX9" fmla="*/ 1371600 w 1541462"/>
              <a:gd name="connsiteY9" fmla="*/ 958850 h 1403150"/>
              <a:gd name="connsiteX10" fmla="*/ 1162050 w 1541462"/>
              <a:gd name="connsiteY10" fmla="*/ 1035050 h 1403150"/>
              <a:gd name="connsiteX11" fmla="*/ 933450 w 1541462"/>
              <a:gd name="connsiteY11" fmla="*/ 1136650 h 1403150"/>
              <a:gd name="connsiteX12" fmla="*/ 601662 w 1541462"/>
              <a:gd name="connsiteY12" fmla="*/ 1352550 h 1403150"/>
              <a:gd name="connsiteX13" fmla="*/ 533400 w 1541462"/>
              <a:gd name="connsiteY13" fmla="*/ 1365250 h 1403150"/>
              <a:gd name="connsiteX14" fmla="*/ 514350 w 1541462"/>
              <a:gd name="connsiteY14" fmla="*/ 1384300 h 1403150"/>
              <a:gd name="connsiteX15" fmla="*/ 488950 w 1541462"/>
              <a:gd name="connsiteY15" fmla="*/ 1390650 h 1403150"/>
              <a:gd name="connsiteX16" fmla="*/ 469900 w 1541462"/>
              <a:gd name="connsiteY16" fmla="*/ 1397000 h 1403150"/>
              <a:gd name="connsiteX17" fmla="*/ 419100 w 1541462"/>
              <a:gd name="connsiteY17" fmla="*/ 1390650 h 1403150"/>
              <a:gd name="connsiteX18" fmla="*/ 412750 w 1541462"/>
              <a:gd name="connsiteY18" fmla="*/ 1371600 h 1403150"/>
              <a:gd name="connsiteX19" fmla="*/ 209550 w 1541462"/>
              <a:gd name="connsiteY19" fmla="*/ 1035050 h 1403150"/>
              <a:gd name="connsiteX20" fmla="*/ 0 w 1541462"/>
              <a:gd name="connsiteY20" fmla="*/ 812800 h 1403150"/>
              <a:gd name="connsiteX0" fmla="*/ 895350 w 1541462"/>
              <a:gd name="connsiteY0" fmla="*/ 0 h 1403150"/>
              <a:gd name="connsiteX1" fmla="*/ 927100 w 1541462"/>
              <a:gd name="connsiteY1" fmla="*/ 38100 h 1403150"/>
              <a:gd name="connsiteX2" fmla="*/ 1022350 w 1541462"/>
              <a:gd name="connsiteY2" fmla="*/ 127000 h 1403150"/>
              <a:gd name="connsiteX3" fmla="*/ 1092200 w 1541462"/>
              <a:gd name="connsiteY3" fmla="*/ 203200 h 1403150"/>
              <a:gd name="connsiteX4" fmla="*/ 1168400 w 1541462"/>
              <a:gd name="connsiteY4" fmla="*/ 285750 h 1403150"/>
              <a:gd name="connsiteX5" fmla="*/ 1295400 w 1541462"/>
              <a:gd name="connsiteY5" fmla="*/ 463550 h 1403150"/>
              <a:gd name="connsiteX6" fmla="*/ 1365250 w 1541462"/>
              <a:gd name="connsiteY6" fmla="*/ 590550 h 1403150"/>
              <a:gd name="connsiteX7" fmla="*/ 1460500 w 1541462"/>
              <a:gd name="connsiteY7" fmla="*/ 768350 h 1403150"/>
              <a:gd name="connsiteX8" fmla="*/ 1541462 w 1541462"/>
              <a:gd name="connsiteY8" fmla="*/ 892175 h 1403150"/>
              <a:gd name="connsiteX9" fmla="*/ 1371600 w 1541462"/>
              <a:gd name="connsiteY9" fmla="*/ 958850 h 1403150"/>
              <a:gd name="connsiteX10" fmla="*/ 1162050 w 1541462"/>
              <a:gd name="connsiteY10" fmla="*/ 1035050 h 1403150"/>
              <a:gd name="connsiteX11" fmla="*/ 933450 w 1541462"/>
              <a:gd name="connsiteY11" fmla="*/ 1136650 h 1403150"/>
              <a:gd name="connsiteX12" fmla="*/ 601662 w 1541462"/>
              <a:gd name="connsiteY12" fmla="*/ 1352550 h 1403150"/>
              <a:gd name="connsiteX13" fmla="*/ 533400 w 1541462"/>
              <a:gd name="connsiteY13" fmla="*/ 1365250 h 1403150"/>
              <a:gd name="connsiteX14" fmla="*/ 488950 w 1541462"/>
              <a:gd name="connsiteY14" fmla="*/ 1390650 h 1403150"/>
              <a:gd name="connsiteX15" fmla="*/ 469900 w 1541462"/>
              <a:gd name="connsiteY15" fmla="*/ 1397000 h 1403150"/>
              <a:gd name="connsiteX16" fmla="*/ 419100 w 1541462"/>
              <a:gd name="connsiteY16" fmla="*/ 1390650 h 1403150"/>
              <a:gd name="connsiteX17" fmla="*/ 412750 w 1541462"/>
              <a:gd name="connsiteY17" fmla="*/ 1371600 h 1403150"/>
              <a:gd name="connsiteX18" fmla="*/ 209550 w 1541462"/>
              <a:gd name="connsiteY18" fmla="*/ 1035050 h 1403150"/>
              <a:gd name="connsiteX19" fmla="*/ 0 w 1541462"/>
              <a:gd name="connsiteY19" fmla="*/ 812800 h 1403150"/>
              <a:gd name="connsiteX0" fmla="*/ 895350 w 1541462"/>
              <a:gd name="connsiteY0" fmla="*/ 0 h 1403150"/>
              <a:gd name="connsiteX1" fmla="*/ 927100 w 1541462"/>
              <a:gd name="connsiteY1" fmla="*/ 38100 h 1403150"/>
              <a:gd name="connsiteX2" fmla="*/ 1022350 w 1541462"/>
              <a:gd name="connsiteY2" fmla="*/ 127000 h 1403150"/>
              <a:gd name="connsiteX3" fmla="*/ 1092200 w 1541462"/>
              <a:gd name="connsiteY3" fmla="*/ 203200 h 1403150"/>
              <a:gd name="connsiteX4" fmla="*/ 1168400 w 1541462"/>
              <a:gd name="connsiteY4" fmla="*/ 285750 h 1403150"/>
              <a:gd name="connsiteX5" fmla="*/ 1295400 w 1541462"/>
              <a:gd name="connsiteY5" fmla="*/ 463550 h 1403150"/>
              <a:gd name="connsiteX6" fmla="*/ 1365250 w 1541462"/>
              <a:gd name="connsiteY6" fmla="*/ 590550 h 1403150"/>
              <a:gd name="connsiteX7" fmla="*/ 1460500 w 1541462"/>
              <a:gd name="connsiteY7" fmla="*/ 768350 h 1403150"/>
              <a:gd name="connsiteX8" fmla="*/ 1541462 w 1541462"/>
              <a:gd name="connsiteY8" fmla="*/ 892175 h 1403150"/>
              <a:gd name="connsiteX9" fmla="*/ 1371600 w 1541462"/>
              <a:gd name="connsiteY9" fmla="*/ 958850 h 1403150"/>
              <a:gd name="connsiteX10" fmla="*/ 1162050 w 1541462"/>
              <a:gd name="connsiteY10" fmla="*/ 1035050 h 1403150"/>
              <a:gd name="connsiteX11" fmla="*/ 933450 w 1541462"/>
              <a:gd name="connsiteY11" fmla="*/ 1136650 h 1403150"/>
              <a:gd name="connsiteX12" fmla="*/ 601662 w 1541462"/>
              <a:gd name="connsiteY12" fmla="*/ 1352550 h 1403150"/>
              <a:gd name="connsiteX13" fmla="*/ 488950 w 1541462"/>
              <a:gd name="connsiteY13" fmla="*/ 1390650 h 1403150"/>
              <a:gd name="connsiteX14" fmla="*/ 469900 w 1541462"/>
              <a:gd name="connsiteY14" fmla="*/ 1397000 h 1403150"/>
              <a:gd name="connsiteX15" fmla="*/ 419100 w 1541462"/>
              <a:gd name="connsiteY15" fmla="*/ 1390650 h 1403150"/>
              <a:gd name="connsiteX16" fmla="*/ 412750 w 1541462"/>
              <a:gd name="connsiteY16" fmla="*/ 1371600 h 1403150"/>
              <a:gd name="connsiteX17" fmla="*/ 209550 w 1541462"/>
              <a:gd name="connsiteY17" fmla="*/ 1035050 h 1403150"/>
              <a:gd name="connsiteX18" fmla="*/ 0 w 1541462"/>
              <a:gd name="connsiteY18" fmla="*/ 812800 h 1403150"/>
              <a:gd name="connsiteX0" fmla="*/ 895350 w 1541462"/>
              <a:gd name="connsiteY0" fmla="*/ 0 h 1403150"/>
              <a:gd name="connsiteX1" fmla="*/ 927100 w 1541462"/>
              <a:gd name="connsiteY1" fmla="*/ 38100 h 1403150"/>
              <a:gd name="connsiteX2" fmla="*/ 1022350 w 1541462"/>
              <a:gd name="connsiteY2" fmla="*/ 127000 h 1403150"/>
              <a:gd name="connsiteX3" fmla="*/ 1092200 w 1541462"/>
              <a:gd name="connsiteY3" fmla="*/ 203200 h 1403150"/>
              <a:gd name="connsiteX4" fmla="*/ 1168400 w 1541462"/>
              <a:gd name="connsiteY4" fmla="*/ 285750 h 1403150"/>
              <a:gd name="connsiteX5" fmla="*/ 1295400 w 1541462"/>
              <a:gd name="connsiteY5" fmla="*/ 463550 h 1403150"/>
              <a:gd name="connsiteX6" fmla="*/ 1365250 w 1541462"/>
              <a:gd name="connsiteY6" fmla="*/ 590550 h 1403150"/>
              <a:gd name="connsiteX7" fmla="*/ 1460500 w 1541462"/>
              <a:gd name="connsiteY7" fmla="*/ 768350 h 1403150"/>
              <a:gd name="connsiteX8" fmla="*/ 1541462 w 1541462"/>
              <a:gd name="connsiteY8" fmla="*/ 892175 h 1403150"/>
              <a:gd name="connsiteX9" fmla="*/ 1371600 w 1541462"/>
              <a:gd name="connsiteY9" fmla="*/ 958850 h 1403150"/>
              <a:gd name="connsiteX10" fmla="*/ 1162050 w 1541462"/>
              <a:gd name="connsiteY10" fmla="*/ 1035050 h 1403150"/>
              <a:gd name="connsiteX11" fmla="*/ 933450 w 1541462"/>
              <a:gd name="connsiteY11" fmla="*/ 1136650 h 1403150"/>
              <a:gd name="connsiteX12" fmla="*/ 601662 w 1541462"/>
              <a:gd name="connsiteY12" fmla="*/ 1352550 h 1403150"/>
              <a:gd name="connsiteX13" fmla="*/ 488950 w 1541462"/>
              <a:gd name="connsiteY13" fmla="*/ 1390650 h 1403150"/>
              <a:gd name="connsiteX14" fmla="*/ 419100 w 1541462"/>
              <a:gd name="connsiteY14" fmla="*/ 1390650 h 1403150"/>
              <a:gd name="connsiteX15" fmla="*/ 412750 w 1541462"/>
              <a:gd name="connsiteY15" fmla="*/ 1371600 h 1403150"/>
              <a:gd name="connsiteX16" fmla="*/ 209550 w 1541462"/>
              <a:gd name="connsiteY16" fmla="*/ 1035050 h 1403150"/>
              <a:gd name="connsiteX17" fmla="*/ 0 w 1541462"/>
              <a:gd name="connsiteY17" fmla="*/ 812800 h 1403150"/>
              <a:gd name="connsiteX0" fmla="*/ 895350 w 1541462"/>
              <a:gd name="connsiteY0" fmla="*/ 0 h 1416990"/>
              <a:gd name="connsiteX1" fmla="*/ 927100 w 1541462"/>
              <a:gd name="connsiteY1" fmla="*/ 38100 h 1416990"/>
              <a:gd name="connsiteX2" fmla="*/ 1022350 w 1541462"/>
              <a:gd name="connsiteY2" fmla="*/ 127000 h 1416990"/>
              <a:gd name="connsiteX3" fmla="*/ 1092200 w 1541462"/>
              <a:gd name="connsiteY3" fmla="*/ 203200 h 1416990"/>
              <a:gd name="connsiteX4" fmla="*/ 1168400 w 1541462"/>
              <a:gd name="connsiteY4" fmla="*/ 285750 h 1416990"/>
              <a:gd name="connsiteX5" fmla="*/ 1295400 w 1541462"/>
              <a:gd name="connsiteY5" fmla="*/ 463550 h 1416990"/>
              <a:gd name="connsiteX6" fmla="*/ 1365250 w 1541462"/>
              <a:gd name="connsiteY6" fmla="*/ 590550 h 1416990"/>
              <a:gd name="connsiteX7" fmla="*/ 1460500 w 1541462"/>
              <a:gd name="connsiteY7" fmla="*/ 768350 h 1416990"/>
              <a:gd name="connsiteX8" fmla="*/ 1541462 w 1541462"/>
              <a:gd name="connsiteY8" fmla="*/ 892175 h 1416990"/>
              <a:gd name="connsiteX9" fmla="*/ 1371600 w 1541462"/>
              <a:gd name="connsiteY9" fmla="*/ 958850 h 1416990"/>
              <a:gd name="connsiteX10" fmla="*/ 1162050 w 1541462"/>
              <a:gd name="connsiteY10" fmla="*/ 1035050 h 1416990"/>
              <a:gd name="connsiteX11" fmla="*/ 933450 w 1541462"/>
              <a:gd name="connsiteY11" fmla="*/ 1136650 h 1416990"/>
              <a:gd name="connsiteX12" fmla="*/ 601662 w 1541462"/>
              <a:gd name="connsiteY12" fmla="*/ 1352550 h 1416990"/>
              <a:gd name="connsiteX13" fmla="*/ 488950 w 1541462"/>
              <a:gd name="connsiteY13" fmla="*/ 1390650 h 1416990"/>
              <a:gd name="connsiteX14" fmla="*/ 419100 w 1541462"/>
              <a:gd name="connsiteY14" fmla="*/ 1390650 h 1416990"/>
              <a:gd name="connsiteX15" fmla="*/ 209550 w 1541462"/>
              <a:gd name="connsiteY15" fmla="*/ 1035050 h 1416990"/>
              <a:gd name="connsiteX16" fmla="*/ 0 w 1541462"/>
              <a:gd name="connsiteY16" fmla="*/ 812800 h 1416990"/>
              <a:gd name="connsiteX0" fmla="*/ 895350 w 1541462"/>
              <a:gd name="connsiteY0" fmla="*/ 0 h 1413788"/>
              <a:gd name="connsiteX1" fmla="*/ 927100 w 1541462"/>
              <a:gd name="connsiteY1" fmla="*/ 38100 h 1413788"/>
              <a:gd name="connsiteX2" fmla="*/ 1022350 w 1541462"/>
              <a:gd name="connsiteY2" fmla="*/ 127000 h 1413788"/>
              <a:gd name="connsiteX3" fmla="*/ 1092200 w 1541462"/>
              <a:gd name="connsiteY3" fmla="*/ 203200 h 1413788"/>
              <a:gd name="connsiteX4" fmla="*/ 1168400 w 1541462"/>
              <a:gd name="connsiteY4" fmla="*/ 285750 h 1413788"/>
              <a:gd name="connsiteX5" fmla="*/ 1295400 w 1541462"/>
              <a:gd name="connsiteY5" fmla="*/ 463550 h 1413788"/>
              <a:gd name="connsiteX6" fmla="*/ 1365250 w 1541462"/>
              <a:gd name="connsiteY6" fmla="*/ 590550 h 1413788"/>
              <a:gd name="connsiteX7" fmla="*/ 1460500 w 1541462"/>
              <a:gd name="connsiteY7" fmla="*/ 768350 h 1413788"/>
              <a:gd name="connsiteX8" fmla="*/ 1541462 w 1541462"/>
              <a:gd name="connsiteY8" fmla="*/ 892175 h 1413788"/>
              <a:gd name="connsiteX9" fmla="*/ 1371600 w 1541462"/>
              <a:gd name="connsiteY9" fmla="*/ 958850 h 1413788"/>
              <a:gd name="connsiteX10" fmla="*/ 1162050 w 1541462"/>
              <a:gd name="connsiteY10" fmla="*/ 1035050 h 1413788"/>
              <a:gd name="connsiteX11" fmla="*/ 933450 w 1541462"/>
              <a:gd name="connsiteY11" fmla="*/ 1136650 h 1413788"/>
              <a:gd name="connsiteX12" fmla="*/ 601662 w 1541462"/>
              <a:gd name="connsiteY12" fmla="*/ 1352550 h 1413788"/>
              <a:gd name="connsiteX13" fmla="*/ 488950 w 1541462"/>
              <a:gd name="connsiteY13" fmla="*/ 1390650 h 1413788"/>
              <a:gd name="connsiteX14" fmla="*/ 209550 w 1541462"/>
              <a:gd name="connsiteY14" fmla="*/ 1035050 h 1413788"/>
              <a:gd name="connsiteX15" fmla="*/ 0 w 1541462"/>
              <a:gd name="connsiteY15" fmla="*/ 812800 h 1413788"/>
              <a:gd name="connsiteX0" fmla="*/ 895350 w 1541462"/>
              <a:gd name="connsiteY0" fmla="*/ 0 h 1439757"/>
              <a:gd name="connsiteX1" fmla="*/ 927100 w 1541462"/>
              <a:gd name="connsiteY1" fmla="*/ 38100 h 1439757"/>
              <a:gd name="connsiteX2" fmla="*/ 1022350 w 1541462"/>
              <a:gd name="connsiteY2" fmla="*/ 127000 h 1439757"/>
              <a:gd name="connsiteX3" fmla="*/ 1092200 w 1541462"/>
              <a:gd name="connsiteY3" fmla="*/ 203200 h 1439757"/>
              <a:gd name="connsiteX4" fmla="*/ 1168400 w 1541462"/>
              <a:gd name="connsiteY4" fmla="*/ 285750 h 1439757"/>
              <a:gd name="connsiteX5" fmla="*/ 1295400 w 1541462"/>
              <a:gd name="connsiteY5" fmla="*/ 463550 h 1439757"/>
              <a:gd name="connsiteX6" fmla="*/ 1365250 w 1541462"/>
              <a:gd name="connsiteY6" fmla="*/ 590550 h 1439757"/>
              <a:gd name="connsiteX7" fmla="*/ 1460500 w 1541462"/>
              <a:gd name="connsiteY7" fmla="*/ 768350 h 1439757"/>
              <a:gd name="connsiteX8" fmla="*/ 1541462 w 1541462"/>
              <a:gd name="connsiteY8" fmla="*/ 892175 h 1439757"/>
              <a:gd name="connsiteX9" fmla="*/ 1371600 w 1541462"/>
              <a:gd name="connsiteY9" fmla="*/ 958850 h 1439757"/>
              <a:gd name="connsiteX10" fmla="*/ 1162050 w 1541462"/>
              <a:gd name="connsiteY10" fmla="*/ 1035050 h 1439757"/>
              <a:gd name="connsiteX11" fmla="*/ 933450 w 1541462"/>
              <a:gd name="connsiteY11" fmla="*/ 1136650 h 1439757"/>
              <a:gd name="connsiteX12" fmla="*/ 563562 w 1541462"/>
              <a:gd name="connsiteY12" fmla="*/ 1409700 h 1439757"/>
              <a:gd name="connsiteX13" fmla="*/ 488950 w 1541462"/>
              <a:gd name="connsiteY13" fmla="*/ 1390650 h 1439757"/>
              <a:gd name="connsiteX14" fmla="*/ 209550 w 1541462"/>
              <a:gd name="connsiteY14" fmla="*/ 1035050 h 1439757"/>
              <a:gd name="connsiteX15" fmla="*/ 0 w 1541462"/>
              <a:gd name="connsiteY15" fmla="*/ 812800 h 1439757"/>
              <a:gd name="connsiteX0" fmla="*/ 895350 w 1541462"/>
              <a:gd name="connsiteY0" fmla="*/ 0 h 1414984"/>
              <a:gd name="connsiteX1" fmla="*/ 927100 w 1541462"/>
              <a:gd name="connsiteY1" fmla="*/ 38100 h 1414984"/>
              <a:gd name="connsiteX2" fmla="*/ 1022350 w 1541462"/>
              <a:gd name="connsiteY2" fmla="*/ 127000 h 1414984"/>
              <a:gd name="connsiteX3" fmla="*/ 1092200 w 1541462"/>
              <a:gd name="connsiteY3" fmla="*/ 203200 h 1414984"/>
              <a:gd name="connsiteX4" fmla="*/ 1168400 w 1541462"/>
              <a:gd name="connsiteY4" fmla="*/ 285750 h 1414984"/>
              <a:gd name="connsiteX5" fmla="*/ 1295400 w 1541462"/>
              <a:gd name="connsiteY5" fmla="*/ 463550 h 1414984"/>
              <a:gd name="connsiteX6" fmla="*/ 1365250 w 1541462"/>
              <a:gd name="connsiteY6" fmla="*/ 590550 h 1414984"/>
              <a:gd name="connsiteX7" fmla="*/ 1460500 w 1541462"/>
              <a:gd name="connsiteY7" fmla="*/ 768350 h 1414984"/>
              <a:gd name="connsiteX8" fmla="*/ 1541462 w 1541462"/>
              <a:gd name="connsiteY8" fmla="*/ 892175 h 1414984"/>
              <a:gd name="connsiteX9" fmla="*/ 1371600 w 1541462"/>
              <a:gd name="connsiteY9" fmla="*/ 958850 h 1414984"/>
              <a:gd name="connsiteX10" fmla="*/ 1162050 w 1541462"/>
              <a:gd name="connsiteY10" fmla="*/ 1035050 h 1414984"/>
              <a:gd name="connsiteX11" fmla="*/ 933450 w 1541462"/>
              <a:gd name="connsiteY11" fmla="*/ 1136650 h 1414984"/>
              <a:gd name="connsiteX12" fmla="*/ 563562 w 1541462"/>
              <a:gd name="connsiteY12" fmla="*/ 1409700 h 1414984"/>
              <a:gd name="connsiteX13" fmla="*/ 403225 w 1541462"/>
              <a:gd name="connsiteY13" fmla="*/ 1295400 h 1414984"/>
              <a:gd name="connsiteX14" fmla="*/ 209550 w 1541462"/>
              <a:gd name="connsiteY14" fmla="*/ 1035050 h 1414984"/>
              <a:gd name="connsiteX15" fmla="*/ 0 w 1541462"/>
              <a:gd name="connsiteY15" fmla="*/ 812800 h 1414984"/>
              <a:gd name="connsiteX0" fmla="*/ 895350 w 1541462"/>
              <a:gd name="connsiteY0" fmla="*/ 0 h 1392434"/>
              <a:gd name="connsiteX1" fmla="*/ 927100 w 1541462"/>
              <a:gd name="connsiteY1" fmla="*/ 38100 h 1392434"/>
              <a:gd name="connsiteX2" fmla="*/ 1022350 w 1541462"/>
              <a:gd name="connsiteY2" fmla="*/ 127000 h 1392434"/>
              <a:gd name="connsiteX3" fmla="*/ 1092200 w 1541462"/>
              <a:gd name="connsiteY3" fmla="*/ 203200 h 1392434"/>
              <a:gd name="connsiteX4" fmla="*/ 1168400 w 1541462"/>
              <a:gd name="connsiteY4" fmla="*/ 285750 h 1392434"/>
              <a:gd name="connsiteX5" fmla="*/ 1295400 w 1541462"/>
              <a:gd name="connsiteY5" fmla="*/ 463550 h 1392434"/>
              <a:gd name="connsiteX6" fmla="*/ 1365250 w 1541462"/>
              <a:gd name="connsiteY6" fmla="*/ 590550 h 1392434"/>
              <a:gd name="connsiteX7" fmla="*/ 1460500 w 1541462"/>
              <a:gd name="connsiteY7" fmla="*/ 768350 h 1392434"/>
              <a:gd name="connsiteX8" fmla="*/ 1541462 w 1541462"/>
              <a:gd name="connsiteY8" fmla="*/ 892175 h 1392434"/>
              <a:gd name="connsiteX9" fmla="*/ 1371600 w 1541462"/>
              <a:gd name="connsiteY9" fmla="*/ 958850 h 1392434"/>
              <a:gd name="connsiteX10" fmla="*/ 1162050 w 1541462"/>
              <a:gd name="connsiteY10" fmla="*/ 1035050 h 1392434"/>
              <a:gd name="connsiteX11" fmla="*/ 933450 w 1541462"/>
              <a:gd name="connsiteY11" fmla="*/ 1136650 h 1392434"/>
              <a:gd name="connsiteX12" fmla="*/ 530225 w 1541462"/>
              <a:gd name="connsiteY12" fmla="*/ 1385887 h 1392434"/>
              <a:gd name="connsiteX13" fmla="*/ 403225 w 1541462"/>
              <a:gd name="connsiteY13" fmla="*/ 1295400 h 1392434"/>
              <a:gd name="connsiteX14" fmla="*/ 209550 w 1541462"/>
              <a:gd name="connsiteY14" fmla="*/ 1035050 h 1392434"/>
              <a:gd name="connsiteX15" fmla="*/ 0 w 1541462"/>
              <a:gd name="connsiteY15" fmla="*/ 812800 h 1392434"/>
              <a:gd name="connsiteX0" fmla="*/ 895350 w 1541462"/>
              <a:gd name="connsiteY0" fmla="*/ 0 h 1386648"/>
              <a:gd name="connsiteX1" fmla="*/ 927100 w 1541462"/>
              <a:gd name="connsiteY1" fmla="*/ 38100 h 1386648"/>
              <a:gd name="connsiteX2" fmla="*/ 1022350 w 1541462"/>
              <a:gd name="connsiteY2" fmla="*/ 127000 h 1386648"/>
              <a:gd name="connsiteX3" fmla="*/ 1092200 w 1541462"/>
              <a:gd name="connsiteY3" fmla="*/ 203200 h 1386648"/>
              <a:gd name="connsiteX4" fmla="*/ 1168400 w 1541462"/>
              <a:gd name="connsiteY4" fmla="*/ 285750 h 1386648"/>
              <a:gd name="connsiteX5" fmla="*/ 1295400 w 1541462"/>
              <a:gd name="connsiteY5" fmla="*/ 463550 h 1386648"/>
              <a:gd name="connsiteX6" fmla="*/ 1365250 w 1541462"/>
              <a:gd name="connsiteY6" fmla="*/ 590550 h 1386648"/>
              <a:gd name="connsiteX7" fmla="*/ 1460500 w 1541462"/>
              <a:gd name="connsiteY7" fmla="*/ 768350 h 1386648"/>
              <a:gd name="connsiteX8" fmla="*/ 1541462 w 1541462"/>
              <a:gd name="connsiteY8" fmla="*/ 892175 h 1386648"/>
              <a:gd name="connsiteX9" fmla="*/ 1371600 w 1541462"/>
              <a:gd name="connsiteY9" fmla="*/ 958850 h 1386648"/>
              <a:gd name="connsiteX10" fmla="*/ 1162050 w 1541462"/>
              <a:gd name="connsiteY10" fmla="*/ 1035050 h 1386648"/>
              <a:gd name="connsiteX11" fmla="*/ 933450 w 1541462"/>
              <a:gd name="connsiteY11" fmla="*/ 1136650 h 1386648"/>
              <a:gd name="connsiteX12" fmla="*/ 530225 w 1541462"/>
              <a:gd name="connsiteY12" fmla="*/ 1385887 h 1386648"/>
              <a:gd name="connsiteX13" fmla="*/ 207962 w 1541462"/>
              <a:gd name="connsiteY13" fmla="*/ 1047750 h 1386648"/>
              <a:gd name="connsiteX14" fmla="*/ 209550 w 1541462"/>
              <a:gd name="connsiteY14" fmla="*/ 1035050 h 1386648"/>
              <a:gd name="connsiteX15" fmla="*/ 0 w 1541462"/>
              <a:gd name="connsiteY15" fmla="*/ 812800 h 1386648"/>
              <a:gd name="connsiteX0" fmla="*/ 895350 w 1541462"/>
              <a:gd name="connsiteY0" fmla="*/ 0 h 1386850"/>
              <a:gd name="connsiteX1" fmla="*/ 927100 w 1541462"/>
              <a:gd name="connsiteY1" fmla="*/ 38100 h 1386850"/>
              <a:gd name="connsiteX2" fmla="*/ 1022350 w 1541462"/>
              <a:gd name="connsiteY2" fmla="*/ 127000 h 1386850"/>
              <a:gd name="connsiteX3" fmla="*/ 1092200 w 1541462"/>
              <a:gd name="connsiteY3" fmla="*/ 203200 h 1386850"/>
              <a:gd name="connsiteX4" fmla="*/ 1168400 w 1541462"/>
              <a:gd name="connsiteY4" fmla="*/ 285750 h 1386850"/>
              <a:gd name="connsiteX5" fmla="*/ 1295400 w 1541462"/>
              <a:gd name="connsiteY5" fmla="*/ 463550 h 1386850"/>
              <a:gd name="connsiteX6" fmla="*/ 1365250 w 1541462"/>
              <a:gd name="connsiteY6" fmla="*/ 590550 h 1386850"/>
              <a:gd name="connsiteX7" fmla="*/ 1460500 w 1541462"/>
              <a:gd name="connsiteY7" fmla="*/ 768350 h 1386850"/>
              <a:gd name="connsiteX8" fmla="*/ 1541462 w 1541462"/>
              <a:gd name="connsiteY8" fmla="*/ 892175 h 1386850"/>
              <a:gd name="connsiteX9" fmla="*/ 1371600 w 1541462"/>
              <a:gd name="connsiteY9" fmla="*/ 958850 h 1386850"/>
              <a:gd name="connsiteX10" fmla="*/ 1162050 w 1541462"/>
              <a:gd name="connsiteY10" fmla="*/ 1035050 h 1386850"/>
              <a:gd name="connsiteX11" fmla="*/ 885825 w 1541462"/>
              <a:gd name="connsiteY11" fmla="*/ 1146175 h 1386850"/>
              <a:gd name="connsiteX12" fmla="*/ 530225 w 1541462"/>
              <a:gd name="connsiteY12" fmla="*/ 1385887 h 1386850"/>
              <a:gd name="connsiteX13" fmla="*/ 207962 w 1541462"/>
              <a:gd name="connsiteY13" fmla="*/ 1047750 h 1386850"/>
              <a:gd name="connsiteX14" fmla="*/ 209550 w 1541462"/>
              <a:gd name="connsiteY14" fmla="*/ 1035050 h 1386850"/>
              <a:gd name="connsiteX15" fmla="*/ 0 w 1541462"/>
              <a:gd name="connsiteY15" fmla="*/ 812800 h 1386850"/>
              <a:gd name="connsiteX0" fmla="*/ 895350 w 1541462"/>
              <a:gd name="connsiteY0" fmla="*/ 0 h 1386850"/>
              <a:gd name="connsiteX1" fmla="*/ 927100 w 1541462"/>
              <a:gd name="connsiteY1" fmla="*/ 38100 h 1386850"/>
              <a:gd name="connsiteX2" fmla="*/ 1022350 w 1541462"/>
              <a:gd name="connsiteY2" fmla="*/ 127000 h 1386850"/>
              <a:gd name="connsiteX3" fmla="*/ 1092200 w 1541462"/>
              <a:gd name="connsiteY3" fmla="*/ 203200 h 1386850"/>
              <a:gd name="connsiteX4" fmla="*/ 1168400 w 1541462"/>
              <a:gd name="connsiteY4" fmla="*/ 285750 h 1386850"/>
              <a:gd name="connsiteX5" fmla="*/ 1295400 w 1541462"/>
              <a:gd name="connsiteY5" fmla="*/ 463550 h 1386850"/>
              <a:gd name="connsiteX6" fmla="*/ 1365250 w 1541462"/>
              <a:gd name="connsiteY6" fmla="*/ 590550 h 1386850"/>
              <a:gd name="connsiteX7" fmla="*/ 1460500 w 1541462"/>
              <a:gd name="connsiteY7" fmla="*/ 768350 h 1386850"/>
              <a:gd name="connsiteX8" fmla="*/ 1541462 w 1541462"/>
              <a:gd name="connsiteY8" fmla="*/ 892175 h 1386850"/>
              <a:gd name="connsiteX9" fmla="*/ 1371600 w 1541462"/>
              <a:gd name="connsiteY9" fmla="*/ 958850 h 1386850"/>
              <a:gd name="connsiteX10" fmla="*/ 1162050 w 1541462"/>
              <a:gd name="connsiteY10" fmla="*/ 1035050 h 1386850"/>
              <a:gd name="connsiteX11" fmla="*/ 885825 w 1541462"/>
              <a:gd name="connsiteY11" fmla="*/ 1146175 h 1386850"/>
              <a:gd name="connsiteX12" fmla="*/ 530225 w 1541462"/>
              <a:gd name="connsiteY12" fmla="*/ 1385887 h 1386850"/>
              <a:gd name="connsiteX13" fmla="*/ 207962 w 1541462"/>
              <a:gd name="connsiteY13" fmla="*/ 1047750 h 1386850"/>
              <a:gd name="connsiteX14" fmla="*/ 0 w 1541462"/>
              <a:gd name="connsiteY14" fmla="*/ 812800 h 1386850"/>
              <a:gd name="connsiteX0" fmla="*/ 895350 w 1541462"/>
              <a:gd name="connsiteY0" fmla="*/ 0 h 1405832"/>
              <a:gd name="connsiteX1" fmla="*/ 927100 w 1541462"/>
              <a:gd name="connsiteY1" fmla="*/ 38100 h 1405832"/>
              <a:gd name="connsiteX2" fmla="*/ 1022350 w 1541462"/>
              <a:gd name="connsiteY2" fmla="*/ 127000 h 1405832"/>
              <a:gd name="connsiteX3" fmla="*/ 1092200 w 1541462"/>
              <a:gd name="connsiteY3" fmla="*/ 203200 h 1405832"/>
              <a:gd name="connsiteX4" fmla="*/ 1168400 w 1541462"/>
              <a:gd name="connsiteY4" fmla="*/ 285750 h 1405832"/>
              <a:gd name="connsiteX5" fmla="*/ 1295400 w 1541462"/>
              <a:gd name="connsiteY5" fmla="*/ 463550 h 1405832"/>
              <a:gd name="connsiteX6" fmla="*/ 1365250 w 1541462"/>
              <a:gd name="connsiteY6" fmla="*/ 590550 h 1405832"/>
              <a:gd name="connsiteX7" fmla="*/ 1460500 w 1541462"/>
              <a:gd name="connsiteY7" fmla="*/ 768350 h 1405832"/>
              <a:gd name="connsiteX8" fmla="*/ 1541462 w 1541462"/>
              <a:gd name="connsiteY8" fmla="*/ 892175 h 1405832"/>
              <a:gd name="connsiteX9" fmla="*/ 1371600 w 1541462"/>
              <a:gd name="connsiteY9" fmla="*/ 958850 h 1405832"/>
              <a:gd name="connsiteX10" fmla="*/ 1162050 w 1541462"/>
              <a:gd name="connsiteY10" fmla="*/ 1035050 h 1405832"/>
              <a:gd name="connsiteX11" fmla="*/ 885825 w 1541462"/>
              <a:gd name="connsiteY11" fmla="*/ 1146175 h 1405832"/>
              <a:gd name="connsiteX12" fmla="*/ 496888 w 1541462"/>
              <a:gd name="connsiteY12" fmla="*/ 1404937 h 1405832"/>
              <a:gd name="connsiteX13" fmla="*/ 207962 w 1541462"/>
              <a:gd name="connsiteY13" fmla="*/ 1047750 h 1405832"/>
              <a:gd name="connsiteX14" fmla="*/ 0 w 1541462"/>
              <a:gd name="connsiteY14" fmla="*/ 812800 h 140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41462" h="1405832">
                <a:moveTo>
                  <a:pt x="895350" y="0"/>
                </a:moveTo>
                <a:cubicBezTo>
                  <a:pt x="905933" y="12700"/>
                  <a:pt x="905933" y="16933"/>
                  <a:pt x="927100" y="38100"/>
                </a:cubicBezTo>
                <a:cubicBezTo>
                  <a:pt x="948267" y="59267"/>
                  <a:pt x="994833" y="99483"/>
                  <a:pt x="1022350" y="127000"/>
                </a:cubicBezTo>
                <a:cubicBezTo>
                  <a:pt x="1049867" y="154517"/>
                  <a:pt x="1067858" y="176742"/>
                  <a:pt x="1092200" y="203200"/>
                </a:cubicBezTo>
                <a:cubicBezTo>
                  <a:pt x="1116542" y="229658"/>
                  <a:pt x="1134533" y="242358"/>
                  <a:pt x="1168400" y="285750"/>
                </a:cubicBezTo>
                <a:cubicBezTo>
                  <a:pt x="1202267" y="329142"/>
                  <a:pt x="1262592" y="412750"/>
                  <a:pt x="1295400" y="463550"/>
                </a:cubicBezTo>
                <a:cubicBezTo>
                  <a:pt x="1328208" y="514350"/>
                  <a:pt x="1337733" y="539750"/>
                  <a:pt x="1365250" y="590550"/>
                </a:cubicBezTo>
                <a:cubicBezTo>
                  <a:pt x="1392767" y="641350"/>
                  <a:pt x="1428750" y="709083"/>
                  <a:pt x="1460500" y="768350"/>
                </a:cubicBezTo>
                <a:cubicBezTo>
                  <a:pt x="1485900" y="817033"/>
                  <a:pt x="1534054" y="869950"/>
                  <a:pt x="1541462" y="892175"/>
                </a:cubicBezTo>
                <a:cubicBezTo>
                  <a:pt x="1526645" y="923925"/>
                  <a:pt x="1398058" y="942975"/>
                  <a:pt x="1371600" y="958850"/>
                </a:cubicBezTo>
                <a:cubicBezTo>
                  <a:pt x="1312333" y="984250"/>
                  <a:pt x="1235075" y="1005417"/>
                  <a:pt x="1162050" y="1035050"/>
                </a:cubicBezTo>
                <a:cubicBezTo>
                  <a:pt x="1089025" y="1064683"/>
                  <a:pt x="996685" y="1084527"/>
                  <a:pt x="885825" y="1146175"/>
                </a:cubicBezTo>
                <a:cubicBezTo>
                  <a:pt x="774965" y="1207823"/>
                  <a:pt x="609865" y="1421341"/>
                  <a:pt x="496888" y="1404937"/>
                </a:cubicBezTo>
                <a:cubicBezTo>
                  <a:pt x="383911" y="1388533"/>
                  <a:pt x="290777" y="1146440"/>
                  <a:pt x="207962" y="1047750"/>
                </a:cubicBezTo>
                <a:cubicBezTo>
                  <a:pt x="125147" y="949061"/>
                  <a:pt x="43326" y="861748"/>
                  <a:pt x="0" y="812800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</p:spTree>
    <p:extLst>
      <p:ext uri="{BB962C8B-B14F-4D97-AF65-F5344CB8AC3E}">
        <p14:creationId xmlns:p14="http://schemas.microsoft.com/office/powerpoint/2010/main" val="34192709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6C1F36BD-EFD5-0662-27BA-11D9E190539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ar-IL" smtClean="0"/>
              <a:t>51</a:t>
            </a:fld>
            <a:endParaRPr lang="ar-IL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A525BCFD-3D9C-CEE0-28F3-96FBD7354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" r="2847"/>
          <a:stretch/>
        </p:blipFill>
        <p:spPr>
          <a:xfrm>
            <a:off x="6422325" y="1904799"/>
            <a:ext cx="5777345" cy="4324138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DC05C677-6C6B-E797-BDEC-604A583B2F87}"/>
              </a:ext>
            </a:extLst>
          </p:cNvPr>
          <p:cNvSpPr/>
          <p:nvPr/>
        </p:nvSpPr>
        <p:spPr>
          <a:xfrm>
            <a:off x="6414655" y="1"/>
            <a:ext cx="5777345" cy="93660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E07D24A0-627D-1E7A-7C8E-E581C4C9A8BA}"/>
              </a:ext>
            </a:extLst>
          </p:cNvPr>
          <p:cNvSpPr/>
          <p:nvPr/>
        </p:nvSpPr>
        <p:spPr>
          <a:xfrm>
            <a:off x="6407496" y="1456971"/>
            <a:ext cx="5777344" cy="4145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مخطط تفصيلي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F92B4E0C-5927-9D77-987F-ECC8FDBEB341}"/>
              </a:ext>
            </a:extLst>
          </p:cNvPr>
          <p:cNvSpPr/>
          <p:nvPr/>
        </p:nvSpPr>
        <p:spPr>
          <a:xfrm>
            <a:off x="6416477" y="6466247"/>
            <a:ext cx="5783193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8776779E-53F2-1D3A-617B-B9725B92A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476" y="6532879"/>
            <a:ext cx="4751385" cy="215557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9874C8A7-8FDC-B93F-D224-74DB774E902B}"/>
              </a:ext>
            </a:extLst>
          </p:cNvPr>
          <p:cNvSpPr/>
          <p:nvPr/>
        </p:nvSpPr>
        <p:spPr>
          <a:xfrm>
            <a:off x="6399824" y="1018611"/>
            <a:ext cx="5785016" cy="3488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7B43872A-5140-8969-7729-7F3790FE75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909" y="55185"/>
            <a:ext cx="520845" cy="826240"/>
          </a:xfrm>
          <a:prstGeom prst="rect">
            <a:avLst/>
          </a:prstGeom>
        </p:spPr>
      </p:pic>
      <p:graphicFrame>
        <p:nvGraphicFramePr>
          <p:cNvPr id="11" name="جدول 3">
            <a:extLst>
              <a:ext uri="{FF2B5EF4-FFF2-40B4-BE49-F238E27FC236}">
                <a16:creationId xmlns:a16="http://schemas.microsoft.com/office/drawing/2014/main" id="{9BB9B6DB-0385-185C-46F2-518DFE0C8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566027"/>
              </p:ext>
            </p:extLst>
          </p:nvPr>
        </p:nvGraphicFramePr>
        <p:xfrm>
          <a:off x="37332" y="-1"/>
          <a:ext cx="6247353" cy="68580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58566">
                  <a:extLst>
                    <a:ext uri="{9D8B030D-6E8A-4147-A177-3AD203B41FA5}">
                      <a16:colId xmlns:a16="http://schemas.microsoft.com/office/drawing/2014/main" val="3209164158"/>
                    </a:ext>
                  </a:extLst>
                </a:gridCol>
                <a:gridCol w="3988787">
                  <a:extLst>
                    <a:ext uri="{9D8B030D-6E8A-4147-A177-3AD203B41FA5}">
                      <a16:colId xmlns:a16="http://schemas.microsoft.com/office/drawing/2014/main" val="2066652844"/>
                    </a:ext>
                  </a:extLst>
                </a:gridCol>
              </a:tblGrid>
              <a:tr h="403412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مكونات المدينة </a:t>
                      </a:r>
                      <a:endParaRPr lang="ar-I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محتويتها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557970"/>
                  </a:ext>
                </a:extLst>
              </a:tr>
              <a:tr h="403412">
                <a:tc rowSpan="5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المنطقة التجارية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مراكز التسوق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23353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المنطقة التجارية الرئيسية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672343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السوق المحلي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67667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المناطق الحرفية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585656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الخدمات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المناطق الغذائية 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387139"/>
                  </a:ext>
                </a:extLst>
              </a:tr>
              <a:tr h="403412">
                <a:tc rowSpan="3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المنطقة الرياضية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الملاعب و المراكز الرياضية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362141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المنشآت التدريب الرياضي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801106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ساحات خضراء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749200"/>
                  </a:ext>
                </a:extLst>
              </a:tr>
              <a:tr h="403412">
                <a:tc rowSpan="4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خدمات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بقالات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3164890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المحلات التجارية لمستلزمات المنطقة الرياضية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75422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وسائل النقل العام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362429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مصلى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316632"/>
                  </a:ext>
                </a:extLst>
              </a:tr>
              <a:tr h="403412">
                <a:tc rowSpan="4"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مباني عامة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مركز الشرطة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490302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مركز صحي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288985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مركز دفاع مدني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064750"/>
                  </a:ext>
                </a:extLst>
              </a:tr>
              <a:tr h="403412">
                <a:tc vMerge="1">
                  <a:txBody>
                    <a:bodyPr/>
                    <a:lstStyle/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/>
                        <a:t>مكتبة عامة </a:t>
                      </a:r>
                      <a:endParaRPr lang="ar-I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150507"/>
                  </a:ext>
                </a:extLst>
              </a:tr>
            </a:tbl>
          </a:graphicData>
        </a:graphic>
      </p:graphicFrame>
      <p:sp>
        <p:nvSpPr>
          <p:cNvPr id="13" name="شكل حر: شكل 12">
            <a:extLst>
              <a:ext uri="{FF2B5EF4-FFF2-40B4-BE49-F238E27FC236}">
                <a16:creationId xmlns:a16="http://schemas.microsoft.com/office/drawing/2014/main" id="{DC3EFF5F-C200-1C65-3D2E-C04E1A0182B0}"/>
              </a:ext>
            </a:extLst>
          </p:cNvPr>
          <p:cNvSpPr/>
          <p:nvPr/>
        </p:nvSpPr>
        <p:spPr>
          <a:xfrm>
            <a:off x="8199808" y="4198620"/>
            <a:ext cx="1933350" cy="1241624"/>
          </a:xfrm>
          <a:custGeom>
            <a:avLst/>
            <a:gdLst>
              <a:gd name="connsiteX0" fmla="*/ 1476274 w 2024728"/>
              <a:gd name="connsiteY0" fmla="*/ 0 h 1228468"/>
              <a:gd name="connsiteX1" fmla="*/ 798094 w 2024728"/>
              <a:gd name="connsiteY1" fmla="*/ 53340 h 1228468"/>
              <a:gd name="connsiteX2" fmla="*/ 798094 w 2024728"/>
              <a:gd name="connsiteY2" fmla="*/ 53340 h 1228468"/>
              <a:gd name="connsiteX3" fmla="*/ 424714 w 2024728"/>
              <a:gd name="connsiteY3" fmla="*/ 129540 h 1228468"/>
              <a:gd name="connsiteX4" fmla="*/ 5614 w 2024728"/>
              <a:gd name="connsiteY4" fmla="*/ 60960 h 1228468"/>
              <a:gd name="connsiteX5" fmla="*/ 188494 w 2024728"/>
              <a:gd name="connsiteY5" fmla="*/ 419100 h 1228468"/>
              <a:gd name="connsiteX6" fmla="*/ 264694 w 2024728"/>
              <a:gd name="connsiteY6" fmla="*/ 739140 h 1228468"/>
              <a:gd name="connsiteX7" fmla="*/ 272314 w 2024728"/>
              <a:gd name="connsiteY7" fmla="*/ 1158240 h 1228468"/>
              <a:gd name="connsiteX8" fmla="*/ 1095274 w 2024728"/>
              <a:gd name="connsiteY8" fmla="*/ 1196340 h 1228468"/>
              <a:gd name="connsiteX9" fmla="*/ 1811554 w 2024728"/>
              <a:gd name="connsiteY9" fmla="*/ 830580 h 1228468"/>
              <a:gd name="connsiteX10" fmla="*/ 2009674 w 2024728"/>
              <a:gd name="connsiteY10" fmla="*/ 640080 h 1228468"/>
              <a:gd name="connsiteX11" fmla="*/ 1476274 w 2024728"/>
              <a:gd name="connsiteY11" fmla="*/ 0 h 1228468"/>
              <a:gd name="connsiteX0" fmla="*/ 1429977 w 1978431"/>
              <a:gd name="connsiteY0" fmla="*/ 0 h 1228468"/>
              <a:gd name="connsiteX1" fmla="*/ 751797 w 1978431"/>
              <a:gd name="connsiteY1" fmla="*/ 53340 h 1228468"/>
              <a:gd name="connsiteX2" fmla="*/ 751797 w 1978431"/>
              <a:gd name="connsiteY2" fmla="*/ 53340 h 1228468"/>
              <a:gd name="connsiteX3" fmla="*/ 378417 w 1978431"/>
              <a:gd name="connsiteY3" fmla="*/ 129540 h 1228468"/>
              <a:gd name="connsiteX4" fmla="*/ 6942 w 1978431"/>
              <a:gd name="connsiteY4" fmla="*/ 114935 h 1228468"/>
              <a:gd name="connsiteX5" fmla="*/ 142197 w 1978431"/>
              <a:gd name="connsiteY5" fmla="*/ 419100 h 1228468"/>
              <a:gd name="connsiteX6" fmla="*/ 218397 w 1978431"/>
              <a:gd name="connsiteY6" fmla="*/ 739140 h 1228468"/>
              <a:gd name="connsiteX7" fmla="*/ 226017 w 1978431"/>
              <a:gd name="connsiteY7" fmla="*/ 1158240 h 1228468"/>
              <a:gd name="connsiteX8" fmla="*/ 1048977 w 1978431"/>
              <a:gd name="connsiteY8" fmla="*/ 1196340 h 1228468"/>
              <a:gd name="connsiteX9" fmla="*/ 1765257 w 1978431"/>
              <a:gd name="connsiteY9" fmla="*/ 830580 h 1228468"/>
              <a:gd name="connsiteX10" fmla="*/ 1963377 w 1978431"/>
              <a:gd name="connsiteY10" fmla="*/ 640080 h 1228468"/>
              <a:gd name="connsiteX11" fmla="*/ 1429977 w 1978431"/>
              <a:gd name="connsiteY11" fmla="*/ 0 h 1228468"/>
              <a:gd name="connsiteX0" fmla="*/ 1429977 w 1978431"/>
              <a:gd name="connsiteY0" fmla="*/ 0 h 1238979"/>
              <a:gd name="connsiteX1" fmla="*/ 751797 w 1978431"/>
              <a:gd name="connsiteY1" fmla="*/ 53340 h 1238979"/>
              <a:gd name="connsiteX2" fmla="*/ 751797 w 1978431"/>
              <a:gd name="connsiteY2" fmla="*/ 53340 h 1238979"/>
              <a:gd name="connsiteX3" fmla="*/ 378417 w 1978431"/>
              <a:gd name="connsiteY3" fmla="*/ 129540 h 1238979"/>
              <a:gd name="connsiteX4" fmla="*/ 6942 w 1978431"/>
              <a:gd name="connsiteY4" fmla="*/ 114935 h 1238979"/>
              <a:gd name="connsiteX5" fmla="*/ 142197 w 1978431"/>
              <a:gd name="connsiteY5" fmla="*/ 419100 h 1238979"/>
              <a:gd name="connsiteX6" fmla="*/ 218397 w 1978431"/>
              <a:gd name="connsiteY6" fmla="*/ 739140 h 1238979"/>
              <a:gd name="connsiteX7" fmla="*/ 267292 w 1978431"/>
              <a:gd name="connsiteY7" fmla="*/ 1180465 h 1238979"/>
              <a:gd name="connsiteX8" fmla="*/ 1048977 w 1978431"/>
              <a:gd name="connsiteY8" fmla="*/ 1196340 h 1238979"/>
              <a:gd name="connsiteX9" fmla="*/ 1765257 w 1978431"/>
              <a:gd name="connsiteY9" fmla="*/ 830580 h 1238979"/>
              <a:gd name="connsiteX10" fmla="*/ 1963377 w 1978431"/>
              <a:gd name="connsiteY10" fmla="*/ 640080 h 1238979"/>
              <a:gd name="connsiteX11" fmla="*/ 1429977 w 1978431"/>
              <a:gd name="connsiteY11" fmla="*/ 0 h 1238979"/>
              <a:gd name="connsiteX0" fmla="*/ 1429997 w 1978451"/>
              <a:gd name="connsiteY0" fmla="*/ 0 h 1230448"/>
              <a:gd name="connsiteX1" fmla="*/ 751817 w 1978451"/>
              <a:gd name="connsiteY1" fmla="*/ 53340 h 1230448"/>
              <a:gd name="connsiteX2" fmla="*/ 751817 w 1978451"/>
              <a:gd name="connsiteY2" fmla="*/ 53340 h 1230448"/>
              <a:gd name="connsiteX3" fmla="*/ 378437 w 1978451"/>
              <a:gd name="connsiteY3" fmla="*/ 129540 h 1230448"/>
              <a:gd name="connsiteX4" fmla="*/ 6962 w 1978451"/>
              <a:gd name="connsiteY4" fmla="*/ 114935 h 1230448"/>
              <a:gd name="connsiteX5" fmla="*/ 142217 w 1978451"/>
              <a:gd name="connsiteY5" fmla="*/ 419100 h 1230448"/>
              <a:gd name="connsiteX6" fmla="*/ 221592 w 1978451"/>
              <a:gd name="connsiteY6" fmla="*/ 894715 h 1230448"/>
              <a:gd name="connsiteX7" fmla="*/ 267312 w 1978451"/>
              <a:gd name="connsiteY7" fmla="*/ 1180465 h 1230448"/>
              <a:gd name="connsiteX8" fmla="*/ 1048997 w 1978451"/>
              <a:gd name="connsiteY8" fmla="*/ 1196340 h 1230448"/>
              <a:gd name="connsiteX9" fmla="*/ 1765277 w 1978451"/>
              <a:gd name="connsiteY9" fmla="*/ 830580 h 1230448"/>
              <a:gd name="connsiteX10" fmla="*/ 1963397 w 1978451"/>
              <a:gd name="connsiteY10" fmla="*/ 640080 h 1230448"/>
              <a:gd name="connsiteX11" fmla="*/ 1429997 w 1978451"/>
              <a:gd name="connsiteY11" fmla="*/ 0 h 1230448"/>
              <a:gd name="connsiteX0" fmla="*/ 1429997 w 1978451"/>
              <a:gd name="connsiteY0" fmla="*/ 0 h 1241624"/>
              <a:gd name="connsiteX1" fmla="*/ 751817 w 1978451"/>
              <a:gd name="connsiteY1" fmla="*/ 53340 h 1241624"/>
              <a:gd name="connsiteX2" fmla="*/ 751817 w 1978451"/>
              <a:gd name="connsiteY2" fmla="*/ 53340 h 1241624"/>
              <a:gd name="connsiteX3" fmla="*/ 378437 w 1978451"/>
              <a:gd name="connsiteY3" fmla="*/ 129540 h 1241624"/>
              <a:gd name="connsiteX4" fmla="*/ 6962 w 1978451"/>
              <a:gd name="connsiteY4" fmla="*/ 114935 h 1241624"/>
              <a:gd name="connsiteX5" fmla="*/ 142217 w 1978451"/>
              <a:gd name="connsiteY5" fmla="*/ 419100 h 1241624"/>
              <a:gd name="connsiteX6" fmla="*/ 221592 w 1978451"/>
              <a:gd name="connsiteY6" fmla="*/ 894715 h 1241624"/>
              <a:gd name="connsiteX7" fmla="*/ 321287 w 1978451"/>
              <a:gd name="connsiteY7" fmla="*/ 1202690 h 1241624"/>
              <a:gd name="connsiteX8" fmla="*/ 1048997 w 1978451"/>
              <a:gd name="connsiteY8" fmla="*/ 1196340 h 1241624"/>
              <a:gd name="connsiteX9" fmla="*/ 1765277 w 1978451"/>
              <a:gd name="connsiteY9" fmla="*/ 830580 h 1241624"/>
              <a:gd name="connsiteX10" fmla="*/ 1963397 w 1978451"/>
              <a:gd name="connsiteY10" fmla="*/ 640080 h 1241624"/>
              <a:gd name="connsiteX11" fmla="*/ 1429997 w 1978451"/>
              <a:gd name="connsiteY11" fmla="*/ 0 h 1241624"/>
              <a:gd name="connsiteX0" fmla="*/ 1431872 w 1980326"/>
              <a:gd name="connsiteY0" fmla="*/ 0 h 1241624"/>
              <a:gd name="connsiteX1" fmla="*/ 753692 w 1980326"/>
              <a:gd name="connsiteY1" fmla="*/ 53340 h 1241624"/>
              <a:gd name="connsiteX2" fmla="*/ 753692 w 1980326"/>
              <a:gd name="connsiteY2" fmla="*/ 53340 h 1241624"/>
              <a:gd name="connsiteX3" fmla="*/ 380312 w 1980326"/>
              <a:gd name="connsiteY3" fmla="*/ 129540 h 1241624"/>
              <a:gd name="connsiteX4" fmla="*/ 8837 w 1980326"/>
              <a:gd name="connsiteY4" fmla="*/ 114935 h 1241624"/>
              <a:gd name="connsiteX5" fmla="*/ 125042 w 1980326"/>
              <a:gd name="connsiteY5" fmla="*/ 434975 h 1241624"/>
              <a:gd name="connsiteX6" fmla="*/ 223467 w 1980326"/>
              <a:gd name="connsiteY6" fmla="*/ 894715 h 1241624"/>
              <a:gd name="connsiteX7" fmla="*/ 323162 w 1980326"/>
              <a:gd name="connsiteY7" fmla="*/ 1202690 h 1241624"/>
              <a:gd name="connsiteX8" fmla="*/ 1050872 w 1980326"/>
              <a:gd name="connsiteY8" fmla="*/ 1196340 h 1241624"/>
              <a:gd name="connsiteX9" fmla="*/ 1767152 w 1980326"/>
              <a:gd name="connsiteY9" fmla="*/ 830580 h 1241624"/>
              <a:gd name="connsiteX10" fmla="*/ 1965272 w 1980326"/>
              <a:gd name="connsiteY10" fmla="*/ 640080 h 1241624"/>
              <a:gd name="connsiteX11" fmla="*/ 1431872 w 1980326"/>
              <a:gd name="connsiteY11" fmla="*/ 0 h 1241624"/>
              <a:gd name="connsiteX0" fmla="*/ 1431872 w 1933350"/>
              <a:gd name="connsiteY0" fmla="*/ 0 h 1241624"/>
              <a:gd name="connsiteX1" fmla="*/ 753692 w 1933350"/>
              <a:gd name="connsiteY1" fmla="*/ 53340 h 1241624"/>
              <a:gd name="connsiteX2" fmla="*/ 753692 w 1933350"/>
              <a:gd name="connsiteY2" fmla="*/ 53340 h 1241624"/>
              <a:gd name="connsiteX3" fmla="*/ 380312 w 1933350"/>
              <a:gd name="connsiteY3" fmla="*/ 129540 h 1241624"/>
              <a:gd name="connsiteX4" fmla="*/ 8837 w 1933350"/>
              <a:gd name="connsiteY4" fmla="*/ 114935 h 1241624"/>
              <a:gd name="connsiteX5" fmla="*/ 125042 w 1933350"/>
              <a:gd name="connsiteY5" fmla="*/ 434975 h 1241624"/>
              <a:gd name="connsiteX6" fmla="*/ 223467 w 1933350"/>
              <a:gd name="connsiteY6" fmla="*/ 894715 h 1241624"/>
              <a:gd name="connsiteX7" fmla="*/ 323162 w 1933350"/>
              <a:gd name="connsiteY7" fmla="*/ 1202690 h 1241624"/>
              <a:gd name="connsiteX8" fmla="*/ 1050872 w 1933350"/>
              <a:gd name="connsiteY8" fmla="*/ 1196340 h 1241624"/>
              <a:gd name="connsiteX9" fmla="*/ 1767152 w 1933350"/>
              <a:gd name="connsiteY9" fmla="*/ 830580 h 1241624"/>
              <a:gd name="connsiteX10" fmla="*/ 1911297 w 1933350"/>
              <a:gd name="connsiteY10" fmla="*/ 516255 h 1241624"/>
              <a:gd name="connsiteX11" fmla="*/ 1431872 w 1933350"/>
              <a:gd name="connsiteY11" fmla="*/ 0 h 124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33350" h="1241624">
                <a:moveTo>
                  <a:pt x="1431872" y="0"/>
                </a:moveTo>
                <a:lnTo>
                  <a:pt x="753692" y="53340"/>
                </a:lnTo>
                <a:lnTo>
                  <a:pt x="753692" y="53340"/>
                </a:lnTo>
                <a:cubicBezTo>
                  <a:pt x="691462" y="66040"/>
                  <a:pt x="504455" y="119274"/>
                  <a:pt x="380312" y="129540"/>
                </a:cubicBezTo>
                <a:cubicBezTo>
                  <a:pt x="256170" y="139806"/>
                  <a:pt x="51382" y="64029"/>
                  <a:pt x="8837" y="114935"/>
                </a:cubicBezTo>
                <a:cubicBezTo>
                  <a:pt x="-33708" y="165841"/>
                  <a:pt x="89270" y="305012"/>
                  <a:pt x="125042" y="434975"/>
                </a:cubicBezTo>
                <a:cubicBezTo>
                  <a:pt x="160814" y="564938"/>
                  <a:pt x="190447" y="766762"/>
                  <a:pt x="223467" y="894715"/>
                </a:cubicBezTo>
                <a:cubicBezTo>
                  <a:pt x="256487" y="1022668"/>
                  <a:pt x="185261" y="1152419"/>
                  <a:pt x="323162" y="1202690"/>
                </a:cubicBezTo>
                <a:cubicBezTo>
                  <a:pt x="461063" y="1252961"/>
                  <a:pt x="810207" y="1258358"/>
                  <a:pt x="1050872" y="1196340"/>
                </a:cubicBezTo>
                <a:cubicBezTo>
                  <a:pt x="1291537" y="1134322"/>
                  <a:pt x="1614752" y="923290"/>
                  <a:pt x="1767152" y="830580"/>
                </a:cubicBezTo>
                <a:cubicBezTo>
                  <a:pt x="1919552" y="737870"/>
                  <a:pt x="1965907" y="652145"/>
                  <a:pt x="1911297" y="516255"/>
                </a:cubicBezTo>
                <a:cubicBezTo>
                  <a:pt x="1856687" y="380365"/>
                  <a:pt x="1675077" y="259715"/>
                  <a:pt x="1431872" y="0"/>
                </a:cubicBezTo>
                <a:close/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</p:spTree>
    <p:extLst>
      <p:ext uri="{BB962C8B-B14F-4D97-AF65-F5344CB8AC3E}">
        <p14:creationId xmlns:p14="http://schemas.microsoft.com/office/powerpoint/2010/main" val="18752945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>
            <a:extLst>
              <a:ext uri="{FF2B5EF4-FFF2-40B4-BE49-F238E27FC236}">
                <a16:creationId xmlns:a16="http://schemas.microsoft.com/office/drawing/2014/main" id="{31A46B04-E434-55BE-BF4C-74D7B19E409F}"/>
              </a:ext>
            </a:extLst>
          </p:cNvPr>
          <p:cNvSpPr txBox="1"/>
          <p:nvPr/>
        </p:nvSpPr>
        <p:spPr>
          <a:xfrm>
            <a:off x="4731327" y="367145"/>
            <a:ext cx="2729346" cy="3740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/>
              <a:t>شارع </a:t>
            </a:r>
            <a:r>
              <a:rPr lang="en-US" b="1" dirty="0"/>
              <a:t>40 </a:t>
            </a:r>
            <a:r>
              <a:rPr lang="ar-SA" b="1" dirty="0"/>
              <a:t>م </a:t>
            </a:r>
            <a:endParaRPr lang="ar-IL" b="1" dirty="0"/>
          </a:p>
        </p:txBody>
      </p:sp>
      <p:pic>
        <p:nvPicPr>
          <p:cNvPr id="17" name="صورة 16">
            <a:extLst>
              <a:ext uri="{FF2B5EF4-FFF2-40B4-BE49-F238E27FC236}">
                <a16:creationId xmlns:a16="http://schemas.microsoft.com/office/drawing/2014/main" id="{02DF965D-3ED9-FD71-8570-D2723088A0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309" y="70285"/>
            <a:ext cx="10917382" cy="67877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0057F025-C811-8E33-4EA6-DC3C78A73F06}"/>
              </a:ext>
            </a:extLst>
          </p:cNvPr>
          <p:cNvSpPr/>
          <p:nvPr/>
        </p:nvSpPr>
        <p:spPr>
          <a:xfrm>
            <a:off x="5199017" y="180108"/>
            <a:ext cx="1746069" cy="561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شارع عرضه </a:t>
            </a:r>
            <a:r>
              <a:rPr lang="en-US" dirty="0"/>
              <a:t>40</a:t>
            </a:r>
            <a:r>
              <a:rPr lang="ar-SA" dirty="0"/>
              <a:t>م</a:t>
            </a:r>
            <a:endParaRPr lang="ar-IL" dirty="0"/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03B38522-8BDA-8DA1-2F0B-D7B1A0E07252}"/>
              </a:ext>
            </a:extLst>
          </p:cNvPr>
          <p:cNvSpPr/>
          <p:nvPr/>
        </p:nvSpPr>
        <p:spPr>
          <a:xfrm>
            <a:off x="9009017" y="3814354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مجال المشاة</a:t>
            </a:r>
            <a:endParaRPr lang="ar-IL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DE2A81EA-C893-9B0E-154B-1BEB019D9FAA}"/>
              </a:ext>
            </a:extLst>
          </p:cNvPr>
          <p:cNvSpPr/>
          <p:nvPr/>
        </p:nvSpPr>
        <p:spPr>
          <a:xfrm>
            <a:off x="6849292" y="3814354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طريق المركبات</a:t>
            </a:r>
            <a:endParaRPr lang="ar-IL" dirty="0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A93DEF7C-E18B-4AE1-9C9F-F7063278E9DF}"/>
              </a:ext>
            </a:extLst>
          </p:cNvPr>
          <p:cNvSpPr/>
          <p:nvPr/>
        </p:nvSpPr>
        <p:spPr>
          <a:xfrm>
            <a:off x="3182984" y="3788228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طريق المركبات</a:t>
            </a:r>
            <a:endParaRPr lang="ar-IL" dirty="0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F274DD10-488C-A888-F1D3-6427A27D2214}"/>
              </a:ext>
            </a:extLst>
          </p:cNvPr>
          <p:cNvSpPr/>
          <p:nvPr/>
        </p:nvSpPr>
        <p:spPr>
          <a:xfrm>
            <a:off x="1124197" y="3814354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مجال المشاة</a:t>
            </a:r>
            <a:endParaRPr lang="ar-IL" dirty="0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39849111-1231-613D-B1F0-5739F4FBB7CA}"/>
              </a:ext>
            </a:extLst>
          </p:cNvPr>
          <p:cNvSpPr/>
          <p:nvPr/>
        </p:nvSpPr>
        <p:spPr>
          <a:xfrm>
            <a:off x="5415942" y="3814354"/>
            <a:ext cx="1180802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جزيرة وسطية </a:t>
            </a:r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28184315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صورة 12">
            <a:extLst>
              <a:ext uri="{FF2B5EF4-FFF2-40B4-BE49-F238E27FC236}">
                <a16:creationId xmlns:a16="http://schemas.microsoft.com/office/drawing/2014/main" id="{8771589D-7121-5B3F-A1AC-2B54D8E51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9129" cy="6539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7" name="مجموعة 6">
            <a:extLst>
              <a:ext uri="{FF2B5EF4-FFF2-40B4-BE49-F238E27FC236}">
                <a16:creationId xmlns:a16="http://schemas.microsoft.com/office/drawing/2014/main" id="{61A63353-4421-151F-6CD3-6679E44FD6DA}"/>
              </a:ext>
            </a:extLst>
          </p:cNvPr>
          <p:cNvGrpSpPr/>
          <p:nvPr/>
        </p:nvGrpSpPr>
        <p:grpSpPr>
          <a:xfrm>
            <a:off x="1111135" y="1554479"/>
            <a:ext cx="9630889" cy="339634"/>
            <a:chOff x="1124197" y="3788228"/>
            <a:chExt cx="9630889" cy="339634"/>
          </a:xfrm>
        </p:grpSpPr>
        <p:sp>
          <p:nvSpPr>
            <p:cNvPr id="2" name="مستطيل 1">
              <a:extLst>
                <a:ext uri="{FF2B5EF4-FFF2-40B4-BE49-F238E27FC236}">
                  <a16:creationId xmlns:a16="http://schemas.microsoft.com/office/drawing/2014/main" id="{785FBFB8-1A9F-5792-0D80-F33990A5AA13}"/>
                </a:ext>
              </a:extLst>
            </p:cNvPr>
            <p:cNvSpPr/>
            <p:nvPr/>
          </p:nvSpPr>
          <p:spPr>
            <a:xfrm>
              <a:off x="9009017" y="3814354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  <p:sp>
          <p:nvSpPr>
            <p:cNvPr id="3" name="مستطيل 2">
              <a:extLst>
                <a:ext uri="{FF2B5EF4-FFF2-40B4-BE49-F238E27FC236}">
                  <a16:creationId xmlns:a16="http://schemas.microsoft.com/office/drawing/2014/main" id="{61256815-D6FB-7DF9-B9D8-ED3703F83A86}"/>
                </a:ext>
              </a:extLst>
            </p:cNvPr>
            <p:cNvSpPr/>
            <p:nvPr/>
          </p:nvSpPr>
          <p:spPr>
            <a:xfrm>
              <a:off x="6849292" y="3814354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طريق المركبات</a:t>
              </a:r>
              <a:endParaRPr lang="ar-IL" dirty="0"/>
            </a:p>
          </p:txBody>
        </p:sp>
        <p:sp>
          <p:nvSpPr>
            <p:cNvPr id="4" name="مستطيل 3">
              <a:extLst>
                <a:ext uri="{FF2B5EF4-FFF2-40B4-BE49-F238E27FC236}">
                  <a16:creationId xmlns:a16="http://schemas.microsoft.com/office/drawing/2014/main" id="{07AE7A05-DC8F-73E7-9B2E-9B292FE55B35}"/>
                </a:ext>
              </a:extLst>
            </p:cNvPr>
            <p:cNvSpPr/>
            <p:nvPr/>
          </p:nvSpPr>
          <p:spPr>
            <a:xfrm>
              <a:off x="3182984" y="3788228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طريق المركبات</a:t>
              </a:r>
              <a:endParaRPr lang="ar-IL" dirty="0"/>
            </a:p>
          </p:txBody>
        </p:sp>
        <p:sp>
          <p:nvSpPr>
            <p:cNvPr id="5" name="مستطيل 4">
              <a:extLst>
                <a:ext uri="{FF2B5EF4-FFF2-40B4-BE49-F238E27FC236}">
                  <a16:creationId xmlns:a16="http://schemas.microsoft.com/office/drawing/2014/main" id="{8A19C202-8A55-CB39-785D-13DA8D5183AD}"/>
                </a:ext>
              </a:extLst>
            </p:cNvPr>
            <p:cNvSpPr/>
            <p:nvPr/>
          </p:nvSpPr>
          <p:spPr>
            <a:xfrm>
              <a:off x="1124197" y="3814354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id="{CB6A8B91-EB45-88D2-2932-AB608BFD7C86}"/>
                </a:ext>
              </a:extLst>
            </p:cNvPr>
            <p:cNvSpPr/>
            <p:nvPr/>
          </p:nvSpPr>
          <p:spPr>
            <a:xfrm>
              <a:off x="5415942" y="3814354"/>
              <a:ext cx="1180802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جزيرة وسطية </a:t>
              </a:r>
              <a:endParaRPr lang="ar-IL" dirty="0"/>
            </a:p>
          </p:txBody>
        </p:sp>
      </p:grpSp>
      <p:sp>
        <p:nvSpPr>
          <p:cNvPr id="8" name="مستطيل 7">
            <a:extLst>
              <a:ext uri="{FF2B5EF4-FFF2-40B4-BE49-F238E27FC236}">
                <a16:creationId xmlns:a16="http://schemas.microsoft.com/office/drawing/2014/main" id="{1E3B3CF1-36D1-2C34-B15E-6119789C81ED}"/>
              </a:ext>
            </a:extLst>
          </p:cNvPr>
          <p:cNvSpPr/>
          <p:nvPr/>
        </p:nvSpPr>
        <p:spPr>
          <a:xfrm>
            <a:off x="5199017" y="180108"/>
            <a:ext cx="1746069" cy="561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شارع عرضه </a:t>
            </a:r>
            <a:r>
              <a:rPr lang="en-US" dirty="0"/>
              <a:t>40</a:t>
            </a:r>
            <a:r>
              <a:rPr lang="ar-SA" dirty="0"/>
              <a:t>م</a:t>
            </a:r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27358001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8FD5E844-D2A1-F57F-C668-D0697674EDE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54</a:t>
            </a:fld>
            <a:endParaRPr lang="en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FB49409B-91CF-C95F-F8AF-289D3CDA9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46" y="0"/>
            <a:ext cx="12154275" cy="6489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1" name="مجموعة 10">
            <a:extLst>
              <a:ext uri="{FF2B5EF4-FFF2-40B4-BE49-F238E27FC236}">
                <a16:creationId xmlns:a16="http://schemas.microsoft.com/office/drawing/2014/main" id="{7AF1F56A-82F6-4BA5-47BA-4292CD7EF96F}"/>
              </a:ext>
            </a:extLst>
          </p:cNvPr>
          <p:cNvGrpSpPr/>
          <p:nvPr/>
        </p:nvGrpSpPr>
        <p:grpSpPr>
          <a:xfrm>
            <a:off x="696093" y="3553097"/>
            <a:ext cx="10544010" cy="326571"/>
            <a:chOff x="696093" y="3553097"/>
            <a:chExt cx="10544010" cy="326571"/>
          </a:xfrm>
        </p:grpSpPr>
        <p:sp>
          <p:nvSpPr>
            <p:cNvPr id="5" name="مستطيل 4">
              <a:extLst>
                <a:ext uri="{FF2B5EF4-FFF2-40B4-BE49-F238E27FC236}">
                  <a16:creationId xmlns:a16="http://schemas.microsoft.com/office/drawing/2014/main" id="{0AD6BCD6-DF60-4989-F712-6336649FD7C3}"/>
                </a:ext>
              </a:extLst>
            </p:cNvPr>
            <p:cNvSpPr/>
            <p:nvPr/>
          </p:nvSpPr>
          <p:spPr>
            <a:xfrm>
              <a:off x="9494034" y="3553097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id="{1FB25E1E-0960-497C-17A8-D09A6BE30B98}"/>
                </a:ext>
              </a:extLst>
            </p:cNvPr>
            <p:cNvSpPr/>
            <p:nvPr/>
          </p:nvSpPr>
          <p:spPr>
            <a:xfrm>
              <a:off x="6695247" y="3566160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طريق المركبات</a:t>
              </a:r>
              <a:endParaRPr lang="ar-IL" dirty="0"/>
            </a:p>
          </p:txBody>
        </p:sp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id="{260F46CF-A1AA-6B45-52A7-8E2A92540B8F}"/>
                </a:ext>
              </a:extLst>
            </p:cNvPr>
            <p:cNvSpPr/>
            <p:nvPr/>
          </p:nvSpPr>
          <p:spPr>
            <a:xfrm>
              <a:off x="2999708" y="3566160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طريق المركبات</a:t>
              </a:r>
              <a:endParaRPr lang="ar-IL" dirty="0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id="{1FBA5EA6-E87C-50CF-A707-FBC17099F47C}"/>
                </a:ext>
              </a:extLst>
            </p:cNvPr>
            <p:cNvSpPr/>
            <p:nvPr/>
          </p:nvSpPr>
          <p:spPr>
            <a:xfrm>
              <a:off x="696093" y="3566160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id="{0EF83F13-9935-9BA7-9552-73547B3312C4}"/>
                </a:ext>
              </a:extLst>
            </p:cNvPr>
            <p:cNvSpPr/>
            <p:nvPr/>
          </p:nvSpPr>
          <p:spPr>
            <a:xfrm>
              <a:off x="5168142" y="3566160"/>
              <a:ext cx="1180802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جزيرة وسطية </a:t>
              </a:r>
              <a:endParaRPr lang="ar-IL" dirty="0"/>
            </a:p>
          </p:txBody>
        </p:sp>
      </p:grpSp>
      <p:sp>
        <p:nvSpPr>
          <p:cNvPr id="12" name="مستطيل 11">
            <a:extLst>
              <a:ext uri="{FF2B5EF4-FFF2-40B4-BE49-F238E27FC236}">
                <a16:creationId xmlns:a16="http://schemas.microsoft.com/office/drawing/2014/main" id="{15E49976-14A6-A594-DBDC-BB2B7F9B222E}"/>
              </a:ext>
            </a:extLst>
          </p:cNvPr>
          <p:cNvSpPr/>
          <p:nvPr/>
        </p:nvSpPr>
        <p:spPr>
          <a:xfrm>
            <a:off x="5199017" y="180108"/>
            <a:ext cx="1746069" cy="561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شارع عرضه </a:t>
            </a:r>
            <a:r>
              <a:rPr lang="en-US" dirty="0"/>
              <a:t>28</a:t>
            </a:r>
            <a:r>
              <a:rPr lang="ar-SA" dirty="0"/>
              <a:t>م</a:t>
            </a:r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31571315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A5030F03-64DE-7478-9E09-CD4DA383BB7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55</a:t>
            </a:fld>
            <a:endParaRPr lang="en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0FA0980F-ADE0-C31A-48DF-3CC6A176A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55"/>
            <a:ext cx="12194626" cy="66086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4" name="مجموعة 3">
            <a:extLst>
              <a:ext uri="{FF2B5EF4-FFF2-40B4-BE49-F238E27FC236}">
                <a16:creationId xmlns:a16="http://schemas.microsoft.com/office/drawing/2014/main" id="{426DE371-F020-5D40-8574-0EB3946C9413}"/>
              </a:ext>
            </a:extLst>
          </p:cNvPr>
          <p:cNvGrpSpPr/>
          <p:nvPr/>
        </p:nvGrpSpPr>
        <p:grpSpPr>
          <a:xfrm>
            <a:off x="552402" y="1619794"/>
            <a:ext cx="10544010" cy="326571"/>
            <a:chOff x="696093" y="3553097"/>
            <a:chExt cx="10544010" cy="326571"/>
          </a:xfrm>
        </p:grpSpPr>
        <p:sp>
          <p:nvSpPr>
            <p:cNvPr id="5" name="مستطيل 4">
              <a:extLst>
                <a:ext uri="{FF2B5EF4-FFF2-40B4-BE49-F238E27FC236}">
                  <a16:creationId xmlns:a16="http://schemas.microsoft.com/office/drawing/2014/main" id="{1C64C57D-0BD8-7555-996E-BC77BE220614}"/>
                </a:ext>
              </a:extLst>
            </p:cNvPr>
            <p:cNvSpPr/>
            <p:nvPr/>
          </p:nvSpPr>
          <p:spPr>
            <a:xfrm>
              <a:off x="9494034" y="3553097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id="{CFBE4300-5391-3D30-541B-C4B72F3FA63C}"/>
                </a:ext>
              </a:extLst>
            </p:cNvPr>
            <p:cNvSpPr/>
            <p:nvPr/>
          </p:nvSpPr>
          <p:spPr>
            <a:xfrm>
              <a:off x="6695247" y="3566160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طريق المركبات</a:t>
              </a:r>
              <a:endParaRPr lang="ar-IL" dirty="0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id="{19DCEC35-4F76-C152-BB7C-BEB32DD1A693}"/>
                </a:ext>
              </a:extLst>
            </p:cNvPr>
            <p:cNvSpPr/>
            <p:nvPr/>
          </p:nvSpPr>
          <p:spPr>
            <a:xfrm>
              <a:off x="2999708" y="3566160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طريق المركبات</a:t>
              </a:r>
              <a:endParaRPr lang="ar-IL" dirty="0"/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id="{89FE50FC-2F8A-CC72-1A10-2C4ACEC01E28}"/>
                </a:ext>
              </a:extLst>
            </p:cNvPr>
            <p:cNvSpPr/>
            <p:nvPr/>
          </p:nvSpPr>
          <p:spPr>
            <a:xfrm>
              <a:off x="696093" y="3566160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id="{E85128B2-5AF5-6C2E-7F7A-BAA6EA6135B5}"/>
                </a:ext>
              </a:extLst>
            </p:cNvPr>
            <p:cNvSpPr/>
            <p:nvPr/>
          </p:nvSpPr>
          <p:spPr>
            <a:xfrm>
              <a:off x="5168142" y="3566160"/>
              <a:ext cx="1180802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جزيرة وسطية </a:t>
              </a:r>
              <a:endParaRPr lang="ar-IL" dirty="0"/>
            </a:p>
          </p:txBody>
        </p:sp>
      </p:grp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370D4EA6-462C-158A-FEF7-B02E2A123558}"/>
              </a:ext>
            </a:extLst>
          </p:cNvPr>
          <p:cNvSpPr/>
          <p:nvPr/>
        </p:nvSpPr>
        <p:spPr>
          <a:xfrm>
            <a:off x="5199017" y="180108"/>
            <a:ext cx="1746069" cy="561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شارع عرضه </a:t>
            </a:r>
            <a:r>
              <a:rPr lang="en-US" dirty="0"/>
              <a:t>28</a:t>
            </a:r>
            <a:r>
              <a:rPr lang="ar-SA" dirty="0"/>
              <a:t>م</a:t>
            </a:r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183793484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F64D251B-83D5-D298-5D09-51B81D64620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56</a:t>
            </a:fld>
            <a:endParaRPr lang="en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555A7CF3-1429-D1E5-66F8-DF9DE2FB2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8" y="864488"/>
            <a:ext cx="12159864" cy="58189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38344752-1698-A1FE-B95E-1B830C6C746C}"/>
              </a:ext>
            </a:extLst>
          </p:cNvPr>
          <p:cNvSpPr/>
          <p:nvPr/>
        </p:nvSpPr>
        <p:spPr>
          <a:xfrm>
            <a:off x="5120639" y="984188"/>
            <a:ext cx="1746069" cy="561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شارع عرضه </a:t>
            </a:r>
            <a:r>
              <a:rPr lang="en-US" dirty="0"/>
              <a:t>20</a:t>
            </a:r>
            <a:r>
              <a:rPr lang="ar-SA" dirty="0"/>
              <a:t>م</a:t>
            </a:r>
            <a:endParaRPr lang="ar-IL" dirty="0"/>
          </a:p>
        </p:txBody>
      </p:sp>
      <p:grpSp>
        <p:nvGrpSpPr>
          <p:cNvPr id="9" name="مجموعة 8">
            <a:extLst>
              <a:ext uri="{FF2B5EF4-FFF2-40B4-BE49-F238E27FC236}">
                <a16:creationId xmlns:a16="http://schemas.microsoft.com/office/drawing/2014/main" id="{F7B53880-D57C-9D9E-EB0D-27295F15D178}"/>
              </a:ext>
            </a:extLst>
          </p:cNvPr>
          <p:cNvGrpSpPr/>
          <p:nvPr/>
        </p:nvGrpSpPr>
        <p:grpSpPr>
          <a:xfrm>
            <a:off x="793200" y="3974011"/>
            <a:ext cx="10564470" cy="325120"/>
            <a:chOff x="793200" y="3974011"/>
            <a:chExt cx="10564470" cy="325120"/>
          </a:xfrm>
        </p:grpSpPr>
        <p:sp>
          <p:nvSpPr>
            <p:cNvPr id="2" name="مستطيل 1">
              <a:extLst>
                <a:ext uri="{FF2B5EF4-FFF2-40B4-BE49-F238E27FC236}">
                  <a16:creationId xmlns:a16="http://schemas.microsoft.com/office/drawing/2014/main" id="{E8D3F877-1DFD-61FF-4529-A8F1496758B9}"/>
                </a:ext>
              </a:extLst>
            </p:cNvPr>
            <p:cNvSpPr/>
            <p:nvPr/>
          </p:nvSpPr>
          <p:spPr>
            <a:xfrm>
              <a:off x="9611601" y="3985623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  <p:sp>
          <p:nvSpPr>
            <p:cNvPr id="5" name="مستطيل 4">
              <a:extLst>
                <a:ext uri="{FF2B5EF4-FFF2-40B4-BE49-F238E27FC236}">
                  <a16:creationId xmlns:a16="http://schemas.microsoft.com/office/drawing/2014/main" id="{626FCDD2-65A2-5B72-EF80-5AAE0F549B59}"/>
                </a:ext>
              </a:extLst>
            </p:cNvPr>
            <p:cNvSpPr/>
            <p:nvPr/>
          </p:nvSpPr>
          <p:spPr>
            <a:xfrm>
              <a:off x="5222965" y="3985623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طريق المركبات</a:t>
              </a:r>
              <a:endParaRPr lang="ar-IL" dirty="0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id="{1CB875E4-7FE4-3DB9-1728-F604CEAD0E83}"/>
                </a:ext>
              </a:extLst>
            </p:cNvPr>
            <p:cNvSpPr/>
            <p:nvPr/>
          </p:nvSpPr>
          <p:spPr>
            <a:xfrm>
              <a:off x="793200" y="3974011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</p:grpSp>
    </p:spTree>
    <p:extLst>
      <p:ext uri="{BB962C8B-B14F-4D97-AF65-F5344CB8AC3E}">
        <p14:creationId xmlns:p14="http://schemas.microsoft.com/office/powerpoint/2010/main" val="16349754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D1D6A53C-E866-EEC4-3C66-C17ABC3B811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57</a:t>
            </a:fld>
            <a:endParaRPr lang="en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3E43619B-A885-E9A8-A766-5C3C8001D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2" y="695045"/>
            <a:ext cx="12076616" cy="579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D3A07DD0-39B1-7961-C388-A874EA6B327E}"/>
              </a:ext>
            </a:extLst>
          </p:cNvPr>
          <p:cNvSpPr/>
          <p:nvPr/>
        </p:nvSpPr>
        <p:spPr>
          <a:xfrm>
            <a:off x="5060770" y="912999"/>
            <a:ext cx="1746069" cy="561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شارع عرضه </a:t>
            </a:r>
            <a:r>
              <a:rPr lang="en-US" dirty="0"/>
              <a:t>20</a:t>
            </a:r>
            <a:r>
              <a:rPr lang="ar-SA" dirty="0"/>
              <a:t>م</a:t>
            </a:r>
            <a:endParaRPr lang="ar-IL" dirty="0"/>
          </a:p>
        </p:txBody>
      </p:sp>
      <p:grpSp>
        <p:nvGrpSpPr>
          <p:cNvPr id="2" name="مجموعة 1">
            <a:extLst>
              <a:ext uri="{FF2B5EF4-FFF2-40B4-BE49-F238E27FC236}">
                <a16:creationId xmlns:a16="http://schemas.microsoft.com/office/drawing/2014/main" id="{E9DFB24B-8010-4F5E-43EB-0D69C2D6F7F8}"/>
              </a:ext>
            </a:extLst>
          </p:cNvPr>
          <p:cNvGrpSpPr/>
          <p:nvPr/>
        </p:nvGrpSpPr>
        <p:grpSpPr>
          <a:xfrm>
            <a:off x="651569" y="2275839"/>
            <a:ext cx="10564470" cy="325120"/>
            <a:chOff x="793200" y="3974011"/>
            <a:chExt cx="10564470" cy="325120"/>
          </a:xfrm>
        </p:grpSpPr>
        <p:sp>
          <p:nvSpPr>
            <p:cNvPr id="5" name="مستطيل 4">
              <a:extLst>
                <a:ext uri="{FF2B5EF4-FFF2-40B4-BE49-F238E27FC236}">
                  <a16:creationId xmlns:a16="http://schemas.microsoft.com/office/drawing/2014/main" id="{F18495B5-8C3D-CC20-7969-D3ABB56E94A8}"/>
                </a:ext>
              </a:extLst>
            </p:cNvPr>
            <p:cNvSpPr/>
            <p:nvPr/>
          </p:nvSpPr>
          <p:spPr>
            <a:xfrm>
              <a:off x="9611601" y="3985623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id="{3250A5E7-0159-5561-E486-C814A5130620}"/>
                </a:ext>
              </a:extLst>
            </p:cNvPr>
            <p:cNvSpPr/>
            <p:nvPr/>
          </p:nvSpPr>
          <p:spPr>
            <a:xfrm>
              <a:off x="5222965" y="3985623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طريق المركبات</a:t>
              </a:r>
              <a:endParaRPr lang="ar-IL" dirty="0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id="{DB875ADE-1F78-360C-F822-F9ACFA3DF518}"/>
                </a:ext>
              </a:extLst>
            </p:cNvPr>
            <p:cNvSpPr/>
            <p:nvPr/>
          </p:nvSpPr>
          <p:spPr>
            <a:xfrm>
              <a:off x="793200" y="3974011"/>
              <a:ext cx="1746069" cy="3135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dirty="0"/>
                <a:t>مجال المشاة</a:t>
              </a:r>
              <a:endParaRPr lang="ar-IL" dirty="0"/>
            </a:p>
          </p:txBody>
        </p:sp>
      </p:grpSp>
    </p:spTree>
    <p:extLst>
      <p:ext uri="{BB962C8B-B14F-4D97-AF65-F5344CB8AC3E}">
        <p14:creationId xmlns:p14="http://schemas.microsoft.com/office/powerpoint/2010/main" val="395353842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B7C9332E-1021-2DE7-C8FE-D8FBDE228B9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58</a:t>
            </a:fld>
            <a:endParaRPr lang="en"/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0B3000E2-371B-A966-7590-1152428654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8300"/>
            <a:ext cx="8966200" cy="998538"/>
          </a:xfrm>
        </p:spPr>
        <p:txBody>
          <a:bodyPr/>
          <a:lstStyle/>
          <a:p>
            <a:r>
              <a:rPr lang="ar-SA" dirty="0"/>
              <a:t> </a:t>
            </a:r>
            <a:endParaRPr lang="ar-IL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AEDABDDB-F7AA-AC8B-5A26-1F70F6323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00157"/>
            <a:ext cx="12094239" cy="64578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8A13B0F7-51BC-F3D0-A493-842BA8D573AF}"/>
              </a:ext>
            </a:extLst>
          </p:cNvPr>
          <p:cNvSpPr/>
          <p:nvPr/>
        </p:nvSpPr>
        <p:spPr>
          <a:xfrm>
            <a:off x="4862287" y="587014"/>
            <a:ext cx="2106748" cy="561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شارع عرضه </a:t>
            </a:r>
            <a:r>
              <a:rPr lang="en-US" dirty="0"/>
              <a:t>28</a:t>
            </a:r>
            <a:r>
              <a:rPr lang="ar-SA" dirty="0"/>
              <a:t>م(مشاة )</a:t>
            </a:r>
            <a:endParaRPr lang="ar-IL" dirty="0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382A089F-ABCB-08CF-9589-CD0A65382B8C}"/>
              </a:ext>
            </a:extLst>
          </p:cNvPr>
          <p:cNvSpPr/>
          <p:nvPr/>
        </p:nvSpPr>
        <p:spPr>
          <a:xfrm>
            <a:off x="9147144" y="3961471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مجال المشاة</a:t>
            </a:r>
            <a:endParaRPr lang="ar-IL" dirty="0"/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501A7085-12F9-9F4C-47DA-D622D6AAF9A5}"/>
              </a:ext>
            </a:extLst>
          </p:cNvPr>
          <p:cNvSpPr/>
          <p:nvPr/>
        </p:nvSpPr>
        <p:spPr>
          <a:xfrm>
            <a:off x="5222965" y="3961471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طريق المركبات</a:t>
            </a:r>
            <a:endParaRPr lang="ar-IL" dirty="0"/>
          </a:p>
        </p:txBody>
      </p:sp>
      <p:sp>
        <p:nvSpPr>
          <p:cNvPr id="9" name="مستطيل 8">
            <a:extLst>
              <a:ext uri="{FF2B5EF4-FFF2-40B4-BE49-F238E27FC236}">
                <a16:creationId xmlns:a16="http://schemas.microsoft.com/office/drawing/2014/main" id="{EACE52AE-7DE0-8F9C-1244-982150B637B5}"/>
              </a:ext>
            </a:extLst>
          </p:cNvPr>
          <p:cNvSpPr/>
          <p:nvPr/>
        </p:nvSpPr>
        <p:spPr>
          <a:xfrm>
            <a:off x="1402800" y="3955665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مجال المشاة</a:t>
            </a:r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342003586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0B18356C-5028-6D12-5C57-2C0E13799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07" y="382547"/>
            <a:ext cx="12105185" cy="64754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B7241B20-395F-85E5-5422-FC024105FF22}"/>
              </a:ext>
            </a:extLst>
          </p:cNvPr>
          <p:cNvSpPr/>
          <p:nvPr/>
        </p:nvSpPr>
        <p:spPr>
          <a:xfrm>
            <a:off x="4731658" y="545868"/>
            <a:ext cx="2237376" cy="561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شارع عرضه </a:t>
            </a:r>
            <a:r>
              <a:rPr lang="en-US" dirty="0"/>
              <a:t>28</a:t>
            </a:r>
            <a:r>
              <a:rPr lang="ar-SA" dirty="0"/>
              <a:t>م( مشاة ) </a:t>
            </a:r>
            <a:endParaRPr lang="ar-IL" dirty="0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9ECA1647-8670-972E-25E9-A5957CF67290}"/>
              </a:ext>
            </a:extLst>
          </p:cNvPr>
          <p:cNvSpPr/>
          <p:nvPr/>
        </p:nvSpPr>
        <p:spPr>
          <a:xfrm>
            <a:off x="9632164" y="1968138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مجال المشاة</a:t>
            </a:r>
            <a:endParaRPr lang="ar-IL" dirty="0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AB881C89-BF3F-55FB-970B-67BFE381FAC1}"/>
              </a:ext>
            </a:extLst>
          </p:cNvPr>
          <p:cNvSpPr/>
          <p:nvPr/>
        </p:nvSpPr>
        <p:spPr>
          <a:xfrm>
            <a:off x="5243528" y="1968138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طريق المركبات</a:t>
            </a:r>
            <a:endParaRPr lang="ar-IL" dirty="0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F29EB892-7E34-CC0F-AD48-84486055866D}"/>
              </a:ext>
            </a:extLst>
          </p:cNvPr>
          <p:cNvSpPr/>
          <p:nvPr/>
        </p:nvSpPr>
        <p:spPr>
          <a:xfrm>
            <a:off x="1378616" y="1968138"/>
            <a:ext cx="1746069" cy="3135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/>
              <a:t>مجال المشاة</a:t>
            </a:r>
            <a:endParaRPr lang="ar-IL" dirty="0"/>
          </a:p>
        </p:txBody>
      </p:sp>
    </p:spTree>
    <p:extLst>
      <p:ext uri="{BB962C8B-B14F-4D97-AF65-F5344CB8AC3E}">
        <p14:creationId xmlns:p14="http://schemas.microsoft.com/office/powerpoint/2010/main" val="1212850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>
            <a:spLocks noGrp="1"/>
          </p:cNvSpPr>
          <p:nvPr>
            <p:ph type="body" idx="1"/>
          </p:nvPr>
        </p:nvSpPr>
        <p:spPr>
          <a:xfrm>
            <a:off x="3526970" y="1703500"/>
            <a:ext cx="8055429" cy="4864400"/>
          </a:xfrm>
        </p:spPr>
        <p:txBody>
          <a:bodyPr/>
          <a:lstStyle/>
          <a:p>
            <a:pPr algn="just" rtl="1"/>
            <a:r>
              <a:rPr lang="ar-SA" sz="2800" b="1" dirty="0">
                <a:solidFill>
                  <a:srgbClr val="1C1E21"/>
                </a:solidFill>
                <a:latin typeface="inherit"/>
                <a:cs typeface="+mn-cs"/>
              </a:rPr>
              <a:t>هي المدينة التي تسعى الى توفير بيئة تعليمية رقمية صديقة للبيئة محفزة للتعلم و الإبداع و تزيد من التفوق التكنولوجي , فهي تهدف الى خلق بيئة تعزز الابتكار و تجذب الشركات التكنولوجية و المبتكرين و المهنيين الذين يعملون في مجالات متعددة مثل الذكاء الاصطناعي , وتعمل على تعزيز التنمية الاقتصادية و خلق فرص العمل جديدة وتحسين جودة الحياة للمجتمع المحلي . </a:t>
            </a:r>
          </a:p>
          <a:p>
            <a:pPr marL="50799" indent="0" algn="r" rtl="1">
              <a:buNone/>
            </a:pPr>
            <a:endParaRPr lang="en-US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907E8F48-5D8C-A1AC-C32B-B366E8FD629B}"/>
              </a:ext>
            </a:extLst>
          </p:cNvPr>
          <p:cNvSpPr txBox="1"/>
          <p:nvPr/>
        </p:nvSpPr>
        <p:spPr>
          <a:xfrm>
            <a:off x="2480733" y="529103"/>
            <a:ext cx="679026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800" b="1" kern="0" dirty="0">
                <a:solidFill>
                  <a:schemeClr val="bg1"/>
                </a:solidFill>
                <a:latin typeface="Arial"/>
                <a:cs typeface="Arial"/>
                <a:sym typeface="Arial"/>
              </a:rPr>
              <a:t>مفهوم المدينة التكنولوجية</a:t>
            </a:r>
            <a:endParaRPr lang="ar-IL" sz="2800" b="1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>
            <a:extLst>
              <a:ext uri="{FF2B5EF4-FFF2-40B4-BE49-F238E27FC236}">
                <a16:creationId xmlns:a16="http://schemas.microsoft.com/office/drawing/2014/main" id="{E88AC096-F917-0EE5-8931-E523EA18304A}"/>
              </a:ext>
            </a:extLst>
          </p:cNvPr>
          <p:cNvSpPr/>
          <p:nvPr/>
        </p:nvSpPr>
        <p:spPr>
          <a:xfrm>
            <a:off x="9822873" y="110835"/>
            <a:ext cx="2258292" cy="928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432BA11C-CA1B-7D7C-97DB-6872A6226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96" y="161842"/>
            <a:ext cx="520845" cy="826240"/>
          </a:xfrm>
          <a:prstGeom prst="rect">
            <a:avLst/>
          </a:prstGeom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A80BD187-2B84-0180-3275-A38C774DA146}"/>
              </a:ext>
            </a:extLst>
          </p:cNvPr>
          <p:cNvSpPr/>
          <p:nvPr/>
        </p:nvSpPr>
        <p:spPr>
          <a:xfrm>
            <a:off x="9822872" y="1090097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تخطيط مدينة تكنولوجية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789C0BB3-849B-1EDC-E5E2-D92421E2EF6A}"/>
              </a:ext>
            </a:extLst>
          </p:cNvPr>
          <p:cNvSpPr/>
          <p:nvPr/>
        </p:nvSpPr>
        <p:spPr>
          <a:xfrm>
            <a:off x="9822872" y="1685843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ممرات المشاة </a:t>
            </a:r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747B4751-57D2-1F4F-04F0-3D40506B457A}"/>
              </a:ext>
            </a:extLst>
          </p:cNvPr>
          <p:cNvSpPr/>
          <p:nvPr/>
        </p:nvSpPr>
        <p:spPr>
          <a:xfrm>
            <a:off x="9822872" y="2335680"/>
            <a:ext cx="2258292" cy="3722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sp>
        <p:nvSpPr>
          <p:cNvPr id="23" name="مستطيل 22">
            <a:extLst>
              <a:ext uri="{FF2B5EF4-FFF2-40B4-BE49-F238E27FC236}">
                <a16:creationId xmlns:a16="http://schemas.microsoft.com/office/drawing/2014/main" id="{B56213F9-ED97-7652-2E12-490E3B338BAA}"/>
              </a:ext>
            </a:extLst>
          </p:cNvPr>
          <p:cNvSpPr/>
          <p:nvPr/>
        </p:nvSpPr>
        <p:spPr>
          <a:xfrm>
            <a:off x="9822872" y="6228036"/>
            <a:ext cx="2258292" cy="5447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 b="1" dirty="0">
              <a:solidFill>
                <a:schemeClr val="tx1"/>
              </a:solidFill>
            </a:endParaRPr>
          </a:p>
        </p:txBody>
      </p:sp>
      <p:pic>
        <p:nvPicPr>
          <p:cNvPr id="25" name="صورة 24">
            <a:extLst>
              <a:ext uri="{FF2B5EF4-FFF2-40B4-BE49-F238E27FC236}">
                <a16:creationId xmlns:a16="http://schemas.microsoft.com/office/drawing/2014/main" id="{AC4A3063-8C04-E249-21B5-CFB13286A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639" y="6409148"/>
            <a:ext cx="2118757" cy="252360"/>
          </a:xfrm>
          <a:prstGeom prst="rect">
            <a:avLst/>
          </a:prstGeom>
        </p:spPr>
      </p:pic>
      <p:pic>
        <p:nvPicPr>
          <p:cNvPr id="3" name="صورة 2">
            <a:extLst>
              <a:ext uri="{FF2B5EF4-FFF2-40B4-BE49-F238E27FC236}">
                <a16:creationId xmlns:a16="http://schemas.microsoft.com/office/drawing/2014/main" id="{71405888-04F0-64BF-66C1-845BB1006E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707519" cy="6858000"/>
          </a:xfrm>
          <a:prstGeom prst="rect">
            <a:avLst/>
          </a:prstGeom>
        </p:spPr>
      </p:pic>
      <p:sp>
        <p:nvSpPr>
          <p:cNvPr id="4" name="مخطط انسيابي: محطة طرفية 3">
            <a:extLst>
              <a:ext uri="{FF2B5EF4-FFF2-40B4-BE49-F238E27FC236}">
                <a16:creationId xmlns:a16="http://schemas.microsoft.com/office/drawing/2014/main" id="{9887F107-947E-3182-3290-52DCE3A1C10B}"/>
              </a:ext>
            </a:extLst>
          </p:cNvPr>
          <p:cNvSpPr/>
          <p:nvPr/>
        </p:nvSpPr>
        <p:spPr>
          <a:xfrm>
            <a:off x="11212441" y="2521974"/>
            <a:ext cx="798955" cy="103239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7" name="مخطط انسيابي: محطة طرفية 6">
            <a:extLst>
              <a:ext uri="{FF2B5EF4-FFF2-40B4-BE49-F238E27FC236}">
                <a16:creationId xmlns:a16="http://schemas.microsoft.com/office/drawing/2014/main" id="{2D020108-BA27-62CA-C212-F73E08EEB5F8}"/>
              </a:ext>
            </a:extLst>
          </p:cNvPr>
          <p:cNvSpPr/>
          <p:nvPr/>
        </p:nvSpPr>
        <p:spPr>
          <a:xfrm>
            <a:off x="11212440" y="2825990"/>
            <a:ext cx="798955" cy="103239"/>
          </a:xfrm>
          <a:prstGeom prst="flowChartTermina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  <p:sp>
        <p:nvSpPr>
          <p:cNvPr id="24" name="مربع نص 23">
            <a:extLst>
              <a:ext uri="{FF2B5EF4-FFF2-40B4-BE49-F238E27FC236}">
                <a16:creationId xmlns:a16="http://schemas.microsoft.com/office/drawing/2014/main" id="{842BB534-2051-7D0C-667A-AD617468DA30}"/>
              </a:ext>
            </a:extLst>
          </p:cNvPr>
          <p:cNvSpPr txBox="1"/>
          <p:nvPr/>
        </p:nvSpPr>
        <p:spPr>
          <a:xfrm>
            <a:off x="9636868" y="2350774"/>
            <a:ext cx="13803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حدود المدينة  </a:t>
            </a:r>
            <a:endParaRPr lang="ar-IL" dirty="0"/>
          </a:p>
        </p:txBody>
      </p:sp>
      <p:sp>
        <p:nvSpPr>
          <p:cNvPr id="26" name="مربع نص 25">
            <a:extLst>
              <a:ext uri="{FF2B5EF4-FFF2-40B4-BE49-F238E27FC236}">
                <a16:creationId xmlns:a16="http://schemas.microsoft.com/office/drawing/2014/main" id="{FAA79EC4-00BC-B281-2603-8CBC09E326FD}"/>
              </a:ext>
            </a:extLst>
          </p:cNvPr>
          <p:cNvSpPr txBox="1"/>
          <p:nvPr/>
        </p:nvSpPr>
        <p:spPr>
          <a:xfrm>
            <a:off x="9636868" y="2687697"/>
            <a:ext cx="138031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الشوارع </a:t>
            </a:r>
            <a:endParaRPr lang="ar-IL" dirty="0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7ED50602-3B7F-3208-668A-F417E518FB41}"/>
              </a:ext>
            </a:extLst>
          </p:cNvPr>
          <p:cNvSpPr/>
          <p:nvPr/>
        </p:nvSpPr>
        <p:spPr>
          <a:xfrm rot="4331191" flipH="1">
            <a:off x="1915780" y="3400740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6E3C7020-80E0-CA74-2F52-22D7C874C7E4}"/>
              </a:ext>
            </a:extLst>
          </p:cNvPr>
          <p:cNvSpPr/>
          <p:nvPr/>
        </p:nvSpPr>
        <p:spPr>
          <a:xfrm rot="3971875" flipH="1">
            <a:off x="2177547" y="3954645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" name="مستطيل 13">
            <a:extLst>
              <a:ext uri="{FF2B5EF4-FFF2-40B4-BE49-F238E27FC236}">
                <a16:creationId xmlns:a16="http://schemas.microsoft.com/office/drawing/2014/main" id="{3F42EB43-92DB-9F62-A35A-2A4E614D08DD}"/>
              </a:ext>
            </a:extLst>
          </p:cNvPr>
          <p:cNvSpPr/>
          <p:nvPr/>
        </p:nvSpPr>
        <p:spPr>
          <a:xfrm rot="4331191" flipH="1">
            <a:off x="1764557" y="3150576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19DE5181-6D72-2C6D-263A-57C341B37314}"/>
              </a:ext>
            </a:extLst>
          </p:cNvPr>
          <p:cNvSpPr/>
          <p:nvPr/>
        </p:nvSpPr>
        <p:spPr>
          <a:xfrm rot="4331191" flipH="1">
            <a:off x="2026767" y="3650904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6" name="مستطيل 15">
            <a:extLst>
              <a:ext uri="{FF2B5EF4-FFF2-40B4-BE49-F238E27FC236}">
                <a16:creationId xmlns:a16="http://schemas.microsoft.com/office/drawing/2014/main" id="{AE13AB6F-B0C6-83A6-9906-CE6C99885F9F}"/>
              </a:ext>
            </a:extLst>
          </p:cNvPr>
          <p:cNvSpPr/>
          <p:nvPr/>
        </p:nvSpPr>
        <p:spPr>
          <a:xfrm rot="21434320" flipH="1">
            <a:off x="3195654" y="4511942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7" name="مستطيل 16">
            <a:extLst>
              <a:ext uri="{FF2B5EF4-FFF2-40B4-BE49-F238E27FC236}">
                <a16:creationId xmlns:a16="http://schemas.microsoft.com/office/drawing/2014/main" id="{6E4B99D8-8E63-D6E1-9328-ACB6E23F86F8}"/>
              </a:ext>
            </a:extLst>
          </p:cNvPr>
          <p:cNvSpPr/>
          <p:nvPr/>
        </p:nvSpPr>
        <p:spPr>
          <a:xfrm rot="21434320" flipH="1">
            <a:off x="3520571" y="4483894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8" name="مستطيل 17">
            <a:extLst>
              <a:ext uri="{FF2B5EF4-FFF2-40B4-BE49-F238E27FC236}">
                <a16:creationId xmlns:a16="http://schemas.microsoft.com/office/drawing/2014/main" id="{FF5DFA9A-CFCF-EB9A-9A8B-6E621186E7DA}"/>
              </a:ext>
            </a:extLst>
          </p:cNvPr>
          <p:cNvSpPr/>
          <p:nvPr/>
        </p:nvSpPr>
        <p:spPr>
          <a:xfrm rot="21434320" flipH="1">
            <a:off x="3700406" y="448389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9" name="مستطيل 18">
            <a:extLst>
              <a:ext uri="{FF2B5EF4-FFF2-40B4-BE49-F238E27FC236}">
                <a16:creationId xmlns:a16="http://schemas.microsoft.com/office/drawing/2014/main" id="{8B71F800-BD2B-3197-5861-107F27E572F3}"/>
              </a:ext>
            </a:extLst>
          </p:cNvPr>
          <p:cNvSpPr/>
          <p:nvPr/>
        </p:nvSpPr>
        <p:spPr>
          <a:xfrm rot="21434320" flipH="1">
            <a:off x="3978207" y="448389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22" name="مستطيل 21">
            <a:extLst>
              <a:ext uri="{FF2B5EF4-FFF2-40B4-BE49-F238E27FC236}">
                <a16:creationId xmlns:a16="http://schemas.microsoft.com/office/drawing/2014/main" id="{8697302E-0C33-0EEB-0B97-8EC77D22B1FF}"/>
              </a:ext>
            </a:extLst>
          </p:cNvPr>
          <p:cNvSpPr/>
          <p:nvPr/>
        </p:nvSpPr>
        <p:spPr>
          <a:xfrm rot="20319005" flipH="1">
            <a:off x="4961153" y="4321434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28" name="مستطيل 27">
            <a:extLst>
              <a:ext uri="{FF2B5EF4-FFF2-40B4-BE49-F238E27FC236}">
                <a16:creationId xmlns:a16="http://schemas.microsoft.com/office/drawing/2014/main" id="{B4922C73-A9DC-23A2-1E2E-438DA0F8AB78}"/>
              </a:ext>
            </a:extLst>
          </p:cNvPr>
          <p:cNvSpPr/>
          <p:nvPr/>
        </p:nvSpPr>
        <p:spPr>
          <a:xfrm rot="20319005" flipH="1">
            <a:off x="5255601" y="4237305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33" name="مستطيل 32">
            <a:extLst>
              <a:ext uri="{FF2B5EF4-FFF2-40B4-BE49-F238E27FC236}">
                <a16:creationId xmlns:a16="http://schemas.microsoft.com/office/drawing/2014/main" id="{7EC04215-08D9-7AD5-897E-34A8438F46E7}"/>
              </a:ext>
            </a:extLst>
          </p:cNvPr>
          <p:cNvSpPr/>
          <p:nvPr/>
        </p:nvSpPr>
        <p:spPr>
          <a:xfrm rot="19862464" flipH="1">
            <a:off x="5700955" y="4087518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34" name="مستطيل 33">
            <a:extLst>
              <a:ext uri="{FF2B5EF4-FFF2-40B4-BE49-F238E27FC236}">
                <a16:creationId xmlns:a16="http://schemas.microsoft.com/office/drawing/2014/main" id="{25796433-EAD8-8587-59B8-B07E1033B22E}"/>
              </a:ext>
            </a:extLst>
          </p:cNvPr>
          <p:cNvSpPr/>
          <p:nvPr/>
        </p:nvSpPr>
        <p:spPr>
          <a:xfrm rot="19630087" flipH="1">
            <a:off x="5983936" y="394043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35" name="مستطيل 34">
            <a:extLst>
              <a:ext uri="{FF2B5EF4-FFF2-40B4-BE49-F238E27FC236}">
                <a16:creationId xmlns:a16="http://schemas.microsoft.com/office/drawing/2014/main" id="{6FD83E54-F303-755B-4764-F6B0A0A28E33}"/>
              </a:ext>
            </a:extLst>
          </p:cNvPr>
          <p:cNvSpPr/>
          <p:nvPr/>
        </p:nvSpPr>
        <p:spPr>
          <a:xfrm rot="19536304" flipH="1">
            <a:off x="6680216" y="3547846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36" name="مستطيل 35">
            <a:extLst>
              <a:ext uri="{FF2B5EF4-FFF2-40B4-BE49-F238E27FC236}">
                <a16:creationId xmlns:a16="http://schemas.microsoft.com/office/drawing/2014/main" id="{0B972775-5C46-EEF9-E2CB-5AFB9EB7C76A}"/>
              </a:ext>
            </a:extLst>
          </p:cNvPr>
          <p:cNvSpPr/>
          <p:nvPr/>
        </p:nvSpPr>
        <p:spPr>
          <a:xfrm rot="19596488" flipH="1">
            <a:off x="6927225" y="3356926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37" name="مستطيل 36">
            <a:extLst>
              <a:ext uri="{FF2B5EF4-FFF2-40B4-BE49-F238E27FC236}">
                <a16:creationId xmlns:a16="http://schemas.microsoft.com/office/drawing/2014/main" id="{AF2DC359-23AE-14FD-1166-17F79A7F0A56}"/>
              </a:ext>
            </a:extLst>
          </p:cNvPr>
          <p:cNvSpPr/>
          <p:nvPr/>
        </p:nvSpPr>
        <p:spPr>
          <a:xfrm rot="19432030" flipH="1">
            <a:off x="7314856" y="2984956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38" name="مستطيل 37">
            <a:extLst>
              <a:ext uri="{FF2B5EF4-FFF2-40B4-BE49-F238E27FC236}">
                <a16:creationId xmlns:a16="http://schemas.microsoft.com/office/drawing/2014/main" id="{F6C4D726-CD3C-C870-BBB6-973CE3D54B39}"/>
              </a:ext>
            </a:extLst>
          </p:cNvPr>
          <p:cNvSpPr/>
          <p:nvPr/>
        </p:nvSpPr>
        <p:spPr>
          <a:xfrm rot="18945081" flipH="1">
            <a:off x="7505036" y="2723990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grpSp>
        <p:nvGrpSpPr>
          <p:cNvPr id="49" name="مجموعة 48">
            <a:extLst>
              <a:ext uri="{FF2B5EF4-FFF2-40B4-BE49-F238E27FC236}">
                <a16:creationId xmlns:a16="http://schemas.microsoft.com/office/drawing/2014/main" id="{69D9F12F-F7E8-B6F7-9CB4-EB62F2E8BB28}"/>
              </a:ext>
            </a:extLst>
          </p:cNvPr>
          <p:cNvGrpSpPr/>
          <p:nvPr/>
        </p:nvGrpSpPr>
        <p:grpSpPr>
          <a:xfrm>
            <a:off x="4277232" y="4308535"/>
            <a:ext cx="339523" cy="422395"/>
            <a:chOff x="4277232" y="4308535"/>
            <a:chExt cx="339523" cy="422395"/>
          </a:xfrm>
        </p:grpSpPr>
        <p:sp>
          <p:nvSpPr>
            <p:cNvPr id="20" name="مستطيل 19">
              <a:extLst>
                <a:ext uri="{FF2B5EF4-FFF2-40B4-BE49-F238E27FC236}">
                  <a16:creationId xmlns:a16="http://schemas.microsoft.com/office/drawing/2014/main" id="{3FE9D289-BF30-D705-9FAB-DC6DE6319C9C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21" name="مستطيل 20">
              <a:extLst>
                <a:ext uri="{FF2B5EF4-FFF2-40B4-BE49-F238E27FC236}">
                  <a16:creationId xmlns:a16="http://schemas.microsoft.com/office/drawing/2014/main" id="{96B2F035-F5C9-A0CB-73AD-E0464BC63556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43" name="مستطيل 42">
              <a:extLst>
                <a:ext uri="{FF2B5EF4-FFF2-40B4-BE49-F238E27FC236}">
                  <a16:creationId xmlns:a16="http://schemas.microsoft.com/office/drawing/2014/main" id="{2D7BC7F7-9A05-83C9-657A-E62B31B12AA3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44" name="مستطيل 43">
              <a:extLst>
                <a:ext uri="{FF2B5EF4-FFF2-40B4-BE49-F238E27FC236}">
                  <a16:creationId xmlns:a16="http://schemas.microsoft.com/office/drawing/2014/main" id="{B3B57956-D6B0-725E-7134-F5377796892D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sp>
        <p:nvSpPr>
          <p:cNvPr id="45" name="مستطيل 44">
            <a:extLst>
              <a:ext uri="{FF2B5EF4-FFF2-40B4-BE49-F238E27FC236}">
                <a16:creationId xmlns:a16="http://schemas.microsoft.com/office/drawing/2014/main" id="{25152882-2CDB-9A04-D16D-2ADD74A34875}"/>
              </a:ext>
            </a:extLst>
          </p:cNvPr>
          <p:cNvSpPr/>
          <p:nvPr/>
        </p:nvSpPr>
        <p:spPr>
          <a:xfrm rot="5400000" flipH="1">
            <a:off x="3841907" y="4635418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46" name="مستطيل 45">
            <a:extLst>
              <a:ext uri="{FF2B5EF4-FFF2-40B4-BE49-F238E27FC236}">
                <a16:creationId xmlns:a16="http://schemas.microsoft.com/office/drawing/2014/main" id="{C3A6E829-D898-98A9-735C-D53C2FC51A10}"/>
              </a:ext>
            </a:extLst>
          </p:cNvPr>
          <p:cNvSpPr/>
          <p:nvPr/>
        </p:nvSpPr>
        <p:spPr>
          <a:xfrm rot="5400000" flipH="1">
            <a:off x="3798785" y="4298574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47" name="مستطيل 46">
            <a:extLst>
              <a:ext uri="{FF2B5EF4-FFF2-40B4-BE49-F238E27FC236}">
                <a16:creationId xmlns:a16="http://schemas.microsoft.com/office/drawing/2014/main" id="{F2BC4992-35C1-9AD3-D5BB-1CF11CE70EB4}"/>
              </a:ext>
            </a:extLst>
          </p:cNvPr>
          <p:cNvSpPr/>
          <p:nvPr/>
        </p:nvSpPr>
        <p:spPr>
          <a:xfrm rot="5400000" flipH="1">
            <a:off x="3380937" y="4628795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48" name="مستطيل 47">
            <a:extLst>
              <a:ext uri="{FF2B5EF4-FFF2-40B4-BE49-F238E27FC236}">
                <a16:creationId xmlns:a16="http://schemas.microsoft.com/office/drawing/2014/main" id="{2C824748-56F2-D263-7C0F-A818FA291BEC}"/>
              </a:ext>
            </a:extLst>
          </p:cNvPr>
          <p:cNvSpPr/>
          <p:nvPr/>
        </p:nvSpPr>
        <p:spPr>
          <a:xfrm rot="5400000" flipH="1">
            <a:off x="3343836" y="432143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grpSp>
        <p:nvGrpSpPr>
          <p:cNvPr id="50" name="مجموعة 49">
            <a:extLst>
              <a:ext uri="{FF2B5EF4-FFF2-40B4-BE49-F238E27FC236}">
                <a16:creationId xmlns:a16="http://schemas.microsoft.com/office/drawing/2014/main" id="{09EABE1C-0809-3F01-32C6-E8CF3192ABB7}"/>
              </a:ext>
            </a:extLst>
          </p:cNvPr>
          <p:cNvGrpSpPr/>
          <p:nvPr/>
        </p:nvGrpSpPr>
        <p:grpSpPr>
          <a:xfrm>
            <a:off x="4027372" y="3544469"/>
            <a:ext cx="339523" cy="422395"/>
            <a:chOff x="4277232" y="4308535"/>
            <a:chExt cx="339523" cy="422395"/>
          </a:xfrm>
        </p:grpSpPr>
        <p:sp>
          <p:nvSpPr>
            <p:cNvPr id="51" name="مستطيل 50">
              <a:extLst>
                <a:ext uri="{FF2B5EF4-FFF2-40B4-BE49-F238E27FC236}">
                  <a16:creationId xmlns:a16="http://schemas.microsoft.com/office/drawing/2014/main" id="{92D811FE-296B-6019-B781-3D66318CD066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52" name="مستطيل 51">
              <a:extLst>
                <a:ext uri="{FF2B5EF4-FFF2-40B4-BE49-F238E27FC236}">
                  <a16:creationId xmlns:a16="http://schemas.microsoft.com/office/drawing/2014/main" id="{984CD981-BA29-7F99-5951-0D75B0C4BE5A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53" name="مستطيل 52">
              <a:extLst>
                <a:ext uri="{FF2B5EF4-FFF2-40B4-BE49-F238E27FC236}">
                  <a16:creationId xmlns:a16="http://schemas.microsoft.com/office/drawing/2014/main" id="{85C632C1-86C3-13B5-4C0D-EA3FC68BCA8B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54" name="مستطيل 53">
              <a:extLst>
                <a:ext uri="{FF2B5EF4-FFF2-40B4-BE49-F238E27FC236}">
                  <a16:creationId xmlns:a16="http://schemas.microsoft.com/office/drawing/2014/main" id="{DB9A2AFD-C8E1-3AD3-533F-66B4CB9AFCAA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grpSp>
        <p:nvGrpSpPr>
          <p:cNvPr id="55" name="مجموعة 54">
            <a:extLst>
              <a:ext uri="{FF2B5EF4-FFF2-40B4-BE49-F238E27FC236}">
                <a16:creationId xmlns:a16="http://schemas.microsoft.com/office/drawing/2014/main" id="{9115FE44-F68D-D2C6-1110-242F1F623C96}"/>
              </a:ext>
            </a:extLst>
          </p:cNvPr>
          <p:cNvGrpSpPr/>
          <p:nvPr/>
        </p:nvGrpSpPr>
        <p:grpSpPr>
          <a:xfrm rot="19651759">
            <a:off x="5569682" y="2374518"/>
            <a:ext cx="339523" cy="422395"/>
            <a:chOff x="4277232" y="4308535"/>
            <a:chExt cx="339523" cy="422395"/>
          </a:xfrm>
        </p:grpSpPr>
        <p:sp>
          <p:nvSpPr>
            <p:cNvPr id="56" name="مستطيل 55">
              <a:extLst>
                <a:ext uri="{FF2B5EF4-FFF2-40B4-BE49-F238E27FC236}">
                  <a16:creationId xmlns:a16="http://schemas.microsoft.com/office/drawing/2014/main" id="{CAC9F921-CC93-22CB-F928-28C82B6CF585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57" name="مستطيل 56">
              <a:extLst>
                <a:ext uri="{FF2B5EF4-FFF2-40B4-BE49-F238E27FC236}">
                  <a16:creationId xmlns:a16="http://schemas.microsoft.com/office/drawing/2014/main" id="{153B1B87-0352-BC5A-BA32-303FA4BCFE4C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58" name="مستطيل 57">
              <a:extLst>
                <a:ext uri="{FF2B5EF4-FFF2-40B4-BE49-F238E27FC236}">
                  <a16:creationId xmlns:a16="http://schemas.microsoft.com/office/drawing/2014/main" id="{F5543D53-140A-CB2D-5B80-D1E915F2B9DC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59" name="مستطيل 58">
              <a:extLst>
                <a:ext uri="{FF2B5EF4-FFF2-40B4-BE49-F238E27FC236}">
                  <a16:creationId xmlns:a16="http://schemas.microsoft.com/office/drawing/2014/main" id="{6561F0DC-34B8-A838-2C3B-394EDE0E8F60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grpSp>
        <p:nvGrpSpPr>
          <p:cNvPr id="60" name="مجموعة 59">
            <a:extLst>
              <a:ext uri="{FF2B5EF4-FFF2-40B4-BE49-F238E27FC236}">
                <a16:creationId xmlns:a16="http://schemas.microsoft.com/office/drawing/2014/main" id="{9F518198-FB3D-EC32-F0E2-846588C9B334}"/>
              </a:ext>
            </a:extLst>
          </p:cNvPr>
          <p:cNvGrpSpPr/>
          <p:nvPr/>
        </p:nvGrpSpPr>
        <p:grpSpPr>
          <a:xfrm rot="19160494">
            <a:off x="5981016" y="1933726"/>
            <a:ext cx="339523" cy="422395"/>
            <a:chOff x="4277232" y="4308535"/>
            <a:chExt cx="339523" cy="422395"/>
          </a:xfrm>
        </p:grpSpPr>
        <p:sp>
          <p:nvSpPr>
            <p:cNvPr id="61" name="مستطيل 60">
              <a:extLst>
                <a:ext uri="{FF2B5EF4-FFF2-40B4-BE49-F238E27FC236}">
                  <a16:creationId xmlns:a16="http://schemas.microsoft.com/office/drawing/2014/main" id="{DC5D8E6E-389E-FFF6-86AD-30CBCEA2617F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65" name="مستطيل 64">
              <a:extLst>
                <a:ext uri="{FF2B5EF4-FFF2-40B4-BE49-F238E27FC236}">
                  <a16:creationId xmlns:a16="http://schemas.microsoft.com/office/drawing/2014/main" id="{1A508F24-3B28-9BE0-2E3F-3C3EA5336D61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90" name="مستطيل 89">
              <a:extLst>
                <a:ext uri="{FF2B5EF4-FFF2-40B4-BE49-F238E27FC236}">
                  <a16:creationId xmlns:a16="http://schemas.microsoft.com/office/drawing/2014/main" id="{9FF5FCA7-4017-8036-239F-021B440D451D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91" name="مستطيل 90">
              <a:extLst>
                <a:ext uri="{FF2B5EF4-FFF2-40B4-BE49-F238E27FC236}">
                  <a16:creationId xmlns:a16="http://schemas.microsoft.com/office/drawing/2014/main" id="{A1818286-646E-230D-19DF-F9F67F81ED88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grpSp>
        <p:nvGrpSpPr>
          <p:cNvPr id="92" name="مجموعة 91">
            <a:extLst>
              <a:ext uri="{FF2B5EF4-FFF2-40B4-BE49-F238E27FC236}">
                <a16:creationId xmlns:a16="http://schemas.microsoft.com/office/drawing/2014/main" id="{F1A22C76-3CB4-C1B7-6E46-024D534A1342}"/>
              </a:ext>
            </a:extLst>
          </p:cNvPr>
          <p:cNvGrpSpPr/>
          <p:nvPr/>
        </p:nvGrpSpPr>
        <p:grpSpPr>
          <a:xfrm rot="19030125">
            <a:off x="6047248" y="2800254"/>
            <a:ext cx="339523" cy="422395"/>
            <a:chOff x="4277232" y="4308535"/>
            <a:chExt cx="339523" cy="422395"/>
          </a:xfrm>
        </p:grpSpPr>
        <p:sp>
          <p:nvSpPr>
            <p:cNvPr id="93" name="مستطيل 92">
              <a:extLst>
                <a:ext uri="{FF2B5EF4-FFF2-40B4-BE49-F238E27FC236}">
                  <a16:creationId xmlns:a16="http://schemas.microsoft.com/office/drawing/2014/main" id="{22CBF0D8-AD8A-29B2-51DF-6EA980920135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94" name="مستطيل 93">
              <a:extLst>
                <a:ext uri="{FF2B5EF4-FFF2-40B4-BE49-F238E27FC236}">
                  <a16:creationId xmlns:a16="http://schemas.microsoft.com/office/drawing/2014/main" id="{58E260B9-F38A-7597-19A1-0CC8083C901A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95" name="مستطيل 94">
              <a:extLst>
                <a:ext uri="{FF2B5EF4-FFF2-40B4-BE49-F238E27FC236}">
                  <a16:creationId xmlns:a16="http://schemas.microsoft.com/office/drawing/2014/main" id="{D0FE906C-0F23-2462-F037-7C1A425F8C91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96" name="مستطيل 95">
              <a:extLst>
                <a:ext uri="{FF2B5EF4-FFF2-40B4-BE49-F238E27FC236}">
                  <a16:creationId xmlns:a16="http://schemas.microsoft.com/office/drawing/2014/main" id="{83D5A4A4-2C6D-3217-BB4C-C46F56F44776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grpSp>
        <p:nvGrpSpPr>
          <p:cNvPr id="97" name="مجموعة 96">
            <a:extLst>
              <a:ext uri="{FF2B5EF4-FFF2-40B4-BE49-F238E27FC236}">
                <a16:creationId xmlns:a16="http://schemas.microsoft.com/office/drawing/2014/main" id="{7E46AF2E-34CA-44AB-9ED4-821E64D99F43}"/>
              </a:ext>
            </a:extLst>
          </p:cNvPr>
          <p:cNvGrpSpPr/>
          <p:nvPr/>
        </p:nvGrpSpPr>
        <p:grpSpPr>
          <a:xfrm rot="19942116">
            <a:off x="6768814" y="2099908"/>
            <a:ext cx="339523" cy="422395"/>
            <a:chOff x="4277232" y="4308535"/>
            <a:chExt cx="339523" cy="422395"/>
          </a:xfrm>
        </p:grpSpPr>
        <p:sp>
          <p:nvSpPr>
            <p:cNvPr id="98" name="مستطيل 97">
              <a:extLst>
                <a:ext uri="{FF2B5EF4-FFF2-40B4-BE49-F238E27FC236}">
                  <a16:creationId xmlns:a16="http://schemas.microsoft.com/office/drawing/2014/main" id="{0894EB07-9D20-1987-23C5-FF35AD4A9C65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99" name="مستطيل 98">
              <a:extLst>
                <a:ext uri="{FF2B5EF4-FFF2-40B4-BE49-F238E27FC236}">
                  <a16:creationId xmlns:a16="http://schemas.microsoft.com/office/drawing/2014/main" id="{DAA54233-5DAE-C032-4D52-7BBDE01BFCD7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00" name="مستطيل 99">
              <a:extLst>
                <a:ext uri="{FF2B5EF4-FFF2-40B4-BE49-F238E27FC236}">
                  <a16:creationId xmlns:a16="http://schemas.microsoft.com/office/drawing/2014/main" id="{4087D46F-D43F-C361-7B04-BFEEA2884C15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01" name="مستطيل 100">
              <a:extLst>
                <a:ext uri="{FF2B5EF4-FFF2-40B4-BE49-F238E27FC236}">
                  <a16:creationId xmlns:a16="http://schemas.microsoft.com/office/drawing/2014/main" id="{9AF1053F-053E-C874-13AA-7C979E8507B8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grpSp>
        <p:nvGrpSpPr>
          <p:cNvPr id="102" name="مجموعة 101">
            <a:extLst>
              <a:ext uri="{FF2B5EF4-FFF2-40B4-BE49-F238E27FC236}">
                <a16:creationId xmlns:a16="http://schemas.microsoft.com/office/drawing/2014/main" id="{43919CA3-1EE1-832B-0DB7-684E780D5A33}"/>
              </a:ext>
            </a:extLst>
          </p:cNvPr>
          <p:cNvGrpSpPr/>
          <p:nvPr/>
        </p:nvGrpSpPr>
        <p:grpSpPr>
          <a:xfrm rot="19930909">
            <a:off x="5269896" y="3427025"/>
            <a:ext cx="339523" cy="422395"/>
            <a:chOff x="4277232" y="4308535"/>
            <a:chExt cx="339523" cy="422395"/>
          </a:xfrm>
        </p:grpSpPr>
        <p:sp>
          <p:nvSpPr>
            <p:cNvPr id="103" name="مستطيل 102">
              <a:extLst>
                <a:ext uri="{FF2B5EF4-FFF2-40B4-BE49-F238E27FC236}">
                  <a16:creationId xmlns:a16="http://schemas.microsoft.com/office/drawing/2014/main" id="{E2604B00-BE49-BDDB-E4C3-754E0DE84F54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04" name="مستطيل 103">
              <a:extLst>
                <a:ext uri="{FF2B5EF4-FFF2-40B4-BE49-F238E27FC236}">
                  <a16:creationId xmlns:a16="http://schemas.microsoft.com/office/drawing/2014/main" id="{E7FDE694-C8EB-9B7B-80C9-959C972B8D31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05" name="مستطيل 104">
              <a:extLst>
                <a:ext uri="{FF2B5EF4-FFF2-40B4-BE49-F238E27FC236}">
                  <a16:creationId xmlns:a16="http://schemas.microsoft.com/office/drawing/2014/main" id="{6663EEAE-97F8-6797-1A4C-A72A8CD94048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06" name="مستطيل 105">
              <a:extLst>
                <a:ext uri="{FF2B5EF4-FFF2-40B4-BE49-F238E27FC236}">
                  <a16:creationId xmlns:a16="http://schemas.microsoft.com/office/drawing/2014/main" id="{398BF952-6EC2-9816-8FD0-84B631C5A339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grpSp>
        <p:nvGrpSpPr>
          <p:cNvPr id="107" name="مجموعة 106">
            <a:extLst>
              <a:ext uri="{FF2B5EF4-FFF2-40B4-BE49-F238E27FC236}">
                <a16:creationId xmlns:a16="http://schemas.microsoft.com/office/drawing/2014/main" id="{FBFF2CA1-7DE9-448F-7445-60EA6045C758}"/>
              </a:ext>
            </a:extLst>
          </p:cNvPr>
          <p:cNvGrpSpPr/>
          <p:nvPr/>
        </p:nvGrpSpPr>
        <p:grpSpPr>
          <a:xfrm rot="19902516">
            <a:off x="4741691" y="2842611"/>
            <a:ext cx="339523" cy="422395"/>
            <a:chOff x="4277232" y="4308535"/>
            <a:chExt cx="339523" cy="422395"/>
          </a:xfrm>
        </p:grpSpPr>
        <p:sp>
          <p:nvSpPr>
            <p:cNvPr id="108" name="مستطيل 107">
              <a:extLst>
                <a:ext uri="{FF2B5EF4-FFF2-40B4-BE49-F238E27FC236}">
                  <a16:creationId xmlns:a16="http://schemas.microsoft.com/office/drawing/2014/main" id="{3073708F-CF53-336E-E3A7-906E9F37B3DB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09" name="مستطيل 108">
              <a:extLst>
                <a:ext uri="{FF2B5EF4-FFF2-40B4-BE49-F238E27FC236}">
                  <a16:creationId xmlns:a16="http://schemas.microsoft.com/office/drawing/2014/main" id="{0F4AE2CF-2FBC-B804-9AD6-8F4ABB31210E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10" name="مستطيل 109">
              <a:extLst>
                <a:ext uri="{FF2B5EF4-FFF2-40B4-BE49-F238E27FC236}">
                  <a16:creationId xmlns:a16="http://schemas.microsoft.com/office/drawing/2014/main" id="{61F4AC14-B935-8C63-D1AC-601B486CDFD1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11" name="مستطيل 110">
              <a:extLst>
                <a:ext uri="{FF2B5EF4-FFF2-40B4-BE49-F238E27FC236}">
                  <a16:creationId xmlns:a16="http://schemas.microsoft.com/office/drawing/2014/main" id="{B35B4E96-2C5A-A4EE-A04D-F3AA06FBD1BB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grpSp>
        <p:nvGrpSpPr>
          <p:cNvPr id="117" name="مجموعة 116">
            <a:extLst>
              <a:ext uri="{FF2B5EF4-FFF2-40B4-BE49-F238E27FC236}">
                <a16:creationId xmlns:a16="http://schemas.microsoft.com/office/drawing/2014/main" id="{916905E2-2541-BD13-CF97-229C63B9C390}"/>
              </a:ext>
            </a:extLst>
          </p:cNvPr>
          <p:cNvGrpSpPr/>
          <p:nvPr/>
        </p:nvGrpSpPr>
        <p:grpSpPr>
          <a:xfrm rot="19769035">
            <a:off x="6410887" y="1605994"/>
            <a:ext cx="339523" cy="422395"/>
            <a:chOff x="4277232" y="4308535"/>
            <a:chExt cx="339523" cy="422395"/>
          </a:xfrm>
        </p:grpSpPr>
        <p:sp>
          <p:nvSpPr>
            <p:cNvPr id="118" name="مستطيل 117">
              <a:extLst>
                <a:ext uri="{FF2B5EF4-FFF2-40B4-BE49-F238E27FC236}">
                  <a16:creationId xmlns:a16="http://schemas.microsoft.com/office/drawing/2014/main" id="{B93EBA92-3D97-440D-B751-CC9CF0897035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19" name="مستطيل 118">
              <a:extLst>
                <a:ext uri="{FF2B5EF4-FFF2-40B4-BE49-F238E27FC236}">
                  <a16:creationId xmlns:a16="http://schemas.microsoft.com/office/drawing/2014/main" id="{9C44C02D-6990-27A5-233E-8E544911EC44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20" name="مستطيل 119">
              <a:extLst>
                <a:ext uri="{FF2B5EF4-FFF2-40B4-BE49-F238E27FC236}">
                  <a16:creationId xmlns:a16="http://schemas.microsoft.com/office/drawing/2014/main" id="{08B4A646-1562-11B1-2691-9A07CEE0CAC9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21" name="مستطيل 120">
              <a:extLst>
                <a:ext uri="{FF2B5EF4-FFF2-40B4-BE49-F238E27FC236}">
                  <a16:creationId xmlns:a16="http://schemas.microsoft.com/office/drawing/2014/main" id="{1E863F07-8885-CA02-0275-478D35070513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grpSp>
        <p:nvGrpSpPr>
          <p:cNvPr id="122" name="مجموعة 121">
            <a:extLst>
              <a:ext uri="{FF2B5EF4-FFF2-40B4-BE49-F238E27FC236}">
                <a16:creationId xmlns:a16="http://schemas.microsoft.com/office/drawing/2014/main" id="{A1F584B5-E897-27B4-0935-9DA0C260EF43}"/>
              </a:ext>
            </a:extLst>
          </p:cNvPr>
          <p:cNvGrpSpPr/>
          <p:nvPr/>
        </p:nvGrpSpPr>
        <p:grpSpPr>
          <a:xfrm rot="4077360">
            <a:off x="7286674" y="1792922"/>
            <a:ext cx="339523" cy="422395"/>
            <a:chOff x="4277232" y="4308535"/>
            <a:chExt cx="339523" cy="422395"/>
          </a:xfrm>
        </p:grpSpPr>
        <p:sp>
          <p:nvSpPr>
            <p:cNvPr id="123" name="مستطيل 122">
              <a:extLst>
                <a:ext uri="{FF2B5EF4-FFF2-40B4-BE49-F238E27FC236}">
                  <a16:creationId xmlns:a16="http://schemas.microsoft.com/office/drawing/2014/main" id="{BB45D350-5986-B91B-3DA2-D94E2CA7C033}"/>
                </a:ext>
              </a:extLst>
            </p:cNvPr>
            <p:cNvSpPr/>
            <p:nvPr/>
          </p:nvSpPr>
          <p:spPr>
            <a:xfrm rot="20756018" flipH="1">
              <a:off x="4571036" y="4388223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24" name="مستطيل 123">
              <a:extLst>
                <a:ext uri="{FF2B5EF4-FFF2-40B4-BE49-F238E27FC236}">
                  <a16:creationId xmlns:a16="http://schemas.microsoft.com/office/drawing/2014/main" id="{42E17917-D8A0-87B9-E9D0-D2CE5BCA8C4B}"/>
                </a:ext>
              </a:extLst>
            </p:cNvPr>
            <p:cNvSpPr/>
            <p:nvPr/>
          </p:nvSpPr>
          <p:spPr>
            <a:xfrm rot="21028331" flipH="1">
              <a:off x="4277232" y="4458229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25" name="مستطيل 124">
              <a:extLst>
                <a:ext uri="{FF2B5EF4-FFF2-40B4-BE49-F238E27FC236}">
                  <a16:creationId xmlns:a16="http://schemas.microsoft.com/office/drawing/2014/main" id="{9653023E-3726-4223-FF6E-8687E4C10E18}"/>
                </a:ext>
              </a:extLst>
            </p:cNvPr>
            <p:cNvSpPr/>
            <p:nvPr/>
          </p:nvSpPr>
          <p:spPr>
            <a:xfrm rot="5227000" flipH="1">
              <a:off x="4362417" y="4259321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  <p:sp>
          <p:nvSpPr>
            <p:cNvPr id="126" name="مستطيل 125">
              <a:extLst>
                <a:ext uri="{FF2B5EF4-FFF2-40B4-BE49-F238E27FC236}">
                  <a16:creationId xmlns:a16="http://schemas.microsoft.com/office/drawing/2014/main" id="{D02E4242-5B00-CFEA-C968-8E96C10A95D8}"/>
                </a:ext>
              </a:extLst>
            </p:cNvPr>
            <p:cNvSpPr/>
            <p:nvPr/>
          </p:nvSpPr>
          <p:spPr>
            <a:xfrm rot="4900012" flipH="1">
              <a:off x="4437043" y="4635997"/>
              <a:ext cx="45719" cy="1441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/>
                <a:t>`</a:t>
              </a:r>
              <a:endParaRPr lang="ar-IL" dirty="0"/>
            </a:p>
          </p:txBody>
        </p:sp>
      </p:grpSp>
      <p:sp>
        <p:nvSpPr>
          <p:cNvPr id="132" name="مستطيل 131">
            <a:extLst>
              <a:ext uri="{FF2B5EF4-FFF2-40B4-BE49-F238E27FC236}">
                <a16:creationId xmlns:a16="http://schemas.microsoft.com/office/drawing/2014/main" id="{C2094D5C-2E4E-84FA-C2EF-3FCDC8D45550}"/>
              </a:ext>
            </a:extLst>
          </p:cNvPr>
          <p:cNvSpPr/>
          <p:nvPr/>
        </p:nvSpPr>
        <p:spPr>
          <a:xfrm flipH="1">
            <a:off x="3222913" y="3705892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33" name="مستطيل 132">
            <a:extLst>
              <a:ext uri="{FF2B5EF4-FFF2-40B4-BE49-F238E27FC236}">
                <a16:creationId xmlns:a16="http://schemas.microsoft.com/office/drawing/2014/main" id="{EF1758C6-BDEF-CE7D-A00C-577F958BD1B0}"/>
              </a:ext>
            </a:extLst>
          </p:cNvPr>
          <p:cNvSpPr/>
          <p:nvPr/>
        </p:nvSpPr>
        <p:spPr>
          <a:xfrm rot="21112108" flipH="1">
            <a:off x="2766625" y="3668014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34" name="مستطيل 133">
            <a:extLst>
              <a:ext uri="{FF2B5EF4-FFF2-40B4-BE49-F238E27FC236}">
                <a16:creationId xmlns:a16="http://schemas.microsoft.com/office/drawing/2014/main" id="{1269F8D1-F423-4015-D9CD-C6F188CC023B}"/>
              </a:ext>
            </a:extLst>
          </p:cNvPr>
          <p:cNvSpPr/>
          <p:nvPr/>
        </p:nvSpPr>
        <p:spPr>
          <a:xfrm rot="4678082" flipH="1">
            <a:off x="3042537" y="3829468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35" name="مستطيل 134">
            <a:extLst>
              <a:ext uri="{FF2B5EF4-FFF2-40B4-BE49-F238E27FC236}">
                <a16:creationId xmlns:a16="http://schemas.microsoft.com/office/drawing/2014/main" id="{862E8B28-4B9B-8934-0DAE-EA0127084435}"/>
              </a:ext>
            </a:extLst>
          </p:cNvPr>
          <p:cNvSpPr/>
          <p:nvPr/>
        </p:nvSpPr>
        <p:spPr>
          <a:xfrm rot="5235977" flipH="1">
            <a:off x="2860454" y="349784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36" name="مستطيل 135">
            <a:extLst>
              <a:ext uri="{FF2B5EF4-FFF2-40B4-BE49-F238E27FC236}">
                <a16:creationId xmlns:a16="http://schemas.microsoft.com/office/drawing/2014/main" id="{B3A69044-C9CF-46C9-630C-CA5B02FFEE83}"/>
              </a:ext>
            </a:extLst>
          </p:cNvPr>
          <p:cNvSpPr/>
          <p:nvPr/>
        </p:nvSpPr>
        <p:spPr>
          <a:xfrm rot="4699330" flipH="1">
            <a:off x="2658632" y="325280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37" name="مستطيل 136">
            <a:extLst>
              <a:ext uri="{FF2B5EF4-FFF2-40B4-BE49-F238E27FC236}">
                <a16:creationId xmlns:a16="http://schemas.microsoft.com/office/drawing/2014/main" id="{5E8D0D78-5091-1A53-EF03-A8D653FC39C9}"/>
              </a:ext>
            </a:extLst>
          </p:cNvPr>
          <p:cNvSpPr/>
          <p:nvPr/>
        </p:nvSpPr>
        <p:spPr>
          <a:xfrm rot="4738120" flipH="1">
            <a:off x="2479939" y="2993762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38" name="مستطيل 137">
            <a:extLst>
              <a:ext uri="{FF2B5EF4-FFF2-40B4-BE49-F238E27FC236}">
                <a16:creationId xmlns:a16="http://schemas.microsoft.com/office/drawing/2014/main" id="{23AEC1BC-6F82-F124-DDB9-CD6297CCE6C3}"/>
              </a:ext>
            </a:extLst>
          </p:cNvPr>
          <p:cNvSpPr/>
          <p:nvPr/>
        </p:nvSpPr>
        <p:spPr>
          <a:xfrm rot="4996916" flipH="1">
            <a:off x="4039424" y="332091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39" name="مستطيل 138">
            <a:extLst>
              <a:ext uri="{FF2B5EF4-FFF2-40B4-BE49-F238E27FC236}">
                <a16:creationId xmlns:a16="http://schemas.microsoft.com/office/drawing/2014/main" id="{164508E7-EBC1-794F-E34E-5008536C2B03}"/>
              </a:ext>
            </a:extLst>
          </p:cNvPr>
          <p:cNvSpPr/>
          <p:nvPr/>
        </p:nvSpPr>
        <p:spPr>
          <a:xfrm rot="5017610" flipH="1">
            <a:off x="3929344" y="3077691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0" name="مستطيل 139">
            <a:extLst>
              <a:ext uri="{FF2B5EF4-FFF2-40B4-BE49-F238E27FC236}">
                <a16:creationId xmlns:a16="http://schemas.microsoft.com/office/drawing/2014/main" id="{7B6D34D6-099A-390C-4768-D01DB1034103}"/>
              </a:ext>
            </a:extLst>
          </p:cNvPr>
          <p:cNvSpPr/>
          <p:nvPr/>
        </p:nvSpPr>
        <p:spPr>
          <a:xfrm rot="20572693" flipH="1">
            <a:off x="3819047" y="3222649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1" name="مستطيل 140">
            <a:extLst>
              <a:ext uri="{FF2B5EF4-FFF2-40B4-BE49-F238E27FC236}">
                <a16:creationId xmlns:a16="http://schemas.microsoft.com/office/drawing/2014/main" id="{F51D0EFF-6725-A43B-A469-E4D1DECC8EA4}"/>
              </a:ext>
            </a:extLst>
          </p:cNvPr>
          <p:cNvSpPr/>
          <p:nvPr/>
        </p:nvSpPr>
        <p:spPr>
          <a:xfrm flipH="1">
            <a:off x="4162830" y="3194388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2" name="مستطيل 141">
            <a:extLst>
              <a:ext uri="{FF2B5EF4-FFF2-40B4-BE49-F238E27FC236}">
                <a16:creationId xmlns:a16="http://schemas.microsoft.com/office/drawing/2014/main" id="{B1F6F036-5802-433C-9287-53306B4913FC}"/>
              </a:ext>
            </a:extLst>
          </p:cNvPr>
          <p:cNvSpPr/>
          <p:nvPr/>
        </p:nvSpPr>
        <p:spPr>
          <a:xfrm rot="20417628" flipH="1">
            <a:off x="2711305" y="3069322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3" name="مستطيل 142">
            <a:extLst>
              <a:ext uri="{FF2B5EF4-FFF2-40B4-BE49-F238E27FC236}">
                <a16:creationId xmlns:a16="http://schemas.microsoft.com/office/drawing/2014/main" id="{A14C8741-DA2E-E323-BDAC-252A6F5DCC83}"/>
              </a:ext>
            </a:extLst>
          </p:cNvPr>
          <p:cNvSpPr/>
          <p:nvPr/>
        </p:nvSpPr>
        <p:spPr>
          <a:xfrm rot="20484820" flipH="1">
            <a:off x="2447766" y="3184207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4" name="مستطيل 143">
            <a:extLst>
              <a:ext uri="{FF2B5EF4-FFF2-40B4-BE49-F238E27FC236}">
                <a16:creationId xmlns:a16="http://schemas.microsoft.com/office/drawing/2014/main" id="{077BD4D8-7B5A-9B26-9408-9ACF3B7B2CF7}"/>
              </a:ext>
            </a:extLst>
          </p:cNvPr>
          <p:cNvSpPr/>
          <p:nvPr/>
        </p:nvSpPr>
        <p:spPr>
          <a:xfrm rot="20089977" flipH="1">
            <a:off x="2244439" y="3725855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5" name="مستطيل 144">
            <a:extLst>
              <a:ext uri="{FF2B5EF4-FFF2-40B4-BE49-F238E27FC236}">
                <a16:creationId xmlns:a16="http://schemas.microsoft.com/office/drawing/2014/main" id="{EFC6E1C0-B752-822E-DFE4-607591DFD1E3}"/>
              </a:ext>
            </a:extLst>
          </p:cNvPr>
          <p:cNvSpPr/>
          <p:nvPr/>
        </p:nvSpPr>
        <p:spPr>
          <a:xfrm rot="20089977" flipH="1">
            <a:off x="1975666" y="3879691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6" name="مستطيل 145">
            <a:extLst>
              <a:ext uri="{FF2B5EF4-FFF2-40B4-BE49-F238E27FC236}">
                <a16:creationId xmlns:a16="http://schemas.microsoft.com/office/drawing/2014/main" id="{78D9BDD0-BB39-DB8B-1345-4EC97F8BD5A0}"/>
              </a:ext>
            </a:extLst>
          </p:cNvPr>
          <p:cNvSpPr/>
          <p:nvPr/>
        </p:nvSpPr>
        <p:spPr>
          <a:xfrm rot="20089977" flipH="1">
            <a:off x="2015776" y="3232120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7" name="مستطيل 146">
            <a:extLst>
              <a:ext uri="{FF2B5EF4-FFF2-40B4-BE49-F238E27FC236}">
                <a16:creationId xmlns:a16="http://schemas.microsoft.com/office/drawing/2014/main" id="{5EE3B33E-06FC-8021-860A-CACB05E8D2E7}"/>
              </a:ext>
            </a:extLst>
          </p:cNvPr>
          <p:cNvSpPr/>
          <p:nvPr/>
        </p:nvSpPr>
        <p:spPr>
          <a:xfrm rot="20089977" flipH="1">
            <a:off x="1711706" y="332029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8" name="مستطيل 147">
            <a:extLst>
              <a:ext uri="{FF2B5EF4-FFF2-40B4-BE49-F238E27FC236}">
                <a16:creationId xmlns:a16="http://schemas.microsoft.com/office/drawing/2014/main" id="{B76FB998-3E1A-38B4-4DAE-7BC5AAD90A3E}"/>
              </a:ext>
            </a:extLst>
          </p:cNvPr>
          <p:cNvSpPr/>
          <p:nvPr/>
        </p:nvSpPr>
        <p:spPr>
          <a:xfrm rot="4176484" flipH="1">
            <a:off x="8113657" y="2257080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49" name="مستطيل 148">
            <a:extLst>
              <a:ext uri="{FF2B5EF4-FFF2-40B4-BE49-F238E27FC236}">
                <a16:creationId xmlns:a16="http://schemas.microsoft.com/office/drawing/2014/main" id="{C32D30BB-3D7C-15E8-706B-558EB8A25980}"/>
              </a:ext>
            </a:extLst>
          </p:cNvPr>
          <p:cNvSpPr/>
          <p:nvPr/>
        </p:nvSpPr>
        <p:spPr>
          <a:xfrm rot="15277400" flipH="1">
            <a:off x="5177357" y="4434484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0" name="مستطيل 149">
            <a:extLst>
              <a:ext uri="{FF2B5EF4-FFF2-40B4-BE49-F238E27FC236}">
                <a16:creationId xmlns:a16="http://schemas.microsoft.com/office/drawing/2014/main" id="{DFCB0925-85EB-FB5B-F9C9-299FA0861239}"/>
              </a:ext>
            </a:extLst>
          </p:cNvPr>
          <p:cNvSpPr/>
          <p:nvPr/>
        </p:nvSpPr>
        <p:spPr>
          <a:xfrm rot="15277400" flipH="1">
            <a:off x="5036707" y="4152452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1" name="مستطيل 150">
            <a:extLst>
              <a:ext uri="{FF2B5EF4-FFF2-40B4-BE49-F238E27FC236}">
                <a16:creationId xmlns:a16="http://schemas.microsoft.com/office/drawing/2014/main" id="{C7270619-ECFD-6887-A901-FBF303EC9D7F}"/>
              </a:ext>
            </a:extLst>
          </p:cNvPr>
          <p:cNvSpPr/>
          <p:nvPr/>
        </p:nvSpPr>
        <p:spPr>
          <a:xfrm rot="15277400" flipH="1">
            <a:off x="4838068" y="3748966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2" name="مستطيل 151">
            <a:extLst>
              <a:ext uri="{FF2B5EF4-FFF2-40B4-BE49-F238E27FC236}">
                <a16:creationId xmlns:a16="http://schemas.microsoft.com/office/drawing/2014/main" id="{F6447117-5526-C7A0-1313-BEB5AC27AEC8}"/>
              </a:ext>
            </a:extLst>
          </p:cNvPr>
          <p:cNvSpPr/>
          <p:nvPr/>
        </p:nvSpPr>
        <p:spPr>
          <a:xfrm rot="14635334" flipH="1">
            <a:off x="5908381" y="4128468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3" name="مستطيل 152">
            <a:extLst>
              <a:ext uri="{FF2B5EF4-FFF2-40B4-BE49-F238E27FC236}">
                <a16:creationId xmlns:a16="http://schemas.microsoft.com/office/drawing/2014/main" id="{8DEB0B17-3C91-A133-5765-B1423E87527B}"/>
              </a:ext>
            </a:extLst>
          </p:cNvPr>
          <p:cNvSpPr/>
          <p:nvPr/>
        </p:nvSpPr>
        <p:spPr>
          <a:xfrm rot="15277400" flipH="1">
            <a:off x="5749130" y="3877484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4" name="مستطيل 153">
            <a:extLst>
              <a:ext uri="{FF2B5EF4-FFF2-40B4-BE49-F238E27FC236}">
                <a16:creationId xmlns:a16="http://schemas.microsoft.com/office/drawing/2014/main" id="{EAC9779A-7753-B84A-F9A6-E9CB50BEF0CF}"/>
              </a:ext>
            </a:extLst>
          </p:cNvPr>
          <p:cNvSpPr/>
          <p:nvPr/>
        </p:nvSpPr>
        <p:spPr>
          <a:xfrm rot="14236385" flipH="1">
            <a:off x="6676853" y="3291156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6" name="مستطيل 155">
            <a:extLst>
              <a:ext uri="{FF2B5EF4-FFF2-40B4-BE49-F238E27FC236}">
                <a16:creationId xmlns:a16="http://schemas.microsoft.com/office/drawing/2014/main" id="{5B2ECB84-81B7-8B9E-ADB6-78816561BBC9}"/>
              </a:ext>
            </a:extLst>
          </p:cNvPr>
          <p:cNvSpPr/>
          <p:nvPr/>
        </p:nvSpPr>
        <p:spPr>
          <a:xfrm rot="14024621" flipH="1">
            <a:off x="6883610" y="355824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7" name="مستطيل 156">
            <a:extLst>
              <a:ext uri="{FF2B5EF4-FFF2-40B4-BE49-F238E27FC236}">
                <a16:creationId xmlns:a16="http://schemas.microsoft.com/office/drawing/2014/main" id="{07D74ABF-822A-9D0A-5229-054842D888B1}"/>
              </a:ext>
            </a:extLst>
          </p:cNvPr>
          <p:cNvSpPr/>
          <p:nvPr/>
        </p:nvSpPr>
        <p:spPr>
          <a:xfrm rot="14024621" flipH="1">
            <a:off x="7531512" y="3029990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8" name="مستطيل 157">
            <a:extLst>
              <a:ext uri="{FF2B5EF4-FFF2-40B4-BE49-F238E27FC236}">
                <a16:creationId xmlns:a16="http://schemas.microsoft.com/office/drawing/2014/main" id="{F78BB9F0-91EA-B986-74C8-BF36C0E24621}"/>
              </a:ext>
            </a:extLst>
          </p:cNvPr>
          <p:cNvSpPr/>
          <p:nvPr/>
        </p:nvSpPr>
        <p:spPr>
          <a:xfrm rot="14024621" flipH="1">
            <a:off x="7314794" y="2753917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59" name="مستطيل 158">
            <a:extLst>
              <a:ext uri="{FF2B5EF4-FFF2-40B4-BE49-F238E27FC236}">
                <a16:creationId xmlns:a16="http://schemas.microsoft.com/office/drawing/2014/main" id="{6F256960-38A8-D061-C252-34C177BA8C87}"/>
              </a:ext>
            </a:extLst>
          </p:cNvPr>
          <p:cNvSpPr/>
          <p:nvPr/>
        </p:nvSpPr>
        <p:spPr>
          <a:xfrm rot="15890931" flipH="1">
            <a:off x="3695998" y="3904642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60" name="مستطيل 159">
            <a:extLst>
              <a:ext uri="{FF2B5EF4-FFF2-40B4-BE49-F238E27FC236}">
                <a16:creationId xmlns:a16="http://schemas.microsoft.com/office/drawing/2014/main" id="{DD1D35FE-6945-4691-4DE7-603522CEF332}"/>
              </a:ext>
            </a:extLst>
          </p:cNvPr>
          <p:cNvSpPr/>
          <p:nvPr/>
        </p:nvSpPr>
        <p:spPr>
          <a:xfrm rot="20912631" flipH="1">
            <a:off x="4799264" y="3572887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61" name="مستطيل 160">
            <a:extLst>
              <a:ext uri="{FF2B5EF4-FFF2-40B4-BE49-F238E27FC236}">
                <a16:creationId xmlns:a16="http://schemas.microsoft.com/office/drawing/2014/main" id="{49140C05-6838-E637-302C-D8C2850DC556}"/>
              </a:ext>
            </a:extLst>
          </p:cNvPr>
          <p:cNvSpPr/>
          <p:nvPr/>
        </p:nvSpPr>
        <p:spPr>
          <a:xfrm rot="20912631" flipH="1">
            <a:off x="3668492" y="3738355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62" name="مستطيل 161">
            <a:extLst>
              <a:ext uri="{FF2B5EF4-FFF2-40B4-BE49-F238E27FC236}">
                <a16:creationId xmlns:a16="http://schemas.microsoft.com/office/drawing/2014/main" id="{CC5594E1-6DB2-56C3-1842-2B361EE2DC98}"/>
              </a:ext>
            </a:extLst>
          </p:cNvPr>
          <p:cNvSpPr/>
          <p:nvPr/>
        </p:nvSpPr>
        <p:spPr>
          <a:xfrm rot="20912631" flipH="1">
            <a:off x="8074853" y="2100796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63" name="مستطيل 162">
            <a:extLst>
              <a:ext uri="{FF2B5EF4-FFF2-40B4-BE49-F238E27FC236}">
                <a16:creationId xmlns:a16="http://schemas.microsoft.com/office/drawing/2014/main" id="{540BCDB9-19EB-6DC0-D858-F8DDE99A4CF2}"/>
              </a:ext>
            </a:extLst>
          </p:cNvPr>
          <p:cNvSpPr/>
          <p:nvPr/>
        </p:nvSpPr>
        <p:spPr>
          <a:xfrm rot="5233606" flipH="1">
            <a:off x="7603150" y="2240289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64" name="مستطيل 163">
            <a:extLst>
              <a:ext uri="{FF2B5EF4-FFF2-40B4-BE49-F238E27FC236}">
                <a16:creationId xmlns:a16="http://schemas.microsoft.com/office/drawing/2014/main" id="{E5133DAB-FFE7-0494-0598-D9BEA9F7773B}"/>
              </a:ext>
            </a:extLst>
          </p:cNvPr>
          <p:cNvSpPr/>
          <p:nvPr/>
        </p:nvSpPr>
        <p:spPr>
          <a:xfrm rot="3432521" flipH="1">
            <a:off x="6324965" y="150395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65" name="مستطيل 164">
            <a:extLst>
              <a:ext uri="{FF2B5EF4-FFF2-40B4-BE49-F238E27FC236}">
                <a16:creationId xmlns:a16="http://schemas.microsoft.com/office/drawing/2014/main" id="{EE64BB06-F3C3-69FB-E170-ED62EADD0282}"/>
              </a:ext>
            </a:extLst>
          </p:cNvPr>
          <p:cNvSpPr/>
          <p:nvPr/>
        </p:nvSpPr>
        <p:spPr>
          <a:xfrm rot="18027090" flipH="1">
            <a:off x="7176137" y="1423213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66" name="مستطيل 165">
            <a:extLst>
              <a:ext uri="{FF2B5EF4-FFF2-40B4-BE49-F238E27FC236}">
                <a16:creationId xmlns:a16="http://schemas.microsoft.com/office/drawing/2014/main" id="{ED05D5AB-BD2D-13FF-848F-580F91AEB75A}"/>
              </a:ext>
            </a:extLst>
          </p:cNvPr>
          <p:cNvSpPr/>
          <p:nvPr/>
        </p:nvSpPr>
        <p:spPr>
          <a:xfrm rot="1421510" flipH="1">
            <a:off x="7164067" y="1627118"/>
            <a:ext cx="45719" cy="144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`</a:t>
            </a:r>
            <a:endParaRPr lang="ar-IL" dirty="0"/>
          </a:p>
        </p:txBody>
      </p:sp>
      <p:sp>
        <p:nvSpPr>
          <p:cNvPr id="167" name="شكل بيضاوي 166">
            <a:extLst>
              <a:ext uri="{FF2B5EF4-FFF2-40B4-BE49-F238E27FC236}">
                <a16:creationId xmlns:a16="http://schemas.microsoft.com/office/drawing/2014/main" id="{CC129EFC-4926-F8F2-DAD5-14F35A8457A7}"/>
              </a:ext>
            </a:extLst>
          </p:cNvPr>
          <p:cNvSpPr/>
          <p:nvPr/>
        </p:nvSpPr>
        <p:spPr>
          <a:xfrm>
            <a:off x="5158522" y="3305033"/>
            <a:ext cx="534322" cy="63889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L"/>
          </a:p>
        </p:txBody>
      </p:sp>
    </p:spTree>
    <p:extLst>
      <p:ext uri="{BB962C8B-B14F-4D97-AF65-F5344CB8AC3E}">
        <p14:creationId xmlns:p14="http://schemas.microsoft.com/office/powerpoint/2010/main" val="34481393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عنوان 16">
            <a:extLst>
              <a:ext uri="{FF2B5EF4-FFF2-40B4-BE49-F238E27FC236}">
                <a16:creationId xmlns:a16="http://schemas.microsoft.com/office/drawing/2014/main" id="{E2839C71-9589-1487-C0EB-BACEBD6C2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L"/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DB081C0C-98FF-1265-791C-17D7D06C937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ar-IL" smtClean="0"/>
              <a:t>61</a:t>
            </a:fld>
            <a:endParaRPr lang="ar-IL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605C6C63-9BC9-7CAA-3018-B5BB8545BA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7" b="15197"/>
          <a:stretch/>
        </p:blipFill>
        <p:spPr>
          <a:xfrm>
            <a:off x="396600" y="0"/>
            <a:ext cx="6970134" cy="6858000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24884A0F-AE8F-9B5E-1645-2369AAFD5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734" y="1696291"/>
            <a:ext cx="4825266" cy="3465418"/>
          </a:xfrm>
          <a:prstGeom prst="rect">
            <a:avLst/>
          </a:prstGeom>
        </p:spPr>
      </p:pic>
      <p:cxnSp>
        <p:nvCxnSpPr>
          <p:cNvPr id="10" name="رابط كسهم مستقيم 9">
            <a:extLst>
              <a:ext uri="{FF2B5EF4-FFF2-40B4-BE49-F238E27FC236}">
                <a16:creationId xmlns:a16="http://schemas.microsoft.com/office/drawing/2014/main" id="{486CE34B-81D8-4396-E35B-EB9C70D5B8F3}"/>
              </a:ext>
            </a:extLst>
          </p:cNvPr>
          <p:cNvCxnSpPr>
            <a:cxnSpLocks/>
          </p:cNvCxnSpPr>
          <p:nvPr/>
        </p:nvCxnSpPr>
        <p:spPr>
          <a:xfrm flipH="1">
            <a:off x="6972300" y="3429000"/>
            <a:ext cx="280706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0D279915-52DF-DB7C-CFB3-7F7D7470FDA5}"/>
              </a:ext>
            </a:extLst>
          </p:cNvPr>
          <p:cNvSpPr txBox="1"/>
          <p:nvPr/>
        </p:nvSpPr>
        <p:spPr>
          <a:xfrm>
            <a:off x="9564914" y="304800"/>
            <a:ext cx="248194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solidFill>
                  <a:schemeClr val="bg1"/>
                </a:solidFill>
              </a:rPr>
              <a:t>تفصيلي التقاطع </a:t>
            </a:r>
            <a:endParaRPr lang="ar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07256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8064DCF6-260D-7927-DCFC-4C3D7E0C52CB}"/>
              </a:ext>
            </a:extLst>
          </p:cNvPr>
          <p:cNvSpPr txBox="1"/>
          <p:nvPr/>
        </p:nvSpPr>
        <p:spPr>
          <a:xfrm>
            <a:off x="2085522" y="4231680"/>
            <a:ext cx="590550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>
                <a:solidFill>
                  <a:schemeClr val="bg1"/>
                </a:solidFill>
              </a:rPr>
              <a:t>التوصيات </a:t>
            </a:r>
            <a:endParaRPr lang="ar-IL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63058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نص 6">
            <a:extLst>
              <a:ext uri="{FF2B5EF4-FFF2-40B4-BE49-F238E27FC236}">
                <a16:creationId xmlns:a16="http://schemas.microsoft.com/office/drawing/2014/main" id="{238A1756-46B0-F795-445F-D367A9433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06056" y="1551100"/>
            <a:ext cx="8476343" cy="4864400"/>
          </a:xfrm>
        </p:spPr>
        <p:txBody>
          <a:bodyPr/>
          <a:lstStyle/>
          <a:p>
            <a:pPr algn="r" rtl="1"/>
            <a:r>
              <a:rPr lang="ar-SA" sz="2400" dirty="0">
                <a:latin typeface="+mn-lt"/>
                <a:cs typeface="+mn-cs"/>
              </a:rPr>
              <a:t>تطوير البنية التحتية :-يجب العمل على توفير البنية التحتية اللازمة لدعم القطاع التكنولوجي، مثل شبكات الاتصالات السريعة والمرافق الكهربائية الموثوقة والمرافق اللوجستية.</a:t>
            </a:r>
          </a:p>
          <a:p>
            <a:pPr algn="r" rtl="1"/>
            <a:r>
              <a:rPr lang="ar-SA" sz="2400" dirty="0">
                <a:latin typeface="+mn-lt"/>
                <a:cs typeface="+mn-cs"/>
              </a:rPr>
              <a:t>توفير الدعم للشركات التكنولوجية لتسويق منتجاتها وخدماتها وتوسيع نطاق عمليات التصدير، مثل تقديم الدعم التسويقي وتسهيل الاتصالات مع الأسواق العالمية.</a:t>
            </a:r>
          </a:p>
          <a:p>
            <a:pPr algn="r" rtl="1"/>
            <a:r>
              <a:rPr lang="ar-SA" sz="2400" dirty="0">
                <a:latin typeface="+mn-lt"/>
                <a:cs typeface="+mn-cs"/>
              </a:rPr>
              <a:t>يجب على الحكومة توفير بيئة عمل ملائمة وهذه تشمل سياسيات الضرائب و التشريعات القانونية و الدعم الحكومي لتشجيع الاستثمار و النمو.</a:t>
            </a:r>
          </a:p>
          <a:p>
            <a:pPr algn="r" rtl="1"/>
            <a:r>
              <a:rPr lang="ar-SA" sz="2400" dirty="0">
                <a:latin typeface="+mn-lt"/>
                <a:cs typeface="+mn-cs"/>
              </a:rPr>
              <a:t>يجب تطوير النظم الذكية في المدينة مثل نظم المراقبة و إدارة النفايات و النقل العام والطاقة .</a:t>
            </a:r>
          </a:p>
          <a:p>
            <a:pPr algn="r" rtl="1"/>
            <a:r>
              <a:rPr lang="ar-SA" sz="2400" dirty="0">
                <a:latin typeface="+mn-lt"/>
                <a:cs typeface="+mn-cs"/>
              </a:rPr>
              <a:t>الاستدامة والتوجه نحو مدينة خضراء </a:t>
            </a:r>
          </a:p>
          <a:p>
            <a:pPr algn="r" rtl="1"/>
            <a:endParaRPr lang="ar-SA" dirty="0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10B9F870-D51B-D953-2EA8-D360FBAA93E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rtl="0"/>
            <a:fld id="{00000000-1234-1234-1234-123412341234}" type="slidenum">
              <a:rPr lang="en" smtClean="0"/>
              <a:pPr rtl="0"/>
              <a:t>63</a:t>
            </a:fld>
            <a:endParaRPr lang="en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78E43C65-813D-C0FB-9E10-338B0E2A706E}"/>
              </a:ext>
            </a:extLst>
          </p:cNvPr>
          <p:cNvSpPr txBox="1"/>
          <p:nvPr/>
        </p:nvSpPr>
        <p:spPr>
          <a:xfrm>
            <a:off x="3726543" y="713990"/>
            <a:ext cx="5181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>
                <a:solidFill>
                  <a:schemeClr val="bg1"/>
                </a:solidFill>
              </a:rPr>
              <a:t>التوصيات </a:t>
            </a:r>
            <a:endParaRPr lang="ar-I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90843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B9AA0FCD-0EC9-9231-EC08-EB1768C8ABF6}"/>
              </a:ext>
            </a:extLst>
          </p:cNvPr>
          <p:cNvSpPr txBox="1"/>
          <p:nvPr/>
        </p:nvSpPr>
        <p:spPr>
          <a:xfrm>
            <a:off x="3018971" y="2505670"/>
            <a:ext cx="6154057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>
                <a:cs typeface="Akhbar MT" pitchFamily="2" charset="-78"/>
              </a:rPr>
              <a:t>تم بحمد الله </a:t>
            </a:r>
            <a:endParaRPr lang="ar-IL" sz="5400" b="1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33295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907E8F48-5D8C-A1AC-C32B-B366E8FD629B}"/>
              </a:ext>
            </a:extLst>
          </p:cNvPr>
          <p:cNvSpPr txBox="1"/>
          <p:nvPr/>
        </p:nvSpPr>
        <p:spPr>
          <a:xfrm>
            <a:off x="2700867" y="617379"/>
            <a:ext cx="679026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8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الفئات المستهدفة </a:t>
            </a:r>
            <a:endParaRPr lang="ar-IL" sz="28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5D0CD005-5CE5-28EE-98EF-D661819B8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sz="2800" b="1" dirty="0">
                <a:latin typeface="+mj-lt"/>
              </a:rPr>
              <a:t>الشباب في الضفة الغربية </a:t>
            </a:r>
          </a:p>
          <a:p>
            <a:pPr algn="r" rtl="1"/>
            <a:r>
              <a:rPr lang="ar-SA" sz="2800" b="1" dirty="0">
                <a:latin typeface="+mj-lt"/>
              </a:rPr>
              <a:t>الطلاب  المهتمين في مجال التكنولوجيا </a:t>
            </a:r>
          </a:p>
          <a:p>
            <a:pPr algn="r" rtl="1"/>
            <a:r>
              <a:rPr lang="ar-SA" sz="2800" b="1" dirty="0">
                <a:latin typeface="+mj-lt"/>
              </a:rPr>
              <a:t>العاطلين عن العمل </a:t>
            </a:r>
          </a:p>
          <a:p>
            <a:pPr algn="r" rtl="1"/>
            <a:r>
              <a:rPr lang="ar-SA" sz="2800" b="1" dirty="0">
                <a:latin typeface="+mj-lt"/>
              </a:rPr>
              <a:t>الشركات المحلية الناشئة </a:t>
            </a:r>
          </a:p>
          <a:p>
            <a:pPr algn="r" rtl="1"/>
            <a:r>
              <a:rPr lang="ar-SA" sz="2800" b="1" dirty="0">
                <a:latin typeface="+mj-lt"/>
              </a:rPr>
              <a:t>الشركات العالمية </a:t>
            </a:r>
          </a:p>
          <a:p>
            <a:pPr algn="r" rtl="1"/>
            <a:r>
              <a:rPr lang="ar-SA" sz="2800" b="1" dirty="0">
                <a:latin typeface="+mj-lt"/>
              </a:rPr>
              <a:t>وزارة التربية و التعليم </a:t>
            </a:r>
            <a:endParaRPr lang="ar-I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406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907E8F48-5D8C-A1AC-C32B-B366E8FD629B}"/>
              </a:ext>
            </a:extLst>
          </p:cNvPr>
          <p:cNvSpPr txBox="1"/>
          <p:nvPr/>
        </p:nvSpPr>
        <p:spPr>
          <a:xfrm>
            <a:off x="2700867" y="617379"/>
            <a:ext cx="679026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8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مكونات المشروع </a:t>
            </a:r>
            <a:endParaRPr lang="ar-IL" sz="2800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17" name="رسم تخطيطي 16">
            <a:extLst>
              <a:ext uri="{FF2B5EF4-FFF2-40B4-BE49-F238E27FC236}">
                <a16:creationId xmlns:a16="http://schemas.microsoft.com/office/drawing/2014/main" id="{2D163389-7FEF-39ED-2C86-184267FD3F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3751190"/>
              </p:ext>
            </p:extLst>
          </p:nvPr>
        </p:nvGraphicFramePr>
        <p:xfrm>
          <a:off x="3964818" y="1342366"/>
          <a:ext cx="6790267" cy="4806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1731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574D94CD-EB7D-D3AE-4AEB-320F73C81158}"/>
              </a:ext>
            </a:extLst>
          </p:cNvPr>
          <p:cNvSpPr txBox="1"/>
          <p:nvPr/>
        </p:nvSpPr>
        <p:spPr>
          <a:xfrm>
            <a:off x="3115734" y="3039150"/>
            <a:ext cx="5960533" cy="748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defTabSz="1219170" rtl="0">
              <a:buClr>
                <a:srgbClr val="000000"/>
              </a:buClr>
            </a:pPr>
            <a:r>
              <a:rPr lang="ar-SA" sz="4267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مرحلة اختيار الموقع </a:t>
            </a:r>
            <a:endParaRPr lang="ar-IL" sz="4267" b="1" kern="0" dirty="0">
              <a:solidFill>
                <a:srgbClr val="FFFF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" name="Google Shape;249;p29">
            <a:extLst>
              <a:ext uri="{FF2B5EF4-FFF2-40B4-BE49-F238E27FC236}">
                <a16:creationId xmlns:a16="http://schemas.microsoft.com/office/drawing/2014/main" id="{0D307D07-93F1-038C-0B29-5E2AFAB6F3DE}"/>
              </a:ext>
            </a:extLst>
          </p:cNvPr>
          <p:cNvSpPr/>
          <p:nvPr/>
        </p:nvSpPr>
        <p:spPr>
          <a:xfrm flipH="1">
            <a:off x="1743703" y="5384800"/>
            <a:ext cx="2634733" cy="544867"/>
          </a:xfrm>
          <a:prstGeom prst="chevron">
            <a:avLst>
              <a:gd name="adj" fmla="val 2548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kern="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أسباب اختيار الموقع </a:t>
            </a:r>
            <a:endParaRPr sz="2400" kern="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Google Shape;251;p29">
            <a:extLst>
              <a:ext uri="{FF2B5EF4-FFF2-40B4-BE49-F238E27FC236}">
                <a16:creationId xmlns:a16="http://schemas.microsoft.com/office/drawing/2014/main" id="{D59C1BCA-1D6B-5870-EA5D-CBA280C6ACD3}"/>
              </a:ext>
            </a:extLst>
          </p:cNvPr>
          <p:cNvSpPr/>
          <p:nvPr/>
        </p:nvSpPr>
        <p:spPr>
          <a:xfrm flipH="1">
            <a:off x="4778634" y="5384800"/>
            <a:ext cx="3034933" cy="544867"/>
          </a:xfrm>
          <a:prstGeom prst="chevron">
            <a:avLst>
              <a:gd name="adj" fmla="val 2548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kern="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المواقع الملائمة </a:t>
            </a:r>
            <a:endParaRPr sz="2400" kern="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Google Shape;252;p29">
            <a:extLst>
              <a:ext uri="{FF2B5EF4-FFF2-40B4-BE49-F238E27FC236}">
                <a16:creationId xmlns:a16="http://schemas.microsoft.com/office/drawing/2014/main" id="{F177B629-6750-1C99-3704-8A30FAAE2B16}"/>
              </a:ext>
            </a:extLst>
          </p:cNvPr>
          <p:cNvSpPr/>
          <p:nvPr/>
        </p:nvSpPr>
        <p:spPr>
          <a:xfrm flipH="1">
            <a:off x="8213761" y="5384800"/>
            <a:ext cx="3097705" cy="544867"/>
          </a:xfrm>
          <a:prstGeom prst="chevron">
            <a:avLst>
              <a:gd name="adj" fmla="val 2548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 rtl="0">
              <a:buClr>
                <a:srgbClr val="000000"/>
              </a:buClr>
            </a:pPr>
            <a:r>
              <a:rPr lang="ar-SA" sz="2400" kern="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معايير اختيار الموقع </a:t>
            </a:r>
            <a:endParaRPr sz="2400" kern="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07093456"/>
      </p:ext>
    </p:extLst>
  </p:cSld>
  <p:clrMapOvr>
    <a:masterClrMapping/>
  </p:clrMapOvr>
</p:sld>
</file>

<file path=ppt/theme/theme1.xml><?xml version="1.0" encoding="utf-8"?>
<a:theme xmlns:a="http://schemas.openxmlformats.org/drawingml/2006/main" name="William template">
  <a:themeElements>
    <a:clrScheme name="أزرق دافئ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62571</TotalTime>
  <Words>2099</Words>
  <Application>Microsoft Office PowerPoint</Application>
  <PresentationFormat>Widescreen</PresentationFormat>
  <Paragraphs>911</Paragraphs>
  <Slides>64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2" baseType="lpstr">
      <vt:lpstr>Arial</vt:lpstr>
      <vt:lpstr>Calibri</vt:lpstr>
      <vt:lpstr>Dosis</vt:lpstr>
      <vt:lpstr>inherit</vt:lpstr>
      <vt:lpstr>Microsoft Sans Serif</vt:lpstr>
      <vt:lpstr>Roboto</vt:lpstr>
      <vt:lpstr>Wingdings</vt:lpstr>
      <vt:lpstr>William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salsabil abdallah</dc:creator>
  <cp:lastModifiedBy>Midad</cp:lastModifiedBy>
  <cp:revision>74</cp:revision>
  <dcterms:created xsi:type="dcterms:W3CDTF">2023-04-10T18:26:41Z</dcterms:created>
  <dcterms:modified xsi:type="dcterms:W3CDTF">2023-07-11T07:44:31Z</dcterms:modified>
</cp:coreProperties>
</file>