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EE142-481E-4929-8262-5D0A7384D11B}" type="datetimeFigureOut">
              <a:rPr lang="ar-SA" smtClean="0"/>
              <a:t>05/21/1438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02F8D-988F-46F0-9612-DDE93E9AC6A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EE142-481E-4929-8262-5D0A7384D11B}" type="datetimeFigureOut">
              <a:rPr lang="ar-SA" smtClean="0"/>
              <a:t>05/21/1438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02F8D-988F-46F0-9612-DDE93E9AC6A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EE142-481E-4929-8262-5D0A7384D11B}" type="datetimeFigureOut">
              <a:rPr lang="ar-SA" smtClean="0"/>
              <a:t>05/21/1438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02F8D-988F-46F0-9612-DDE93E9AC6A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EE142-481E-4929-8262-5D0A7384D11B}" type="datetimeFigureOut">
              <a:rPr lang="ar-SA" smtClean="0"/>
              <a:t>05/21/1438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02F8D-988F-46F0-9612-DDE93E9AC6A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EE142-481E-4929-8262-5D0A7384D11B}" type="datetimeFigureOut">
              <a:rPr lang="ar-SA" smtClean="0"/>
              <a:t>05/21/1438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02F8D-988F-46F0-9612-DDE93E9AC6A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EE142-481E-4929-8262-5D0A7384D11B}" type="datetimeFigureOut">
              <a:rPr lang="ar-SA" smtClean="0"/>
              <a:t>05/21/1438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02F8D-988F-46F0-9612-DDE93E9AC6A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EE142-481E-4929-8262-5D0A7384D11B}" type="datetimeFigureOut">
              <a:rPr lang="ar-SA" smtClean="0"/>
              <a:t>05/21/1438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02F8D-988F-46F0-9612-DDE93E9AC6A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EE142-481E-4929-8262-5D0A7384D11B}" type="datetimeFigureOut">
              <a:rPr lang="ar-SA" smtClean="0"/>
              <a:t>05/21/1438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02F8D-988F-46F0-9612-DDE93E9AC6A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EE142-481E-4929-8262-5D0A7384D11B}" type="datetimeFigureOut">
              <a:rPr lang="ar-SA" smtClean="0"/>
              <a:t>05/21/1438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02F8D-988F-46F0-9612-DDE93E9AC6A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EE142-481E-4929-8262-5D0A7384D11B}" type="datetimeFigureOut">
              <a:rPr lang="ar-SA" smtClean="0"/>
              <a:t>05/21/1438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02F8D-988F-46F0-9612-DDE93E9AC6A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EE142-481E-4929-8262-5D0A7384D11B}" type="datetimeFigureOut">
              <a:rPr lang="ar-SA" smtClean="0"/>
              <a:t>05/21/1438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02F8D-988F-46F0-9612-DDE93E9AC6A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AEE142-481E-4929-8262-5D0A7384D11B}" type="datetimeFigureOut">
              <a:rPr lang="ar-SA" smtClean="0"/>
              <a:t>05/21/1438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F02F8D-988F-46F0-9612-DDE93E9AC6AD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 descr="C:\Users\admin\Desktop\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admin\Desktop\1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7613" y="250825"/>
            <a:ext cx="6707187" cy="63547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admin\Desktop\1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89025" y="360363"/>
            <a:ext cx="6964363" cy="61356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admin\Desktop\1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27125" y="255588"/>
            <a:ext cx="6888163" cy="63452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admin\Desktop\1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27125" y="336550"/>
            <a:ext cx="6888163" cy="61833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admin\Desktop\1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6700" y="279400"/>
            <a:ext cx="6069013" cy="62976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dmin\Desktop\1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138" y="417513"/>
            <a:ext cx="8974137" cy="60213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dmin\Desktop\1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93800" y="222250"/>
            <a:ext cx="6754813" cy="64119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dmin\Desktop\1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1413" y="231775"/>
            <a:ext cx="6859587" cy="63928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esktop\1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5663" y="227013"/>
            <a:ext cx="7431087" cy="64023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\Desktop\1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5175" y="236538"/>
            <a:ext cx="7612063" cy="63833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63" y="0"/>
            <a:ext cx="915352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8421687" cy="64404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admin\Desktop\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5138" y="250825"/>
            <a:ext cx="8212137" cy="63547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admin\Desktop\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5675" y="155575"/>
            <a:ext cx="7231063" cy="65452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admin\Desktop\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8075" y="222250"/>
            <a:ext cx="6926263" cy="64119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admin\Desktop\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69963" y="260350"/>
            <a:ext cx="7202487" cy="63357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admin\Desktop\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6088" y="303213"/>
            <a:ext cx="8250237" cy="62499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admin\Desktop\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2800" y="265113"/>
            <a:ext cx="7516813" cy="63261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0</Words>
  <Application>Microsoft Office PowerPoint</Application>
  <PresentationFormat>عرض على الشاشة (3:4)‏</PresentationFormat>
  <Paragraphs>0</Paragraphs>
  <Slides>19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19</vt:i4>
      </vt:variant>
    </vt:vector>
  </HeadingPairs>
  <TitlesOfParts>
    <vt:vector size="20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admin</dc:creator>
  <cp:lastModifiedBy>admin</cp:lastModifiedBy>
  <cp:revision>2</cp:revision>
  <dcterms:created xsi:type="dcterms:W3CDTF">2017-02-17T15:45:48Z</dcterms:created>
  <dcterms:modified xsi:type="dcterms:W3CDTF">2017-02-17T15:58:51Z</dcterms:modified>
</cp:coreProperties>
</file>