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22"/>
  </p:notesMasterIdLst>
  <p:sldIdLst>
    <p:sldId id="256" r:id="rId2"/>
    <p:sldId id="265" r:id="rId3"/>
    <p:sldId id="259" r:id="rId4"/>
    <p:sldId id="258" r:id="rId5"/>
    <p:sldId id="260" r:id="rId6"/>
    <p:sldId id="302" r:id="rId7"/>
    <p:sldId id="303" r:id="rId8"/>
    <p:sldId id="304" r:id="rId9"/>
    <p:sldId id="305" r:id="rId10"/>
    <p:sldId id="307" r:id="rId11"/>
    <p:sldId id="306" r:id="rId12"/>
    <p:sldId id="308" r:id="rId13"/>
    <p:sldId id="275" r:id="rId14"/>
    <p:sldId id="315" r:id="rId15"/>
    <p:sldId id="309" r:id="rId16"/>
    <p:sldId id="310" r:id="rId17"/>
    <p:sldId id="311" r:id="rId18"/>
    <p:sldId id="312" r:id="rId19"/>
    <p:sldId id="314" r:id="rId20"/>
    <p:sldId id="313" r:id="rId21"/>
  </p:sldIdLst>
  <p:sldSz cx="9144000" cy="5143500" type="screen16x9"/>
  <p:notesSz cx="6858000" cy="9144000"/>
  <p:embeddedFontLst>
    <p:embeddedFont>
      <p:font typeface="Archivo" panose="020B0604020202020204" charset="0"/>
      <p:regular r:id="rId23"/>
      <p:bold r:id="rId24"/>
      <p:italic r:id="rId25"/>
      <p:boldItalic r:id="rId26"/>
    </p:embeddedFont>
    <p:embeddedFont>
      <p:font typeface="Archivo Black" panose="020B0604020202020204" charset="0"/>
      <p:bold r:id="rId27"/>
      <p:boldItalic r:id="rId28"/>
    </p:embeddedFont>
    <p:embeddedFont>
      <p:font typeface="DM Sans" panose="020B0604020202020204" charset="0"/>
      <p:regular r:id="rId29"/>
      <p:bold r:id="rId30"/>
      <p:italic r:id="rId31"/>
      <p:boldItalic r:id="rId32"/>
    </p:embeddedFont>
    <p:embeddedFont>
      <p:font typeface="Manrope" charset="0"/>
      <p:regular r:id="rId33"/>
      <p:bold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953"/>
    <a:srgbClr val="49C79D"/>
    <a:srgbClr val="7FD7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F6DEBCA-1220-4CF2-8948-EFDBBBF71924}">
  <a:tblStyle styleId="{9F6DEBCA-1220-4CF2-8948-EFDBBBF719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29" autoAdjust="0"/>
  </p:normalViewPr>
  <p:slideViewPr>
    <p:cSldViewPr snapToGrid="0">
      <p:cViewPr varScale="1">
        <p:scale>
          <a:sx n="88" d="100"/>
          <a:sy n="88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7547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5756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7602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0f4d7b453e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7" name="Google Shape;927;g20f4d7b453e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2450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57542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83448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1983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6212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669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6999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0880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3222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0511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045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4617000" cy="20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000"/>
              <a:buNone/>
              <a:defRPr sz="4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2733950"/>
            <a:ext cx="2237400" cy="6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>
            <a:off x="5654925" y="1312525"/>
            <a:ext cx="2852100" cy="28521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 txBox="1">
            <a:spLocks noGrp="1"/>
          </p:cNvSpPr>
          <p:nvPr>
            <p:ph type="subTitle" idx="1"/>
          </p:nvPr>
        </p:nvSpPr>
        <p:spPr>
          <a:xfrm>
            <a:off x="4255610" y="1667625"/>
            <a:ext cx="3030900" cy="24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"/>
          <p:cNvSpPr txBox="1">
            <a:spLocks noGrp="1"/>
          </p:cNvSpPr>
          <p:nvPr>
            <p:ph type="subTitle" idx="2"/>
          </p:nvPr>
        </p:nvSpPr>
        <p:spPr>
          <a:xfrm>
            <a:off x="720000" y="1667625"/>
            <a:ext cx="3030900" cy="24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86" name="Google Shape;86;p7"/>
          <p:cNvGrpSpPr/>
          <p:nvPr/>
        </p:nvGrpSpPr>
        <p:grpSpPr>
          <a:xfrm>
            <a:off x="2212504" y="2617594"/>
            <a:ext cx="7422682" cy="2776688"/>
            <a:chOff x="2212504" y="2617594"/>
            <a:chExt cx="7422682" cy="2776688"/>
          </a:xfrm>
        </p:grpSpPr>
        <p:grpSp>
          <p:nvGrpSpPr>
            <p:cNvPr id="87" name="Google Shape;87;p7"/>
            <p:cNvGrpSpPr/>
            <p:nvPr/>
          </p:nvGrpSpPr>
          <p:grpSpPr>
            <a:xfrm>
              <a:off x="2212504" y="4514625"/>
              <a:ext cx="1309796" cy="257750"/>
              <a:chOff x="-6337521" y="4362225"/>
              <a:chExt cx="1309796" cy="257750"/>
            </a:xfrm>
          </p:grpSpPr>
          <p:sp>
            <p:nvSpPr>
              <p:cNvPr id="88" name="Google Shape;88;p7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7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7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7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7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7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7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7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7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7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" name="Google Shape;98;p7"/>
            <p:cNvGrpSpPr/>
            <p:nvPr/>
          </p:nvGrpSpPr>
          <p:grpSpPr>
            <a:xfrm>
              <a:off x="6687000" y="2617594"/>
              <a:ext cx="2948185" cy="2776688"/>
              <a:chOff x="6687000" y="2617594"/>
              <a:chExt cx="2948185" cy="2776688"/>
            </a:xfrm>
          </p:grpSpPr>
          <p:sp>
            <p:nvSpPr>
              <p:cNvPr id="99" name="Google Shape;99;p7"/>
              <p:cNvSpPr/>
              <p:nvPr/>
            </p:nvSpPr>
            <p:spPr>
              <a:xfrm flipH="1">
                <a:off x="6687000" y="2703525"/>
                <a:ext cx="2457000" cy="24471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7"/>
              <p:cNvSpPr/>
              <p:nvPr/>
            </p:nvSpPr>
            <p:spPr>
              <a:xfrm rot="-2699590">
                <a:off x="7946885" y="3849460"/>
                <a:ext cx="1780000" cy="477721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7"/>
              <p:cNvSpPr/>
              <p:nvPr/>
            </p:nvSpPr>
            <p:spPr>
              <a:xfrm rot="-2700000">
                <a:off x="6857259" y="4943944"/>
                <a:ext cx="996172" cy="114976"/>
              </a:xfrm>
              <a:prstGeom prst="roundRect">
                <a:avLst>
                  <a:gd name="adj" fmla="val 5000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7"/>
              <p:cNvSpPr/>
              <p:nvPr/>
            </p:nvSpPr>
            <p:spPr>
              <a:xfrm>
                <a:off x="6962498" y="355377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7"/>
              <p:cNvSpPr/>
              <p:nvPr/>
            </p:nvSpPr>
            <p:spPr>
              <a:xfrm rot="-2699590">
                <a:off x="7651509" y="3199003"/>
                <a:ext cx="1780000" cy="326683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3"/>
          <p:cNvSpPr txBox="1">
            <a:spLocks noGrp="1"/>
          </p:cNvSpPr>
          <p:nvPr>
            <p:ph type="subTitle" idx="1"/>
          </p:nvPr>
        </p:nvSpPr>
        <p:spPr>
          <a:xfrm>
            <a:off x="1578601" y="2296975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3"/>
          <p:cNvSpPr txBox="1">
            <a:spLocks noGrp="1"/>
          </p:cNvSpPr>
          <p:nvPr>
            <p:ph type="subTitle" idx="2"/>
          </p:nvPr>
        </p:nvSpPr>
        <p:spPr>
          <a:xfrm>
            <a:off x="1578601" y="3954230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3"/>
          <p:cNvSpPr txBox="1">
            <a:spLocks noGrp="1"/>
          </p:cNvSpPr>
          <p:nvPr>
            <p:ph type="subTitle" idx="3"/>
          </p:nvPr>
        </p:nvSpPr>
        <p:spPr>
          <a:xfrm>
            <a:off x="5534500" y="3954200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3"/>
          <p:cNvSpPr txBox="1">
            <a:spLocks noGrp="1"/>
          </p:cNvSpPr>
          <p:nvPr>
            <p:ph type="subTitle" idx="4"/>
          </p:nvPr>
        </p:nvSpPr>
        <p:spPr>
          <a:xfrm>
            <a:off x="5534500" y="2296975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3"/>
          <p:cNvSpPr txBox="1">
            <a:spLocks noGrp="1"/>
          </p:cNvSpPr>
          <p:nvPr>
            <p:ph type="title" idx="5" hasCustomPrompt="1"/>
          </p:nvPr>
        </p:nvSpPr>
        <p:spPr>
          <a:xfrm>
            <a:off x="796200" y="16336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5" name="Google Shape;165;p13"/>
          <p:cNvSpPr txBox="1">
            <a:spLocks noGrp="1"/>
          </p:cNvSpPr>
          <p:nvPr>
            <p:ph type="title" idx="6" hasCustomPrompt="1"/>
          </p:nvPr>
        </p:nvSpPr>
        <p:spPr>
          <a:xfrm>
            <a:off x="4750950" y="32907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13"/>
          <p:cNvSpPr txBox="1">
            <a:spLocks noGrp="1"/>
          </p:cNvSpPr>
          <p:nvPr>
            <p:ph type="title" idx="7" hasCustomPrompt="1"/>
          </p:nvPr>
        </p:nvSpPr>
        <p:spPr>
          <a:xfrm>
            <a:off x="796200" y="3290900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7" name="Google Shape;167;p13"/>
          <p:cNvSpPr txBox="1">
            <a:spLocks noGrp="1"/>
          </p:cNvSpPr>
          <p:nvPr>
            <p:ph type="title" idx="8" hasCustomPrompt="1"/>
          </p:nvPr>
        </p:nvSpPr>
        <p:spPr>
          <a:xfrm>
            <a:off x="4750950" y="16335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" name="Google Shape;168;p13"/>
          <p:cNvSpPr txBox="1">
            <a:spLocks noGrp="1"/>
          </p:cNvSpPr>
          <p:nvPr>
            <p:ph type="subTitle" idx="9"/>
          </p:nvPr>
        </p:nvSpPr>
        <p:spPr>
          <a:xfrm>
            <a:off x="1578600" y="1633675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9" name="Google Shape;169;p13"/>
          <p:cNvSpPr txBox="1">
            <a:spLocks noGrp="1"/>
          </p:cNvSpPr>
          <p:nvPr>
            <p:ph type="subTitle" idx="13"/>
          </p:nvPr>
        </p:nvSpPr>
        <p:spPr>
          <a:xfrm>
            <a:off x="1578600" y="3290939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0" name="Google Shape;170;p13"/>
          <p:cNvSpPr txBox="1">
            <a:spLocks noGrp="1"/>
          </p:cNvSpPr>
          <p:nvPr>
            <p:ph type="subTitle" idx="14"/>
          </p:nvPr>
        </p:nvSpPr>
        <p:spPr>
          <a:xfrm>
            <a:off x="5534500" y="3290901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1" name="Google Shape;171;p13"/>
          <p:cNvSpPr txBox="1">
            <a:spLocks noGrp="1"/>
          </p:cNvSpPr>
          <p:nvPr>
            <p:ph type="subTitle" idx="15"/>
          </p:nvPr>
        </p:nvSpPr>
        <p:spPr>
          <a:xfrm>
            <a:off x="5534500" y="1633675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172" name="Google Shape;172;p13"/>
          <p:cNvGrpSpPr/>
          <p:nvPr/>
        </p:nvGrpSpPr>
        <p:grpSpPr>
          <a:xfrm>
            <a:off x="7527475" y="-437123"/>
            <a:ext cx="2304049" cy="2076084"/>
            <a:chOff x="7527475" y="-437123"/>
            <a:chExt cx="2304049" cy="2076084"/>
          </a:xfrm>
        </p:grpSpPr>
        <p:sp>
          <p:nvSpPr>
            <p:cNvPr id="173" name="Google Shape;173;p13"/>
            <p:cNvSpPr/>
            <p:nvPr/>
          </p:nvSpPr>
          <p:spPr>
            <a:xfrm rot="-5400000" flipH="1">
              <a:off x="7653475" y="-58150"/>
              <a:ext cx="1554600" cy="15486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3"/>
            <p:cNvGrpSpPr/>
            <p:nvPr/>
          </p:nvGrpSpPr>
          <p:grpSpPr>
            <a:xfrm>
              <a:off x="7527475" y="-190576"/>
              <a:ext cx="2304049" cy="1829537"/>
              <a:chOff x="7267300" y="-366311"/>
              <a:chExt cx="2304049" cy="1829537"/>
            </a:xfrm>
          </p:grpSpPr>
          <p:sp>
            <p:nvSpPr>
              <p:cNvPr id="175" name="Google Shape;175;p13"/>
              <p:cNvSpPr/>
              <p:nvPr/>
            </p:nvSpPr>
            <p:spPr>
              <a:xfrm rot="2699366" flipH="1">
                <a:off x="8496503" y="4900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3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3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8" name="Google Shape;178;p13"/>
            <p:cNvSpPr/>
            <p:nvPr/>
          </p:nvSpPr>
          <p:spPr>
            <a:xfrm rot="2700000">
              <a:off x="7775558" y="-183425"/>
              <a:ext cx="770464" cy="127703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"/>
          <p:cNvSpPr txBox="1">
            <a:spLocks noGrp="1"/>
          </p:cNvSpPr>
          <p:nvPr>
            <p:ph type="title"/>
          </p:nvPr>
        </p:nvSpPr>
        <p:spPr>
          <a:xfrm>
            <a:off x="713225" y="4090900"/>
            <a:ext cx="4620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81" name="Google Shape;181;p14"/>
          <p:cNvSpPr txBox="1">
            <a:spLocks noGrp="1"/>
          </p:cNvSpPr>
          <p:nvPr>
            <p:ph type="subTitle" idx="1"/>
          </p:nvPr>
        </p:nvSpPr>
        <p:spPr>
          <a:xfrm>
            <a:off x="713225" y="1207500"/>
            <a:ext cx="4620900" cy="277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182" name="Google Shape;182;p14"/>
          <p:cNvGrpSpPr/>
          <p:nvPr/>
        </p:nvGrpSpPr>
        <p:grpSpPr>
          <a:xfrm>
            <a:off x="6011304" y="4511176"/>
            <a:ext cx="1309796" cy="257750"/>
            <a:chOff x="-6337521" y="4362225"/>
            <a:chExt cx="1309796" cy="257750"/>
          </a:xfrm>
        </p:grpSpPr>
        <p:sp>
          <p:nvSpPr>
            <p:cNvPr id="183" name="Google Shape;183;p14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20"/>
          <p:cNvSpPr txBox="1">
            <a:spLocks noGrp="1"/>
          </p:cNvSpPr>
          <p:nvPr>
            <p:ph type="subTitle" idx="1"/>
          </p:nvPr>
        </p:nvSpPr>
        <p:spPr>
          <a:xfrm>
            <a:off x="948775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p20"/>
          <p:cNvSpPr txBox="1">
            <a:spLocks noGrp="1"/>
          </p:cNvSpPr>
          <p:nvPr>
            <p:ph type="subTitle" idx="2"/>
          </p:nvPr>
        </p:nvSpPr>
        <p:spPr>
          <a:xfrm>
            <a:off x="3578947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20"/>
          <p:cNvSpPr txBox="1">
            <a:spLocks noGrp="1"/>
          </p:cNvSpPr>
          <p:nvPr>
            <p:ph type="subTitle" idx="3"/>
          </p:nvPr>
        </p:nvSpPr>
        <p:spPr>
          <a:xfrm>
            <a:off x="948775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20"/>
          <p:cNvSpPr txBox="1">
            <a:spLocks noGrp="1"/>
          </p:cNvSpPr>
          <p:nvPr>
            <p:ph type="subTitle" idx="4"/>
          </p:nvPr>
        </p:nvSpPr>
        <p:spPr>
          <a:xfrm>
            <a:off x="3578947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20"/>
          <p:cNvSpPr txBox="1">
            <a:spLocks noGrp="1"/>
          </p:cNvSpPr>
          <p:nvPr>
            <p:ph type="subTitle" idx="5"/>
          </p:nvPr>
        </p:nvSpPr>
        <p:spPr>
          <a:xfrm>
            <a:off x="6209125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0"/>
          <p:cNvSpPr txBox="1">
            <a:spLocks noGrp="1"/>
          </p:cNvSpPr>
          <p:nvPr>
            <p:ph type="subTitle" idx="6"/>
          </p:nvPr>
        </p:nvSpPr>
        <p:spPr>
          <a:xfrm>
            <a:off x="6209125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20"/>
          <p:cNvSpPr txBox="1">
            <a:spLocks noGrp="1"/>
          </p:cNvSpPr>
          <p:nvPr>
            <p:ph type="subTitle" idx="7"/>
          </p:nvPr>
        </p:nvSpPr>
        <p:spPr>
          <a:xfrm>
            <a:off x="948775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2" name="Google Shape;332;p20"/>
          <p:cNvSpPr txBox="1">
            <a:spLocks noGrp="1"/>
          </p:cNvSpPr>
          <p:nvPr>
            <p:ph type="subTitle" idx="8"/>
          </p:nvPr>
        </p:nvSpPr>
        <p:spPr>
          <a:xfrm>
            <a:off x="3578949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3" name="Google Shape;333;p20"/>
          <p:cNvSpPr txBox="1">
            <a:spLocks noGrp="1"/>
          </p:cNvSpPr>
          <p:nvPr>
            <p:ph type="subTitle" idx="9"/>
          </p:nvPr>
        </p:nvSpPr>
        <p:spPr>
          <a:xfrm>
            <a:off x="948775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4" name="Google Shape;334;p20"/>
          <p:cNvSpPr txBox="1">
            <a:spLocks noGrp="1"/>
          </p:cNvSpPr>
          <p:nvPr>
            <p:ph type="subTitle" idx="13"/>
          </p:nvPr>
        </p:nvSpPr>
        <p:spPr>
          <a:xfrm>
            <a:off x="3578949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5" name="Google Shape;335;p20"/>
          <p:cNvSpPr txBox="1">
            <a:spLocks noGrp="1"/>
          </p:cNvSpPr>
          <p:nvPr>
            <p:ph type="subTitle" idx="14"/>
          </p:nvPr>
        </p:nvSpPr>
        <p:spPr>
          <a:xfrm>
            <a:off x="6209125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6" name="Google Shape;336;p20"/>
          <p:cNvSpPr txBox="1">
            <a:spLocks noGrp="1"/>
          </p:cNvSpPr>
          <p:nvPr>
            <p:ph type="subTitle" idx="15"/>
          </p:nvPr>
        </p:nvSpPr>
        <p:spPr>
          <a:xfrm>
            <a:off x="6209125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337" name="Google Shape;337;p20"/>
          <p:cNvGrpSpPr/>
          <p:nvPr/>
        </p:nvGrpSpPr>
        <p:grpSpPr>
          <a:xfrm>
            <a:off x="7656465" y="-721526"/>
            <a:ext cx="1980734" cy="2320737"/>
            <a:chOff x="7656465" y="-721526"/>
            <a:chExt cx="1980734" cy="2320737"/>
          </a:xfrm>
        </p:grpSpPr>
        <p:sp>
          <p:nvSpPr>
            <p:cNvPr id="338" name="Google Shape;338;p20"/>
            <p:cNvSpPr/>
            <p:nvPr/>
          </p:nvSpPr>
          <p:spPr>
            <a:xfrm rot="-5400000" flipH="1">
              <a:off x="7653475" y="-58150"/>
              <a:ext cx="1554600" cy="15486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9" name="Google Shape;339;p20"/>
            <p:cNvGrpSpPr/>
            <p:nvPr/>
          </p:nvGrpSpPr>
          <p:grpSpPr>
            <a:xfrm>
              <a:off x="7775873" y="-721526"/>
              <a:ext cx="1861326" cy="2320737"/>
              <a:chOff x="7515698" y="-897261"/>
              <a:chExt cx="1861326" cy="2320737"/>
            </a:xfrm>
          </p:grpSpPr>
          <p:sp>
            <p:nvSpPr>
              <p:cNvPr id="340" name="Google Shape;340;p20"/>
              <p:cNvSpPr/>
              <p:nvPr/>
            </p:nvSpPr>
            <p:spPr>
              <a:xfrm rot="2699366" flipH="1">
                <a:off x="8302178" y="731953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20"/>
              <p:cNvSpPr/>
              <p:nvPr/>
            </p:nvSpPr>
            <p:spPr>
              <a:xfrm>
                <a:off x="7515698" y="11367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 rot="2699336" flipH="1">
                <a:off x="7493659" y="-53848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3" name="Google Shape;343;p20"/>
            <p:cNvSpPr/>
            <p:nvPr/>
          </p:nvSpPr>
          <p:spPr>
            <a:xfrm rot="2700000">
              <a:off x="7588783" y="-172000"/>
              <a:ext cx="770464" cy="127703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_1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3"/>
          <p:cNvSpPr txBox="1">
            <a:spLocks noGrp="1"/>
          </p:cNvSpPr>
          <p:nvPr>
            <p:ph type="title"/>
          </p:nvPr>
        </p:nvSpPr>
        <p:spPr>
          <a:xfrm>
            <a:off x="720000" y="1476950"/>
            <a:ext cx="3045900" cy="70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23"/>
          <p:cNvSpPr txBox="1">
            <a:spLocks noGrp="1"/>
          </p:cNvSpPr>
          <p:nvPr>
            <p:ph type="subTitle" idx="1"/>
          </p:nvPr>
        </p:nvSpPr>
        <p:spPr>
          <a:xfrm>
            <a:off x="720000" y="2183225"/>
            <a:ext cx="30459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81" name="Google Shape;381;p23"/>
          <p:cNvGrpSpPr/>
          <p:nvPr/>
        </p:nvGrpSpPr>
        <p:grpSpPr>
          <a:xfrm rot="10800000" flipH="1">
            <a:off x="5173104" y="269054"/>
            <a:ext cx="1309796" cy="257750"/>
            <a:chOff x="-6337521" y="4362225"/>
            <a:chExt cx="1309796" cy="257750"/>
          </a:xfrm>
        </p:grpSpPr>
        <p:sp>
          <p:nvSpPr>
            <p:cNvPr id="382" name="Google Shape;382;p23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3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3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3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3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3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3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25"/>
          <p:cNvGrpSpPr/>
          <p:nvPr/>
        </p:nvGrpSpPr>
        <p:grpSpPr>
          <a:xfrm>
            <a:off x="7267300" y="-374475"/>
            <a:ext cx="2456449" cy="5138686"/>
            <a:chOff x="7267300" y="-374475"/>
            <a:chExt cx="2456449" cy="5138686"/>
          </a:xfrm>
        </p:grpSpPr>
        <p:grpSp>
          <p:nvGrpSpPr>
            <p:cNvPr id="410" name="Google Shape;410;p25"/>
            <p:cNvGrpSpPr/>
            <p:nvPr/>
          </p:nvGrpSpPr>
          <p:grpSpPr>
            <a:xfrm>
              <a:off x="7432804" y="4506461"/>
              <a:ext cx="1309796" cy="257750"/>
              <a:chOff x="-6337521" y="4362225"/>
              <a:chExt cx="1309796" cy="257750"/>
            </a:xfrm>
          </p:grpSpPr>
          <p:sp>
            <p:nvSpPr>
              <p:cNvPr id="411" name="Google Shape;411;p25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5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5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5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5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5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5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5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5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5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1" name="Google Shape;421;p25"/>
            <p:cNvGrpSpPr/>
            <p:nvPr/>
          </p:nvGrpSpPr>
          <p:grpSpPr>
            <a:xfrm>
              <a:off x="7267300" y="-374475"/>
              <a:ext cx="2456449" cy="1917411"/>
              <a:chOff x="7267300" y="-366311"/>
              <a:chExt cx="2456449" cy="1917411"/>
            </a:xfrm>
          </p:grpSpPr>
          <p:sp>
            <p:nvSpPr>
              <p:cNvPr id="422" name="Google Shape;422;p25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5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5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5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" name="Google Shape;427;p26"/>
          <p:cNvGrpSpPr/>
          <p:nvPr/>
        </p:nvGrpSpPr>
        <p:grpSpPr>
          <a:xfrm>
            <a:off x="7267300" y="387525"/>
            <a:ext cx="2456449" cy="5138686"/>
            <a:chOff x="7267300" y="387525"/>
            <a:chExt cx="2456449" cy="5138686"/>
          </a:xfrm>
        </p:grpSpPr>
        <p:grpSp>
          <p:nvGrpSpPr>
            <p:cNvPr id="428" name="Google Shape;428;p26"/>
            <p:cNvGrpSpPr/>
            <p:nvPr/>
          </p:nvGrpSpPr>
          <p:grpSpPr>
            <a:xfrm rot="10800000" flipH="1">
              <a:off x="7432804" y="387525"/>
              <a:ext cx="1309796" cy="257750"/>
              <a:chOff x="-6337521" y="4362225"/>
              <a:chExt cx="1309796" cy="257750"/>
            </a:xfrm>
          </p:grpSpPr>
          <p:sp>
            <p:nvSpPr>
              <p:cNvPr id="429" name="Google Shape;429;p26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6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6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6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6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6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6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6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6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6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9" name="Google Shape;439;p26"/>
            <p:cNvGrpSpPr/>
            <p:nvPr/>
          </p:nvGrpSpPr>
          <p:grpSpPr>
            <a:xfrm rot="10800000" flipH="1">
              <a:off x="7267300" y="3608800"/>
              <a:ext cx="2456449" cy="1917411"/>
              <a:chOff x="7267300" y="-366311"/>
              <a:chExt cx="2456449" cy="1917411"/>
            </a:xfrm>
          </p:grpSpPr>
          <p:sp>
            <p:nvSpPr>
              <p:cNvPr id="440" name="Google Shape;440;p26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6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6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6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59" r:id="rId4"/>
    <p:sldLayoutId id="2147483660" r:id="rId5"/>
    <p:sldLayoutId id="2147483666" r:id="rId6"/>
    <p:sldLayoutId id="2147483669" r:id="rId7"/>
    <p:sldLayoutId id="2147483671" r:id="rId8"/>
    <p:sldLayoutId id="2147483672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0"/>
          <p:cNvSpPr/>
          <p:nvPr/>
        </p:nvSpPr>
        <p:spPr>
          <a:xfrm flipH="1">
            <a:off x="4714200" y="783325"/>
            <a:ext cx="4429800" cy="4367100"/>
          </a:xfrm>
          <a:prstGeom prst="rtTriangle">
            <a:avLst/>
          </a:prstGeom>
          <a:solidFill>
            <a:srgbClr val="49C79D"/>
          </a:solidFill>
          <a:ln>
            <a:solidFill>
              <a:srgbClr val="49C79D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noFill/>
            </a:endParaRPr>
          </a:p>
        </p:txBody>
      </p:sp>
      <p:sp>
        <p:nvSpPr>
          <p:cNvPr id="455" name="Google Shape;455;p30"/>
          <p:cNvSpPr/>
          <p:nvPr/>
        </p:nvSpPr>
        <p:spPr>
          <a:xfrm rot="-2700000">
            <a:off x="7675121" y="1303413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4617000" cy="20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>
                <a:latin typeface="Archivo Black"/>
                <a:ea typeface="Archivo Black"/>
                <a:cs typeface="Archivo Black"/>
                <a:sym typeface="Archivo Black"/>
              </a:rPr>
              <a:t>SCAN SHINE</a:t>
            </a:r>
            <a:endParaRPr dirty="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457" name="Google Shape;457;p30"/>
          <p:cNvSpPr txBox="1">
            <a:spLocks noGrp="1"/>
          </p:cNvSpPr>
          <p:nvPr>
            <p:ph type="subTitle" idx="1"/>
          </p:nvPr>
        </p:nvSpPr>
        <p:spPr>
          <a:xfrm>
            <a:off x="815975" y="1909900"/>
            <a:ext cx="2653938" cy="6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Robot vacuum cleaner</a:t>
            </a:r>
            <a:endParaRPr dirty="0"/>
          </a:p>
        </p:txBody>
      </p:sp>
      <p:sp>
        <p:nvSpPr>
          <p:cNvPr id="458" name="Google Shape;458;p30"/>
          <p:cNvSpPr/>
          <p:nvPr/>
        </p:nvSpPr>
        <p:spPr>
          <a:xfrm rot="-2699590">
            <a:off x="4984509" y="3275203"/>
            <a:ext cx="1780000" cy="326683"/>
          </a:xfrm>
          <a:prstGeom prst="roundRect">
            <a:avLst>
              <a:gd name="adj" fmla="val 50000"/>
            </a:avLst>
          </a:prstGeom>
          <a:solidFill>
            <a:srgbClr val="1569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0"/>
          <p:cNvSpPr/>
          <p:nvPr/>
        </p:nvSpPr>
        <p:spPr>
          <a:xfrm rot="-2699590">
            <a:off x="7108289" y="2092651"/>
            <a:ext cx="1780000" cy="326683"/>
          </a:xfrm>
          <a:prstGeom prst="roundRect">
            <a:avLst>
              <a:gd name="adj" fmla="val 50000"/>
            </a:avLst>
          </a:prstGeom>
          <a:solidFill>
            <a:srgbClr val="1569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0"/>
          <p:cNvSpPr/>
          <p:nvPr/>
        </p:nvSpPr>
        <p:spPr>
          <a:xfrm rot="-2699590">
            <a:off x="6792716" y="1243005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30"/>
          <p:cNvSpPr/>
          <p:nvPr/>
        </p:nvSpPr>
        <p:spPr>
          <a:xfrm rot="-2699590">
            <a:off x="5127485" y="3849460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2" name="Google Shape;462;p30"/>
          <p:cNvGrpSpPr/>
          <p:nvPr/>
        </p:nvGrpSpPr>
        <p:grpSpPr>
          <a:xfrm>
            <a:off x="2669704" y="4362225"/>
            <a:ext cx="1309796" cy="257750"/>
            <a:chOff x="-6337521" y="4362225"/>
            <a:chExt cx="1309796" cy="257750"/>
          </a:xfrm>
        </p:grpSpPr>
        <p:sp>
          <p:nvSpPr>
            <p:cNvPr id="463" name="Google Shape;463;p30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0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0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0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0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0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3" name="Google Shape;473;p30"/>
          <p:cNvPicPr preferRelativeResize="0">
            <a:picLocks noGrp="1"/>
          </p:cNvPicPr>
          <p:nvPr>
            <p:ph type="pic" idx="2"/>
          </p:nvPr>
        </p:nvPicPr>
        <p:blipFill>
          <a:blip r:embed="rId3"/>
          <a:stretch>
            <a:fillRect/>
          </a:stretch>
        </p:blipFill>
        <p:spPr>
          <a:xfrm>
            <a:off x="5675127" y="1350335"/>
            <a:ext cx="2520000" cy="2520000"/>
          </a:xfrm>
          <a:prstGeom prst="ellipse">
            <a:avLst/>
          </a:prstGeom>
        </p:spPr>
      </p:pic>
      <p:sp>
        <p:nvSpPr>
          <p:cNvPr id="474" name="Google Shape;474;p30"/>
          <p:cNvSpPr/>
          <p:nvPr/>
        </p:nvSpPr>
        <p:spPr>
          <a:xfrm rot="-2700000">
            <a:off x="5941284" y="4227394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0"/>
          <p:cNvSpPr/>
          <p:nvPr/>
        </p:nvSpPr>
        <p:spPr>
          <a:xfrm>
            <a:off x="4643689" y="2814981"/>
            <a:ext cx="1596600" cy="15966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457;p30">
            <a:extLst>
              <a:ext uri="{FF2B5EF4-FFF2-40B4-BE49-F238E27FC236}">
                <a16:creationId xmlns:a16="http://schemas.microsoft.com/office/drawing/2014/main" id="{98202051-D841-45AF-B0EE-D920677F20D8}"/>
              </a:ext>
            </a:extLst>
          </p:cNvPr>
          <p:cNvSpPr txBox="1">
            <a:spLocks/>
          </p:cNvSpPr>
          <p:nvPr/>
        </p:nvSpPr>
        <p:spPr>
          <a:xfrm>
            <a:off x="460878" y="3690416"/>
            <a:ext cx="2629755" cy="79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16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anrope"/>
              <a:buNone/>
              <a:defRPr sz="30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/>
            <a:r>
              <a:rPr lang="en-US" dirty="0"/>
              <a:t>Done By:</a:t>
            </a:r>
          </a:p>
          <a:p>
            <a:pPr marL="0" indent="0"/>
            <a:r>
              <a:rPr lang="en-US" dirty="0"/>
              <a:t>Farah Dilea</a:t>
            </a:r>
          </a:p>
          <a:p>
            <a:pPr marL="0" indent="0"/>
            <a:r>
              <a:rPr lang="en-US" dirty="0"/>
              <a:t>Siham Khuffash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154" y="1443814"/>
            <a:ext cx="2312224" cy="2312224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36160" y="2420756"/>
            <a:ext cx="2425917" cy="129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Detect base level, if the ground level change it will make a decision.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6" y="1510371"/>
            <a:ext cx="1875097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IR sensor</a:t>
            </a:r>
          </a:p>
        </p:txBody>
      </p:sp>
    </p:spTree>
    <p:extLst>
      <p:ext uri="{BB962C8B-B14F-4D97-AF65-F5344CB8AC3E}">
        <p14:creationId xmlns:p14="http://schemas.microsoft.com/office/powerpoint/2010/main" val="348767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879" y="1735866"/>
            <a:ext cx="2166416" cy="2166416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36160" y="2420756"/>
            <a:ext cx="2425917" cy="129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Run the brushers of our vacuum.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6" y="1510371"/>
            <a:ext cx="1875097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DC motor</a:t>
            </a:r>
          </a:p>
        </p:txBody>
      </p:sp>
    </p:spTree>
    <p:extLst>
      <p:ext uri="{BB962C8B-B14F-4D97-AF65-F5344CB8AC3E}">
        <p14:creationId xmlns:p14="http://schemas.microsoft.com/office/powerpoint/2010/main" val="119613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839" y="1569920"/>
            <a:ext cx="2425916" cy="226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36160" y="2420756"/>
            <a:ext cx="2425917" cy="129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Help the brusher work for good sweeping 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6" y="1510371"/>
            <a:ext cx="1875097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Fan suction</a:t>
            </a:r>
          </a:p>
        </p:txBody>
      </p:sp>
    </p:spTree>
    <p:extLst>
      <p:ext uri="{BB962C8B-B14F-4D97-AF65-F5344CB8AC3E}">
        <p14:creationId xmlns:p14="http://schemas.microsoft.com/office/powerpoint/2010/main" val="298556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49"/>
          <p:cNvSpPr/>
          <p:nvPr/>
        </p:nvSpPr>
        <p:spPr>
          <a:xfrm rot="-2700000">
            <a:off x="7653984" y="173908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0" name="Google Shape;930;p49"/>
          <p:cNvGrpSpPr/>
          <p:nvPr/>
        </p:nvGrpSpPr>
        <p:grpSpPr>
          <a:xfrm>
            <a:off x="4262784" y="-94101"/>
            <a:ext cx="5490816" cy="5475238"/>
            <a:chOff x="4262784" y="-94101"/>
            <a:chExt cx="5490816" cy="5475238"/>
          </a:xfrm>
          <a:solidFill>
            <a:srgbClr val="49C79D"/>
          </a:solidFill>
        </p:grpSpPr>
        <p:sp>
          <p:nvSpPr>
            <p:cNvPr id="931" name="Google Shape;931;p49"/>
            <p:cNvSpPr/>
            <p:nvPr/>
          </p:nvSpPr>
          <p:spPr>
            <a:xfrm flipH="1">
              <a:off x="4589100" y="-94101"/>
              <a:ext cx="5164500" cy="5143500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9"/>
            <p:cNvSpPr/>
            <p:nvPr/>
          </p:nvSpPr>
          <p:spPr>
            <a:xfrm rot="-2699590">
              <a:off x="7795135" y="769228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9"/>
            <p:cNvSpPr/>
            <p:nvPr/>
          </p:nvSpPr>
          <p:spPr>
            <a:xfrm>
              <a:off x="5177089" y="2617224"/>
              <a:ext cx="1596600" cy="1596600"/>
            </a:xfrm>
            <a:prstGeom prst="ellipse">
              <a:avLst/>
            </a:prstGeom>
            <a:grp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9"/>
            <p:cNvSpPr/>
            <p:nvPr/>
          </p:nvSpPr>
          <p:spPr>
            <a:xfrm rot="-2700000">
              <a:off x="5882759" y="4798887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9"/>
            <p:cNvSpPr/>
            <p:nvPr/>
          </p:nvSpPr>
          <p:spPr>
            <a:xfrm rot="-2699590">
              <a:off x="4117684" y="4473046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6" name="Google Shape;936;p49"/>
          <p:cNvSpPr txBox="1">
            <a:spLocks noGrp="1"/>
          </p:cNvSpPr>
          <p:nvPr>
            <p:ph type="title"/>
          </p:nvPr>
        </p:nvSpPr>
        <p:spPr>
          <a:xfrm>
            <a:off x="720000" y="1476950"/>
            <a:ext cx="3045900" cy="70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Web page</a:t>
            </a:r>
            <a:endParaRPr dirty="0"/>
          </a:p>
        </p:txBody>
      </p:sp>
      <p:sp>
        <p:nvSpPr>
          <p:cNvPr id="937" name="Google Shape;937;p49"/>
          <p:cNvSpPr txBox="1">
            <a:spLocks noGrp="1"/>
          </p:cNvSpPr>
          <p:nvPr>
            <p:ph type="subTitle" idx="1"/>
          </p:nvPr>
        </p:nvSpPr>
        <p:spPr>
          <a:xfrm>
            <a:off x="720000" y="2183225"/>
            <a:ext cx="30459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Control the vacuum.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Check sensors values.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Set specific control time.</a:t>
            </a:r>
            <a:endParaRPr dirty="0"/>
          </a:p>
        </p:txBody>
      </p:sp>
      <p:grpSp>
        <p:nvGrpSpPr>
          <p:cNvPr id="938" name="Google Shape;938;p49"/>
          <p:cNvGrpSpPr/>
          <p:nvPr/>
        </p:nvGrpSpPr>
        <p:grpSpPr>
          <a:xfrm>
            <a:off x="5151205" y="1323607"/>
            <a:ext cx="3432984" cy="2496295"/>
            <a:chOff x="331763" y="414153"/>
            <a:chExt cx="6903246" cy="5019697"/>
          </a:xfrm>
        </p:grpSpPr>
        <p:sp>
          <p:nvSpPr>
            <p:cNvPr id="939" name="Google Shape;939;p49"/>
            <p:cNvSpPr/>
            <p:nvPr/>
          </p:nvSpPr>
          <p:spPr>
            <a:xfrm>
              <a:off x="2953125" y="4725150"/>
              <a:ext cx="1660725" cy="708700"/>
            </a:xfrm>
            <a:custGeom>
              <a:avLst/>
              <a:gdLst/>
              <a:ahLst/>
              <a:cxnLst/>
              <a:rect l="l" t="t" r="r" b="b"/>
              <a:pathLst>
                <a:path w="66429" h="28348" extrusionOk="0">
                  <a:moveTo>
                    <a:pt x="6889" y="1"/>
                  </a:moveTo>
                  <a:lnTo>
                    <a:pt x="1" y="28347"/>
                  </a:lnTo>
                  <a:lnTo>
                    <a:pt x="66429" y="28347"/>
                  </a:lnTo>
                  <a:lnTo>
                    <a:pt x="59475" y="1"/>
                  </a:lnTo>
                  <a:lnTo>
                    <a:pt x="33182" y="464"/>
                  </a:lnTo>
                  <a:lnTo>
                    <a:pt x="68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9"/>
            <p:cNvSpPr/>
            <p:nvPr/>
          </p:nvSpPr>
          <p:spPr>
            <a:xfrm>
              <a:off x="331763" y="414153"/>
              <a:ext cx="6903246" cy="4353879"/>
            </a:xfrm>
            <a:custGeom>
              <a:avLst/>
              <a:gdLst/>
              <a:ahLst/>
              <a:cxnLst/>
              <a:rect l="l" t="t" r="r" b="b"/>
              <a:pathLst>
                <a:path w="248162" h="181204" extrusionOk="0">
                  <a:moveTo>
                    <a:pt x="4636" y="0"/>
                  </a:moveTo>
                  <a:cubicBezTo>
                    <a:pt x="2053" y="0"/>
                    <a:pt x="0" y="2053"/>
                    <a:pt x="0" y="4636"/>
                  </a:cubicBezTo>
                  <a:lnTo>
                    <a:pt x="0" y="176634"/>
                  </a:lnTo>
                  <a:cubicBezTo>
                    <a:pt x="0" y="179151"/>
                    <a:pt x="2053" y="181204"/>
                    <a:pt x="4636" y="181204"/>
                  </a:cubicBezTo>
                  <a:lnTo>
                    <a:pt x="243526" y="181204"/>
                  </a:lnTo>
                  <a:cubicBezTo>
                    <a:pt x="246109" y="181204"/>
                    <a:pt x="248162" y="179151"/>
                    <a:pt x="248162" y="176634"/>
                  </a:cubicBezTo>
                  <a:lnTo>
                    <a:pt x="248162" y="4636"/>
                  </a:lnTo>
                  <a:cubicBezTo>
                    <a:pt x="248162" y="2053"/>
                    <a:pt x="246109" y="0"/>
                    <a:pt x="2435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9"/>
            <p:cNvSpPr/>
            <p:nvPr/>
          </p:nvSpPr>
          <p:spPr>
            <a:xfrm>
              <a:off x="547300" y="600323"/>
              <a:ext cx="6472159" cy="3981525"/>
            </a:xfrm>
            <a:custGeom>
              <a:avLst/>
              <a:gdLst/>
              <a:ahLst/>
              <a:cxnLst/>
              <a:rect l="l" t="t" r="r" b="b"/>
              <a:pathLst>
                <a:path w="232665" h="165707" extrusionOk="0">
                  <a:moveTo>
                    <a:pt x="1" y="1"/>
                  </a:moveTo>
                  <a:lnTo>
                    <a:pt x="1" y="24307"/>
                  </a:lnTo>
                  <a:lnTo>
                    <a:pt x="1" y="165707"/>
                  </a:lnTo>
                  <a:lnTo>
                    <a:pt x="232665" y="165707"/>
                  </a:lnTo>
                  <a:lnTo>
                    <a:pt x="232665" y="121532"/>
                  </a:lnTo>
                  <a:lnTo>
                    <a:pt x="2326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9"/>
            <p:cNvSpPr/>
            <p:nvPr/>
          </p:nvSpPr>
          <p:spPr>
            <a:xfrm>
              <a:off x="2772650" y="5206975"/>
              <a:ext cx="2020025" cy="226875"/>
            </a:xfrm>
            <a:custGeom>
              <a:avLst/>
              <a:gdLst/>
              <a:ahLst/>
              <a:cxnLst/>
              <a:rect l="l" t="t" r="r" b="b"/>
              <a:pathLst>
                <a:path w="80801" h="9075" extrusionOk="0">
                  <a:moveTo>
                    <a:pt x="4571" y="1"/>
                  </a:moveTo>
                  <a:cubicBezTo>
                    <a:pt x="2054" y="1"/>
                    <a:pt x="1" y="2054"/>
                    <a:pt x="1" y="4570"/>
                  </a:cubicBezTo>
                  <a:cubicBezTo>
                    <a:pt x="1" y="7021"/>
                    <a:pt x="2054" y="9074"/>
                    <a:pt x="4571" y="9074"/>
                  </a:cubicBezTo>
                  <a:lnTo>
                    <a:pt x="76297" y="9074"/>
                  </a:lnTo>
                  <a:cubicBezTo>
                    <a:pt x="78814" y="9074"/>
                    <a:pt x="80801" y="7021"/>
                    <a:pt x="80801" y="4570"/>
                  </a:cubicBezTo>
                  <a:cubicBezTo>
                    <a:pt x="80801" y="2054"/>
                    <a:pt x="78814" y="1"/>
                    <a:pt x="762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3" name="Google Shape;943;p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43103" y="1505902"/>
            <a:ext cx="3249110" cy="1801579"/>
          </a:xfrm>
          <a:prstGeom prst="rect">
            <a:avLst/>
          </a:prstGeom>
          <a:noFill/>
          <a:ln>
            <a:noFill/>
          </a:ln>
        </p:spPr>
      </p:pic>
      <p:sp>
        <p:nvSpPr>
          <p:cNvPr id="944" name="Google Shape;944;p49"/>
          <p:cNvSpPr/>
          <p:nvPr/>
        </p:nvSpPr>
        <p:spPr>
          <a:xfrm>
            <a:off x="4671285" y="1927043"/>
            <a:ext cx="1101924" cy="2102546"/>
          </a:xfrm>
          <a:custGeom>
            <a:avLst/>
            <a:gdLst/>
            <a:ahLst/>
            <a:cxnLst/>
            <a:rect l="l" t="t" r="r" b="b"/>
            <a:pathLst>
              <a:path w="84552" h="161331" extrusionOk="0">
                <a:moveTo>
                  <a:pt x="1" y="1"/>
                </a:moveTo>
                <a:lnTo>
                  <a:pt x="1" y="161331"/>
                </a:lnTo>
                <a:lnTo>
                  <a:pt x="84551" y="161331"/>
                </a:lnTo>
                <a:lnTo>
                  <a:pt x="84551" y="1"/>
                </a:lnTo>
                <a:close/>
              </a:path>
            </a:pathLst>
          </a:custGeom>
          <a:solidFill>
            <a:srgbClr val="C2C2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5" name="Google Shape;945;p49"/>
          <p:cNvGrpSpPr/>
          <p:nvPr/>
        </p:nvGrpSpPr>
        <p:grpSpPr>
          <a:xfrm>
            <a:off x="4615119" y="1806239"/>
            <a:ext cx="1214752" cy="2465737"/>
            <a:chOff x="5186401" y="494525"/>
            <a:chExt cx="1834973" cy="3724678"/>
          </a:xfrm>
        </p:grpSpPr>
        <p:sp>
          <p:nvSpPr>
            <p:cNvPr id="946" name="Google Shape;946;p49"/>
            <p:cNvSpPr/>
            <p:nvPr/>
          </p:nvSpPr>
          <p:spPr>
            <a:xfrm>
              <a:off x="5186401" y="494525"/>
              <a:ext cx="1834973" cy="3724678"/>
            </a:xfrm>
            <a:custGeom>
              <a:avLst/>
              <a:gdLst/>
              <a:ahLst/>
              <a:cxnLst/>
              <a:rect l="l" t="t" r="r" b="b"/>
              <a:pathLst>
                <a:path w="93205" h="189190" extrusionOk="0">
                  <a:moveTo>
                    <a:pt x="2870" y="0"/>
                  </a:moveTo>
                  <a:cubicBezTo>
                    <a:pt x="1280" y="0"/>
                    <a:pt x="0" y="1280"/>
                    <a:pt x="0" y="2914"/>
                  </a:cubicBezTo>
                  <a:lnTo>
                    <a:pt x="0" y="186320"/>
                  </a:lnTo>
                  <a:cubicBezTo>
                    <a:pt x="0" y="187909"/>
                    <a:pt x="1280" y="189190"/>
                    <a:pt x="2870" y="189190"/>
                  </a:cubicBezTo>
                  <a:lnTo>
                    <a:pt x="90334" y="189190"/>
                  </a:lnTo>
                  <a:cubicBezTo>
                    <a:pt x="91924" y="189190"/>
                    <a:pt x="93204" y="187909"/>
                    <a:pt x="93204" y="186320"/>
                  </a:cubicBezTo>
                  <a:lnTo>
                    <a:pt x="93204" y="2914"/>
                  </a:lnTo>
                  <a:cubicBezTo>
                    <a:pt x="93204" y="1280"/>
                    <a:pt x="91924" y="0"/>
                    <a:pt x="90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9"/>
            <p:cNvSpPr/>
            <p:nvPr/>
          </p:nvSpPr>
          <p:spPr>
            <a:xfrm>
              <a:off x="5890455" y="3969678"/>
              <a:ext cx="458108" cy="154724"/>
            </a:xfrm>
            <a:custGeom>
              <a:avLst/>
              <a:gdLst/>
              <a:ahLst/>
              <a:cxnLst/>
              <a:rect l="l" t="t" r="r" b="b"/>
              <a:pathLst>
                <a:path w="23269" h="7859" extrusionOk="0">
                  <a:moveTo>
                    <a:pt x="796" y="0"/>
                  </a:moveTo>
                  <a:cubicBezTo>
                    <a:pt x="354" y="0"/>
                    <a:pt x="1" y="353"/>
                    <a:pt x="1" y="751"/>
                  </a:cubicBezTo>
                  <a:lnTo>
                    <a:pt x="1" y="7064"/>
                  </a:lnTo>
                  <a:cubicBezTo>
                    <a:pt x="1" y="7506"/>
                    <a:pt x="354" y="7859"/>
                    <a:pt x="796" y="7859"/>
                  </a:cubicBezTo>
                  <a:lnTo>
                    <a:pt x="22474" y="7859"/>
                  </a:lnTo>
                  <a:cubicBezTo>
                    <a:pt x="22916" y="7859"/>
                    <a:pt x="23269" y="7506"/>
                    <a:pt x="23269" y="7064"/>
                  </a:cubicBezTo>
                  <a:lnTo>
                    <a:pt x="23269" y="751"/>
                  </a:lnTo>
                  <a:cubicBezTo>
                    <a:pt x="23269" y="353"/>
                    <a:pt x="22916" y="0"/>
                    <a:pt x="224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8" name="Google Shape;948;p4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671291" y="1922436"/>
            <a:ext cx="1096570" cy="216394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489;p32">
            <a:extLst>
              <a:ext uri="{FF2B5EF4-FFF2-40B4-BE49-F238E27FC236}">
                <a16:creationId xmlns:a16="http://schemas.microsoft.com/office/drawing/2014/main" id="{81C566B9-A2C2-4542-9ADA-A497FB4BA937}"/>
              </a:ext>
            </a:extLst>
          </p:cNvPr>
          <p:cNvSpPr txBox="1">
            <a:spLocks/>
          </p:cNvSpPr>
          <p:nvPr/>
        </p:nvSpPr>
        <p:spPr>
          <a:xfrm>
            <a:off x="446515" y="550907"/>
            <a:ext cx="485145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en-US" dirty="0"/>
              <a:t>Software Environment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66D31EA-1F0B-4FC4-ACB5-040B369D6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476" y="1389978"/>
            <a:ext cx="2115418" cy="236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oogle Shape;516;p34">
            <a:extLst>
              <a:ext uri="{FF2B5EF4-FFF2-40B4-BE49-F238E27FC236}">
                <a16:creationId xmlns:a16="http://schemas.microsoft.com/office/drawing/2014/main" id="{4BFA4B7B-AD06-4870-B202-53F978245A33}"/>
              </a:ext>
            </a:extLst>
          </p:cNvPr>
          <p:cNvGrpSpPr/>
          <p:nvPr/>
        </p:nvGrpSpPr>
        <p:grpSpPr>
          <a:xfrm rot="5400000">
            <a:off x="6179313" y="1970224"/>
            <a:ext cx="3206956" cy="3442629"/>
            <a:chOff x="5427300" y="-316480"/>
            <a:chExt cx="5164500" cy="5448561"/>
          </a:xfrm>
        </p:grpSpPr>
        <p:sp>
          <p:nvSpPr>
            <p:cNvPr id="6" name="Google Shape;517;p34">
              <a:extLst>
                <a:ext uri="{FF2B5EF4-FFF2-40B4-BE49-F238E27FC236}">
                  <a16:creationId xmlns:a16="http://schemas.microsoft.com/office/drawing/2014/main" id="{78AD349E-137B-4A52-A4B2-BD5C059EE5CA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518;p34">
              <a:extLst>
                <a:ext uri="{FF2B5EF4-FFF2-40B4-BE49-F238E27FC236}">
                  <a16:creationId xmlns:a16="http://schemas.microsoft.com/office/drawing/2014/main" id="{AA609CF7-90E3-4242-98B3-39D56D8D4BA8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519;p34">
              <a:extLst>
                <a:ext uri="{FF2B5EF4-FFF2-40B4-BE49-F238E27FC236}">
                  <a16:creationId xmlns:a16="http://schemas.microsoft.com/office/drawing/2014/main" id="{ED719574-1A80-40F1-94B4-89852B009E36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20;p34">
              <a:extLst>
                <a:ext uri="{FF2B5EF4-FFF2-40B4-BE49-F238E27FC236}">
                  <a16:creationId xmlns:a16="http://schemas.microsoft.com/office/drawing/2014/main" id="{610EE491-22A5-4527-B9EE-3A3DA87A083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21;p34">
              <a:extLst>
                <a:ext uri="{FF2B5EF4-FFF2-40B4-BE49-F238E27FC236}">
                  <a16:creationId xmlns:a16="http://schemas.microsoft.com/office/drawing/2014/main" id="{BF8EF673-FDB9-479E-ABBC-072B6A94EA90}"/>
                </a:ext>
              </a:extLst>
            </p:cNvPr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160F7BA-4EFC-4968-8C0C-D53DEC23B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06" y="1388061"/>
            <a:ext cx="2426952" cy="2421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653B7F-9938-4AE9-8631-830CB94F1E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3" t="23602" r="1507" b="7000"/>
          <a:stretch/>
        </p:blipFill>
        <p:spPr>
          <a:xfrm>
            <a:off x="3254899" y="1388061"/>
            <a:ext cx="2495097" cy="2365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Google Shape;936;p49">
            <a:extLst>
              <a:ext uri="{FF2B5EF4-FFF2-40B4-BE49-F238E27FC236}">
                <a16:creationId xmlns:a16="http://schemas.microsoft.com/office/drawing/2014/main" id="{9DAF6A8E-0B2D-4352-BBDA-F2E95A5FD2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5006" y="378844"/>
            <a:ext cx="2675533" cy="70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>
                <a:latin typeface="Archivo Black" panose="020B0604020202020204" charset="0"/>
                <a:cs typeface="Archivo Black" panose="020B0604020202020204" charset="0"/>
              </a:rPr>
              <a:t>Real design</a:t>
            </a:r>
          </a:p>
        </p:txBody>
      </p:sp>
    </p:spTree>
    <p:extLst>
      <p:ext uri="{BB962C8B-B14F-4D97-AF65-F5344CB8AC3E}">
        <p14:creationId xmlns:p14="http://schemas.microsoft.com/office/powerpoint/2010/main" val="3494158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469629" y="28590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Product Development Process </a:t>
            </a:r>
            <a:endParaRPr dirty="0"/>
          </a:p>
        </p:txBody>
      </p:sp>
      <p:grpSp>
        <p:nvGrpSpPr>
          <p:cNvPr id="5" name="Google Shape;516;p34">
            <a:extLst>
              <a:ext uri="{FF2B5EF4-FFF2-40B4-BE49-F238E27FC236}">
                <a16:creationId xmlns:a16="http://schemas.microsoft.com/office/drawing/2014/main" id="{4BFA4B7B-AD06-4870-B202-53F978245A33}"/>
              </a:ext>
            </a:extLst>
          </p:cNvPr>
          <p:cNvGrpSpPr/>
          <p:nvPr/>
        </p:nvGrpSpPr>
        <p:grpSpPr>
          <a:xfrm rot="5400000">
            <a:off x="6179313" y="1970224"/>
            <a:ext cx="3206956" cy="3442629"/>
            <a:chOff x="5427300" y="-316480"/>
            <a:chExt cx="5164500" cy="5448561"/>
          </a:xfrm>
        </p:grpSpPr>
        <p:sp>
          <p:nvSpPr>
            <p:cNvPr id="6" name="Google Shape;517;p34">
              <a:extLst>
                <a:ext uri="{FF2B5EF4-FFF2-40B4-BE49-F238E27FC236}">
                  <a16:creationId xmlns:a16="http://schemas.microsoft.com/office/drawing/2014/main" id="{78AD349E-137B-4A52-A4B2-BD5C059EE5CA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518;p34">
              <a:extLst>
                <a:ext uri="{FF2B5EF4-FFF2-40B4-BE49-F238E27FC236}">
                  <a16:creationId xmlns:a16="http://schemas.microsoft.com/office/drawing/2014/main" id="{AA609CF7-90E3-4242-98B3-39D56D8D4BA8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519;p34">
              <a:extLst>
                <a:ext uri="{FF2B5EF4-FFF2-40B4-BE49-F238E27FC236}">
                  <a16:creationId xmlns:a16="http://schemas.microsoft.com/office/drawing/2014/main" id="{ED719574-1A80-40F1-94B4-89852B009E36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20;p34">
              <a:extLst>
                <a:ext uri="{FF2B5EF4-FFF2-40B4-BE49-F238E27FC236}">
                  <a16:creationId xmlns:a16="http://schemas.microsoft.com/office/drawing/2014/main" id="{610EE491-22A5-4527-B9EE-3A3DA87A083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21;p34">
              <a:extLst>
                <a:ext uri="{FF2B5EF4-FFF2-40B4-BE49-F238E27FC236}">
                  <a16:creationId xmlns:a16="http://schemas.microsoft.com/office/drawing/2014/main" id="{BF8EF673-FDB9-479E-ABBC-072B6A94EA90}"/>
                </a:ext>
              </a:extLst>
            </p:cNvPr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1010;p53">
            <a:extLst>
              <a:ext uri="{FF2B5EF4-FFF2-40B4-BE49-F238E27FC236}">
                <a16:creationId xmlns:a16="http://schemas.microsoft.com/office/drawing/2014/main" id="{98B0A84E-6A05-4CA3-A5DF-6EB113C32450}"/>
              </a:ext>
            </a:extLst>
          </p:cNvPr>
          <p:cNvSpPr txBox="1"/>
          <p:nvPr/>
        </p:nvSpPr>
        <p:spPr>
          <a:xfrm>
            <a:off x="2765100" y="1242875"/>
            <a:ext cx="817144" cy="438718"/>
          </a:xfrm>
          <a:prstGeom prst="rect">
            <a:avLst/>
          </a:prstGeom>
          <a:solidFill>
            <a:srgbClr val="7FD7B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rPr>
              <a:t>01</a:t>
            </a:r>
            <a:endParaRPr sz="300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3" name="Google Shape;1011;p53">
            <a:extLst>
              <a:ext uri="{FF2B5EF4-FFF2-40B4-BE49-F238E27FC236}">
                <a16:creationId xmlns:a16="http://schemas.microsoft.com/office/drawing/2014/main" id="{A0DF8D85-0290-41C7-A7AC-3E1023DF0520}"/>
              </a:ext>
            </a:extLst>
          </p:cNvPr>
          <p:cNvSpPr txBox="1"/>
          <p:nvPr/>
        </p:nvSpPr>
        <p:spPr>
          <a:xfrm>
            <a:off x="5447700" y="1242875"/>
            <a:ext cx="817144" cy="438718"/>
          </a:xfrm>
          <a:prstGeom prst="rect">
            <a:avLst/>
          </a:prstGeom>
          <a:solidFill>
            <a:srgbClr val="7FD7B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rPr>
              <a:t>02</a:t>
            </a:r>
            <a:endParaRPr sz="300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4" name="Google Shape;1012;p53">
            <a:extLst>
              <a:ext uri="{FF2B5EF4-FFF2-40B4-BE49-F238E27FC236}">
                <a16:creationId xmlns:a16="http://schemas.microsoft.com/office/drawing/2014/main" id="{A7D1F142-2CD6-4AE7-AF0E-E5CE08DB4D0C}"/>
              </a:ext>
            </a:extLst>
          </p:cNvPr>
          <p:cNvSpPr txBox="1"/>
          <p:nvPr/>
        </p:nvSpPr>
        <p:spPr>
          <a:xfrm>
            <a:off x="1423800" y="3074025"/>
            <a:ext cx="817144" cy="438718"/>
          </a:xfrm>
          <a:prstGeom prst="rect">
            <a:avLst/>
          </a:prstGeom>
          <a:solidFill>
            <a:srgbClr val="7FD7B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rPr>
              <a:t>03</a:t>
            </a:r>
            <a:endParaRPr sz="300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5" name="Google Shape;1013;p53">
            <a:extLst>
              <a:ext uri="{FF2B5EF4-FFF2-40B4-BE49-F238E27FC236}">
                <a16:creationId xmlns:a16="http://schemas.microsoft.com/office/drawing/2014/main" id="{4AC6513C-7C6F-4B4F-85CC-E91D3B7EF692}"/>
              </a:ext>
            </a:extLst>
          </p:cNvPr>
          <p:cNvSpPr txBox="1"/>
          <p:nvPr/>
        </p:nvSpPr>
        <p:spPr>
          <a:xfrm>
            <a:off x="4106375" y="3074025"/>
            <a:ext cx="817144" cy="438718"/>
          </a:xfrm>
          <a:prstGeom prst="rect">
            <a:avLst/>
          </a:prstGeom>
          <a:solidFill>
            <a:srgbClr val="7FD7B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rPr>
              <a:t>04</a:t>
            </a:r>
            <a:endParaRPr sz="3000">
              <a:solidFill>
                <a:schemeClr val="dk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cxnSp>
        <p:nvCxnSpPr>
          <p:cNvPr id="16" name="Google Shape;1015;p53">
            <a:extLst>
              <a:ext uri="{FF2B5EF4-FFF2-40B4-BE49-F238E27FC236}">
                <a16:creationId xmlns:a16="http://schemas.microsoft.com/office/drawing/2014/main" id="{B6939DA9-E36C-4BC4-83A3-B040AA082B27}"/>
              </a:ext>
            </a:extLst>
          </p:cNvPr>
          <p:cNvCxnSpPr>
            <a:stCxn id="20" idx="2"/>
            <a:endCxn id="14" idx="0"/>
          </p:cNvCxnSpPr>
          <p:nvPr/>
        </p:nvCxnSpPr>
        <p:spPr>
          <a:xfrm rot="5400000">
            <a:off x="3506896" y="810852"/>
            <a:ext cx="588650" cy="393769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triangle" w="med" len="med"/>
          </a:ln>
        </p:spPr>
      </p:cxnSp>
      <p:cxnSp>
        <p:nvCxnSpPr>
          <p:cNvPr id="17" name="Google Shape;1017;p53">
            <a:extLst>
              <a:ext uri="{FF2B5EF4-FFF2-40B4-BE49-F238E27FC236}">
                <a16:creationId xmlns:a16="http://schemas.microsoft.com/office/drawing/2014/main" id="{E3B885D8-BC5B-4C67-803A-74EFF3477507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>
            <a:off x="2240944" y="3293384"/>
            <a:ext cx="1865431" cy="12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triangle" w="med" len="med"/>
          </a:ln>
        </p:spPr>
      </p:cxnSp>
      <p:cxnSp>
        <p:nvCxnSpPr>
          <p:cNvPr id="18" name="Google Shape;1019;p53">
            <a:extLst>
              <a:ext uri="{FF2B5EF4-FFF2-40B4-BE49-F238E27FC236}">
                <a16:creationId xmlns:a16="http://schemas.microsoft.com/office/drawing/2014/main" id="{3D051534-7A81-4B35-A92E-340A69814415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>
            <a:off x="3582244" y="1462234"/>
            <a:ext cx="1865456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triangle" w="med" len="med"/>
          </a:ln>
        </p:spPr>
      </p:cxnSp>
      <p:sp>
        <p:nvSpPr>
          <p:cNvPr id="19" name="Google Shape;1020;p53">
            <a:extLst>
              <a:ext uri="{FF2B5EF4-FFF2-40B4-BE49-F238E27FC236}">
                <a16:creationId xmlns:a16="http://schemas.microsoft.com/office/drawing/2014/main" id="{B8997EC1-6A1C-4FA3-B823-8BB0E7E23795}"/>
              </a:ext>
            </a:extLst>
          </p:cNvPr>
          <p:cNvSpPr/>
          <p:nvPr/>
        </p:nvSpPr>
        <p:spPr>
          <a:xfrm>
            <a:off x="2061300" y="1912675"/>
            <a:ext cx="2052338" cy="5727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latin typeface="Manrope" charset="0"/>
              </a:rPr>
              <a:t>Requirements</a:t>
            </a:r>
            <a:endParaRPr dirty="0">
              <a:latin typeface="Manrope" charset="0"/>
            </a:endParaRPr>
          </a:p>
        </p:txBody>
      </p:sp>
      <p:sp>
        <p:nvSpPr>
          <p:cNvPr id="20" name="Google Shape;1016;p53">
            <a:extLst>
              <a:ext uri="{FF2B5EF4-FFF2-40B4-BE49-F238E27FC236}">
                <a16:creationId xmlns:a16="http://schemas.microsoft.com/office/drawing/2014/main" id="{76E40900-036C-4E43-BAB0-0D432697F1DF}"/>
              </a:ext>
            </a:extLst>
          </p:cNvPr>
          <p:cNvSpPr/>
          <p:nvPr/>
        </p:nvSpPr>
        <p:spPr>
          <a:xfrm>
            <a:off x="4743900" y="1912675"/>
            <a:ext cx="2052338" cy="5727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latin typeface="Manrope" charset="0"/>
              </a:rPr>
              <a:t>Design</a:t>
            </a:r>
            <a:endParaRPr dirty="0">
              <a:latin typeface="Manrope" charset="0"/>
            </a:endParaRPr>
          </a:p>
        </p:txBody>
      </p:sp>
      <p:sp>
        <p:nvSpPr>
          <p:cNvPr id="21" name="Google Shape;1021;p53">
            <a:extLst>
              <a:ext uri="{FF2B5EF4-FFF2-40B4-BE49-F238E27FC236}">
                <a16:creationId xmlns:a16="http://schemas.microsoft.com/office/drawing/2014/main" id="{BAB0C156-BC55-49FD-85B8-61DF63D22EA3}"/>
              </a:ext>
            </a:extLst>
          </p:cNvPr>
          <p:cNvSpPr/>
          <p:nvPr/>
        </p:nvSpPr>
        <p:spPr>
          <a:xfrm>
            <a:off x="720000" y="3744650"/>
            <a:ext cx="2052338" cy="5727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latin typeface="Manrope" charset="0"/>
              </a:rPr>
              <a:t>implementation</a:t>
            </a:r>
            <a:endParaRPr dirty="0">
              <a:latin typeface="Manrope" charset="0"/>
            </a:endParaRPr>
          </a:p>
        </p:txBody>
      </p:sp>
      <p:sp>
        <p:nvSpPr>
          <p:cNvPr id="22" name="Google Shape;1022;p53">
            <a:extLst>
              <a:ext uri="{FF2B5EF4-FFF2-40B4-BE49-F238E27FC236}">
                <a16:creationId xmlns:a16="http://schemas.microsoft.com/office/drawing/2014/main" id="{62A2A0D8-6E48-4941-A500-561AA3359A8C}"/>
              </a:ext>
            </a:extLst>
          </p:cNvPr>
          <p:cNvSpPr/>
          <p:nvPr/>
        </p:nvSpPr>
        <p:spPr>
          <a:xfrm>
            <a:off x="3402600" y="3744650"/>
            <a:ext cx="2052338" cy="5727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dirty="0">
                <a:latin typeface="Manrope" charset="0"/>
              </a:rPr>
              <a:t>Testing </a:t>
            </a:r>
            <a:endParaRPr dirty="0">
              <a:latin typeface="Manrop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70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469629" y="28590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Product Development Process </a:t>
            </a:r>
            <a:endParaRPr dirty="0"/>
          </a:p>
        </p:txBody>
      </p:sp>
      <p:grpSp>
        <p:nvGrpSpPr>
          <p:cNvPr id="5" name="Google Shape;516;p34">
            <a:extLst>
              <a:ext uri="{FF2B5EF4-FFF2-40B4-BE49-F238E27FC236}">
                <a16:creationId xmlns:a16="http://schemas.microsoft.com/office/drawing/2014/main" id="{4BFA4B7B-AD06-4870-B202-53F978245A33}"/>
              </a:ext>
            </a:extLst>
          </p:cNvPr>
          <p:cNvGrpSpPr/>
          <p:nvPr/>
        </p:nvGrpSpPr>
        <p:grpSpPr>
          <a:xfrm rot="5400000">
            <a:off x="6179313" y="1970224"/>
            <a:ext cx="3206956" cy="3442629"/>
            <a:chOff x="5427300" y="-316480"/>
            <a:chExt cx="5164500" cy="5448561"/>
          </a:xfrm>
        </p:grpSpPr>
        <p:sp>
          <p:nvSpPr>
            <p:cNvPr id="6" name="Google Shape;517;p34">
              <a:extLst>
                <a:ext uri="{FF2B5EF4-FFF2-40B4-BE49-F238E27FC236}">
                  <a16:creationId xmlns:a16="http://schemas.microsoft.com/office/drawing/2014/main" id="{78AD349E-137B-4A52-A4B2-BD5C059EE5CA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518;p34">
              <a:extLst>
                <a:ext uri="{FF2B5EF4-FFF2-40B4-BE49-F238E27FC236}">
                  <a16:creationId xmlns:a16="http://schemas.microsoft.com/office/drawing/2014/main" id="{AA609CF7-90E3-4242-98B3-39D56D8D4BA8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519;p34">
              <a:extLst>
                <a:ext uri="{FF2B5EF4-FFF2-40B4-BE49-F238E27FC236}">
                  <a16:creationId xmlns:a16="http://schemas.microsoft.com/office/drawing/2014/main" id="{ED719574-1A80-40F1-94B4-89852B009E36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20;p34">
              <a:extLst>
                <a:ext uri="{FF2B5EF4-FFF2-40B4-BE49-F238E27FC236}">
                  <a16:creationId xmlns:a16="http://schemas.microsoft.com/office/drawing/2014/main" id="{610EE491-22A5-4527-B9EE-3A3DA87A083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21;p34">
              <a:extLst>
                <a:ext uri="{FF2B5EF4-FFF2-40B4-BE49-F238E27FC236}">
                  <a16:creationId xmlns:a16="http://schemas.microsoft.com/office/drawing/2014/main" id="{BF8EF673-FDB9-479E-ABBC-072B6A94EA90}"/>
                </a:ext>
              </a:extLst>
            </p:cNvPr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F9500C6-3BC9-4A76-B080-7BE50D581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609" y="1244004"/>
            <a:ext cx="3358550" cy="3424548"/>
          </a:xfrm>
          <a:prstGeom prst="rect">
            <a:avLst/>
          </a:prstGeom>
        </p:spPr>
      </p:pic>
      <p:sp>
        <p:nvSpPr>
          <p:cNvPr id="23" name="Google Shape;493;p32">
            <a:extLst>
              <a:ext uri="{FF2B5EF4-FFF2-40B4-BE49-F238E27FC236}">
                <a16:creationId xmlns:a16="http://schemas.microsoft.com/office/drawing/2014/main" id="{83E79EF0-CB9F-49D6-BBF4-0748DE022D77}"/>
              </a:ext>
            </a:extLst>
          </p:cNvPr>
          <p:cNvSpPr txBox="1">
            <a:spLocks/>
          </p:cNvSpPr>
          <p:nvPr/>
        </p:nvSpPr>
        <p:spPr>
          <a:xfrm>
            <a:off x="469629" y="858601"/>
            <a:ext cx="2907783" cy="4313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Navigation robot example</a:t>
            </a:r>
          </a:p>
        </p:txBody>
      </p:sp>
    </p:spTree>
    <p:extLst>
      <p:ext uri="{BB962C8B-B14F-4D97-AF65-F5344CB8AC3E}">
        <p14:creationId xmlns:p14="http://schemas.microsoft.com/office/powerpoint/2010/main" val="3671124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61592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Tools and Technology</a:t>
            </a:r>
            <a:endParaRPr dirty="0"/>
          </a:p>
        </p:txBody>
      </p:sp>
      <p:grpSp>
        <p:nvGrpSpPr>
          <p:cNvPr id="58" name="Google Shape;516;p34">
            <a:extLst>
              <a:ext uri="{FF2B5EF4-FFF2-40B4-BE49-F238E27FC236}">
                <a16:creationId xmlns:a16="http://schemas.microsoft.com/office/drawing/2014/main" id="{4EA0D75E-9ABB-41D2-9FA1-47384BCFDA1A}"/>
              </a:ext>
            </a:extLst>
          </p:cNvPr>
          <p:cNvGrpSpPr/>
          <p:nvPr/>
        </p:nvGrpSpPr>
        <p:grpSpPr>
          <a:xfrm>
            <a:off x="6423536" y="-444943"/>
            <a:ext cx="3206956" cy="3249879"/>
            <a:chOff x="5427300" y="-11419"/>
            <a:chExt cx="5164500" cy="5143500"/>
          </a:xfrm>
        </p:grpSpPr>
        <p:sp>
          <p:nvSpPr>
            <p:cNvPr id="59" name="Google Shape;517;p34">
              <a:extLst>
                <a:ext uri="{FF2B5EF4-FFF2-40B4-BE49-F238E27FC236}">
                  <a16:creationId xmlns:a16="http://schemas.microsoft.com/office/drawing/2014/main" id="{C9193A22-A537-48C0-93AB-E45075855903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518;p34">
              <a:extLst>
                <a:ext uri="{FF2B5EF4-FFF2-40B4-BE49-F238E27FC236}">
                  <a16:creationId xmlns:a16="http://schemas.microsoft.com/office/drawing/2014/main" id="{EDD67CF9-0B64-4E4F-A31C-E23C62BE5D6A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519;p34">
              <a:extLst>
                <a:ext uri="{FF2B5EF4-FFF2-40B4-BE49-F238E27FC236}">
                  <a16:creationId xmlns:a16="http://schemas.microsoft.com/office/drawing/2014/main" id="{F5DC2EA8-D40F-4EF1-88C0-B44AABF16AB7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20;p34">
              <a:extLst>
                <a:ext uri="{FF2B5EF4-FFF2-40B4-BE49-F238E27FC236}">
                  <a16:creationId xmlns:a16="http://schemas.microsoft.com/office/drawing/2014/main" id="{55A7F6F9-4C01-4D2E-B8D9-C4A019E2A1E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21;p34">
              <a:extLst>
                <a:ext uri="{FF2B5EF4-FFF2-40B4-BE49-F238E27FC236}">
                  <a16:creationId xmlns:a16="http://schemas.microsoft.com/office/drawing/2014/main" id="{D933EA72-EB97-4779-9D5F-333AA3B90323}"/>
                </a:ext>
              </a:extLst>
            </p:cNvPr>
            <p:cNvSpPr/>
            <p:nvPr/>
          </p:nvSpPr>
          <p:spPr>
            <a:xfrm rot="13500000" flipH="1">
              <a:off x="6808898" y="1295474"/>
              <a:ext cx="996173" cy="11497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567;p37">
            <a:extLst>
              <a:ext uri="{FF2B5EF4-FFF2-40B4-BE49-F238E27FC236}">
                <a16:creationId xmlns:a16="http://schemas.microsoft.com/office/drawing/2014/main" id="{9B5D2017-30A8-4AB2-8298-EA6B07F56408}"/>
              </a:ext>
            </a:extLst>
          </p:cNvPr>
          <p:cNvSpPr/>
          <p:nvPr/>
        </p:nvSpPr>
        <p:spPr>
          <a:xfrm>
            <a:off x="6763673" y="189762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568;p37">
            <a:extLst>
              <a:ext uri="{FF2B5EF4-FFF2-40B4-BE49-F238E27FC236}">
                <a16:creationId xmlns:a16="http://schemas.microsoft.com/office/drawing/2014/main" id="{476A570B-7F67-4B6F-B2A4-AB1963074D4E}"/>
              </a:ext>
            </a:extLst>
          </p:cNvPr>
          <p:cNvSpPr/>
          <p:nvPr/>
        </p:nvSpPr>
        <p:spPr>
          <a:xfrm>
            <a:off x="4216946" y="189762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569;p37">
            <a:extLst>
              <a:ext uri="{FF2B5EF4-FFF2-40B4-BE49-F238E27FC236}">
                <a16:creationId xmlns:a16="http://schemas.microsoft.com/office/drawing/2014/main" id="{4BEC096C-6553-4DCB-973B-968BD2F8AD54}"/>
              </a:ext>
            </a:extLst>
          </p:cNvPr>
          <p:cNvSpPr/>
          <p:nvPr/>
        </p:nvSpPr>
        <p:spPr>
          <a:xfrm>
            <a:off x="1670225" y="189762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571;p37">
            <a:extLst>
              <a:ext uri="{FF2B5EF4-FFF2-40B4-BE49-F238E27FC236}">
                <a16:creationId xmlns:a16="http://schemas.microsoft.com/office/drawing/2014/main" id="{65F4B5BF-5D4D-47ED-86FE-C02DEBEB046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37625" y="30771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write an Arduino codes</a:t>
            </a:r>
            <a:endParaRPr dirty="0"/>
          </a:p>
        </p:txBody>
      </p:sp>
      <p:sp>
        <p:nvSpPr>
          <p:cNvPr id="33" name="Google Shape;572;p37">
            <a:extLst>
              <a:ext uri="{FF2B5EF4-FFF2-40B4-BE49-F238E27FC236}">
                <a16:creationId xmlns:a16="http://schemas.microsoft.com/office/drawing/2014/main" id="{C5D8A4BF-3F35-4EDD-BE46-08B90AA1EA43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484349" y="3077125"/>
            <a:ext cx="2045594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design web page</a:t>
            </a:r>
            <a:endParaRPr dirty="0"/>
          </a:p>
        </p:txBody>
      </p:sp>
      <p:sp>
        <p:nvSpPr>
          <p:cNvPr id="34" name="Google Shape;573;p37">
            <a:extLst>
              <a:ext uri="{FF2B5EF4-FFF2-40B4-BE49-F238E27FC236}">
                <a16:creationId xmlns:a16="http://schemas.microsoft.com/office/drawing/2014/main" id="{9727EB49-1780-4CF1-AB48-1A19FA591BFF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6031073" y="3077125"/>
            <a:ext cx="2045594" cy="4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For Wi-Fi process</a:t>
            </a:r>
            <a:endParaRPr dirty="0"/>
          </a:p>
        </p:txBody>
      </p:sp>
      <p:sp>
        <p:nvSpPr>
          <p:cNvPr id="35" name="Google Shape;574;p37">
            <a:extLst>
              <a:ext uri="{FF2B5EF4-FFF2-40B4-BE49-F238E27FC236}">
                <a16:creationId xmlns:a16="http://schemas.microsoft.com/office/drawing/2014/main" id="{26AC53B9-AADA-4B61-8619-407EC6171536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937625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ArduinoIDE, C</a:t>
            </a:r>
            <a:endParaRPr dirty="0"/>
          </a:p>
        </p:txBody>
      </p:sp>
      <p:sp>
        <p:nvSpPr>
          <p:cNvPr id="36" name="Google Shape;575;p37">
            <a:extLst>
              <a:ext uri="{FF2B5EF4-FFF2-40B4-BE49-F238E27FC236}">
                <a16:creationId xmlns:a16="http://schemas.microsoft.com/office/drawing/2014/main" id="{357A7E59-3175-401F-944D-8B2E79308CFE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484346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PHP</a:t>
            </a:r>
            <a:endParaRPr dirty="0"/>
          </a:p>
        </p:txBody>
      </p:sp>
      <p:sp>
        <p:nvSpPr>
          <p:cNvPr id="37" name="Google Shape;576;p37">
            <a:extLst>
              <a:ext uri="{FF2B5EF4-FFF2-40B4-BE49-F238E27FC236}">
                <a16:creationId xmlns:a16="http://schemas.microsoft.com/office/drawing/2014/main" id="{595673D6-EEFB-42F5-BAE9-99E2E41C4E1D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6031073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Network systems</a:t>
            </a:r>
            <a:endParaRPr dirty="0"/>
          </a:p>
        </p:txBody>
      </p:sp>
      <p:sp>
        <p:nvSpPr>
          <p:cNvPr id="38" name="Google Shape;577;p37">
            <a:extLst>
              <a:ext uri="{FF2B5EF4-FFF2-40B4-BE49-F238E27FC236}">
                <a16:creationId xmlns:a16="http://schemas.microsoft.com/office/drawing/2014/main" id="{EB7D60F6-247B-42A1-B90C-5547060D6664}"/>
              </a:ext>
            </a:extLst>
          </p:cNvPr>
          <p:cNvSpPr/>
          <p:nvPr/>
        </p:nvSpPr>
        <p:spPr>
          <a:xfrm>
            <a:off x="4380612" y="2005098"/>
            <a:ext cx="382768" cy="298991"/>
          </a:xfrm>
          <a:custGeom>
            <a:avLst/>
            <a:gdLst/>
            <a:ahLst/>
            <a:cxnLst/>
            <a:rect l="l" t="t" r="r" b="b"/>
            <a:pathLst>
              <a:path w="12665" h="9893" extrusionOk="0">
                <a:moveTo>
                  <a:pt x="8538" y="2458"/>
                </a:moveTo>
                <a:cubicBezTo>
                  <a:pt x="8758" y="2458"/>
                  <a:pt x="8916" y="2678"/>
                  <a:pt x="8916" y="2899"/>
                </a:cubicBezTo>
                <a:lnTo>
                  <a:pt x="8916" y="4569"/>
                </a:lnTo>
                <a:cubicBezTo>
                  <a:pt x="8916" y="4789"/>
                  <a:pt x="8727" y="4978"/>
                  <a:pt x="8538" y="4978"/>
                </a:cubicBezTo>
                <a:cubicBezTo>
                  <a:pt x="8349" y="4978"/>
                  <a:pt x="8128" y="4789"/>
                  <a:pt x="8128" y="4569"/>
                </a:cubicBezTo>
                <a:lnTo>
                  <a:pt x="8128" y="3875"/>
                </a:lnTo>
                <a:lnTo>
                  <a:pt x="6364" y="5671"/>
                </a:lnTo>
                <a:cubicBezTo>
                  <a:pt x="6285" y="5750"/>
                  <a:pt x="6175" y="5789"/>
                  <a:pt x="6065" y="5789"/>
                </a:cubicBezTo>
                <a:cubicBezTo>
                  <a:pt x="5954" y="5789"/>
                  <a:pt x="5844" y="5750"/>
                  <a:pt x="5765" y="5671"/>
                </a:cubicBezTo>
                <a:lnTo>
                  <a:pt x="5230" y="5104"/>
                </a:lnTo>
                <a:lnTo>
                  <a:pt x="3844" y="6490"/>
                </a:lnTo>
                <a:cubicBezTo>
                  <a:pt x="3765" y="6569"/>
                  <a:pt x="3655" y="6608"/>
                  <a:pt x="3544" y="6608"/>
                </a:cubicBezTo>
                <a:cubicBezTo>
                  <a:pt x="3434" y="6608"/>
                  <a:pt x="3324" y="6569"/>
                  <a:pt x="3245" y="6490"/>
                </a:cubicBezTo>
                <a:cubicBezTo>
                  <a:pt x="3087" y="6333"/>
                  <a:pt x="3087" y="6049"/>
                  <a:pt x="3245" y="5892"/>
                </a:cubicBezTo>
                <a:lnTo>
                  <a:pt x="4915" y="4254"/>
                </a:lnTo>
                <a:cubicBezTo>
                  <a:pt x="4994" y="4175"/>
                  <a:pt x="5104" y="4135"/>
                  <a:pt x="5214" y="4135"/>
                </a:cubicBezTo>
                <a:cubicBezTo>
                  <a:pt x="5324" y="4135"/>
                  <a:pt x="5435" y="4175"/>
                  <a:pt x="5513" y="4254"/>
                </a:cubicBezTo>
                <a:lnTo>
                  <a:pt x="6049" y="4789"/>
                </a:lnTo>
                <a:lnTo>
                  <a:pt x="7561" y="3308"/>
                </a:lnTo>
                <a:lnTo>
                  <a:pt x="6868" y="3308"/>
                </a:lnTo>
                <a:cubicBezTo>
                  <a:pt x="6648" y="3308"/>
                  <a:pt x="6490" y="3088"/>
                  <a:pt x="6490" y="2899"/>
                </a:cubicBezTo>
                <a:cubicBezTo>
                  <a:pt x="6490" y="2678"/>
                  <a:pt x="6679" y="2458"/>
                  <a:pt x="6868" y="2458"/>
                </a:cubicBezTo>
                <a:close/>
                <a:moveTo>
                  <a:pt x="11814" y="8255"/>
                </a:moveTo>
                <a:cubicBezTo>
                  <a:pt x="11814" y="8538"/>
                  <a:pt x="11877" y="9105"/>
                  <a:pt x="11405" y="9105"/>
                </a:cubicBezTo>
                <a:lnTo>
                  <a:pt x="1197" y="9105"/>
                </a:lnTo>
                <a:cubicBezTo>
                  <a:pt x="977" y="9105"/>
                  <a:pt x="788" y="8885"/>
                  <a:pt x="788" y="8664"/>
                </a:cubicBezTo>
                <a:lnTo>
                  <a:pt x="788" y="8255"/>
                </a:lnTo>
                <a:close/>
                <a:moveTo>
                  <a:pt x="2048" y="0"/>
                </a:moveTo>
                <a:cubicBezTo>
                  <a:pt x="1355" y="0"/>
                  <a:pt x="819" y="536"/>
                  <a:pt x="819" y="1229"/>
                </a:cubicBezTo>
                <a:lnTo>
                  <a:pt x="819" y="7435"/>
                </a:lnTo>
                <a:lnTo>
                  <a:pt x="410" y="7435"/>
                </a:lnTo>
                <a:cubicBezTo>
                  <a:pt x="189" y="7435"/>
                  <a:pt x="0" y="7625"/>
                  <a:pt x="0" y="7845"/>
                </a:cubicBezTo>
                <a:lnTo>
                  <a:pt x="0" y="8664"/>
                </a:lnTo>
                <a:cubicBezTo>
                  <a:pt x="0" y="9326"/>
                  <a:pt x="536" y="9893"/>
                  <a:pt x="1260" y="9893"/>
                </a:cubicBezTo>
                <a:lnTo>
                  <a:pt x="11436" y="9893"/>
                </a:lnTo>
                <a:cubicBezTo>
                  <a:pt x="12129" y="9893"/>
                  <a:pt x="12665" y="9326"/>
                  <a:pt x="12665" y="8664"/>
                </a:cubicBezTo>
                <a:lnTo>
                  <a:pt x="12665" y="7845"/>
                </a:lnTo>
                <a:cubicBezTo>
                  <a:pt x="12634" y="7593"/>
                  <a:pt x="12444" y="7435"/>
                  <a:pt x="12224" y="7435"/>
                </a:cubicBezTo>
                <a:lnTo>
                  <a:pt x="11814" y="7435"/>
                </a:lnTo>
                <a:lnTo>
                  <a:pt x="11814" y="1229"/>
                </a:lnTo>
                <a:cubicBezTo>
                  <a:pt x="11814" y="536"/>
                  <a:pt x="11247" y="0"/>
                  <a:pt x="1058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578;p37">
            <a:extLst>
              <a:ext uri="{FF2B5EF4-FFF2-40B4-BE49-F238E27FC236}">
                <a16:creationId xmlns:a16="http://schemas.microsoft.com/office/drawing/2014/main" id="{5ED8D9AC-E80C-4F66-89EE-F822C365E8B8}"/>
              </a:ext>
            </a:extLst>
          </p:cNvPr>
          <p:cNvGrpSpPr/>
          <p:nvPr/>
        </p:nvGrpSpPr>
        <p:grpSpPr>
          <a:xfrm>
            <a:off x="6935554" y="1970672"/>
            <a:ext cx="382765" cy="367810"/>
            <a:chOff x="-62890750" y="3747425"/>
            <a:chExt cx="330825" cy="317900"/>
          </a:xfrm>
        </p:grpSpPr>
        <p:sp>
          <p:nvSpPr>
            <p:cNvPr id="40" name="Google Shape;579;p37">
              <a:extLst>
                <a:ext uri="{FF2B5EF4-FFF2-40B4-BE49-F238E27FC236}">
                  <a16:creationId xmlns:a16="http://schemas.microsoft.com/office/drawing/2014/main" id="{82991435-18AE-4555-962D-914A1D72A1B4}"/>
                </a:ext>
              </a:extLst>
            </p:cNvPr>
            <p:cNvSpPr/>
            <p:nvPr/>
          </p:nvSpPr>
          <p:spPr>
            <a:xfrm>
              <a:off x="-62890750" y="3747425"/>
              <a:ext cx="313500" cy="195825"/>
            </a:xfrm>
            <a:custGeom>
              <a:avLst/>
              <a:gdLst/>
              <a:ahLst/>
              <a:cxnLst/>
              <a:rect l="l" t="t" r="r" b="b"/>
              <a:pathLst>
                <a:path w="12540" h="7833" extrusionOk="0">
                  <a:moveTo>
                    <a:pt x="6591" y="0"/>
                  </a:moveTo>
                  <a:cubicBezTo>
                    <a:pt x="4966" y="0"/>
                    <a:pt x="3342" y="616"/>
                    <a:pt x="2112" y="1846"/>
                  </a:cubicBezTo>
                  <a:cubicBezTo>
                    <a:pt x="663" y="3296"/>
                    <a:pt x="1" y="5438"/>
                    <a:pt x="379" y="7454"/>
                  </a:cubicBezTo>
                  <a:cubicBezTo>
                    <a:pt x="442" y="7675"/>
                    <a:pt x="568" y="7832"/>
                    <a:pt x="789" y="7832"/>
                  </a:cubicBezTo>
                  <a:lnTo>
                    <a:pt x="852" y="7832"/>
                  </a:lnTo>
                  <a:cubicBezTo>
                    <a:pt x="1104" y="7801"/>
                    <a:pt x="1198" y="7549"/>
                    <a:pt x="1167" y="7360"/>
                  </a:cubicBezTo>
                  <a:cubicBezTo>
                    <a:pt x="852" y="5596"/>
                    <a:pt x="1419" y="3737"/>
                    <a:pt x="2710" y="2477"/>
                  </a:cubicBezTo>
                  <a:cubicBezTo>
                    <a:pt x="3719" y="1437"/>
                    <a:pt x="5136" y="870"/>
                    <a:pt x="6617" y="870"/>
                  </a:cubicBezTo>
                  <a:cubicBezTo>
                    <a:pt x="7940" y="870"/>
                    <a:pt x="9200" y="1342"/>
                    <a:pt x="10177" y="2193"/>
                  </a:cubicBezTo>
                  <a:lnTo>
                    <a:pt x="9610" y="2792"/>
                  </a:lnTo>
                  <a:cubicBezTo>
                    <a:pt x="9484" y="2918"/>
                    <a:pt x="9452" y="3075"/>
                    <a:pt x="9484" y="3170"/>
                  </a:cubicBezTo>
                  <a:cubicBezTo>
                    <a:pt x="9515" y="3327"/>
                    <a:pt x="9641" y="3422"/>
                    <a:pt x="9799" y="3453"/>
                  </a:cubicBezTo>
                  <a:lnTo>
                    <a:pt x="12036" y="3926"/>
                  </a:lnTo>
                  <a:lnTo>
                    <a:pt x="12130" y="3926"/>
                  </a:lnTo>
                  <a:cubicBezTo>
                    <a:pt x="12225" y="3926"/>
                    <a:pt x="12319" y="3894"/>
                    <a:pt x="12382" y="3800"/>
                  </a:cubicBezTo>
                  <a:cubicBezTo>
                    <a:pt x="12508" y="3674"/>
                    <a:pt x="12540" y="3579"/>
                    <a:pt x="12508" y="3422"/>
                  </a:cubicBezTo>
                  <a:lnTo>
                    <a:pt x="12036" y="1153"/>
                  </a:lnTo>
                  <a:cubicBezTo>
                    <a:pt x="12004" y="1027"/>
                    <a:pt x="11878" y="901"/>
                    <a:pt x="11752" y="838"/>
                  </a:cubicBezTo>
                  <a:cubicBezTo>
                    <a:pt x="11715" y="831"/>
                    <a:pt x="11678" y="827"/>
                    <a:pt x="11642" y="827"/>
                  </a:cubicBezTo>
                  <a:cubicBezTo>
                    <a:pt x="11526" y="827"/>
                    <a:pt x="11422" y="868"/>
                    <a:pt x="11374" y="964"/>
                  </a:cubicBezTo>
                  <a:lnTo>
                    <a:pt x="10776" y="1563"/>
                  </a:lnTo>
                  <a:cubicBezTo>
                    <a:pt x="9583" y="521"/>
                    <a:pt x="8087" y="0"/>
                    <a:pt x="65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80;p37">
              <a:extLst>
                <a:ext uri="{FF2B5EF4-FFF2-40B4-BE49-F238E27FC236}">
                  <a16:creationId xmlns:a16="http://schemas.microsoft.com/office/drawing/2014/main" id="{B2EE8C39-6055-4390-94E3-E795AB72375D}"/>
                </a:ext>
              </a:extLst>
            </p:cNvPr>
            <p:cNvSpPr/>
            <p:nvPr/>
          </p:nvSpPr>
          <p:spPr>
            <a:xfrm>
              <a:off x="-62874975" y="3869075"/>
              <a:ext cx="315050" cy="196250"/>
            </a:xfrm>
            <a:custGeom>
              <a:avLst/>
              <a:gdLst/>
              <a:ahLst/>
              <a:cxnLst/>
              <a:rect l="l" t="t" r="r" b="b"/>
              <a:pathLst>
                <a:path w="12602" h="7850" extrusionOk="0">
                  <a:moveTo>
                    <a:pt x="11779" y="0"/>
                  </a:moveTo>
                  <a:cubicBezTo>
                    <a:pt x="11759" y="0"/>
                    <a:pt x="11739" y="2"/>
                    <a:pt x="11720" y="5"/>
                  </a:cubicBezTo>
                  <a:cubicBezTo>
                    <a:pt x="11499" y="36"/>
                    <a:pt x="11373" y="288"/>
                    <a:pt x="11405" y="477"/>
                  </a:cubicBezTo>
                  <a:cubicBezTo>
                    <a:pt x="11720" y="2242"/>
                    <a:pt x="11184" y="4101"/>
                    <a:pt x="9861" y="5361"/>
                  </a:cubicBezTo>
                  <a:cubicBezTo>
                    <a:pt x="8853" y="6400"/>
                    <a:pt x="7435" y="6967"/>
                    <a:pt x="5986" y="6967"/>
                  </a:cubicBezTo>
                  <a:cubicBezTo>
                    <a:pt x="4631" y="6967"/>
                    <a:pt x="3371" y="6495"/>
                    <a:pt x="2394" y="5644"/>
                  </a:cubicBezTo>
                  <a:lnTo>
                    <a:pt x="2993" y="5046"/>
                  </a:lnTo>
                  <a:cubicBezTo>
                    <a:pt x="3088" y="4920"/>
                    <a:pt x="3151" y="4762"/>
                    <a:pt x="3088" y="4668"/>
                  </a:cubicBezTo>
                  <a:cubicBezTo>
                    <a:pt x="3056" y="4510"/>
                    <a:pt x="2962" y="4416"/>
                    <a:pt x="2772" y="4384"/>
                  </a:cubicBezTo>
                  <a:lnTo>
                    <a:pt x="536" y="3912"/>
                  </a:lnTo>
                  <a:cubicBezTo>
                    <a:pt x="498" y="3904"/>
                    <a:pt x="465" y="3900"/>
                    <a:pt x="433" y="3900"/>
                  </a:cubicBezTo>
                  <a:cubicBezTo>
                    <a:pt x="332" y="3900"/>
                    <a:pt x="254" y="3941"/>
                    <a:pt x="158" y="4038"/>
                  </a:cubicBezTo>
                  <a:cubicBezTo>
                    <a:pt x="32" y="4132"/>
                    <a:pt x="0" y="4258"/>
                    <a:pt x="32" y="4416"/>
                  </a:cubicBezTo>
                  <a:lnTo>
                    <a:pt x="504" y="6652"/>
                  </a:lnTo>
                  <a:cubicBezTo>
                    <a:pt x="536" y="6810"/>
                    <a:pt x="662" y="6936"/>
                    <a:pt x="788" y="6967"/>
                  </a:cubicBezTo>
                  <a:lnTo>
                    <a:pt x="882" y="6967"/>
                  </a:lnTo>
                  <a:cubicBezTo>
                    <a:pt x="1008" y="6967"/>
                    <a:pt x="1103" y="6936"/>
                    <a:pt x="1166" y="6873"/>
                  </a:cubicBezTo>
                  <a:lnTo>
                    <a:pt x="1764" y="6274"/>
                  </a:lnTo>
                  <a:cubicBezTo>
                    <a:pt x="2930" y="7346"/>
                    <a:pt x="4442" y="7850"/>
                    <a:pt x="5923" y="7850"/>
                  </a:cubicBezTo>
                  <a:cubicBezTo>
                    <a:pt x="7561" y="7850"/>
                    <a:pt x="9168" y="7220"/>
                    <a:pt x="10428" y="5991"/>
                  </a:cubicBezTo>
                  <a:cubicBezTo>
                    <a:pt x="11909" y="4510"/>
                    <a:pt x="12602" y="2368"/>
                    <a:pt x="12192" y="320"/>
                  </a:cubicBezTo>
                  <a:cubicBezTo>
                    <a:pt x="12164" y="122"/>
                    <a:pt x="11958" y="0"/>
                    <a:pt x="117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81;p37">
              <a:extLst>
                <a:ext uri="{FF2B5EF4-FFF2-40B4-BE49-F238E27FC236}">
                  <a16:creationId xmlns:a16="http://schemas.microsoft.com/office/drawing/2014/main" id="{45438B65-0836-4FC4-BBD8-78779812353C}"/>
                </a:ext>
              </a:extLst>
            </p:cNvPr>
            <p:cNvSpPr/>
            <p:nvPr/>
          </p:nvSpPr>
          <p:spPr>
            <a:xfrm>
              <a:off x="-62751325" y="3834525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630" y="1"/>
                  </a:moveTo>
                  <a:cubicBezTo>
                    <a:pt x="410" y="221"/>
                    <a:pt x="158" y="599"/>
                    <a:pt x="0" y="1072"/>
                  </a:cubicBezTo>
                  <a:lnTo>
                    <a:pt x="630" y="1072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82;p37">
              <a:extLst>
                <a:ext uri="{FF2B5EF4-FFF2-40B4-BE49-F238E27FC236}">
                  <a16:creationId xmlns:a16="http://schemas.microsoft.com/office/drawing/2014/main" id="{7AA645AB-55DF-4232-B07B-A6D48105E44E}"/>
                </a:ext>
              </a:extLst>
            </p:cNvPr>
            <p:cNvSpPr/>
            <p:nvPr/>
          </p:nvSpPr>
          <p:spPr>
            <a:xfrm>
              <a:off x="-62715100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1" y="1"/>
                  </a:moveTo>
                  <a:lnTo>
                    <a:pt x="1" y="1041"/>
                  </a:lnTo>
                  <a:cubicBezTo>
                    <a:pt x="253" y="852"/>
                    <a:pt x="473" y="473"/>
                    <a:pt x="6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83;p37">
              <a:extLst>
                <a:ext uri="{FF2B5EF4-FFF2-40B4-BE49-F238E27FC236}">
                  <a16:creationId xmlns:a16="http://schemas.microsoft.com/office/drawing/2014/main" id="{460A86A0-6D52-46ED-87C9-5D458F54D67E}"/>
                </a:ext>
              </a:extLst>
            </p:cNvPr>
            <p:cNvSpPr/>
            <p:nvPr/>
          </p:nvSpPr>
          <p:spPr>
            <a:xfrm>
              <a:off x="-62751325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158" y="473"/>
                    <a:pt x="410" y="852"/>
                    <a:pt x="630" y="1041"/>
                  </a:cubicBezTo>
                  <a:lnTo>
                    <a:pt x="6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84;p37">
              <a:extLst>
                <a:ext uri="{FF2B5EF4-FFF2-40B4-BE49-F238E27FC236}">
                  <a16:creationId xmlns:a16="http://schemas.microsoft.com/office/drawing/2014/main" id="{7B0440B4-A622-4745-8E49-697F6252C755}"/>
                </a:ext>
              </a:extLst>
            </p:cNvPr>
            <p:cNvSpPr/>
            <p:nvPr/>
          </p:nvSpPr>
          <p:spPr>
            <a:xfrm>
              <a:off x="-62822225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127" y="0"/>
                  </a:moveTo>
                  <a:cubicBezTo>
                    <a:pt x="32" y="316"/>
                    <a:pt x="1" y="631"/>
                    <a:pt x="1" y="977"/>
                  </a:cubicBezTo>
                  <a:cubicBezTo>
                    <a:pt x="1" y="1324"/>
                    <a:pt x="32" y="1670"/>
                    <a:pt x="127" y="1922"/>
                  </a:cubicBezTo>
                  <a:lnTo>
                    <a:pt x="1765" y="1922"/>
                  </a:lnTo>
                  <a:cubicBezTo>
                    <a:pt x="1734" y="1607"/>
                    <a:pt x="1702" y="1292"/>
                    <a:pt x="1702" y="977"/>
                  </a:cubicBezTo>
                  <a:cubicBezTo>
                    <a:pt x="1702" y="662"/>
                    <a:pt x="1734" y="316"/>
                    <a:pt x="17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85;p37">
              <a:extLst>
                <a:ext uri="{FF2B5EF4-FFF2-40B4-BE49-F238E27FC236}">
                  <a16:creationId xmlns:a16="http://schemas.microsoft.com/office/drawing/2014/main" id="{0B58324F-EDC7-4CF7-B2BF-3FEAB49FE839}"/>
                </a:ext>
              </a:extLst>
            </p:cNvPr>
            <p:cNvSpPr/>
            <p:nvPr/>
          </p:nvSpPr>
          <p:spPr>
            <a:xfrm>
              <a:off x="-62715100" y="3833750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1" y="0"/>
                  </a:moveTo>
                  <a:lnTo>
                    <a:pt x="1" y="1071"/>
                  </a:lnTo>
                  <a:lnTo>
                    <a:pt x="631" y="1071"/>
                  </a:lnTo>
                  <a:cubicBezTo>
                    <a:pt x="505" y="599"/>
                    <a:pt x="253" y="189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86;p37">
              <a:extLst>
                <a:ext uri="{FF2B5EF4-FFF2-40B4-BE49-F238E27FC236}">
                  <a16:creationId xmlns:a16="http://schemas.microsoft.com/office/drawing/2014/main" id="{E538214D-6051-42A5-8BF7-F36722687936}"/>
                </a:ext>
              </a:extLst>
            </p:cNvPr>
            <p:cNvSpPr/>
            <p:nvPr/>
          </p:nvSpPr>
          <p:spPr>
            <a:xfrm>
              <a:off x="-62758425" y="3881000"/>
              <a:ext cx="22875" cy="48075"/>
            </a:xfrm>
            <a:custGeom>
              <a:avLst/>
              <a:gdLst/>
              <a:ahLst/>
              <a:cxnLst/>
              <a:rect l="l" t="t" r="r" b="b"/>
              <a:pathLst>
                <a:path w="915" h="1923" extrusionOk="0">
                  <a:moveTo>
                    <a:pt x="95" y="0"/>
                  </a:moveTo>
                  <a:cubicBezTo>
                    <a:pt x="64" y="316"/>
                    <a:pt x="1" y="631"/>
                    <a:pt x="1" y="977"/>
                  </a:cubicBezTo>
                  <a:cubicBezTo>
                    <a:pt x="1" y="1324"/>
                    <a:pt x="64" y="1670"/>
                    <a:pt x="95" y="1922"/>
                  </a:cubicBezTo>
                  <a:lnTo>
                    <a:pt x="914" y="1922"/>
                  </a:lnTo>
                  <a:lnTo>
                    <a:pt x="9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87;p37">
              <a:extLst>
                <a:ext uri="{FF2B5EF4-FFF2-40B4-BE49-F238E27FC236}">
                  <a16:creationId xmlns:a16="http://schemas.microsoft.com/office/drawing/2014/main" id="{A33A45AE-9EDC-43EA-B243-AAF837185FFE}"/>
                </a:ext>
              </a:extLst>
            </p:cNvPr>
            <p:cNvSpPr/>
            <p:nvPr/>
          </p:nvSpPr>
          <p:spPr>
            <a:xfrm>
              <a:off x="-62715100" y="3809325"/>
              <a:ext cx="74850" cy="51225"/>
            </a:xfrm>
            <a:custGeom>
              <a:avLst/>
              <a:gdLst/>
              <a:ahLst/>
              <a:cxnLst/>
              <a:rect l="l" t="t" r="r" b="b"/>
              <a:pathLst>
                <a:path w="2994" h="2049" extrusionOk="0">
                  <a:moveTo>
                    <a:pt x="1" y="1"/>
                  </a:moveTo>
                  <a:lnTo>
                    <a:pt x="1" y="32"/>
                  </a:lnTo>
                  <a:cubicBezTo>
                    <a:pt x="631" y="253"/>
                    <a:pt x="1198" y="1009"/>
                    <a:pt x="1481" y="2048"/>
                  </a:cubicBezTo>
                  <a:lnTo>
                    <a:pt x="2994" y="2048"/>
                  </a:lnTo>
                  <a:cubicBezTo>
                    <a:pt x="2426" y="946"/>
                    <a:pt x="1324" y="158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88;p37">
              <a:extLst>
                <a:ext uri="{FF2B5EF4-FFF2-40B4-BE49-F238E27FC236}">
                  <a16:creationId xmlns:a16="http://schemas.microsoft.com/office/drawing/2014/main" id="{734D5844-B12A-46E4-806B-629E9754FDBD}"/>
                </a:ext>
              </a:extLst>
            </p:cNvPr>
            <p:cNvSpPr/>
            <p:nvPr/>
          </p:nvSpPr>
          <p:spPr>
            <a:xfrm>
              <a:off x="-62715875" y="3950300"/>
              <a:ext cx="75625" cy="51225"/>
            </a:xfrm>
            <a:custGeom>
              <a:avLst/>
              <a:gdLst/>
              <a:ahLst/>
              <a:cxnLst/>
              <a:rect l="l" t="t" r="r" b="b"/>
              <a:pathLst>
                <a:path w="3025" h="2049" extrusionOk="0">
                  <a:moveTo>
                    <a:pt x="1512" y="1"/>
                  </a:moveTo>
                  <a:cubicBezTo>
                    <a:pt x="1229" y="1009"/>
                    <a:pt x="662" y="1765"/>
                    <a:pt x="0" y="1986"/>
                  </a:cubicBezTo>
                  <a:lnTo>
                    <a:pt x="0" y="2049"/>
                  </a:lnTo>
                  <a:lnTo>
                    <a:pt x="32" y="2049"/>
                  </a:lnTo>
                  <a:cubicBezTo>
                    <a:pt x="1355" y="1891"/>
                    <a:pt x="2457" y="1104"/>
                    <a:pt x="30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89;p37">
              <a:extLst>
                <a:ext uri="{FF2B5EF4-FFF2-40B4-BE49-F238E27FC236}">
                  <a16:creationId xmlns:a16="http://schemas.microsoft.com/office/drawing/2014/main" id="{C2932650-331E-44FA-ADDD-849E3E4F2D44}"/>
                </a:ext>
              </a:extLst>
            </p:cNvPr>
            <p:cNvSpPr/>
            <p:nvPr/>
          </p:nvSpPr>
          <p:spPr>
            <a:xfrm>
              <a:off x="-62811200" y="3949525"/>
              <a:ext cx="75650" cy="52000"/>
            </a:xfrm>
            <a:custGeom>
              <a:avLst/>
              <a:gdLst/>
              <a:ahLst/>
              <a:cxnLst/>
              <a:rect l="l" t="t" r="r" b="b"/>
              <a:pathLst>
                <a:path w="3026" h="2080" extrusionOk="0">
                  <a:moveTo>
                    <a:pt x="1" y="0"/>
                  </a:moveTo>
                  <a:cubicBezTo>
                    <a:pt x="600" y="1166"/>
                    <a:pt x="1702" y="1954"/>
                    <a:pt x="3025" y="2080"/>
                  </a:cubicBezTo>
                  <a:lnTo>
                    <a:pt x="3025" y="2017"/>
                  </a:lnTo>
                  <a:cubicBezTo>
                    <a:pt x="2364" y="1796"/>
                    <a:pt x="1860" y="1040"/>
                    <a:pt x="15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90;p37">
              <a:extLst>
                <a:ext uri="{FF2B5EF4-FFF2-40B4-BE49-F238E27FC236}">
                  <a16:creationId xmlns:a16="http://schemas.microsoft.com/office/drawing/2014/main" id="{5515B8AC-90A6-4CC6-ABF8-E2256F2D8161}"/>
                </a:ext>
              </a:extLst>
            </p:cNvPr>
            <p:cNvSpPr/>
            <p:nvPr/>
          </p:nvSpPr>
          <p:spPr>
            <a:xfrm>
              <a:off x="-62673350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0" y="0"/>
                  </a:moveTo>
                  <a:cubicBezTo>
                    <a:pt x="32" y="316"/>
                    <a:pt x="63" y="631"/>
                    <a:pt x="63" y="977"/>
                  </a:cubicBezTo>
                  <a:cubicBezTo>
                    <a:pt x="63" y="1324"/>
                    <a:pt x="32" y="1670"/>
                    <a:pt x="0" y="1922"/>
                  </a:cubicBezTo>
                  <a:lnTo>
                    <a:pt x="1639" y="1922"/>
                  </a:lnTo>
                  <a:cubicBezTo>
                    <a:pt x="1733" y="1670"/>
                    <a:pt x="1765" y="1292"/>
                    <a:pt x="1765" y="977"/>
                  </a:cubicBezTo>
                  <a:cubicBezTo>
                    <a:pt x="1765" y="662"/>
                    <a:pt x="1733" y="316"/>
                    <a:pt x="1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91;p37">
              <a:extLst>
                <a:ext uri="{FF2B5EF4-FFF2-40B4-BE49-F238E27FC236}">
                  <a16:creationId xmlns:a16="http://schemas.microsoft.com/office/drawing/2014/main" id="{A2FF3C32-5CF7-43BD-B666-6A15108DBE27}"/>
                </a:ext>
              </a:extLst>
            </p:cNvPr>
            <p:cNvSpPr/>
            <p:nvPr/>
          </p:nvSpPr>
          <p:spPr>
            <a:xfrm>
              <a:off x="-62810400" y="3810125"/>
              <a:ext cx="75625" cy="51200"/>
            </a:xfrm>
            <a:custGeom>
              <a:avLst/>
              <a:gdLst/>
              <a:ahLst/>
              <a:cxnLst/>
              <a:rect l="l" t="t" r="r" b="b"/>
              <a:pathLst>
                <a:path w="3025" h="2048" extrusionOk="0">
                  <a:moveTo>
                    <a:pt x="2993" y="0"/>
                  </a:moveTo>
                  <a:cubicBezTo>
                    <a:pt x="1702" y="158"/>
                    <a:pt x="599" y="945"/>
                    <a:pt x="0" y="2048"/>
                  </a:cubicBezTo>
                  <a:lnTo>
                    <a:pt x="1544" y="2048"/>
                  </a:lnTo>
                  <a:cubicBezTo>
                    <a:pt x="1828" y="1008"/>
                    <a:pt x="2363" y="284"/>
                    <a:pt x="3025" y="32"/>
                  </a:cubicBezTo>
                  <a:lnTo>
                    <a:pt x="30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92;p37">
              <a:extLst>
                <a:ext uri="{FF2B5EF4-FFF2-40B4-BE49-F238E27FC236}">
                  <a16:creationId xmlns:a16="http://schemas.microsoft.com/office/drawing/2014/main" id="{D82A70C6-2398-4759-86FC-117FC4D8CA16}"/>
                </a:ext>
              </a:extLst>
            </p:cNvPr>
            <p:cNvSpPr/>
            <p:nvPr/>
          </p:nvSpPr>
          <p:spPr>
            <a:xfrm>
              <a:off x="-62715100" y="3881000"/>
              <a:ext cx="22850" cy="48075"/>
            </a:xfrm>
            <a:custGeom>
              <a:avLst/>
              <a:gdLst/>
              <a:ahLst/>
              <a:cxnLst/>
              <a:rect l="l" t="t" r="r" b="b"/>
              <a:pathLst>
                <a:path w="914" h="1923" extrusionOk="0">
                  <a:moveTo>
                    <a:pt x="1" y="0"/>
                  </a:moveTo>
                  <a:lnTo>
                    <a:pt x="1" y="1922"/>
                  </a:lnTo>
                  <a:lnTo>
                    <a:pt x="851" y="1922"/>
                  </a:lnTo>
                  <a:cubicBezTo>
                    <a:pt x="883" y="1607"/>
                    <a:pt x="914" y="1292"/>
                    <a:pt x="914" y="977"/>
                  </a:cubicBezTo>
                  <a:cubicBezTo>
                    <a:pt x="914" y="662"/>
                    <a:pt x="883" y="316"/>
                    <a:pt x="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593;p37">
            <a:extLst>
              <a:ext uri="{FF2B5EF4-FFF2-40B4-BE49-F238E27FC236}">
                <a16:creationId xmlns:a16="http://schemas.microsoft.com/office/drawing/2014/main" id="{E7D7E277-D2A0-4128-977C-E6BFEBC41BE4}"/>
              </a:ext>
            </a:extLst>
          </p:cNvPr>
          <p:cNvGrpSpPr/>
          <p:nvPr/>
        </p:nvGrpSpPr>
        <p:grpSpPr>
          <a:xfrm>
            <a:off x="1879769" y="2011341"/>
            <a:ext cx="291920" cy="286112"/>
            <a:chOff x="-60988625" y="3740800"/>
            <a:chExt cx="316650" cy="310350"/>
          </a:xfrm>
        </p:grpSpPr>
        <p:sp>
          <p:nvSpPr>
            <p:cNvPr id="55" name="Google Shape;594;p37">
              <a:extLst>
                <a:ext uri="{FF2B5EF4-FFF2-40B4-BE49-F238E27FC236}">
                  <a16:creationId xmlns:a16="http://schemas.microsoft.com/office/drawing/2014/main" id="{01C99902-AB4D-4972-8ECB-F147E2750D6E}"/>
                </a:ext>
              </a:extLst>
            </p:cNvPr>
            <p:cNvSpPr/>
            <p:nvPr/>
          </p:nvSpPr>
          <p:spPr>
            <a:xfrm>
              <a:off x="-60988625" y="3740800"/>
              <a:ext cx="311125" cy="310350"/>
            </a:xfrm>
            <a:custGeom>
              <a:avLst/>
              <a:gdLst/>
              <a:ahLst/>
              <a:cxnLst/>
              <a:rect l="l" t="t" r="r" b="b"/>
              <a:pathLst>
                <a:path w="12445" h="12414" extrusionOk="0">
                  <a:moveTo>
                    <a:pt x="7026" y="1670"/>
                  </a:moveTo>
                  <a:cubicBezTo>
                    <a:pt x="7278" y="1670"/>
                    <a:pt x="7467" y="1859"/>
                    <a:pt x="7467" y="2111"/>
                  </a:cubicBezTo>
                  <a:cubicBezTo>
                    <a:pt x="7467" y="2332"/>
                    <a:pt x="7278" y="2490"/>
                    <a:pt x="7026" y="2490"/>
                  </a:cubicBezTo>
                  <a:lnTo>
                    <a:pt x="2080" y="2490"/>
                  </a:lnTo>
                  <a:cubicBezTo>
                    <a:pt x="1828" y="2490"/>
                    <a:pt x="1639" y="2300"/>
                    <a:pt x="1639" y="2111"/>
                  </a:cubicBezTo>
                  <a:cubicBezTo>
                    <a:pt x="1639" y="1828"/>
                    <a:pt x="1828" y="1670"/>
                    <a:pt x="2080" y="1670"/>
                  </a:cubicBezTo>
                  <a:close/>
                  <a:moveTo>
                    <a:pt x="7026" y="4159"/>
                  </a:moveTo>
                  <a:cubicBezTo>
                    <a:pt x="7278" y="4159"/>
                    <a:pt x="7467" y="4348"/>
                    <a:pt x="7467" y="4537"/>
                  </a:cubicBezTo>
                  <a:cubicBezTo>
                    <a:pt x="7467" y="4789"/>
                    <a:pt x="7278" y="4978"/>
                    <a:pt x="7026" y="4978"/>
                  </a:cubicBezTo>
                  <a:lnTo>
                    <a:pt x="2080" y="4978"/>
                  </a:lnTo>
                  <a:cubicBezTo>
                    <a:pt x="1828" y="4978"/>
                    <a:pt x="1639" y="4789"/>
                    <a:pt x="1639" y="4537"/>
                  </a:cubicBezTo>
                  <a:cubicBezTo>
                    <a:pt x="1639" y="4317"/>
                    <a:pt x="1828" y="4159"/>
                    <a:pt x="2080" y="4159"/>
                  </a:cubicBezTo>
                  <a:close/>
                  <a:moveTo>
                    <a:pt x="7026" y="6648"/>
                  </a:moveTo>
                  <a:cubicBezTo>
                    <a:pt x="7278" y="6648"/>
                    <a:pt x="7467" y="6837"/>
                    <a:pt x="7467" y="7058"/>
                  </a:cubicBezTo>
                  <a:cubicBezTo>
                    <a:pt x="7467" y="7310"/>
                    <a:pt x="7278" y="7467"/>
                    <a:pt x="7026" y="7467"/>
                  </a:cubicBezTo>
                  <a:lnTo>
                    <a:pt x="2080" y="7467"/>
                  </a:lnTo>
                  <a:cubicBezTo>
                    <a:pt x="1828" y="7467"/>
                    <a:pt x="1639" y="7278"/>
                    <a:pt x="1639" y="7058"/>
                  </a:cubicBezTo>
                  <a:cubicBezTo>
                    <a:pt x="1639" y="6806"/>
                    <a:pt x="1828" y="6648"/>
                    <a:pt x="2080" y="6648"/>
                  </a:cubicBezTo>
                  <a:close/>
                  <a:moveTo>
                    <a:pt x="7026" y="9106"/>
                  </a:moveTo>
                  <a:cubicBezTo>
                    <a:pt x="7278" y="9106"/>
                    <a:pt x="7467" y="9295"/>
                    <a:pt x="7467" y="9515"/>
                  </a:cubicBezTo>
                  <a:cubicBezTo>
                    <a:pt x="7467" y="9736"/>
                    <a:pt x="7278" y="9893"/>
                    <a:pt x="7026" y="9893"/>
                  </a:cubicBezTo>
                  <a:lnTo>
                    <a:pt x="2080" y="9893"/>
                  </a:lnTo>
                  <a:cubicBezTo>
                    <a:pt x="1828" y="9893"/>
                    <a:pt x="1639" y="9704"/>
                    <a:pt x="1639" y="9515"/>
                  </a:cubicBezTo>
                  <a:cubicBezTo>
                    <a:pt x="1639" y="9263"/>
                    <a:pt x="1828" y="9106"/>
                    <a:pt x="2080" y="9106"/>
                  </a:cubicBezTo>
                  <a:close/>
                  <a:moveTo>
                    <a:pt x="11500" y="10775"/>
                  </a:moveTo>
                  <a:cubicBezTo>
                    <a:pt x="11342" y="11248"/>
                    <a:pt x="10870" y="11594"/>
                    <a:pt x="10303" y="11594"/>
                  </a:cubicBezTo>
                  <a:cubicBezTo>
                    <a:pt x="9767" y="11594"/>
                    <a:pt x="9326" y="11248"/>
                    <a:pt x="9137" y="10775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29"/>
                  </a:cubicBezTo>
                  <a:lnTo>
                    <a:pt x="32" y="10334"/>
                  </a:lnTo>
                  <a:cubicBezTo>
                    <a:pt x="0" y="11468"/>
                    <a:pt x="946" y="12414"/>
                    <a:pt x="2080" y="12414"/>
                  </a:cubicBezTo>
                  <a:lnTo>
                    <a:pt x="10334" y="12414"/>
                  </a:lnTo>
                  <a:cubicBezTo>
                    <a:pt x="11500" y="12414"/>
                    <a:pt x="12445" y="11468"/>
                    <a:pt x="12445" y="10334"/>
                  </a:cubicBezTo>
                  <a:cubicBezTo>
                    <a:pt x="12445" y="10082"/>
                    <a:pt x="12224" y="9893"/>
                    <a:pt x="12004" y="9893"/>
                  </a:cubicBezTo>
                  <a:lnTo>
                    <a:pt x="9074" y="9893"/>
                  </a:lnTo>
                  <a:lnTo>
                    <a:pt x="9074" y="1229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95;p37">
              <a:extLst>
                <a:ext uri="{FF2B5EF4-FFF2-40B4-BE49-F238E27FC236}">
                  <a16:creationId xmlns:a16="http://schemas.microsoft.com/office/drawing/2014/main" id="{E44CAA45-348A-42FE-BDE2-78574E53CF3C}"/>
                </a:ext>
              </a:extLst>
            </p:cNvPr>
            <p:cNvSpPr/>
            <p:nvPr/>
          </p:nvSpPr>
          <p:spPr>
            <a:xfrm>
              <a:off x="-60742100" y="3920375"/>
              <a:ext cx="68550" cy="55175"/>
            </a:xfrm>
            <a:custGeom>
              <a:avLst/>
              <a:gdLst/>
              <a:ahLst/>
              <a:cxnLst/>
              <a:rect l="l" t="t" r="r" b="b"/>
              <a:pathLst>
                <a:path w="2742" h="2207" extrusionOk="0">
                  <a:moveTo>
                    <a:pt x="0" y="1"/>
                  </a:moveTo>
                  <a:lnTo>
                    <a:pt x="0" y="32"/>
                  </a:lnTo>
                  <a:lnTo>
                    <a:pt x="1009" y="1986"/>
                  </a:lnTo>
                  <a:cubicBezTo>
                    <a:pt x="1103" y="2080"/>
                    <a:pt x="1261" y="2206"/>
                    <a:pt x="1418" y="2206"/>
                  </a:cubicBezTo>
                  <a:cubicBezTo>
                    <a:pt x="1576" y="2206"/>
                    <a:pt x="1733" y="2143"/>
                    <a:pt x="1796" y="1986"/>
                  </a:cubicBezTo>
                  <a:lnTo>
                    <a:pt x="2741" y="32"/>
                  </a:lnTo>
                  <a:lnTo>
                    <a:pt x="27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96;p37">
              <a:extLst>
                <a:ext uri="{FF2B5EF4-FFF2-40B4-BE49-F238E27FC236}">
                  <a16:creationId xmlns:a16="http://schemas.microsoft.com/office/drawing/2014/main" id="{7D4AC7C1-BBE3-4E06-9C5C-F978A48AFDF9}"/>
                </a:ext>
              </a:extLst>
            </p:cNvPr>
            <p:cNvSpPr/>
            <p:nvPr/>
          </p:nvSpPr>
          <p:spPr>
            <a:xfrm>
              <a:off x="-60740525" y="3741600"/>
              <a:ext cx="68550" cy="158325"/>
            </a:xfrm>
            <a:custGeom>
              <a:avLst/>
              <a:gdLst/>
              <a:ahLst/>
              <a:cxnLst/>
              <a:rect l="l" t="t" r="r" b="b"/>
              <a:pathLst>
                <a:path w="2742" h="6333" extrusionOk="0">
                  <a:moveTo>
                    <a:pt x="1796" y="819"/>
                  </a:moveTo>
                  <a:cubicBezTo>
                    <a:pt x="1891" y="819"/>
                    <a:pt x="1922" y="882"/>
                    <a:pt x="1922" y="945"/>
                  </a:cubicBezTo>
                  <a:lnTo>
                    <a:pt x="1922" y="1638"/>
                  </a:lnTo>
                  <a:lnTo>
                    <a:pt x="820" y="1638"/>
                  </a:lnTo>
                  <a:lnTo>
                    <a:pt x="820" y="945"/>
                  </a:lnTo>
                  <a:cubicBezTo>
                    <a:pt x="820" y="851"/>
                    <a:pt x="883" y="819"/>
                    <a:pt x="977" y="819"/>
                  </a:cubicBezTo>
                  <a:close/>
                  <a:moveTo>
                    <a:pt x="977" y="0"/>
                  </a:moveTo>
                  <a:cubicBezTo>
                    <a:pt x="410" y="0"/>
                    <a:pt x="1" y="410"/>
                    <a:pt x="1" y="945"/>
                  </a:cubicBezTo>
                  <a:lnTo>
                    <a:pt x="1" y="6333"/>
                  </a:lnTo>
                  <a:lnTo>
                    <a:pt x="2741" y="6333"/>
                  </a:lnTo>
                  <a:lnTo>
                    <a:pt x="2741" y="945"/>
                  </a:lnTo>
                  <a:cubicBezTo>
                    <a:pt x="2741" y="410"/>
                    <a:pt x="2300" y="0"/>
                    <a:pt x="17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15734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Challenges</a:t>
            </a:r>
            <a:endParaRPr dirty="0"/>
          </a:p>
        </p:txBody>
      </p:sp>
      <p:grpSp>
        <p:nvGrpSpPr>
          <p:cNvPr id="5" name="Google Shape;516;p34">
            <a:extLst>
              <a:ext uri="{FF2B5EF4-FFF2-40B4-BE49-F238E27FC236}">
                <a16:creationId xmlns:a16="http://schemas.microsoft.com/office/drawing/2014/main" id="{4BFA4B7B-AD06-4870-B202-53F978245A33}"/>
              </a:ext>
            </a:extLst>
          </p:cNvPr>
          <p:cNvGrpSpPr/>
          <p:nvPr/>
        </p:nvGrpSpPr>
        <p:grpSpPr>
          <a:xfrm rot="5400000">
            <a:off x="6179313" y="1970224"/>
            <a:ext cx="3206956" cy="3442629"/>
            <a:chOff x="5427300" y="-316480"/>
            <a:chExt cx="5164500" cy="5448561"/>
          </a:xfrm>
        </p:grpSpPr>
        <p:sp>
          <p:nvSpPr>
            <p:cNvPr id="6" name="Google Shape;517;p34">
              <a:extLst>
                <a:ext uri="{FF2B5EF4-FFF2-40B4-BE49-F238E27FC236}">
                  <a16:creationId xmlns:a16="http://schemas.microsoft.com/office/drawing/2014/main" id="{78AD349E-137B-4A52-A4B2-BD5C059EE5CA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518;p34">
              <a:extLst>
                <a:ext uri="{FF2B5EF4-FFF2-40B4-BE49-F238E27FC236}">
                  <a16:creationId xmlns:a16="http://schemas.microsoft.com/office/drawing/2014/main" id="{AA609CF7-90E3-4242-98B3-39D56D8D4BA8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519;p34">
              <a:extLst>
                <a:ext uri="{FF2B5EF4-FFF2-40B4-BE49-F238E27FC236}">
                  <a16:creationId xmlns:a16="http://schemas.microsoft.com/office/drawing/2014/main" id="{ED719574-1A80-40F1-94B4-89852B009E36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20;p34">
              <a:extLst>
                <a:ext uri="{FF2B5EF4-FFF2-40B4-BE49-F238E27FC236}">
                  <a16:creationId xmlns:a16="http://schemas.microsoft.com/office/drawing/2014/main" id="{610EE491-22A5-4527-B9EE-3A3DA87A083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21;p34">
              <a:extLst>
                <a:ext uri="{FF2B5EF4-FFF2-40B4-BE49-F238E27FC236}">
                  <a16:creationId xmlns:a16="http://schemas.microsoft.com/office/drawing/2014/main" id="{BF8EF673-FDB9-479E-ABBC-072B6A94EA90}"/>
                </a:ext>
              </a:extLst>
            </p:cNvPr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Google Shape;715;p41">
            <a:extLst>
              <a:ext uri="{FF2B5EF4-FFF2-40B4-BE49-F238E27FC236}">
                <a16:creationId xmlns:a16="http://schemas.microsoft.com/office/drawing/2014/main" id="{6672D9EA-873A-4FF6-BD59-36774CC578C9}"/>
              </a:ext>
            </a:extLst>
          </p:cNvPr>
          <p:cNvSpPr/>
          <p:nvPr/>
        </p:nvSpPr>
        <p:spPr>
          <a:xfrm>
            <a:off x="882578" y="296997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2</a:t>
            </a:r>
            <a:endParaRPr dirty="0">
              <a:latin typeface="Manrope" charset="0"/>
            </a:endParaRPr>
          </a:p>
        </p:txBody>
      </p:sp>
      <p:sp>
        <p:nvSpPr>
          <p:cNvPr id="13" name="Google Shape;716;p41">
            <a:extLst>
              <a:ext uri="{FF2B5EF4-FFF2-40B4-BE49-F238E27FC236}">
                <a16:creationId xmlns:a16="http://schemas.microsoft.com/office/drawing/2014/main" id="{B3F6A7FF-5B81-4341-BBB0-73C57C0FFDE7}"/>
              </a:ext>
            </a:extLst>
          </p:cNvPr>
          <p:cNvSpPr/>
          <p:nvPr/>
        </p:nvSpPr>
        <p:spPr>
          <a:xfrm>
            <a:off x="882578" y="1644769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1</a:t>
            </a:r>
            <a:endParaRPr dirty="0">
              <a:latin typeface="Manrope" charset="0"/>
            </a:endParaRPr>
          </a:p>
        </p:txBody>
      </p:sp>
      <p:sp>
        <p:nvSpPr>
          <p:cNvPr id="14" name="Google Shape;717;p41">
            <a:extLst>
              <a:ext uri="{FF2B5EF4-FFF2-40B4-BE49-F238E27FC236}">
                <a16:creationId xmlns:a16="http://schemas.microsoft.com/office/drawing/2014/main" id="{40D83217-B869-46A6-ACE0-E92FDC190575}"/>
              </a:ext>
            </a:extLst>
          </p:cNvPr>
          <p:cNvSpPr/>
          <p:nvPr/>
        </p:nvSpPr>
        <p:spPr>
          <a:xfrm>
            <a:off x="4925428" y="296997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4</a:t>
            </a:r>
            <a:endParaRPr dirty="0">
              <a:latin typeface="Manrope" charset="0"/>
            </a:endParaRPr>
          </a:p>
        </p:txBody>
      </p:sp>
      <p:sp>
        <p:nvSpPr>
          <p:cNvPr id="15" name="Google Shape;718;p41">
            <a:extLst>
              <a:ext uri="{FF2B5EF4-FFF2-40B4-BE49-F238E27FC236}">
                <a16:creationId xmlns:a16="http://schemas.microsoft.com/office/drawing/2014/main" id="{8FE42C6F-088F-4FDF-A8AB-3098A772AD24}"/>
              </a:ext>
            </a:extLst>
          </p:cNvPr>
          <p:cNvSpPr/>
          <p:nvPr/>
        </p:nvSpPr>
        <p:spPr>
          <a:xfrm>
            <a:off x="4925428" y="1644769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3</a:t>
            </a:r>
            <a:endParaRPr dirty="0">
              <a:latin typeface="Manrope" charset="0"/>
            </a:endParaRPr>
          </a:p>
        </p:txBody>
      </p:sp>
      <p:sp>
        <p:nvSpPr>
          <p:cNvPr id="21" name="Google Shape;724;p41">
            <a:extLst>
              <a:ext uri="{FF2B5EF4-FFF2-40B4-BE49-F238E27FC236}">
                <a16:creationId xmlns:a16="http://schemas.microsoft.com/office/drawing/2014/main" id="{AD53580B-B3D8-48EF-BB0D-C0428454F777}"/>
              </a:ext>
            </a:extLst>
          </p:cNvPr>
          <p:cNvSpPr txBox="1">
            <a:spLocks/>
          </p:cNvSpPr>
          <p:nvPr/>
        </p:nvSpPr>
        <p:spPr>
          <a:xfrm>
            <a:off x="1668865" y="1728769"/>
            <a:ext cx="2184678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latin typeface="Manrope" charset="0"/>
              </a:rPr>
              <a:t>Hardware components</a:t>
            </a:r>
          </a:p>
        </p:txBody>
      </p:sp>
      <p:sp>
        <p:nvSpPr>
          <p:cNvPr id="59" name="Google Shape;724;p41">
            <a:extLst>
              <a:ext uri="{FF2B5EF4-FFF2-40B4-BE49-F238E27FC236}">
                <a16:creationId xmlns:a16="http://schemas.microsoft.com/office/drawing/2014/main" id="{A29198C9-E2E8-4587-B0E5-D61A51B2E560}"/>
              </a:ext>
            </a:extLst>
          </p:cNvPr>
          <p:cNvSpPr txBox="1">
            <a:spLocks/>
          </p:cNvSpPr>
          <p:nvPr/>
        </p:nvSpPr>
        <p:spPr>
          <a:xfrm>
            <a:off x="1680493" y="3014706"/>
            <a:ext cx="2184678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latin typeface="Manrope" charset="0"/>
              </a:rPr>
              <a:t>Small robot body</a:t>
            </a:r>
          </a:p>
        </p:txBody>
      </p:sp>
      <p:sp>
        <p:nvSpPr>
          <p:cNvPr id="60" name="Google Shape;724;p41">
            <a:extLst>
              <a:ext uri="{FF2B5EF4-FFF2-40B4-BE49-F238E27FC236}">
                <a16:creationId xmlns:a16="http://schemas.microsoft.com/office/drawing/2014/main" id="{1CCAAE4A-8D82-4134-BF5F-4198CCF1F025}"/>
              </a:ext>
            </a:extLst>
          </p:cNvPr>
          <p:cNvSpPr txBox="1">
            <a:spLocks/>
          </p:cNvSpPr>
          <p:nvPr/>
        </p:nvSpPr>
        <p:spPr>
          <a:xfrm>
            <a:off x="5675867" y="1659117"/>
            <a:ext cx="2184678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latin typeface="Manrope" charset="0"/>
              </a:rPr>
              <a:t>Moveable parts</a:t>
            </a:r>
          </a:p>
        </p:txBody>
      </p:sp>
      <p:sp>
        <p:nvSpPr>
          <p:cNvPr id="61" name="Google Shape;724;p41">
            <a:extLst>
              <a:ext uri="{FF2B5EF4-FFF2-40B4-BE49-F238E27FC236}">
                <a16:creationId xmlns:a16="http://schemas.microsoft.com/office/drawing/2014/main" id="{0D133BDA-3D9E-48E4-843B-3E30F747C09D}"/>
              </a:ext>
            </a:extLst>
          </p:cNvPr>
          <p:cNvSpPr txBox="1">
            <a:spLocks/>
          </p:cNvSpPr>
          <p:nvPr/>
        </p:nvSpPr>
        <p:spPr>
          <a:xfrm>
            <a:off x="5811700" y="3007669"/>
            <a:ext cx="2184678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latin typeface="Manrope" charset="0"/>
              </a:rPr>
              <a:t>Pretty and suitable design</a:t>
            </a:r>
          </a:p>
        </p:txBody>
      </p:sp>
    </p:spTree>
    <p:extLst>
      <p:ext uri="{BB962C8B-B14F-4D97-AF65-F5344CB8AC3E}">
        <p14:creationId xmlns:p14="http://schemas.microsoft.com/office/powerpoint/2010/main" val="1206640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Future Work</a:t>
            </a:r>
          </a:p>
        </p:txBody>
      </p:sp>
      <p:sp>
        <p:nvSpPr>
          <p:cNvPr id="13" name="Google Shape;567;p37">
            <a:extLst>
              <a:ext uri="{FF2B5EF4-FFF2-40B4-BE49-F238E27FC236}">
                <a16:creationId xmlns:a16="http://schemas.microsoft.com/office/drawing/2014/main" id="{FB641A51-DC7F-4695-92E2-E9B86E726D5E}"/>
              </a:ext>
            </a:extLst>
          </p:cNvPr>
          <p:cNvSpPr/>
          <p:nvPr/>
        </p:nvSpPr>
        <p:spPr>
          <a:xfrm>
            <a:off x="5338160" y="1989958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3</a:t>
            </a:r>
            <a:endParaRPr dirty="0">
              <a:latin typeface="Manrope" charset="0"/>
            </a:endParaRPr>
          </a:p>
        </p:txBody>
      </p:sp>
      <p:sp>
        <p:nvSpPr>
          <p:cNvPr id="14" name="Google Shape;568;p37">
            <a:extLst>
              <a:ext uri="{FF2B5EF4-FFF2-40B4-BE49-F238E27FC236}">
                <a16:creationId xmlns:a16="http://schemas.microsoft.com/office/drawing/2014/main" id="{8C15F4E4-5D7F-406A-99B0-F9FAC9191263}"/>
              </a:ext>
            </a:extLst>
          </p:cNvPr>
          <p:cNvSpPr/>
          <p:nvPr/>
        </p:nvSpPr>
        <p:spPr>
          <a:xfrm>
            <a:off x="3574304" y="1967857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2</a:t>
            </a:r>
            <a:endParaRPr dirty="0">
              <a:latin typeface="Manrope" charset="0"/>
            </a:endParaRPr>
          </a:p>
        </p:txBody>
      </p:sp>
      <p:sp>
        <p:nvSpPr>
          <p:cNvPr id="15" name="Google Shape;569;p37">
            <a:extLst>
              <a:ext uri="{FF2B5EF4-FFF2-40B4-BE49-F238E27FC236}">
                <a16:creationId xmlns:a16="http://schemas.microsoft.com/office/drawing/2014/main" id="{E4FA6C33-D1ED-4E24-A54D-316C427F3D27}"/>
              </a:ext>
            </a:extLst>
          </p:cNvPr>
          <p:cNvSpPr/>
          <p:nvPr/>
        </p:nvSpPr>
        <p:spPr>
          <a:xfrm>
            <a:off x="1739655" y="1961614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Manrope" charset="0"/>
              </a:rPr>
              <a:t>1</a:t>
            </a:r>
            <a:endParaRPr dirty="0">
              <a:latin typeface="Manrope" charset="0"/>
            </a:endParaRPr>
          </a:p>
        </p:txBody>
      </p:sp>
      <p:sp>
        <p:nvSpPr>
          <p:cNvPr id="20" name="Google Shape;574;p37">
            <a:extLst>
              <a:ext uri="{FF2B5EF4-FFF2-40B4-BE49-F238E27FC236}">
                <a16:creationId xmlns:a16="http://schemas.microsoft.com/office/drawing/2014/main" id="{DF60B93A-A2EE-424E-B7DA-E0795228C90B}"/>
              </a:ext>
            </a:extLst>
          </p:cNvPr>
          <p:cNvSpPr txBox="1">
            <a:spLocks/>
          </p:cNvSpPr>
          <p:nvPr/>
        </p:nvSpPr>
        <p:spPr>
          <a:xfrm>
            <a:off x="1197131" y="2710314"/>
            <a:ext cx="168101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latin typeface="Manrope" charset="0"/>
              </a:rPr>
              <a:t>Mapping system</a:t>
            </a:r>
          </a:p>
        </p:txBody>
      </p:sp>
      <p:sp>
        <p:nvSpPr>
          <p:cNvPr id="21" name="Google Shape;575;p37">
            <a:extLst>
              <a:ext uri="{FF2B5EF4-FFF2-40B4-BE49-F238E27FC236}">
                <a16:creationId xmlns:a16="http://schemas.microsoft.com/office/drawing/2014/main" id="{D91778CD-8EEF-4BF6-8E78-7D7704327A70}"/>
              </a:ext>
            </a:extLst>
          </p:cNvPr>
          <p:cNvSpPr txBox="1">
            <a:spLocks/>
          </p:cNvSpPr>
          <p:nvPr/>
        </p:nvSpPr>
        <p:spPr>
          <a:xfrm>
            <a:off x="2841704" y="2716557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PHP</a:t>
            </a:r>
          </a:p>
        </p:txBody>
      </p:sp>
      <p:sp>
        <p:nvSpPr>
          <p:cNvPr id="22" name="Google Shape;576;p37">
            <a:extLst>
              <a:ext uri="{FF2B5EF4-FFF2-40B4-BE49-F238E27FC236}">
                <a16:creationId xmlns:a16="http://schemas.microsoft.com/office/drawing/2014/main" id="{BBFAE82F-F635-4561-81B4-6FCCA5DAA15E}"/>
              </a:ext>
            </a:extLst>
          </p:cNvPr>
          <p:cNvSpPr txBox="1">
            <a:spLocks/>
          </p:cNvSpPr>
          <p:nvPr/>
        </p:nvSpPr>
        <p:spPr>
          <a:xfrm>
            <a:off x="4605560" y="2738658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/>
              <a:t>Network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8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39"/>
          <p:cNvSpPr/>
          <p:nvPr/>
        </p:nvSpPr>
        <p:spPr>
          <a:xfrm>
            <a:off x="2582870" y="1854716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Manrope" charset="0"/>
              </a:rPr>
              <a:t>1</a:t>
            </a:r>
            <a:endParaRPr sz="1600" dirty="0">
              <a:latin typeface="Manrope" charset="0"/>
            </a:endParaRPr>
          </a:p>
        </p:txBody>
      </p:sp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61592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Table of contents</a:t>
            </a:r>
            <a:endParaRPr dirty="0"/>
          </a:p>
        </p:txBody>
      </p:sp>
      <p:sp>
        <p:nvSpPr>
          <p:cNvPr id="655" name="Google Shape;655;p39"/>
          <p:cNvSpPr txBox="1">
            <a:spLocks noGrp="1"/>
          </p:cNvSpPr>
          <p:nvPr>
            <p:ph type="subTitle" idx="7"/>
          </p:nvPr>
        </p:nvSpPr>
        <p:spPr>
          <a:xfrm>
            <a:off x="1944920" y="2459174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800" b="0" dirty="0">
                <a:latin typeface="Manrope" charset="0"/>
              </a:rPr>
              <a:t>The Idea</a:t>
            </a:r>
            <a:endParaRPr sz="1800" b="0" dirty="0">
              <a:latin typeface="Manrope" charset="0"/>
            </a:endParaRPr>
          </a:p>
        </p:txBody>
      </p:sp>
      <p:sp>
        <p:nvSpPr>
          <p:cNvPr id="656" name="Google Shape;656;p39"/>
          <p:cNvSpPr txBox="1">
            <a:spLocks noGrp="1"/>
          </p:cNvSpPr>
          <p:nvPr>
            <p:ph type="subTitle" idx="8"/>
          </p:nvPr>
        </p:nvSpPr>
        <p:spPr>
          <a:xfrm>
            <a:off x="3403998" y="2459174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800" b="0" dirty="0">
                <a:latin typeface="Manrope" charset="0"/>
              </a:rPr>
              <a:t>Goals</a:t>
            </a:r>
            <a:endParaRPr sz="1800" b="0" dirty="0">
              <a:latin typeface="Manrope" charset="0"/>
            </a:endParaRPr>
          </a:p>
        </p:txBody>
      </p:sp>
      <p:sp>
        <p:nvSpPr>
          <p:cNvPr id="657" name="Google Shape;657;p39"/>
          <p:cNvSpPr txBox="1">
            <a:spLocks noGrp="1"/>
          </p:cNvSpPr>
          <p:nvPr>
            <p:ph type="subTitle" idx="9"/>
          </p:nvPr>
        </p:nvSpPr>
        <p:spPr>
          <a:xfrm>
            <a:off x="2391589" y="3638973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800" b="0" dirty="0">
                <a:latin typeface="Manrope" charset="0"/>
              </a:rPr>
              <a:t>Challenges</a:t>
            </a:r>
            <a:endParaRPr sz="1800" b="0" dirty="0">
              <a:latin typeface="Manrope" charset="0"/>
            </a:endParaRPr>
          </a:p>
        </p:txBody>
      </p:sp>
      <p:sp>
        <p:nvSpPr>
          <p:cNvPr id="658" name="Google Shape;658;p39"/>
          <p:cNvSpPr txBox="1">
            <a:spLocks noGrp="1"/>
          </p:cNvSpPr>
          <p:nvPr>
            <p:ph type="subTitle" idx="13"/>
          </p:nvPr>
        </p:nvSpPr>
        <p:spPr>
          <a:xfrm>
            <a:off x="4194435" y="3638973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800" b="0" dirty="0">
                <a:latin typeface="Manrope" charset="0"/>
              </a:rPr>
              <a:t>Future Work </a:t>
            </a:r>
            <a:endParaRPr sz="1800" b="0" dirty="0">
              <a:latin typeface="Manrope" charset="0"/>
            </a:endParaRPr>
          </a:p>
        </p:txBody>
      </p:sp>
      <p:sp>
        <p:nvSpPr>
          <p:cNvPr id="659" name="Google Shape;659;p39"/>
          <p:cNvSpPr txBox="1">
            <a:spLocks noGrp="1"/>
          </p:cNvSpPr>
          <p:nvPr>
            <p:ph type="subTitle" idx="14"/>
          </p:nvPr>
        </p:nvSpPr>
        <p:spPr>
          <a:xfrm>
            <a:off x="4684613" y="2481072"/>
            <a:ext cx="2429186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800" b="0" dirty="0">
                <a:latin typeface="Manrope" charset="0"/>
              </a:rPr>
              <a:t>Implementations</a:t>
            </a:r>
            <a:endParaRPr sz="1800" b="0" dirty="0">
              <a:latin typeface="Manrope" charset="0"/>
            </a:endParaRPr>
          </a:p>
        </p:txBody>
      </p:sp>
      <p:grpSp>
        <p:nvGrpSpPr>
          <p:cNvPr id="58" name="Google Shape;516;p34">
            <a:extLst>
              <a:ext uri="{FF2B5EF4-FFF2-40B4-BE49-F238E27FC236}">
                <a16:creationId xmlns:a16="http://schemas.microsoft.com/office/drawing/2014/main" id="{4EA0D75E-9ABB-41D2-9FA1-47384BCFDA1A}"/>
              </a:ext>
            </a:extLst>
          </p:cNvPr>
          <p:cNvGrpSpPr/>
          <p:nvPr/>
        </p:nvGrpSpPr>
        <p:grpSpPr>
          <a:xfrm>
            <a:off x="6423536" y="-444943"/>
            <a:ext cx="3206956" cy="3249879"/>
            <a:chOff x="5427300" y="-11419"/>
            <a:chExt cx="5164500" cy="5143500"/>
          </a:xfrm>
        </p:grpSpPr>
        <p:sp>
          <p:nvSpPr>
            <p:cNvPr id="59" name="Google Shape;517;p34">
              <a:extLst>
                <a:ext uri="{FF2B5EF4-FFF2-40B4-BE49-F238E27FC236}">
                  <a16:creationId xmlns:a16="http://schemas.microsoft.com/office/drawing/2014/main" id="{C9193A22-A537-48C0-93AB-E45075855903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518;p34">
              <a:extLst>
                <a:ext uri="{FF2B5EF4-FFF2-40B4-BE49-F238E27FC236}">
                  <a16:creationId xmlns:a16="http://schemas.microsoft.com/office/drawing/2014/main" id="{EDD67CF9-0B64-4E4F-A31C-E23C62BE5D6A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519;p34">
              <a:extLst>
                <a:ext uri="{FF2B5EF4-FFF2-40B4-BE49-F238E27FC236}">
                  <a16:creationId xmlns:a16="http://schemas.microsoft.com/office/drawing/2014/main" id="{F5DC2EA8-D40F-4EF1-88C0-B44AABF16AB7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520;p34">
              <a:extLst>
                <a:ext uri="{FF2B5EF4-FFF2-40B4-BE49-F238E27FC236}">
                  <a16:creationId xmlns:a16="http://schemas.microsoft.com/office/drawing/2014/main" id="{55A7F6F9-4C01-4D2E-B8D9-C4A019E2A1E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521;p34">
              <a:extLst>
                <a:ext uri="{FF2B5EF4-FFF2-40B4-BE49-F238E27FC236}">
                  <a16:creationId xmlns:a16="http://schemas.microsoft.com/office/drawing/2014/main" id="{D933EA72-EB97-4779-9D5F-333AA3B90323}"/>
                </a:ext>
              </a:extLst>
            </p:cNvPr>
            <p:cNvSpPr/>
            <p:nvPr/>
          </p:nvSpPr>
          <p:spPr>
            <a:xfrm rot="13500000" flipH="1">
              <a:off x="6808898" y="1295474"/>
              <a:ext cx="996173" cy="11497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645;p39">
            <a:extLst>
              <a:ext uri="{FF2B5EF4-FFF2-40B4-BE49-F238E27FC236}">
                <a16:creationId xmlns:a16="http://schemas.microsoft.com/office/drawing/2014/main" id="{5BDF55E0-11CC-4BB9-9CDF-F4E239F8FECD}"/>
              </a:ext>
            </a:extLst>
          </p:cNvPr>
          <p:cNvSpPr/>
          <p:nvPr/>
        </p:nvSpPr>
        <p:spPr>
          <a:xfrm>
            <a:off x="4041948" y="1855003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Manrope" charset="0"/>
              </a:rPr>
              <a:t>2</a:t>
            </a:r>
            <a:endParaRPr sz="1600" dirty="0">
              <a:latin typeface="Manrope" charset="0"/>
            </a:endParaRPr>
          </a:p>
        </p:txBody>
      </p:sp>
      <p:sp>
        <p:nvSpPr>
          <p:cNvPr id="65" name="Google Shape;645;p39">
            <a:extLst>
              <a:ext uri="{FF2B5EF4-FFF2-40B4-BE49-F238E27FC236}">
                <a16:creationId xmlns:a16="http://schemas.microsoft.com/office/drawing/2014/main" id="{0894BDD7-6791-4075-99ED-EDCFD77F0528}"/>
              </a:ext>
            </a:extLst>
          </p:cNvPr>
          <p:cNvSpPr/>
          <p:nvPr/>
        </p:nvSpPr>
        <p:spPr>
          <a:xfrm>
            <a:off x="5552798" y="1854716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Manrope" charset="0"/>
              </a:rPr>
              <a:t>3</a:t>
            </a:r>
            <a:endParaRPr sz="1600" dirty="0">
              <a:latin typeface="Manrope" charset="0"/>
            </a:endParaRPr>
          </a:p>
        </p:txBody>
      </p:sp>
      <p:sp>
        <p:nvSpPr>
          <p:cNvPr id="66" name="Google Shape;645;p39">
            <a:extLst>
              <a:ext uri="{FF2B5EF4-FFF2-40B4-BE49-F238E27FC236}">
                <a16:creationId xmlns:a16="http://schemas.microsoft.com/office/drawing/2014/main" id="{CDA14079-5E6C-4BFB-8135-BF6A8058E436}"/>
              </a:ext>
            </a:extLst>
          </p:cNvPr>
          <p:cNvSpPr/>
          <p:nvPr/>
        </p:nvSpPr>
        <p:spPr>
          <a:xfrm>
            <a:off x="3032341" y="3040008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Manrope" charset="0"/>
              </a:rPr>
              <a:t>4</a:t>
            </a:r>
            <a:endParaRPr sz="1600" dirty="0">
              <a:latin typeface="Manrope" charset="0"/>
            </a:endParaRPr>
          </a:p>
        </p:txBody>
      </p:sp>
      <p:sp>
        <p:nvSpPr>
          <p:cNvPr id="67" name="Google Shape;645;p39">
            <a:extLst>
              <a:ext uri="{FF2B5EF4-FFF2-40B4-BE49-F238E27FC236}">
                <a16:creationId xmlns:a16="http://schemas.microsoft.com/office/drawing/2014/main" id="{743DDF9F-4DC6-4FD2-89E5-5D532C13FAF9}"/>
              </a:ext>
            </a:extLst>
          </p:cNvPr>
          <p:cNvSpPr/>
          <p:nvPr/>
        </p:nvSpPr>
        <p:spPr>
          <a:xfrm>
            <a:off x="4746937" y="3040008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accent2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Manrope" charset="0"/>
              </a:rPr>
              <a:t>5</a:t>
            </a:r>
            <a:endParaRPr sz="1600" dirty="0">
              <a:latin typeface="Manrope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0"/>
          <p:cNvSpPr/>
          <p:nvPr/>
        </p:nvSpPr>
        <p:spPr>
          <a:xfrm flipH="1">
            <a:off x="4714200" y="783325"/>
            <a:ext cx="4429800" cy="4367100"/>
          </a:xfrm>
          <a:prstGeom prst="rtTriangle">
            <a:avLst/>
          </a:prstGeom>
          <a:solidFill>
            <a:srgbClr val="49C79D"/>
          </a:solidFill>
          <a:ln>
            <a:solidFill>
              <a:srgbClr val="49C79D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noFill/>
            </a:endParaRPr>
          </a:p>
        </p:txBody>
      </p:sp>
      <p:sp>
        <p:nvSpPr>
          <p:cNvPr id="455" name="Google Shape;455;p30"/>
          <p:cNvSpPr/>
          <p:nvPr/>
        </p:nvSpPr>
        <p:spPr>
          <a:xfrm rot="-2700000">
            <a:off x="7675121" y="1303413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0"/>
          <p:cNvSpPr txBox="1">
            <a:spLocks noGrp="1"/>
          </p:cNvSpPr>
          <p:nvPr>
            <p:ph type="subTitle" idx="1"/>
          </p:nvPr>
        </p:nvSpPr>
        <p:spPr>
          <a:xfrm>
            <a:off x="815975" y="1769715"/>
            <a:ext cx="3350176" cy="4002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b="1" dirty="0"/>
              <a:t>Do you have any questions?</a:t>
            </a:r>
          </a:p>
          <a:p>
            <a:pPr marL="0" lvl="0" indent="0"/>
            <a:endParaRPr lang="en-US" dirty="0"/>
          </a:p>
        </p:txBody>
      </p:sp>
      <p:sp>
        <p:nvSpPr>
          <p:cNvPr id="458" name="Google Shape;458;p30"/>
          <p:cNvSpPr/>
          <p:nvPr/>
        </p:nvSpPr>
        <p:spPr>
          <a:xfrm rot="-2699590">
            <a:off x="4984509" y="3275203"/>
            <a:ext cx="1780000" cy="326683"/>
          </a:xfrm>
          <a:prstGeom prst="roundRect">
            <a:avLst>
              <a:gd name="adj" fmla="val 50000"/>
            </a:avLst>
          </a:prstGeom>
          <a:solidFill>
            <a:srgbClr val="1569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0"/>
          <p:cNvSpPr/>
          <p:nvPr/>
        </p:nvSpPr>
        <p:spPr>
          <a:xfrm rot="-2699590">
            <a:off x="7108289" y="2092651"/>
            <a:ext cx="1780000" cy="326683"/>
          </a:xfrm>
          <a:prstGeom prst="roundRect">
            <a:avLst>
              <a:gd name="adj" fmla="val 50000"/>
            </a:avLst>
          </a:prstGeom>
          <a:solidFill>
            <a:srgbClr val="1569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0"/>
          <p:cNvSpPr/>
          <p:nvPr/>
        </p:nvSpPr>
        <p:spPr>
          <a:xfrm rot="-2699590">
            <a:off x="6792716" y="1243005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30"/>
          <p:cNvSpPr/>
          <p:nvPr/>
        </p:nvSpPr>
        <p:spPr>
          <a:xfrm rot="-2699590">
            <a:off x="5127485" y="3849460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2" name="Google Shape;462;p30"/>
          <p:cNvGrpSpPr/>
          <p:nvPr/>
        </p:nvGrpSpPr>
        <p:grpSpPr>
          <a:xfrm>
            <a:off x="2669704" y="4362225"/>
            <a:ext cx="1309796" cy="257750"/>
            <a:chOff x="-6337521" y="4362225"/>
            <a:chExt cx="1309796" cy="257750"/>
          </a:xfrm>
        </p:grpSpPr>
        <p:sp>
          <p:nvSpPr>
            <p:cNvPr id="463" name="Google Shape;463;p30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0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0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0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0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0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3" name="Google Shape;473;p30"/>
          <p:cNvPicPr preferRelativeResize="0">
            <a:picLocks noGrp="1"/>
          </p:cNvPicPr>
          <p:nvPr>
            <p:ph type="pic" idx="2"/>
          </p:nvPr>
        </p:nvPicPr>
        <p:blipFill>
          <a:blip r:embed="rId3"/>
          <a:stretch>
            <a:fillRect/>
          </a:stretch>
        </p:blipFill>
        <p:spPr>
          <a:xfrm>
            <a:off x="5898081" y="1350335"/>
            <a:ext cx="2468834" cy="2520000"/>
          </a:xfrm>
          <a:prstGeom prst="ellipse">
            <a:avLst/>
          </a:prstGeom>
        </p:spPr>
      </p:pic>
      <p:sp>
        <p:nvSpPr>
          <p:cNvPr id="474" name="Google Shape;474;p30"/>
          <p:cNvSpPr/>
          <p:nvPr/>
        </p:nvSpPr>
        <p:spPr>
          <a:xfrm rot="-2700000">
            <a:off x="5941284" y="4227394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0"/>
          <p:cNvSpPr/>
          <p:nvPr/>
        </p:nvSpPr>
        <p:spPr>
          <a:xfrm>
            <a:off x="4643689" y="2814981"/>
            <a:ext cx="1596600" cy="15966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045;p55">
            <a:extLst>
              <a:ext uri="{FF2B5EF4-FFF2-40B4-BE49-F238E27FC236}">
                <a16:creationId xmlns:a16="http://schemas.microsoft.com/office/drawing/2014/main" id="{8B6F5658-4B26-410D-BECF-BF1AD94F0B01}"/>
              </a:ext>
            </a:extLst>
          </p:cNvPr>
          <p:cNvSpPr txBox="1">
            <a:spLocks/>
          </p:cNvSpPr>
          <p:nvPr/>
        </p:nvSpPr>
        <p:spPr>
          <a:xfrm>
            <a:off x="815975" y="801001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43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chivo Black"/>
              <a:buNone/>
              <a:defRPr sz="5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en-US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89751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Scan Shine Idea</a:t>
            </a:r>
            <a:endParaRPr dirty="0"/>
          </a:p>
        </p:txBody>
      </p:sp>
      <p:sp>
        <p:nvSpPr>
          <p:cNvPr id="508" name="Google Shape;508;p33"/>
          <p:cNvSpPr txBox="1">
            <a:spLocks noGrp="1"/>
          </p:cNvSpPr>
          <p:nvPr>
            <p:ph type="subTitle" idx="2"/>
          </p:nvPr>
        </p:nvSpPr>
        <p:spPr>
          <a:xfrm>
            <a:off x="720000" y="1667625"/>
            <a:ext cx="3022660" cy="16284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It’s a vacuum cleaner robot, that have 3 cleaning modes, sweeping, mopping and perfuming, which cleaning the rooms without collide any obstacle near it.</a:t>
            </a:r>
          </a:p>
        </p:txBody>
      </p:sp>
      <p:grpSp>
        <p:nvGrpSpPr>
          <p:cNvPr id="5" name="Google Shape;516;p34">
            <a:extLst>
              <a:ext uri="{FF2B5EF4-FFF2-40B4-BE49-F238E27FC236}">
                <a16:creationId xmlns:a16="http://schemas.microsoft.com/office/drawing/2014/main" id="{4BFA4B7B-AD06-4870-B202-53F978245A33}"/>
              </a:ext>
            </a:extLst>
          </p:cNvPr>
          <p:cNvGrpSpPr/>
          <p:nvPr/>
        </p:nvGrpSpPr>
        <p:grpSpPr>
          <a:xfrm rot="5400000">
            <a:off x="6179313" y="1970224"/>
            <a:ext cx="3206956" cy="3442629"/>
            <a:chOff x="5427300" y="-316480"/>
            <a:chExt cx="5164500" cy="5448561"/>
          </a:xfrm>
        </p:grpSpPr>
        <p:sp>
          <p:nvSpPr>
            <p:cNvPr id="6" name="Google Shape;517;p34">
              <a:extLst>
                <a:ext uri="{FF2B5EF4-FFF2-40B4-BE49-F238E27FC236}">
                  <a16:creationId xmlns:a16="http://schemas.microsoft.com/office/drawing/2014/main" id="{78AD349E-137B-4A52-A4B2-BD5C059EE5CA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518;p34">
              <a:extLst>
                <a:ext uri="{FF2B5EF4-FFF2-40B4-BE49-F238E27FC236}">
                  <a16:creationId xmlns:a16="http://schemas.microsoft.com/office/drawing/2014/main" id="{AA609CF7-90E3-4242-98B3-39D56D8D4BA8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519;p34">
              <a:extLst>
                <a:ext uri="{FF2B5EF4-FFF2-40B4-BE49-F238E27FC236}">
                  <a16:creationId xmlns:a16="http://schemas.microsoft.com/office/drawing/2014/main" id="{ED719574-1A80-40F1-94B4-89852B009E36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20;p34">
              <a:extLst>
                <a:ext uri="{FF2B5EF4-FFF2-40B4-BE49-F238E27FC236}">
                  <a16:creationId xmlns:a16="http://schemas.microsoft.com/office/drawing/2014/main" id="{610EE491-22A5-4527-B9EE-3A3DA87A0834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21;p34">
              <a:extLst>
                <a:ext uri="{FF2B5EF4-FFF2-40B4-BE49-F238E27FC236}">
                  <a16:creationId xmlns:a16="http://schemas.microsoft.com/office/drawing/2014/main" id="{BF8EF673-FDB9-479E-ABBC-072B6A94EA90}"/>
                </a:ext>
              </a:extLst>
            </p:cNvPr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2"/>
          <p:cNvSpPr txBox="1">
            <a:spLocks noGrp="1"/>
          </p:cNvSpPr>
          <p:nvPr>
            <p:ph type="title"/>
          </p:nvPr>
        </p:nvSpPr>
        <p:spPr>
          <a:xfrm>
            <a:off x="720001" y="445025"/>
            <a:ext cx="3852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Scan Shine Goal’s</a:t>
            </a:r>
            <a:endParaRPr dirty="0"/>
          </a:p>
        </p:txBody>
      </p:sp>
      <p:sp>
        <p:nvSpPr>
          <p:cNvPr id="491" name="Google Shape;491;p32"/>
          <p:cNvSpPr txBox="1">
            <a:spLocks noGrp="1"/>
          </p:cNvSpPr>
          <p:nvPr>
            <p:ph type="subTitle" idx="1"/>
          </p:nvPr>
        </p:nvSpPr>
        <p:spPr>
          <a:xfrm>
            <a:off x="1561637" y="2100244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Good obstacle detection and movement</a:t>
            </a:r>
            <a:endParaRPr dirty="0"/>
          </a:p>
        </p:txBody>
      </p:sp>
      <p:sp>
        <p:nvSpPr>
          <p:cNvPr id="493" name="Google Shape;493;p32"/>
          <p:cNvSpPr txBox="1">
            <a:spLocks noGrp="1"/>
          </p:cNvSpPr>
          <p:nvPr>
            <p:ph type="subTitle" idx="4"/>
          </p:nvPr>
        </p:nvSpPr>
        <p:spPr>
          <a:xfrm>
            <a:off x="5534500" y="2069530"/>
            <a:ext cx="2428226" cy="12284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Control robots modes using the web page, and setting specific times for working.</a:t>
            </a:r>
            <a:endParaRPr dirty="0"/>
          </a:p>
        </p:txBody>
      </p:sp>
      <p:sp>
        <p:nvSpPr>
          <p:cNvPr id="494" name="Google Shape;494;p32"/>
          <p:cNvSpPr txBox="1">
            <a:spLocks noGrp="1"/>
          </p:cNvSpPr>
          <p:nvPr>
            <p:ph type="title" idx="5"/>
          </p:nvPr>
        </p:nvSpPr>
        <p:spPr>
          <a:xfrm>
            <a:off x="796200" y="1633675"/>
            <a:ext cx="707400" cy="1236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96" name="Google Shape;496;p32"/>
          <p:cNvSpPr txBox="1">
            <a:spLocks noGrp="1"/>
          </p:cNvSpPr>
          <p:nvPr>
            <p:ph type="title" idx="7"/>
          </p:nvPr>
        </p:nvSpPr>
        <p:spPr>
          <a:xfrm>
            <a:off x="796200" y="3290900"/>
            <a:ext cx="707400" cy="1236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497" name="Google Shape;497;p32"/>
          <p:cNvSpPr txBox="1">
            <a:spLocks noGrp="1"/>
          </p:cNvSpPr>
          <p:nvPr>
            <p:ph type="title" idx="8"/>
          </p:nvPr>
        </p:nvSpPr>
        <p:spPr>
          <a:xfrm>
            <a:off x="4750950" y="1633575"/>
            <a:ext cx="707400" cy="1236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498" name="Google Shape;498;p32"/>
          <p:cNvSpPr txBox="1">
            <a:spLocks noGrp="1"/>
          </p:cNvSpPr>
          <p:nvPr>
            <p:ph type="subTitle" idx="9"/>
          </p:nvPr>
        </p:nvSpPr>
        <p:spPr>
          <a:xfrm>
            <a:off x="1553338" y="1675631"/>
            <a:ext cx="2185326" cy="4899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Safe movement</a:t>
            </a:r>
            <a:endParaRPr dirty="0"/>
          </a:p>
        </p:txBody>
      </p:sp>
      <p:sp>
        <p:nvSpPr>
          <p:cNvPr id="499" name="Google Shape;499;p32"/>
          <p:cNvSpPr txBox="1">
            <a:spLocks noGrp="1"/>
          </p:cNvSpPr>
          <p:nvPr>
            <p:ph type="subTitle" idx="13"/>
          </p:nvPr>
        </p:nvSpPr>
        <p:spPr>
          <a:xfrm>
            <a:off x="1578600" y="3351388"/>
            <a:ext cx="2292737" cy="42913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Cleaning modes</a:t>
            </a:r>
            <a:endParaRPr dirty="0"/>
          </a:p>
        </p:txBody>
      </p:sp>
      <p:sp>
        <p:nvSpPr>
          <p:cNvPr id="501" name="Google Shape;501;p32"/>
          <p:cNvSpPr txBox="1">
            <a:spLocks noGrp="1"/>
          </p:cNvSpPr>
          <p:nvPr>
            <p:ph type="subTitle" idx="15"/>
          </p:nvPr>
        </p:nvSpPr>
        <p:spPr>
          <a:xfrm>
            <a:off x="5505493" y="1696469"/>
            <a:ext cx="2122572" cy="44828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WIFI control</a:t>
            </a:r>
            <a:endParaRPr dirty="0"/>
          </a:p>
        </p:txBody>
      </p:sp>
      <p:grpSp>
        <p:nvGrpSpPr>
          <p:cNvPr id="15" name="Google Shape;516;p34">
            <a:extLst>
              <a:ext uri="{FF2B5EF4-FFF2-40B4-BE49-F238E27FC236}">
                <a16:creationId xmlns:a16="http://schemas.microsoft.com/office/drawing/2014/main" id="{AC4386D1-E8B0-4D9B-8D5A-1884BE3E6A0A}"/>
              </a:ext>
            </a:extLst>
          </p:cNvPr>
          <p:cNvGrpSpPr/>
          <p:nvPr/>
        </p:nvGrpSpPr>
        <p:grpSpPr>
          <a:xfrm>
            <a:off x="6551127" y="-290628"/>
            <a:ext cx="3206956" cy="3249879"/>
            <a:chOff x="5427300" y="-11419"/>
            <a:chExt cx="5164500" cy="5143500"/>
          </a:xfrm>
        </p:grpSpPr>
        <p:sp>
          <p:nvSpPr>
            <p:cNvPr id="16" name="Google Shape;517;p34">
              <a:extLst>
                <a:ext uri="{FF2B5EF4-FFF2-40B4-BE49-F238E27FC236}">
                  <a16:creationId xmlns:a16="http://schemas.microsoft.com/office/drawing/2014/main" id="{05086D1E-863D-4D60-9A0B-231B1BB7B2F0}"/>
                </a:ext>
              </a:extLst>
            </p:cNvPr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518;p34">
              <a:extLst>
                <a:ext uri="{FF2B5EF4-FFF2-40B4-BE49-F238E27FC236}">
                  <a16:creationId xmlns:a16="http://schemas.microsoft.com/office/drawing/2014/main" id="{D915605B-5118-439A-9C4C-2EAECD9606FA}"/>
                </a:ext>
              </a:extLst>
            </p:cNvPr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519;p34">
              <a:extLst>
                <a:ext uri="{FF2B5EF4-FFF2-40B4-BE49-F238E27FC236}">
                  <a16:creationId xmlns:a16="http://schemas.microsoft.com/office/drawing/2014/main" id="{2553C9F4-18C3-4409-AB0E-27F035EE7D1B}"/>
                </a:ext>
              </a:extLst>
            </p:cNvPr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20;p34">
              <a:extLst>
                <a:ext uri="{FF2B5EF4-FFF2-40B4-BE49-F238E27FC236}">
                  <a16:creationId xmlns:a16="http://schemas.microsoft.com/office/drawing/2014/main" id="{D2EBF559-E42E-4C54-9246-BCF2CB08F9FF}"/>
                </a:ext>
              </a:extLst>
            </p:cNvPr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21;p34">
              <a:extLst>
                <a:ext uri="{FF2B5EF4-FFF2-40B4-BE49-F238E27FC236}">
                  <a16:creationId xmlns:a16="http://schemas.microsoft.com/office/drawing/2014/main" id="{732168CF-242B-417F-BB73-77B2D9668A23}"/>
                </a:ext>
              </a:extLst>
            </p:cNvPr>
            <p:cNvSpPr/>
            <p:nvPr/>
          </p:nvSpPr>
          <p:spPr>
            <a:xfrm rot="13500000" flipH="1">
              <a:off x="6808898" y="1295474"/>
              <a:ext cx="996173" cy="114977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9196475D-6674-42C7-A71B-C12D0AA28DD3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1569034" y="3780522"/>
            <a:ext cx="2309700" cy="572700"/>
          </a:xfrm>
        </p:spPr>
        <p:txBody>
          <a:bodyPr/>
          <a:lstStyle/>
          <a:p>
            <a:r>
              <a:rPr lang="en-US" dirty="0"/>
              <a:t>Sweeping, mopping and perfuming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886" y="1224046"/>
            <a:ext cx="2428227" cy="2428227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59813" y="2218564"/>
            <a:ext cx="2428226" cy="12284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To detect the obstacles if there are near the robot or not. 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7" y="1510371"/>
            <a:ext cx="1539524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Ultrasonic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701" y="1758113"/>
            <a:ext cx="2428227" cy="1876144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59813" y="2218564"/>
            <a:ext cx="2428226" cy="9635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To control the Wi-Fi page that control the robot. 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7" y="1510371"/>
            <a:ext cx="1539524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ESP32 </a:t>
            </a:r>
          </a:p>
        </p:txBody>
      </p:sp>
    </p:spTree>
    <p:extLst>
      <p:ext uri="{BB962C8B-B14F-4D97-AF65-F5344CB8AC3E}">
        <p14:creationId xmlns:p14="http://schemas.microsoft.com/office/powerpoint/2010/main" val="2515663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571" y="1517583"/>
            <a:ext cx="2315517" cy="2387132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59813" y="2218564"/>
            <a:ext cx="2428226" cy="9635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Real clock time, to set a specific control time.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7" y="1510371"/>
            <a:ext cx="1539524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RTC </a:t>
            </a:r>
          </a:p>
        </p:txBody>
      </p:sp>
    </p:spTree>
    <p:extLst>
      <p:ext uri="{BB962C8B-B14F-4D97-AF65-F5344CB8AC3E}">
        <p14:creationId xmlns:p14="http://schemas.microsoft.com/office/powerpoint/2010/main" val="196533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45" y="1696127"/>
            <a:ext cx="2594344" cy="2274493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59813" y="2218564"/>
            <a:ext cx="2425917" cy="129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Detect all the </a:t>
            </a:r>
            <a:r>
              <a:rPr lang="en-US" sz="1800" dirty="0" err="1">
                <a:latin typeface="Manrope" charset="0"/>
              </a:rPr>
              <a:t>obstecals</a:t>
            </a:r>
            <a:r>
              <a:rPr lang="en-US" sz="1800" dirty="0">
                <a:latin typeface="Manrope" charset="0"/>
              </a:rPr>
              <a:t> around 4 meters from the robot.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7" y="1510371"/>
            <a:ext cx="1539524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RPlidar A1 </a:t>
            </a:r>
          </a:p>
        </p:txBody>
      </p:sp>
    </p:spTree>
    <p:extLst>
      <p:ext uri="{BB962C8B-B14F-4D97-AF65-F5344CB8AC3E}">
        <p14:creationId xmlns:p14="http://schemas.microsoft.com/office/powerpoint/2010/main" val="2528172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34"/>
          <p:cNvGrpSpPr/>
          <p:nvPr/>
        </p:nvGrpSpPr>
        <p:grpSpPr>
          <a:xfrm>
            <a:off x="5100984" y="-343157"/>
            <a:ext cx="5490816" cy="5475238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rgbClr val="49C7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rgbClr val="156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56953"/>
                </a:solidFill>
              </a:endParaRPr>
            </a:p>
          </p:txBody>
        </p:sp>
      </p:grpSp>
      <p:sp>
        <p:nvSpPr>
          <p:cNvPr id="17" name="Google Shape;489;p32">
            <a:extLst>
              <a:ext uri="{FF2B5EF4-FFF2-40B4-BE49-F238E27FC236}">
                <a16:creationId xmlns:a16="http://schemas.microsoft.com/office/drawing/2014/main" id="{8C0591CC-4304-49B4-8585-11A54D545E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2412" y="651346"/>
            <a:ext cx="485145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dirty="0"/>
              <a:t>Hardware Environment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6B0B2A-FD40-410A-B9F3-81C2862D7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44" y="1968803"/>
            <a:ext cx="2849527" cy="1899220"/>
          </a:xfrm>
          <a:prstGeom prst="rect">
            <a:avLst/>
          </a:prstGeom>
        </p:spPr>
      </p:pic>
      <p:sp>
        <p:nvSpPr>
          <p:cNvPr id="24" name="Google Shape;493;p32">
            <a:extLst>
              <a:ext uri="{FF2B5EF4-FFF2-40B4-BE49-F238E27FC236}">
                <a16:creationId xmlns:a16="http://schemas.microsoft.com/office/drawing/2014/main" id="{7524DD62-4C23-4249-81D2-22B244909855}"/>
              </a:ext>
            </a:extLst>
          </p:cNvPr>
          <p:cNvSpPr txBox="1">
            <a:spLocks/>
          </p:cNvSpPr>
          <p:nvPr/>
        </p:nvSpPr>
        <p:spPr>
          <a:xfrm>
            <a:off x="336160" y="2420756"/>
            <a:ext cx="2425917" cy="129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>
                <a:latin typeface="Manrope" charset="0"/>
              </a:rPr>
              <a:t>Detect if the dirt wrapped around the brushers.</a:t>
            </a:r>
          </a:p>
        </p:txBody>
      </p:sp>
      <p:sp>
        <p:nvSpPr>
          <p:cNvPr id="25" name="Google Shape;493;p32">
            <a:extLst>
              <a:ext uri="{FF2B5EF4-FFF2-40B4-BE49-F238E27FC236}">
                <a16:creationId xmlns:a16="http://schemas.microsoft.com/office/drawing/2014/main" id="{1F31FCD2-7CB4-4D43-918C-DE23639BD845}"/>
              </a:ext>
            </a:extLst>
          </p:cNvPr>
          <p:cNvSpPr txBox="1">
            <a:spLocks/>
          </p:cNvSpPr>
          <p:nvPr/>
        </p:nvSpPr>
        <p:spPr>
          <a:xfrm>
            <a:off x="464066" y="1510371"/>
            <a:ext cx="1875097" cy="4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b="1" dirty="0">
                <a:latin typeface="Manrope" charset="0"/>
              </a:rPr>
              <a:t>piezoelectric sensor</a:t>
            </a:r>
          </a:p>
        </p:txBody>
      </p:sp>
    </p:spTree>
    <p:extLst>
      <p:ext uri="{BB962C8B-B14F-4D97-AF65-F5344CB8AC3E}">
        <p14:creationId xmlns:p14="http://schemas.microsoft.com/office/powerpoint/2010/main" val="589115778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Administration School Center by Slidesgo">
  <a:themeElements>
    <a:clrScheme name="Simple Light">
      <a:dk1>
        <a:srgbClr val="092241"/>
      </a:dk1>
      <a:lt1>
        <a:srgbClr val="F8F8F8"/>
      </a:lt1>
      <a:dk2>
        <a:srgbClr val="B7B7B7"/>
      </a:dk2>
      <a:lt2>
        <a:srgbClr val="6194E6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9224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300</Words>
  <Application>Microsoft Office PowerPoint</Application>
  <PresentationFormat>On-screen Show (16:9)</PresentationFormat>
  <Paragraphs>94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Archivo</vt:lpstr>
      <vt:lpstr>Manrope</vt:lpstr>
      <vt:lpstr>Arial</vt:lpstr>
      <vt:lpstr>Archivo Black</vt:lpstr>
      <vt:lpstr>DM Sans</vt:lpstr>
      <vt:lpstr>Business Administration School Center by Slidesgo</vt:lpstr>
      <vt:lpstr>SCAN SHINE</vt:lpstr>
      <vt:lpstr>Table of contents</vt:lpstr>
      <vt:lpstr>Scan Shine Idea</vt:lpstr>
      <vt:lpstr>Scan Shine Goal’s</vt:lpstr>
      <vt:lpstr>Hardware Environment</vt:lpstr>
      <vt:lpstr>Hardware Environment</vt:lpstr>
      <vt:lpstr>Hardware Environment</vt:lpstr>
      <vt:lpstr>Hardware Environment</vt:lpstr>
      <vt:lpstr>Hardware Environment</vt:lpstr>
      <vt:lpstr>Hardware Environment</vt:lpstr>
      <vt:lpstr>Hardware Environment</vt:lpstr>
      <vt:lpstr>Hardware Environment</vt:lpstr>
      <vt:lpstr>Web page</vt:lpstr>
      <vt:lpstr>Real design</vt:lpstr>
      <vt:lpstr>Product Development Process </vt:lpstr>
      <vt:lpstr>Product Development Process </vt:lpstr>
      <vt:lpstr>Tools and Technology</vt:lpstr>
      <vt:lpstr>Challenges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 SHINE</dc:title>
  <cp:lastModifiedBy>hp</cp:lastModifiedBy>
  <cp:revision>13</cp:revision>
  <dcterms:modified xsi:type="dcterms:W3CDTF">2024-01-29T22:41:08Z</dcterms:modified>
</cp:coreProperties>
</file>