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emf" ContentType="image/x-emf"/>
  <Default Extension="mp4" ContentType="video/mp4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1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  <p:sldMasterId id="2147483678" r:id="rId3"/>
    <p:sldMasterId id="2147483696" r:id="rId4"/>
    <p:sldMasterId id="2147483714" r:id="rId5"/>
    <p:sldMasterId id="2147483732" r:id="rId6"/>
  </p:sldMasterIdLst>
  <p:sldIdLst>
    <p:sldId id="259" r:id="rId7"/>
    <p:sldId id="262" r:id="rId8"/>
    <p:sldId id="265" r:id="rId9"/>
    <p:sldId id="268" r:id="rId10"/>
    <p:sldId id="271" r:id="rId11"/>
    <p:sldId id="274" r:id="rId12"/>
    <p:sldId id="277" r:id="rId13"/>
    <p:sldId id="280" r:id="rId14"/>
    <p:sldId id="283" r:id="rId15"/>
    <p:sldId id="286" r:id="rId16"/>
    <p:sldId id="289" r:id="rId17"/>
    <p:sldId id="292" r:id="rId18"/>
    <p:sldId id="295" r:id="rId19"/>
    <p:sldId id="298" r:id="rId20"/>
    <p:sldId id="301" r:id="rId21"/>
    <p:sldId id="304" r:id="rId22"/>
    <p:sldId id="307" r:id="rId23"/>
    <p:sldId id="310" r:id="rId24"/>
    <p:sldId id="313" r:id="rId25"/>
    <p:sldId id="316" r:id="rId26"/>
    <p:sldId id="319" r:id="rId27"/>
    <p:sldId id="322" r:id="rId28"/>
    <p:sldId id="325" r:id="rId29"/>
    <p:sldId id="328" r:id="rId30"/>
    <p:sldId id="331" r:id="rId31"/>
    <p:sldId id="334" r:id="rId32"/>
    <p:sldId id="337" r:id="rId33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0" name="huthifa khraishah" initials="hk" lastIdx="1" clrIdx="1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slide" Target="slides/slide13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4.xml" /><Relationship Id="rId21" Type="http://schemas.openxmlformats.org/officeDocument/2006/relationships/slide" Target="slides/slide15.xml" /><Relationship Id="rId22" Type="http://schemas.openxmlformats.org/officeDocument/2006/relationships/slide" Target="slides/slide16.xml" /><Relationship Id="rId23" Type="http://schemas.openxmlformats.org/officeDocument/2006/relationships/slide" Target="slides/slide17.xml" /><Relationship Id="rId24" Type="http://schemas.openxmlformats.org/officeDocument/2006/relationships/slide" Target="slides/slide18.xml" /><Relationship Id="rId25" Type="http://schemas.openxmlformats.org/officeDocument/2006/relationships/slide" Target="slides/slide19.xml" /><Relationship Id="rId26" Type="http://schemas.openxmlformats.org/officeDocument/2006/relationships/slide" Target="slides/slide20.xml" /><Relationship Id="rId27" Type="http://schemas.openxmlformats.org/officeDocument/2006/relationships/slide" Target="slides/slide21.xml" /><Relationship Id="rId28" Type="http://schemas.openxmlformats.org/officeDocument/2006/relationships/slide" Target="slides/slide22.xml" /><Relationship Id="rId29" Type="http://schemas.openxmlformats.org/officeDocument/2006/relationships/slide" Target="slides/slide23.xml" /><Relationship Id="rId3" Type="http://schemas.openxmlformats.org/officeDocument/2006/relationships/slideMaster" Target="slideMasters/slideMaster2.xml" /><Relationship Id="rId30" Type="http://schemas.openxmlformats.org/officeDocument/2006/relationships/slide" Target="slides/slide24.xml" /><Relationship Id="rId31" Type="http://schemas.openxmlformats.org/officeDocument/2006/relationships/slide" Target="slides/slide25.xml" /><Relationship Id="rId32" Type="http://schemas.openxmlformats.org/officeDocument/2006/relationships/slide" Target="slides/slide26.xml" /><Relationship Id="rId33" Type="http://schemas.openxmlformats.org/officeDocument/2006/relationships/slide" Target="slides/slide27.xml" /><Relationship Id="rId34" Type="http://schemas.openxmlformats.org/officeDocument/2006/relationships/tags" Target="tags/tag732.xml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Master" Target="slideMasters/slideMaster3.xml" /><Relationship Id="rId5" Type="http://schemas.openxmlformats.org/officeDocument/2006/relationships/slideMaster" Target="slideMasters/slideMaster4.xml" /><Relationship Id="rId6" Type="http://schemas.openxmlformats.org/officeDocument/2006/relationships/slideMaster" Target="slideMasters/slideMaster5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21-01-01T14:07:38.6860000" idx="1">
    <p:pos x="7670" y="10"/>
    <p:text/>
    <p:extLst>
      <p:ext xmlns:p15="http://schemas.microsoft.com/office/powerpoint/2012/main" uri="{C676402C-5697-4E1C-873F-D02D1690AC5C}">
        <p15:threadingInfo timeZoneBias="0"/>
      </p:ext>
    </p:extLs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tags" Target="../tags/tag6.xml" /><Relationship Id="rId7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8.xml" /><Relationship Id="rId2" Type="http://schemas.openxmlformats.org/officeDocument/2006/relationships/tags" Target="../tags/tag59.xml" /><Relationship Id="rId3" Type="http://schemas.openxmlformats.org/officeDocument/2006/relationships/tags" Target="../tags/tag60.xml" /><Relationship Id="rId4" Type="http://schemas.openxmlformats.org/officeDocument/2006/relationships/tags" Target="../tags/tag61.xml" /><Relationship Id="rId5" Type="http://schemas.openxmlformats.org/officeDocument/2006/relationships/tags" Target="../tags/tag62.xml" /><Relationship Id="rId6" Type="http://schemas.openxmlformats.org/officeDocument/2006/relationships/tags" Target="../tags/tag63.xml" /><Relationship Id="rId7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4.xml" /><Relationship Id="rId2" Type="http://schemas.openxmlformats.org/officeDocument/2006/relationships/tags" Target="../tags/tag65.xml" /><Relationship Id="rId3" Type="http://schemas.openxmlformats.org/officeDocument/2006/relationships/tags" Target="../tags/tag66.xml" /><Relationship Id="rId4" Type="http://schemas.openxmlformats.org/officeDocument/2006/relationships/tags" Target="../tags/tag67.xml" /><Relationship Id="rId5" Type="http://schemas.openxmlformats.org/officeDocument/2006/relationships/tags" Target="../tags/tag68.xml" /><Relationship Id="rId6" Type="http://schemas.openxmlformats.org/officeDocument/2006/relationships/tags" Target="../tags/tag69.xml" /><Relationship Id="rId7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6.xml" /><Relationship Id="rId2" Type="http://schemas.openxmlformats.org/officeDocument/2006/relationships/tags" Target="../tags/tag77.xml" /><Relationship Id="rId3" Type="http://schemas.openxmlformats.org/officeDocument/2006/relationships/tags" Target="../tags/tag78.xml" /><Relationship Id="rId4" Type="http://schemas.openxmlformats.org/officeDocument/2006/relationships/tags" Target="../tags/tag79.xml" /><Relationship Id="rId5" Type="http://schemas.openxmlformats.org/officeDocument/2006/relationships/tags" Target="../tags/tag80.xml" /><Relationship Id="rId6" Type="http://schemas.openxmlformats.org/officeDocument/2006/relationships/tags" Target="../tags/tag81.xml" /><Relationship Id="rId7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2.xml" /><Relationship Id="rId2" Type="http://schemas.openxmlformats.org/officeDocument/2006/relationships/tags" Target="../tags/tag83.xml" /><Relationship Id="rId3" Type="http://schemas.openxmlformats.org/officeDocument/2006/relationships/tags" Target="../tags/tag84.xml" /><Relationship Id="rId4" Type="http://schemas.openxmlformats.org/officeDocument/2006/relationships/tags" Target="../tags/tag85.xml" /><Relationship Id="rId5" Type="http://schemas.openxmlformats.org/officeDocument/2006/relationships/tags" Target="../tags/tag86.xml" /><Relationship Id="rId6" Type="http://schemas.openxmlformats.org/officeDocument/2006/relationships/tags" Target="../tags/tag87.xml" /><Relationship Id="rId7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8.xml" /><Relationship Id="rId2" Type="http://schemas.openxmlformats.org/officeDocument/2006/relationships/tags" Target="../tags/tag89.xml" /><Relationship Id="rId3" Type="http://schemas.openxmlformats.org/officeDocument/2006/relationships/tags" Target="../tags/tag90.xml" /><Relationship Id="rId4" Type="http://schemas.openxmlformats.org/officeDocument/2006/relationships/tags" Target="../tags/tag91.xml" /><Relationship Id="rId5" Type="http://schemas.openxmlformats.org/officeDocument/2006/relationships/tags" Target="../tags/tag92.xml" /><Relationship Id="rId6" Type="http://schemas.openxmlformats.org/officeDocument/2006/relationships/tags" Target="../tags/tag93.xml" /><Relationship Id="rId7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94.xml" /><Relationship Id="rId2" Type="http://schemas.openxmlformats.org/officeDocument/2006/relationships/tags" Target="../tags/tag95.xml" /><Relationship Id="rId3" Type="http://schemas.openxmlformats.org/officeDocument/2006/relationships/tags" Target="../tags/tag96.xml" /><Relationship Id="rId4" Type="http://schemas.openxmlformats.org/officeDocument/2006/relationships/tags" Target="../tags/tag97.xml" /><Relationship Id="rId5" Type="http://schemas.openxmlformats.org/officeDocument/2006/relationships/tags" Target="../tags/tag98.xml" /><Relationship Id="rId6" Type="http://schemas.openxmlformats.org/officeDocument/2006/relationships/tags" Target="../tags/tag99.xml" /><Relationship Id="rId7" Type="http://schemas.openxmlformats.org/officeDocument/2006/relationships/tags" Target="../tags/tag100.xml" /><Relationship Id="rId8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1.xml" /><Relationship Id="rId10" Type="http://schemas.openxmlformats.org/officeDocument/2006/relationships/slideMaster" Target="../slideMasters/slideMaster2.xml" /><Relationship Id="rId2" Type="http://schemas.openxmlformats.org/officeDocument/2006/relationships/tags" Target="../tags/tag102.xml" /><Relationship Id="rId3" Type="http://schemas.openxmlformats.org/officeDocument/2006/relationships/tags" Target="../tags/tag103.xml" /><Relationship Id="rId4" Type="http://schemas.openxmlformats.org/officeDocument/2006/relationships/tags" Target="../tags/tag104.xml" /><Relationship Id="rId5" Type="http://schemas.openxmlformats.org/officeDocument/2006/relationships/tags" Target="../tags/tag105.xml" /><Relationship Id="rId6" Type="http://schemas.openxmlformats.org/officeDocument/2006/relationships/tags" Target="../tags/tag106.xml" /><Relationship Id="rId7" Type="http://schemas.openxmlformats.org/officeDocument/2006/relationships/tags" Target="../tags/tag107.xml" /><Relationship Id="rId8" Type="http://schemas.openxmlformats.org/officeDocument/2006/relationships/tags" Target="../tags/tag108.xml" /><Relationship Id="rId9" Type="http://schemas.openxmlformats.org/officeDocument/2006/relationships/tags" Target="../tags/tag109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0.xml" /><Relationship Id="rId2" Type="http://schemas.openxmlformats.org/officeDocument/2006/relationships/tags" Target="../tags/tag111.xml" /><Relationship Id="rId3" Type="http://schemas.openxmlformats.org/officeDocument/2006/relationships/tags" Target="../tags/tag112.xml" /><Relationship Id="rId4" Type="http://schemas.openxmlformats.org/officeDocument/2006/relationships/tags" Target="../tags/tag113.xml" /><Relationship Id="rId5" Type="http://schemas.openxmlformats.org/officeDocument/2006/relationships/tags" Target="../tags/tag114.xml" /><Relationship Id="rId6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5.xml" /><Relationship Id="rId2" Type="http://schemas.openxmlformats.org/officeDocument/2006/relationships/tags" Target="../tags/tag116.xml" /><Relationship Id="rId3" Type="http://schemas.openxmlformats.org/officeDocument/2006/relationships/tags" Target="../tags/tag117.xml" /><Relationship Id="rId4" Type="http://schemas.openxmlformats.org/officeDocument/2006/relationships/tags" Target="../tags/tag118.xml" /><Relationship Id="rId5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9.xml" /><Relationship Id="rId2" Type="http://schemas.openxmlformats.org/officeDocument/2006/relationships/tags" Target="../tags/tag120.xml" /><Relationship Id="rId3" Type="http://schemas.openxmlformats.org/officeDocument/2006/relationships/tags" Target="../tags/tag121.xml" /><Relationship Id="rId4" Type="http://schemas.openxmlformats.org/officeDocument/2006/relationships/tags" Target="../tags/tag122.xml" /><Relationship Id="rId5" Type="http://schemas.openxmlformats.org/officeDocument/2006/relationships/tags" Target="../tags/tag123.xml" /><Relationship Id="rId6" Type="http://schemas.openxmlformats.org/officeDocument/2006/relationships/tags" Target="../tags/tag124.xml" /><Relationship Id="rId7" Type="http://schemas.openxmlformats.org/officeDocument/2006/relationships/tags" Target="../tags/tag125.xml" /><Relationship Id="rId8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tags" Target="../tags/tag10.xml" /><Relationship Id="rId5" Type="http://schemas.openxmlformats.org/officeDocument/2006/relationships/tags" Target="../tags/tag11.xml" /><Relationship Id="rId6" Type="http://schemas.openxmlformats.org/officeDocument/2006/relationships/tags" Target="../tags/tag12.xml" /><Relationship Id="rId7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26.xml" /><Relationship Id="rId2" Type="http://schemas.openxmlformats.org/officeDocument/2006/relationships/tags" Target="../tags/tag127.xml" /><Relationship Id="rId3" Type="http://schemas.openxmlformats.org/officeDocument/2006/relationships/tags" Target="../tags/tag128.xml" /><Relationship Id="rId4" Type="http://schemas.openxmlformats.org/officeDocument/2006/relationships/tags" Target="../tags/tag129.xml" /><Relationship Id="rId5" Type="http://schemas.openxmlformats.org/officeDocument/2006/relationships/tags" Target="../tags/tag130.xml" /><Relationship Id="rId6" Type="http://schemas.openxmlformats.org/officeDocument/2006/relationships/tags" Target="../tags/tag131.xml" /><Relationship Id="rId7" Type="http://schemas.openxmlformats.org/officeDocument/2006/relationships/tags" Target="../tags/tag132.xml" /><Relationship Id="rId8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3.xml" /><Relationship Id="rId2" Type="http://schemas.openxmlformats.org/officeDocument/2006/relationships/tags" Target="../tags/tag134.xml" /><Relationship Id="rId3" Type="http://schemas.openxmlformats.org/officeDocument/2006/relationships/tags" Target="../tags/tag135.xml" /><Relationship Id="rId4" Type="http://schemas.openxmlformats.org/officeDocument/2006/relationships/tags" Target="../tags/tag136.xml" /><Relationship Id="rId5" Type="http://schemas.openxmlformats.org/officeDocument/2006/relationships/tags" Target="../tags/tag137.xml" /><Relationship Id="rId6" Type="http://schemas.openxmlformats.org/officeDocument/2006/relationships/tags" Target="../tags/tag138.xml" /><Relationship Id="rId7" Type="http://schemas.openxmlformats.org/officeDocument/2006/relationships/tags" Target="../tags/tag139.xml" /><Relationship Id="rId8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0.xml" /><Relationship Id="rId2" Type="http://schemas.openxmlformats.org/officeDocument/2006/relationships/tags" Target="../tags/tag141.xml" /><Relationship Id="rId3" Type="http://schemas.openxmlformats.org/officeDocument/2006/relationships/tags" Target="../tags/tag142.xml" /><Relationship Id="rId4" Type="http://schemas.openxmlformats.org/officeDocument/2006/relationships/tags" Target="../tags/tag143.xml" /><Relationship Id="rId5" Type="http://schemas.openxmlformats.org/officeDocument/2006/relationships/tags" Target="../tags/tag144.xml" /><Relationship Id="rId6" Type="http://schemas.openxmlformats.org/officeDocument/2006/relationships/tags" Target="../tags/tag145.xml" /><Relationship Id="rId7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6.xml" /><Relationship Id="rId10" Type="http://schemas.openxmlformats.org/officeDocument/2006/relationships/slideMaster" Target="../slideMasters/slideMaster2.xml" /><Relationship Id="rId2" Type="http://schemas.openxmlformats.org/officeDocument/2006/relationships/tags" Target="../tags/tag147.xml" /><Relationship Id="rId3" Type="http://schemas.openxmlformats.org/officeDocument/2006/relationships/tags" Target="../tags/tag148.xml" /><Relationship Id="rId4" Type="http://schemas.openxmlformats.org/officeDocument/2006/relationships/tags" Target="../tags/tag149.xml" /><Relationship Id="rId5" Type="http://schemas.openxmlformats.org/officeDocument/2006/relationships/tags" Target="../tags/tag150.xml" /><Relationship Id="rId6" Type="http://schemas.openxmlformats.org/officeDocument/2006/relationships/tags" Target="../tags/tag151.xml" /><Relationship Id="rId7" Type="http://schemas.openxmlformats.org/officeDocument/2006/relationships/tags" Target="../tags/tag152.xml" /><Relationship Id="rId8" Type="http://schemas.openxmlformats.org/officeDocument/2006/relationships/tags" Target="../tags/tag153.xml" /><Relationship Id="rId9" Type="http://schemas.openxmlformats.org/officeDocument/2006/relationships/tags" Target="../tags/tag154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5.xml" /><Relationship Id="rId2" Type="http://schemas.openxmlformats.org/officeDocument/2006/relationships/tags" Target="../tags/tag156.xml" /><Relationship Id="rId3" Type="http://schemas.openxmlformats.org/officeDocument/2006/relationships/tags" Target="../tags/tag157.xml" /><Relationship Id="rId4" Type="http://schemas.openxmlformats.org/officeDocument/2006/relationships/tags" Target="../tags/tag158.xml" /><Relationship Id="rId5" Type="http://schemas.openxmlformats.org/officeDocument/2006/relationships/tags" Target="../tags/tag159.xml" /><Relationship Id="rId6" Type="http://schemas.openxmlformats.org/officeDocument/2006/relationships/tags" Target="../tags/tag160.xml" /><Relationship Id="rId7" Type="http://schemas.openxmlformats.org/officeDocument/2006/relationships/slideMaster" Target="../slideMasters/slideMaster2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1.xml" /><Relationship Id="rId10" Type="http://schemas.openxmlformats.org/officeDocument/2006/relationships/tags" Target="../tags/tag170.xml" /><Relationship Id="rId11" Type="http://schemas.openxmlformats.org/officeDocument/2006/relationships/tags" Target="../tags/tag171.xml" /><Relationship Id="rId12" Type="http://schemas.openxmlformats.org/officeDocument/2006/relationships/tags" Target="../tags/tag172.xml" /><Relationship Id="rId13" Type="http://schemas.openxmlformats.org/officeDocument/2006/relationships/tags" Target="../tags/tag173.xml" /><Relationship Id="rId14" Type="http://schemas.openxmlformats.org/officeDocument/2006/relationships/slideMaster" Target="../slideMasters/slideMaster2.xml" /><Relationship Id="rId2" Type="http://schemas.openxmlformats.org/officeDocument/2006/relationships/tags" Target="../tags/tag162.xml" /><Relationship Id="rId3" Type="http://schemas.openxmlformats.org/officeDocument/2006/relationships/tags" Target="../tags/tag163.xml" /><Relationship Id="rId4" Type="http://schemas.openxmlformats.org/officeDocument/2006/relationships/tags" Target="../tags/tag164.xml" /><Relationship Id="rId5" Type="http://schemas.openxmlformats.org/officeDocument/2006/relationships/tags" Target="../tags/tag165.xml" /><Relationship Id="rId6" Type="http://schemas.openxmlformats.org/officeDocument/2006/relationships/tags" Target="../tags/tag166.xml" /><Relationship Id="rId7" Type="http://schemas.openxmlformats.org/officeDocument/2006/relationships/tags" Target="../tags/tag167.xml" /><Relationship Id="rId8" Type="http://schemas.openxmlformats.org/officeDocument/2006/relationships/tags" Target="../tags/tag168.xml" /><Relationship Id="rId9" Type="http://schemas.openxmlformats.org/officeDocument/2006/relationships/tags" Target="../tags/tag169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74.xml" /><Relationship Id="rId10" Type="http://schemas.openxmlformats.org/officeDocument/2006/relationships/tags" Target="../tags/tag183.xml" /><Relationship Id="rId11" Type="http://schemas.openxmlformats.org/officeDocument/2006/relationships/tags" Target="../tags/tag184.xml" /><Relationship Id="rId12" Type="http://schemas.openxmlformats.org/officeDocument/2006/relationships/tags" Target="../tags/tag185.xml" /><Relationship Id="rId13" Type="http://schemas.openxmlformats.org/officeDocument/2006/relationships/tags" Target="../tags/tag186.xml" /><Relationship Id="rId14" Type="http://schemas.openxmlformats.org/officeDocument/2006/relationships/tags" Target="../tags/tag187.xml" /><Relationship Id="rId15" Type="http://schemas.openxmlformats.org/officeDocument/2006/relationships/tags" Target="../tags/tag188.xml" /><Relationship Id="rId16" Type="http://schemas.openxmlformats.org/officeDocument/2006/relationships/tags" Target="../tags/tag189.xml" /><Relationship Id="rId17" Type="http://schemas.openxmlformats.org/officeDocument/2006/relationships/slideMaster" Target="../slideMasters/slideMaster2.xml" /><Relationship Id="rId2" Type="http://schemas.openxmlformats.org/officeDocument/2006/relationships/tags" Target="../tags/tag175.xml" /><Relationship Id="rId3" Type="http://schemas.openxmlformats.org/officeDocument/2006/relationships/tags" Target="../tags/tag176.xml" /><Relationship Id="rId4" Type="http://schemas.openxmlformats.org/officeDocument/2006/relationships/tags" Target="../tags/tag177.xml" /><Relationship Id="rId5" Type="http://schemas.openxmlformats.org/officeDocument/2006/relationships/tags" Target="../tags/tag178.xml" /><Relationship Id="rId6" Type="http://schemas.openxmlformats.org/officeDocument/2006/relationships/tags" Target="../tags/tag179.xml" /><Relationship Id="rId7" Type="http://schemas.openxmlformats.org/officeDocument/2006/relationships/tags" Target="../tags/tag180.xml" /><Relationship Id="rId8" Type="http://schemas.openxmlformats.org/officeDocument/2006/relationships/tags" Target="../tags/tag181.xml" /><Relationship Id="rId9" Type="http://schemas.openxmlformats.org/officeDocument/2006/relationships/tags" Target="../tags/tag182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0.xml" /><Relationship Id="rId2" Type="http://schemas.openxmlformats.org/officeDocument/2006/relationships/tags" Target="../tags/tag191.xml" /><Relationship Id="rId3" Type="http://schemas.openxmlformats.org/officeDocument/2006/relationships/tags" Target="../tags/tag192.xml" /><Relationship Id="rId4" Type="http://schemas.openxmlformats.org/officeDocument/2006/relationships/tags" Target="../tags/tag193.xml" /><Relationship Id="rId5" Type="http://schemas.openxmlformats.org/officeDocument/2006/relationships/tags" Target="../tags/tag194.xml" /><Relationship Id="rId6" Type="http://schemas.openxmlformats.org/officeDocument/2006/relationships/tags" Target="../tags/tag195.xml" /><Relationship Id="rId7" Type="http://schemas.openxmlformats.org/officeDocument/2006/relationships/slideMaster" Target="../slideMasters/slideMaster2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6.xml" /><Relationship Id="rId2" Type="http://schemas.openxmlformats.org/officeDocument/2006/relationships/tags" Target="../tags/tag197.xml" /><Relationship Id="rId3" Type="http://schemas.openxmlformats.org/officeDocument/2006/relationships/tags" Target="../tags/tag198.xml" /><Relationship Id="rId4" Type="http://schemas.openxmlformats.org/officeDocument/2006/relationships/tags" Target="../tags/tag199.xml" /><Relationship Id="rId5" Type="http://schemas.openxmlformats.org/officeDocument/2006/relationships/tags" Target="../tags/tag200.xml" /><Relationship Id="rId6" Type="http://schemas.openxmlformats.org/officeDocument/2006/relationships/tags" Target="../tags/tag201.xml" /><Relationship Id="rId7" Type="http://schemas.openxmlformats.org/officeDocument/2006/relationships/slideMaster" Target="../slideMasters/slideMaster2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14.xml" /><Relationship Id="rId2" Type="http://schemas.openxmlformats.org/officeDocument/2006/relationships/tags" Target="../tags/tag215.xml" /><Relationship Id="rId3" Type="http://schemas.openxmlformats.org/officeDocument/2006/relationships/tags" Target="../tags/tag216.xml" /><Relationship Id="rId4" Type="http://schemas.openxmlformats.org/officeDocument/2006/relationships/tags" Target="../tags/tag217.xml" /><Relationship Id="rId5" Type="http://schemas.openxmlformats.org/officeDocument/2006/relationships/tags" Target="../tags/tag218.xml" /><Relationship Id="rId6" Type="http://schemas.openxmlformats.org/officeDocument/2006/relationships/tags" Target="../tags/tag219.xml" /><Relationship Id="rId7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.xml" /><Relationship Id="rId2" Type="http://schemas.openxmlformats.org/officeDocument/2006/relationships/tags" Target="../tags/tag14.xml" /><Relationship Id="rId3" Type="http://schemas.openxmlformats.org/officeDocument/2006/relationships/tags" Target="../tags/tag15.xml" /><Relationship Id="rId4" Type="http://schemas.openxmlformats.org/officeDocument/2006/relationships/tags" Target="../tags/tag16.xml" /><Relationship Id="rId5" Type="http://schemas.openxmlformats.org/officeDocument/2006/relationships/tags" Target="../tags/tag17.xml" /><Relationship Id="rId6" Type="http://schemas.openxmlformats.org/officeDocument/2006/relationships/tags" Target="../tags/tag18.xml" /><Relationship Id="rId7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0.xml" /><Relationship Id="rId2" Type="http://schemas.openxmlformats.org/officeDocument/2006/relationships/tags" Target="../tags/tag221.xml" /><Relationship Id="rId3" Type="http://schemas.openxmlformats.org/officeDocument/2006/relationships/tags" Target="../tags/tag222.xml" /><Relationship Id="rId4" Type="http://schemas.openxmlformats.org/officeDocument/2006/relationships/tags" Target="../tags/tag223.xml" /><Relationship Id="rId5" Type="http://schemas.openxmlformats.org/officeDocument/2006/relationships/tags" Target="../tags/tag224.xml" /><Relationship Id="rId6" Type="http://schemas.openxmlformats.org/officeDocument/2006/relationships/tags" Target="../tags/tag225.xml" /><Relationship Id="rId7" Type="http://schemas.openxmlformats.org/officeDocument/2006/relationships/slideMaster" Target="../slideMasters/slideMaster3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6.xml" /><Relationship Id="rId2" Type="http://schemas.openxmlformats.org/officeDocument/2006/relationships/tags" Target="../tags/tag227.xml" /><Relationship Id="rId3" Type="http://schemas.openxmlformats.org/officeDocument/2006/relationships/tags" Target="../tags/tag228.xml" /><Relationship Id="rId4" Type="http://schemas.openxmlformats.org/officeDocument/2006/relationships/tags" Target="../tags/tag229.xml" /><Relationship Id="rId5" Type="http://schemas.openxmlformats.org/officeDocument/2006/relationships/tags" Target="../tags/tag230.xml" /><Relationship Id="rId6" Type="http://schemas.openxmlformats.org/officeDocument/2006/relationships/tags" Target="../tags/tag231.xml" /><Relationship Id="rId7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32.xml" /><Relationship Id="rId2" Type="http://schemas.openxmlformats.org/officeDocument/2006/relationships/tags" Target="../tags/tag233.xml" /><Relationship Id="rId3" Type="http://schemas.openxmlformats.org/officeDocument/2006/relationships/tags" Target="../tags/tag234.xml" /><Relationship Id="rId4" Type="http://schemas.openxmlformats.org/officeDocument/2006/relationships/tags" Target="../tags/tag235.xml" /><Relationship Id="rId5" Type="http://schemas.openxmlformats.org/officeDocument/2006/relationships/tags" Target="../tags/tag236.xml" /><Relationship Id="rId6" Type="http://schemas.openxmlformats.org/officeDocument/2006/relationships/tags" Target="../tags/tag237.xml" /><Relationship Id="rId7" Type="http://schemas.openxmlformats.org/officeDocument/2006/relationships/tags" Target="../tags/tag238.xml" /><Relationship Id="rId8" Type="http://schemas.openxmlformats.org/officeDocument/2006/relationships/slideMaster" Target="../slideMasters/slideMaster3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39.xml" /><Relationship Id="rId10" Type="http://schemas.openxmlformats.org/officeDocument/2006/relationships/slideMaster" Target="../slideMasters/slideMaster3.xml" /><Relationship Id="rId2" Type="http://schemas.openxmlformats.org/officeDocument/2006/relationships/tags" Target="../tags/tag240.xml" /><Relationship Id="rId3" Type="http://schemas.openxmlformats.org/officeDocument/2006/relationships/tags" Target="../tags/tag241.xml" /><Relationship Id="rId4" Type="http://schemas.openxmlformats.org/officeDocument/2006/relationships/tags" Target="../tags/tag242.xml" /><Relationship Id="rId5" Type="http://schemas.openxmlformats.org/officeDocument/2006/relationships/tags" Target="../tags/tag243.xml" /><Relationship Id="rId6" Type="http://schemas.openxmlformats.org/officeDocument/2006/relationships/tags" Target="../tags/tag244.xml" /><Relationship Id="rId7" Type="http://schemas.openxmlformats.org/officeDocument/2006/relationships/tags" Target="../tags/tag245.xml" /><Relationship Id="rId8" Type="http://schemas.openxmlformats.org/officeDocument/2006/relationships/tags" Target="../tags/tag246.xml" /><Relationship Id="rId9" Type="http://schemas.openxmlformats.org/officeDocument/2006/relationships/tags" Target="../tags/tag247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48.xml" /><Relationship Id="rId2" Type="http://schemas.openxmlformats.org/officeDocument/2006/relationships/tags" Target="../tags/tag249.xml" /><Relationship Id="rId3" Type="http://schemas.openxmlformats.org/officeDocument/2006/relationships/tags" Target="../tags/tag250.xml" /><Relationship Id="rId4" Type="http://schemas.openxmlformats.org/officeDocument/2006/relationships/tags" Target="../tags/tag251.xml" /><Relationship Id="rId5" Type="http://schemas.openxmlformats.org/officeDocument/2006/relationships/tags" Target="../tags/tag252.xml" /><Relationship Id="rId6" Type="http://schemas.openxmlformats.org/officeDocument/2006/relationships/slideMaster" Target="../slideMasters/slideMaster3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3.xml" /><Relationship Id="rId2" Type="http://schemas.openxmlformats.org/officeDocument/2006/relationships/tags" Target="../tags/tag254.xml" /><Relationship Id="rId3" Type="http://schemas.openxmlformats.org/officeDocument/2006/relationships/tags" Target="../tags/tag255.xml" /><Relationship Id="rId4" Type="http://schemas.openxmlformats.org/officeDocument/2006/relationships/tags" Target="../tags/tag256.xml" /><Relationship Id="rId5" Type="http://schemas.openxmlformats.org/officeDocument/2006/relationships/slideMaster" Target="../slideMasters/slideMaster3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7.xml" /><Relationship Id="rId2" Type="http://schemas.openxmlformats.org/officeDocument/2006/relationships/tags" Target="../tags/tag258.xml" /><Relationship Id="rId3" Type="http://schemas.openxmlformats.org/officeDocument/2006/relationships/tags" Target="../tags/tag259.xml" /><Relationship Id="rId4" Type="http://schemas.openxmlformats.org/officeDocument/2006/relationships/tags" Target="../tags/tag260.xml" /><Relationship Id="rId5" Type="http://schemas.openxmlformats.org/officeDocument/2006/relationships/tags" Target="../tags/tag261.xml" /><Relationship Id="rId6" Type="http://schemas.openxmlformats.org/officeDocument/2006/relationships/tags" Target="../tags/tag262.xml" /><Relationship Id="rId7" Type="http://schemas.openxmlformats.org/officeDocument/2006/relationships/tags" Target="../tags/tag263.xml" /><Relationship Id="rId8" Type="http://schemas.openxmlformats.org/officeDocument/2006/relationships/slideMaster" Target="../slideMasters/slideMaster3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64.xml" /><Relationship Id="rId2" Type="http://schemas.openxmlformats.org/officeDocument/2006/relationships/tags" Target="../tags/tag265.xml" /><Relationship Id="rId3" Type="http://schemas.openxmlformats.org/officeDocument/2006/relationships/tags" Target="../tags/tag266.xml" /><Relationship Id="rId4" Type="http://schemas.openxmlformats.org/officeDocument/2006/relationships/tags" Target="../tags/tag267.xml" /><Relationship Id="rId5" Type="http://schemas.openxmlformats.org/officeDocument/2006/relationships/tags" Target="../tags/tag268.xml" /><Relationship Id="rId6" Type="http://schemas.openxmlformats.org/officeDocument/2006/relationships/tags" Target="../tags/tag269.xml" /><Relationship Id="rId7" Type="http://schemas.openxmlformats.org/officeDocument/2006/relationships/tags" Target="../tags/tag270.xml" /><Relationship Id="rId8" Type="http://schemas.openxmlformats.org/officeDocument/2006/relationships/slideMaster" Target="../slideMasters/slideMaster3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71.xml" /><Relationship Id="rId2" Type="http://schemas.openxmlformats.org/officeDocument/2006/relationships/tags" Target="../tags/tag272.xml" /><Relationship Id="rId3" Type="http://schemas.openxmlformats.org/officeDocument/2006/relationships/tags" Target="../tags/tag273.xml" /><Relationship Id="rId4" Type="http://schemas.openxmlformats.org/officeDocument/2006/relationships/tags" Target="../tags/tag274.xml" /><Relationship Id="rId5" Type="http://schemas.openxmlformats.org/officeDocument/2006/relationships/tags" Target="../tags/tag275.xml" /><Relationship Id="rId6" Type="http://schemas.openxmlformats.org/officeDocument/2006/relationships/tags" Target="../tags/tag276.xml" /><Relationship Id="rId7" Type="http://schemas.openxmlformats.org/officeDocument/2006/relationships/tags" Target="../tags/tag277.xml" /><Relationship Id="rId8" Type="http://schemas.openxmlformats.org/officeDocument/2006/relationships/slideMaster" Target="../slideMasters/slideMaster3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78.xml" /><Relationship Id="rId2" Type="http://schemas.openxmlformats.org/officeDocument/2006/relationships/tags" Target="../tags/tag279.xml" /><Relationship Id="rId3" Type="http://schemas.openxmlformats.org/officeDocument/2006/relationships/tags" Target="../tags/tag280.xml" /><Relationship Id="rId4" Type="http://schemas.openxmlformats.org/officeDocument/2006/relationships/tags" Target="../tags/tag281.xml" /><Relationship Id="rId5" Type="http://schemas.openxmlformats.org/officeDocument/2006/relationships/tags" Target="../tags/tag282.xml" /><Relationship Id="rId6" Type="http://schemas.openxmlformats.org/officeDocument/2006/relationships/tags" Target="../tags/tag283.xml" /><Relationship Id="rId7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.xml" /><Relationship Id="rId2" Type="http://schemas.openxmlformats.org/officeDocument/2006/relationships/tags" Target="../tags/tag20.xml" /><Relationship Id="rId3" Type="http://schemas.openxmlformats.org/officeDocument/2006/relationships/tags" Target="../tags/tag21.xml" /><Relationship Id="rId4" Type="http://schemas.openxmlformats.org/officeDocument/2006/relationships/tags" Target="../tags/tag22.xml" /><Relationship Id="rId5" Type="http://schemas.openxmlformats.org/officeDocument/2006/relationships/tags" Target="../tags/tag23.xml" /><Relationship Id="rId6" Type="http://schemas.openxmlformats.org/officeDocument/2006/relationships/tags" Target="../tags/tag24.xml" /><Relationship Id="rId7" Type="http://schemas.openxmlformats.org/officeDocument/2006/relationships/tags" Target="../tags/tag25.xml" /><Relationship Id="rId8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84.xml" /><Relationship Id="rId10" Type="http://schemas.openxmlformats.org/officeDocument/2006/relationships/slideMaster" Target="../slideMasters/slideMaster3.xml" /><Relationship Id="rId2" Type="http://schemas.openxmlformats.org/officeDocument/2006/relationships/tags" Target="../tags/tag285.xml" /><Relationship Id="rId3" Type="http://schemas.openxmlformats.org/officeDocument/2006/relationships/tags" Target="../tags/tag286.xml" /><Relationship Id="rId4" Type="http://schemas.openxmlformats.org/officeDocument/2006/relationships/tags" Target="../tags/tag287.xml" /><Relationship Id="rId5" Type="http://schemas.openxmlformats.org/officeDocument/2006/relationships/tags" Target="../tags/tag288.xml" /><Relationship Id="rId6" Type="http://schemas.openxmlformats.org/officeDocument/2006/relationships/tags" Target="../tags/tag289.xml" /><Relationship Id="rId7" Type="http://schemas.openxmlformats.org/officeDocument/2006/relationships/tags" Target="../tags/tag290.xml" /><Relationship Id="rId8" Type="http://schemas.openxmlformats.org/officeDocument/2006/relationships/tags" Target="../tags/tag291.xml" /><Relationship Id="rId9" Type="http://schemas.openxmlformats.org/officeDocument/2006/relationships/tags" Target="../tags/tag292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93.xml" /><Relationship Id="rId2" Type="http://schemas.openxmlformats.org/officeDocument/2006/relationships/tags" Target="../tags/tag294.xml" /><Relationship Id="rId3" Type="http://schemas.openxmlformats.org/officeDocument/2006/relationships/tags" Target="../tags/tag295.xml" /><Relationship Id="rId4" Type="http://schemas.openxmlformats.org/officeDocument/2006/relationships/tags" Target="../tags/tag296.xml" /><Relationship Id="rId5" Type="http://schemas.openxmlformats.org/officeDocument/2006/relationships/tags" Target="../tags/tag297.xml" /><Relationship Id="rId6" Type="http://schemas.openxmlformats.org/officeDocument/2006/relationships/tags" Target="../tags/tag298.xml" /><Relationship Id="rId7" Type="http://schemas.openxmlformats.org/officeDocument/2006/relationships/slideMaster" Target="../slideMasters/slideMaster3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99.xml" /><Relationship Id="rId10" Type="http://schemas.openxmlformats.org/officeDocument/2006/relationships/tags" Target="../tags/tag308.xml" /><Relationship Id="rId11" Type="http://schemas.openxmlformats.org/officeDocument/2006/relationships/tags" Target="../tags/tag309.xml" /><Relationship Id="rId12" Type="http://schemas.openxmlformats.org/officeDocument/2006/relationships/tags" Target="../tags/tag310.xml" /><Relationship Id="rId13" Type="http://schemas.openxmlformats.org/officeDocument/2006/relationships/tags" Target="../tags/tag311.xml" /><Relationship Id="rId14" Type="http://schemas.openxmlformats.org/officeDocument/2006/relationships/slideMaster" Target="../slideMasters/slideMaster3.xml" /><Relationship Id="rId2" Type="http://schemas.openxmlformats.org/officeDocument/2006/relationships/tags" Target="../tags/tag300.xml" /><Relationship Id="rId3" Type="http://schemas.openxmlformats.org/officeDocument/2006/relationships/tags" Target="../tags/tag301.xml" /><Relationship Id="rId4" Type="http://schemas.openxmlformats.org/officeDocument/2006/relationships/tags" Target="../tags/tag302.xml" /><Relationship Id="rId5" Type="http://schemas.openxmlformats.org/officeDocument/2006/relationships/tags" Target="../tags/tag303.xml" /><Relationship Id="rId6" Type="http://schemas.openxmlformats.org/officeDocument/2006/relationships/tags" Target="../tags/tag304.xml" /><Relationship Id="rId7" Type="http://schemas.openxmlformats.org/officeDocument/2006/relationships/tags" Target="../tags/tag305.xml" /><Relationship Id="rId8" Type="http://schemas.openxmlformats.org/officeDocument/2006/relationships/tags" Target="../tags/tag306.xml" /><Relationship Id="rId9" Type="http://schemas.openxmlformats.org/officeDocument/2006/relationships/tags" Target="../tags/tag307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12.xml" /><Relationship Id="rId10" Type="http://schemas.openxmlformats.org/officeDocument/2006/relationships/tags" Target="../tags/tag321.xml" /><Relationship Id="rId11" Type="http://schemas.openxmlformats.org/officeDocument/2006/relationships/tags" Target="../tags/tag322.xml" /><Relationship Id="rId12" Type="http://schemas.openxmlformats.org/officeDocument/2006/relationships/tags" Target="../tags/tag323.xml" /><Relationship Id="rId13" Type="http://schemas.openxmlformats.org/officeDocument/2006/relationships/tags" Target="../tags/tag324.xml" /><Relationship Id="rId14" Type="http://schemas.openxmlformats.org/officeDocument/2006/relationships/tags" Target="../tags/tag325.xml" /><Relationship Id="rId15" Type="http://schemas.openxmlformats.org/officeDocument/2006/relationships/tags" Target="../tags/tag326.xml" /><Relationship Id="rId16" Type="http://schemas.openxmlformats.org/officeDocument/2006/relationships/tags" Target="../tags/tag327.xml" /><Relationship Id="rId17" Type="http://schemas.openxmlformats.org/officeDocument/2006/relationships/slideMaster" Target="../slideMasters/slideMaster3.xml" /><Relationship Id="rId2" Type="http://schemas.openxmlformats.org/officeDocument/2006/relationships/tags" Target="../tags/tag313.xml" /><Relationship Id="rId3" Type="http://schemas.openxmlformats.org/officeDocument/2006/relationships/tags" Target="../tags/tag314.xml" /><Relationship Id="rId4" Type="http://schemas.openxmlformats.org/officeDocument/2006/relationships/tags" Target="../tags/tag315.xml" /><Relationship Id="rId5" Type="http://schemas.openxmlformats.org/officeDocument/2006/relationships/tags" Target="../tags/tag316.xml" /><Relationship Id="rId6" Type="http://schemas.openxmlformats.org/officeDocument/2006/relationships/tags" Target="../tags/tag317.xml" /><Relationship Id="rId7" Type="http://schemas.openxmlformats.org/officeDocument/2006/relationships/tags" Target="../tags/tag318.xml" /><Relationship Id="rId8" Type="http://schemas.openxmlformats.org/officeDocument/2006/relationships/tags" Target="../tags/tag319.xml" /><Relationship Id="rId9" Type="http://schemas.openxmlformats.org/officeDocument/2006/relationships/tags" Target="../tags/tag320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28.xml" /><Relationship Id="rId2" Type="http://schemas.openxmlformats.org/officeDocument/2006/relationships/tags" Target="../tags/tag329.xml" /><Relationship Id="rId3" Type="http://schemas.openxmlformats.org/officeDocument/2006/relationships/tags" Target="../tags/tag330.xml" /><Relationship Id="rId4" Type="http://schemas.openxmlformats.org/officeDocument/2006/relationships/tags" Target="../tags/tag331.xml" /><Relationship Id="rId5" Type="http://schemas.openxmlformats.org/officeDocument/2006/relationships/tags" Target="../tags/tag332.xml" /><Relationship Id="rId6" Type="http://schemas.openxmlformats.org/officeDocument/2006/relationships/tags" Target="../tags/tag333.xml" /><Relationship Id="rId7" Type="http://schemas.openxmlformats.org/officeDocument/2006/relationships/slideMaster" Target="../slideMasters/slideMaster3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34.xml" /><Relationship Id="rId2" Type="http://schemas.openxmlformats.org/officeDocument/2006/relationships/tags" Target="../tags/tag335.xml" /><Relationship Id="rId3" Type="http://schemas.openxmlformats.org/officeDocument/2006/relationships/tags" Target="../tags/tag336.xml" /><Relationship Id="rId4" Type="http://schemas.openxmlformats.org/officeDocument/2006/relationships/tags" Target="../tags/tag337.xml" /><Relationship Id="rId5" Type="http://schemas.openxmlformats.org/officeDocument/2006/relationships/tags" Target="../tags/tag338.xml" /><Relationship Id="rId6" Type="http://schemas.openxmlformats.org/officeDocument/2006/relationships/tags" Target="../tags/tag339.xml" /><Relationship Id="rId7" Type="http://schemas.openxmlformats.org/officeDocument/2006/relationships/slideMaster" Target="../slideMasters/slideMaster3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2.xml" /><Relationship Id="rId2" Type="http://schemas.openxmlformats.org/officeDocument/2006/relationships/tags" Target="../tags/tag353.xml" /><Relationship Id="rId3" Type="http://schemas.openxmlformats.org/officeDocument/2006/relationships/tags" Target="../tags/tag354.xml" /><Relationship Id="rId4" Type="http://schemas.openxmlformats.org/officeDocument/2006/relationships/tags" Target="../tags/tag355.xml" /><Relationship Id="rId5" Type="http://schemas.openxmlformats.org/officeDocument/2006/relationships/tags" Target="../tags/tag356.xml" /><Relationship Id="rId6" Type="http://schemas.openxmlformats.org/officeDocument/2006/relationships/tags" Target="../tags/tag357.xml" /><Relationship Id="rId7" Type="http://schemas.openxmlformats.org/officeDocument/2006/relationships/slideMaster" Target="../slideMasters/slideMaster4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8.xml" /><Relationship Id="rId2" Type="http://schemas.openxmlformats.org/officeDocument/2006/relationships/tags" Target="../tags/tag359.xml" /><Relationship Id="rId3" Type="http://schemas.openxmlformats.org/officeDocument/2006/relationships/tags" Target="../tags/tag360.xml" /><Relationship Id="rId4" Type="http://schemas.openxmlformats.org/officeDocument/2006/relationships/tags" Target="../tags/tag361.xml" /><Relationship Id="rId5" Type="http://schemas.openxmlformats.org/officeDocument/2006/relationships/tags" Target="../tags/tag362.xml" /><Relationship Id="rId6" Type="http://schemas.openxmlformats.org/officeDocument/2006/relationships/tags" Target="../tags/tag363.xml" /><Relationship Id="rId7" Type="http://schemas.openxmlformats.org/officeDocument/2006/relationships/slideMaster" Target="../slideMasters/slideMaster4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64.xml" /><Relationship Id="rId2" Type="http://schemas.openxmlformats.org/officeDocument/2006/relationships/tags" Target="../tags/tag365.xml" /><Relationship Id="rId3" Type="http://schemas.openxmlformats.org/officeDocument/2006/relationships/tags" Target="../tags/tag366.xml" /><Relationship Id="rId4" Type="http://schemas.openxmlformats.org/officeDocument/2006/relationships/tags" Target="../tags/tag367.xml" /><Relationship Id="rId5" Type="http://schemas.openxmlformats.org/officeDocument/2006/relationships/tags" Target="../tags/tag368.xml" /><Relationship Id="rId6" Type="http://schemas.openxmlformats.org/officeDocument/2006/relationships/tags" Target="../tags/tag369.xml" /><Relationship Id="rId7" Type="http://schemas.openxmlformats.org/officeDocument/2006/relationships/slideMaster" Target="../slideMasters/slideMaster4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0.xml" /><Relationship Id="rId2" Type="http://schemas.openxmlformats.org/officeDocument/2006/relationships/tags" Target="../tags/tag371.xml" /><Relationship Id="rId3" Type="http://schemas.openxmlformats.org/officeDocument/2006/relationships/tags" Target="../tags/tag372.xml" /><Relationship Id="rId4" Type="http://schemas.openxmlformats.org/officeDocument/2006/relationships/tags" Target="../tags/tag373.xml" /><Relationship Id="rId5" Type="http://schemas.openxmlformats.org/officeDocument/2006/relationships/tags" Target="../tags/tag374.xml" /><Relationship Id="rId6" Type="http://schemas.openxmlformats.org/officeDocument/2006/relationships/tags" Target="../tags/tag375.xml" /><Relationship Id="rId7" Type="http://schemas.openxmlformats.org/officeDocument/2006/relationships/tags" Target="../tags/tag376.xml" /><Relationship Id="rId8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6.xml" /><Relationship Id="rId10" Type="http://schemas.openxmlformats.org/officeDocument/2006/relationships/slideMaster" Target="../slideMasters/slideMaster1.xml" /><Relationship Id="rId2" Type="http://schemas.openxmlformats.org/officeDocument/2006/relationships/tags" Target="../tags/tag27.xml" /><Relationship Id="rId3" Type="http://schemas.openxmlformats.org/officeDocument/2006/relationships/tags" Target="../tags/tag28.xml" /><Relationship Id="rId4" Type="http://schemas.openxmlformats.org/officeDocument/2006/relationships/tags" Target="../tags/tag29.xml" /><Relationship Id="rId5" Type="http://schemas.openxmlformats.org/officeDocument/2006/relationships/tags" Target="../tags/tag30.xml" /><Relationship Id="rId6" Type="http://schemas.openxmlformats.org/officeDocument/2006/relationships/tags" Target="../tags/tag31.xml" /><Relationship Id="rId7" Type="http://schemas.openxmlformats.org/officeDocument/2006/relationships/tags" Target="../tags/tag32.xml" /><Relationship Id="rId8" Type="http://schemas.openxmlformats.org/officeDocument/2006/relationships/tags" Target="../tags/tag33.xml" /><Relationship Id="rId9" Type="http://schemas.openxmlformats.org/officeDocument/2006/relationships/tags" Target="../tags/tag34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7.xml" /><Relationship Id="rId10" Type="http://schemas.openxmlformats.org/officeDocument/2006/relationships/slideMaster" Target="../slideMasters/slideMaster4.xml" /><Relationship Id="rId2" Type="http://schemas.openxmlformats.org/officeDocument/2006/relationships/tags" Target="../tags/tag378.xml" /><Relationship Id="rId3" Type="http://schemas.openxmlformats.org/officeDocument/2006/relationships/tags" Target="../tags/tag379.xml" /><Relationship Id="rId4" Type="http://schemas.openxmlformats.org/officeDocument/2006/relationships/tags" Target="../tags/tag380.xml" /><Relationship Id="rId5" Type="http://schemas.openxmlformats.org/officeDocument/2006/relationships/tags" Target="../tags/tag381.xml" /><Relationship Id="rId6" Type="http://schemas.openxmlformats.org/officeDocument/2006/relationships/tags" Target="../tags/tag382.xml" /><Relationship Id="rId7" Type="http://schemas.openxmlformats.org/officeDocument/2006/relationships/tags" Target="../tags/tag383.xml" /><Relationship Id="rId8" Type="http://schemas.openxmlformats.org/officeDocument/2006/relationships/tags" Target="../tags/tag384.xml" /><Relationship Id="rId9" Type="http://schemas.openxmlformats.org/officeDocument/2006/relationships/tags" Target="../tags/tag385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86.xml" /><Relationship Id="rId2" Type="http://schemas.openxmlformats.org/officeDocument/2006/relationships/tags" Target="../tags/tag387.xml" /><Relationship Id="rId3" Type="http://schemas.openxmlformats.org/officeDocument/2006/relationships/tags" Target="../tags/tag388.xml" /><Relationship Id="rId4" Type="http://schemas.openxmlformats.org/officeDocument/2006/relationships/tags" Target="../tags/tag389.xml" /><Relationship Id="rId5" Type="http://schemas.openxmlformats.org/officeDocument/2006/relationships/tags" Target="../tags/tag390.xml" /><Relationship Id="rId6" Type="http://schemas.openxmlformats.org/officeDocument/2006/relationships/slideMaster" Target="../slideMasters/slideMaster4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91.xml" /><Relationship Id="rId2" Type="http://schemas.openxmlformats.org/officeDocument/2006/relationships/tags" Target="../tags/tag392.xml" /><Relationship Id="rId3" Type="http://schemas.openxmlformats.org/officeDocument/2006/relationships/tags" Target="../tags/tag393.xml" /><Relationship Id="rId4" Type="http://schemas.openxmlformats.org/officeDocument/2006/relationships/tags" Target="../tags/tag394.xml" /><Relationship Id="rId5" Type="http://schemas.openxmlformats.org/officeDocument/2006/relationships/slideMaster" Target="../slideMasters/slideMaster4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95.xml" /><Relationship Id="rId2" Type="http://schemas.openxmlformats.org/officeDocument/2006/relationships/tags" Target="../tags/tag396.xml" /><Relationship Id="rId3" Type="http://schemas.openxmlformats.org/officeDocument/2006/relationships/tags" Target="../tags/tag397.xml" /><Relationship Id="rId4" Type="http://schemas.openxmlformats.org/officeDocument/2006/relationships/tags" Target="../tags/tag398.xml" /><Relationship Id="rId5" Type="http://schemas.openxmlformats.org/officeDocument/2006/relationships/tags" Target="../tags/tag399.xml" /><Relationship Id="rId6" Type="http://schemas.openxmlformats.org/officeDocument/2006/relationships/tags" Target="../tags/tag400.xml" /><Relationship Id="rId7" Type="http://schemas.openxmlformats.org/officeDocument/2006/relationships/tags" Target="../tags/tag401.xml" /><Relationship Id="rId8" Type="http://schemas.openxmlformats.org/officeDocument/2006/relationships/slideMaster" Target="../slideMasters/slideMaster4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2.xml" /><Relationship Id="rId2" Type="http://schemas.openxmlformats.org/officeDocument/2006/relationships/tags" Target="../tags/tag403.xml" /><Relationship Id="rId3" Type="http://schemas.openxmlformats.org/officeDocument/2006/relationships/tags" Target="../tags/tag404.xml" /><Relationship Id="rId4" Type="http://schemas.openxmlformats.org/officeDocument/2006/relationships/tags" Target="../tags/tag405.xml" /><Relationship Id="rId5" Type="http://schemas.openxmlformats.org/officeDocument/2006/relationships/tags" Target="../tags/tag406.xml" /><Relationship Id="rId6" Type="http://schemas.openxmlformats.org/officeDocument/2006/relationships/tags" Target="../tags/tag407.xml" /><Relationship Id="rId7" Type="http://schemas.openxmlformats.org/officeDocument/2006/relationships/tags" Target="../tags/tag408.xml" /><Relationship Id="rId8" Type="http://schemas.openxmlformats.org/officeDocument/2006/relationships/slideMaster" Target="../slideMasters/slideMaster4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9.xml" /><Relationship Id="rId2" Type="http://schemas.openxmlformats.org/officeDocument/2006/relationships/tags" Target="../tags/tag410.xml" /><Relationship Id="rId3" Type="http://schemas.openxmlformats.org/officeDocument/2006/relationships/tags" Target="../tags/tag411.xml" /><Relationship Id="rId4" Type="http://schemas.openxmlformats.org/officeDocument/2006/relationships/tags" Target="../tags/tag412.xml" /><Relationship Id="rId5" Type="http://schemas.openxmlformats.org/officeDocument/2006/relationships/tags" Target="../tags/tag413.xml" /><Relationship Id="rId6" Type="http://schemas.openxmlformats.org/officeDocument/2006/relationships/tags" Target="../tags/tag414.xml" /><Relationship Id="rId7" Type="http://schemas.openxmlformats.org/officeDocument/2006/relationships/tags" Target="../tags/tag415.xml" /><Relationship Id="rId8" Type="http://schemas.openxmlformats.org/officeDocument/2006/relationships/slideMaster" Target="../slideMasters/slideMaster4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16.xml" /><Relationship Id="rId2" Type="http://schemas.openxmlformats.org/officeDocument/2006/relationships/tags" Target="../tags/tag417.xml" /><Relationship Id="rId3" Type="http://schemas.openxmlformats.org/officeDocument/2006/relationships/tags" Target="../tags/tag418.xml" /><Relationship Id="rId4" Type="http://schemas.openxmlformats.org/officeDocument/2006/relationships/tags" Target="../tags/tag419.xml" /><Relationship Id="rId5" Type="http://schemas.openxmlformats.org/officeDocument/2006/relationships/tags" Target="../tags/tag420.xml" /><Relationship Id="rId6" Type="http://schemas.openxmlformats.org/officeDocument/2006/relationships/tags" Target="../tags/tag421.xml" /><Relationship Id="rId7" Type="http://schemas.openxmlformats.org/officeDocument/2006/relationships/slideMaster" Target="../slideMasters/slideMaster4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22.xml" /><Relationship Id="rId10" Type="http://schemas.openxmlformats.org/officeDocument/2006/relationships/slideMaster" Target="../slideMasters/slideMaster4.xml" /><Relationship Id="rId2" Type="http://schemas.openxmlformats.org/officeDocument/2006/relationships/tags" Target="../tags/tag423.xml" /><Relationship Id="rId3" Type="http://schemas.openxmlformats.org/officeDocument/2006/relationships/tags" Target="../tags/tag424.xml" /><Relationship Id="rId4" Type="http://schemas.openxmlformats.org/officeDocument/2006/relationships/tags" Target="../tags/tag425.xml" /><Relationship Id="rId5" Type="http://schemas.openxmlformats.org/officeDocument/2006/relationships/tags" Target="../tags/tag426.xml" /><Relationship Id="rId6" Type="http://schemas.openxmlformats.org/officeDocument/2006/relationships/tags" Target="../tags/tag427.xml" /><Relationship Id="rId7" Type="http://schemas.openxmlformats.org/officeDocument/2006/relationships/tags" Target="../tags/tag428.xml" /><Relationship Id="rId8" Type="http://schemas.openxmlformats.org/officeDocument/2006/relationships/tags" Target="../tags/tag429.xml" /><Relationship Id="rId9" Type="http://schemas.openxmlformats.org/officeDocument/2006/relationships/tags" Target="../tags/tag430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1.xml" /><Relationship Id="rId2" Type="http://schemas.openxmlformats.org/officeDocument/2006/relationships/tags" Target="../tags/tag432.xml" /><Relationship Id="rId3" Type="http://schemas.openxmlformats.org/officeDocument/2006/relationships/tags" Target="../tags/tag433.xml" /><Relationship Id="rId4" Type="http://schemas.openxmlformats.org/officeDocument/2006/relationships/tags" Target="../tags/tag434.xml" /><Relationship Id="rId5" Type="http://schemas.openxmlformats.org/officeDocument/2006/relationships/tags" Target="../tags/tag435.xml" /><Relationship Id="rId6" Type="http://schemas.openxmlformats.org/officeDocument/2006/relationships/tags" Target="../tags/tag436.xml" /><Relationship Id="rId7" Type="http://schemas.openxmlformats.org/officeDocument/2006/relationships/slideMaster" Target="../slideMasters/slideMaster4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7.xml" /><Relationship Id="rId10" Type="http://schemas.openxmlformats.org/officeDocument/2006/relationships/tags" Target="../tags/tag446.xml" /><Relationship Id="rId11" Type="http://schemas.openxmlformats.org/officeDocument/2006/relationships/tags" Target="../tags/tag447.xml" /><Relationship Id="rId12" Type="http://schemas.openxmlformats.org/officeDocument/2006/relationships/tags" Target="../tags/tag448.xml" /><Relationship Id="rId13" Type="http://schemas.openxmlformats.org/officeDocument/2006/relationships/tags" Target="../tags/tag449.xml" /><Relationship Id="rId14" Type="http://schemas.openxmlformats.org/officeDocument/2006/relationships/slideMaster" Target="../slideMasters/slideMaster4.xml" /><Relationship Id="rId2" Type="http://schemas.openxmlformats.org/officeDocument/2006/relationships/tags" Target="../tags/tag438.xml" /><Relationship Id="rId3" Type="http://schemas.openxmlformats.org/officeDocument/2006/relationships/tags" Target="../tags/tag439.xml" /><Relationship Id="rId4" Type="http://schemas.openxmlformats.org/officeDocument/2006/relationships/tags" Target="../tags/tag440.xml" /><Relationship Id="rId5" Type="http://schemas.openxmlformats.org/officeDocument/2006/relationships/tags" Target="../tags/tag441.xml" /><Relationship Id="rId6" Type="http://schemas.openxmlformats.org/officeDocument/2006/relationships/tags" Target="../tags/tag442.xml" /><Relationship Id="rId7" Type="http://schemas.openxmlformats.org/officeDocument/2006/relationships/tags" Target="../tags/tag443.xml" /><Relationship Id="rId8" Type="http://schemas.openxmlformats.org/officeDocument/2006/relationships/tags" Target="../tags/tag444.xml" /><Relationship Id="rId9" Type="http://schemas.openxmlformats.org/officeDocument/2006/relationships/tags" Target="../tags/tag445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.xml" /><Relationship Id="rId2" Type="http://schemas.openxmlformats.org/officeDocument/2006/relationships/tags" Target="../tags/tag36.xml" /><Relationship Id="rId3" Type="http://schemas.openxmlformats.org/officeDocument/2006/relationships/tags" Target="../tags/tag37.xml" /><Relationship Id="rId4" Type="http://schemas.openxmlformats.org/officeDocument/2006/relationships/tags" Target="../tags/tag38.xml" /><Relationship Id="rId5" Type="http://schemas.openxmlformats.org/officeDocument/2006/relationships/tags" Target="../tags/tag39.xml" /><Relationship Id="rId6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50.xml" /><Relationship Id="rId10" Type="http://schemas.openxmlformats.org/officeDocument/2006/relationships/tags" Target="../tags/tag459.xml" /><Relationship Id="rId11" Type="http://schemas.openxmlformats.org/officeDocument/2006/relationships/tags" Target="../tags/tag460.xml" /><Relationship Id="rId12" Type="http://schemas.openxmlformats.org/officeDocument/2006/relationships/tags" Target="../tags/tag461.xml" /><Relationship Id="rId13" Type="http://schemas.openxmlformats.org/officeDocument/2006/relationships/tags" Target="../tags/tag462.xml" /><Relationship Id="rId14" Type="http://schemas.openxmlformats.org/officeDocument/2006/relationships/tags" Target="../tags/tag463.xml" /><Relationship Id="rId15" Type="http://schemas.openxmlformats.org/officeDocument/2006/relationships/tags" Target="../tags/tag464.xml" /><Relationship Id="rId16" Type="http://schemas.openxmlformats.org/officeDocument/2006/relationships/tags" Target="../tags/tag465.xml" /><Relationship Id="rId17" Type="http://schemas.openxmlformats.org/officeDocument/2006/relationships/slideMaster" Target="../slideMasters/slideMaster4.xml" /><Relationship Id="rId2" Type="http://schemas.openxmlformats.org/officeDocument/2006/relationships/tags" Target="../tags/tag451.xml" /><Relationship Id="rId3" Type="http://schemas.openxmlformats.org/officeDocument/2006/relationships/tags" Target="../tags/tag452.xml" /><Relationship Id="rId4" Type="http://schemas.openxmlformats.org/officeDocument/2006/relationships/tags" Target="../tags/tag453.xml" /><Relationship Id="rId5" Type="http://schemas.openxmlformats.org/officeDocument/2006/relationships/tags" Target="../tags/tag454.xml" /><Relationship Id="rId6" Type="http://schemas.openxmlformats.org/officeDocument/2006/relationships/tags" Target="../tags/tag455.xml" /><Relationship Id="rId7" Type="http://schemas.openxmlformats.org/officeDocument/2006/relationships/tags" Target="../tags/tag456.xml" /><Relationship Id="rId8" Type="http://schemas.openxmlformats.org/officeDocument/2006/relationships/tags" Target="../tags/tag457.xml" /><Relationship Id="rId9" Type="http://schemas.openxmlformats.org/officeDocument/2006/relationships/tags" Target="../tags/tag458.xml" /></Relationships>
</file>

<file path=ppt/slideLayouts/_rels/slideLayout6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66.xml" /><Relationship Id="rId2" Type="http://schemas.openxmlformats.org/officeDocument/2006/relationships/tags" Target="../tags/tag467.xml" /><Relationship Id="rId3" Type="http://schemas.openxmlformats.org/officeDocument/2006/relationships/tags" Target="../tags/tag468.xml" /><Relationship Id="rId4" Type="http://schemas.openxmlformats.org/officeDocument/2006/relationships/tags" Target="../tags/tag469.xml" /><Relationship Id="rId5" Type="http://schemas.openxmlformats.org/officeDocument/2006/relationships/tags" Target="../tags/tag470.xml" /><Relationship Id="rId6" Type="http://schemas.openxmlformats.org/officeDocument/2006/relationships/tags" Target="../tags/tag471.xml" /><Relationship Id="rId7" Type="http://schemas.openxmlformats.org/officeDocument/2006/relationships/slideMaster" Target="../slideMasters/slideMaster4.xml" /></Relationships>
</file>

<file path=ppt/slideLayouts/_rels/slideLayout6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72.xml" /><Relationship Id="rId2" Type="http://schemas.openxmlformats.org/officeDocument/2006/relationships/tags" Target="../tags/tag473.xml" /><Relationship Id="rId3" Type="http://schemas.openxmlformats.org/officeDocument/2006/relationships/tags" Target="../tags/tag474.xml" /><Relationship Id="rId4" Type="http://schemas.openxmlformats.org/officeDocument/2006/relationships/tags" Target="../tags/tag475.xml" /><Relationship Id="rId5" Type="http://schemas.openxmlformats.org/officeDocument/2006/relationships/tags" Target="../tags/tag476.xml" /><Relationship Id="rId6" Type="http://schemas.openxmlformats.org/officeDocument/2006/relationships/tags" Target="../tags/tag477.xml" /><Relationship Id="rId7" Type="http://schemas.openxmlformats.org/officeDocument/2006/relationships/slideMaster" Target="../slideMasters/slideMaster4.xml" /></Relationships>
</file>

<file path=ppt/slideLayouts/_rels/slideLayout6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90.xml" /><Relationship Id="rId2" Type="http://schemas.openxmlformats.org/officeDocument/2006/relationships/tags" Target="../tags/tag491.xml" /><Relationship Id="rId3" Type="http://schemas.openxmlformats.org/officeDocument/2006/relationships/tags" Target="../tags/tag492.xml" /><Relationship Id="rId4" Type="http://schemas.openxmlformats.org/officeDocument/2006/relationships/tags" Target="../tags/tag493.xml" /><Relationship Id="rId5" Type="http://schemas.openxmlformats.org/officeDocument/2006/relationships/tags" Target="../tags/tag494.xml" /><Relationship Id="rId6" Type="http://schemas.openxmlformats.org/officeDocument/2006/relationships/tags" Target="../tags/tag495.xml" /><Relationship Id="rId7" Type="http://schemas.openxmlformats.org/officeDocument/2006/relationships/slideMaster" Target="../slideMasters/slideMaster5.xml" /></Relationships>
</file>

<file path=ppt/slideLayouts/_rels/slideLayout6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96.xml" /><Relationship Id="rId2" Type="http://schemas.openxmlformats.org/officeDocument/2006/relationships/tags" Target="../tags/tag497.xml" /><Relationship Id="rId3" Type="http://schemas.openxmlformats.org/officeDocument/2006/relationships/tags" Target="../tags/tag498.xml" /><Relationship Id="rId4" Type="http://schemas.openxmlformats.org/officeDocument/2006/relationships/tags" Target="../tags/tag499.xml" /><Relationship Id="rId5" Type="http://schemas.openxmlformats.org/officeDocument/2006/relationships/tags" Target="../tags/tag500.xml" /><Relationship Id="rId6" Type="http://schemas.openxmlformats.org/officeDocument/2006/relationships/tags" Target="../tags/tag501.xml" /><Relationship Id="rId7" Type="http://schemas.openxmlformats.org/officeDocument/2006/relationships/slideMaster" Target="../slideMasters/slideMaster5.xml" /></Relationships>
</file>

<file path=ppt/slideLayouts/_rels/slideLayout6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02.xml" /><Relationship Id="rId2" Type="http://schemas.openxmlformats.org/officeDocument/2006/relationships/tags" Target="../tags/tag503.xml" /><Relationship Id="rId3" Type="http://schemas.openxmlformats.org/officeDocument/2006/relationships/tags" Target="../tags/tag504.xml" /><Relationship Id="rId4" Type="http://schemas.openxmlformats.org/officeDocument/2006/relationships/tags" Target="../tags/tag505.xml" /><Relationship Id="rId5" Type="http://schemas.openxmlformats.org/officeDocument/2006/relationships/tags" Target="../tags/tag506.xml" /><Relationship Id="rId6" Type="http://schemas.openxmlformats.org/officeDocument/2006/relationships/tags" Target="../tags/tag507.xml" /><Relationship Id="rId7" Type="http://schemas.openxmlformats.org/officeDocument/2006/relationships/slideMaster" Target="../slideMasters/slideMaster5.xml" /></Relationships>
</file>

<file path=ppt/slideLayouts/_rels/slideLayout6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08.xml" /><Relationship Id="rId2" Type="http://schemas.openxmlformats.org/officeDocument/2006/relationships/tags" Target="../tags/tag509.xml" /><Relationship Id="rId3" Type="http://schemas.openxmlformats.org/officeDocument/2006/relationships/tags" Target="../tags/tag510.xml" /><Relationship Id="rId4" Type="http://schemas.openxmlformats.org/officeDocument/2006/relationships/tags" Target="../tags/tag511.xml" /><Relationship Id="rId5" Type="http://schemas.openxmlformats.org/officeDocument/2006/relationships/tags" Target="../tags/tag512.xml" /><Relationship Id="rId6" Type="http://schemas.openxmlformats.org/officeDocument/2006/relationships/tags" Target="../tags/tag513.xml" /><Relationship Id="rId7" Type="http://schemas.openxmlformats.org/officeDocument/2006/relationships/tags" Target="../tags/tag514.xml" /><Relationship Id="rId8" Type="http://schemas.openxmlformats.org/officeDocument/2006/relationships/slideMaster" Target="../slideMasters/slideMaster5.xml" /></Relationships>
</file>

<file path=ppt/slideLayouts/_rels/slideLayout6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15.xml" /><Relationship Id="rId10" Type="http://schemas.openxmlformats.org/officeDocument/2006/relationships/slideMaster" Target="../slideMasters/slideMaster5.xml" /><Relationship Id="rId2" Type="http://schemas.openxmlformats.org/officeDocument/2006/relationships/tags" Target="../tags/tag516.xml" /><Relationship Id="rId3" Type="http://schemas.openxmlformats.org/officeDocument/2006/relationships/tags" Target="../tags/tag517.xml" /><Relationship Id="rId4" Type="http://schemas.openxmlformats.org/officeDocument/2006/relationships/tags" Target="../tags/tag518.xml" /><Relationship Id="rId5" Type="http://schemas.openxmlformats.org/officeDocument/2006/relationships/tags" Target="../tags/tag519.xml" /><Relationship Id="rId6" Type="http://schemas.openxmlformats.org/officeDocument/2006/relationships/tags" Target="../tags/tag520.xml" /><Relationship Id="rId7" Type="http://schemas.openxmlformats.org/officeDocument/2006/relationships/tags" Target="../tags/tag521.xml" /><Relationship Id="rId8" Type="http://schemas.openxmlformats.org/officeDocument/2006/relationships/tags" Target="../tags/tag522.xml" /><Relationship Id="rId9" Type="http://schemas.openxmlformats.org/officeDocument/2006/relationships/tags" Target="../tags/tag523.xml" /></Relationships>
</file>

<file path=ppt/slideLayouts/_rels/slideLayout6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4.xml" /><Relationship Id="rId2" Type="http://schemas.openxmlformats.org/officeDocument/2006/relationships/tags" Target="../tags/tag525.xml" /><Relationship Id="rId3" Type="http://schemas.openxmlformats.org/officeDocument/2006/relationships/tags" Target="../tags/tag526.xml" /><Relationship Id="rId4" Type="http://schemas.openxmlformats.org/officeDocument/2006/relationships/tags" Target="../tags/tag527.xml" /><Relationship Id="rId5" Type="http://schemas.openxmlformats.org/officeDocument/2006/relationships/tags" Target="../tags/tag528.xml" /><Relationship Id="rId6" Type="http://schemas.openxmlformats.org/officeDocument/2006/relationships/slideMaster" Target="../slideMasters/slideMaster5.xml" /></Relationships>
</file>

<file path=ppt/slideLayouts/_rels/slideLayout6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9.xml" /><Relationship Id="rId2" Type="http://schemas.openxmlformats.org/officeDocument/2006/relationships/tags" Target="../tags/tag530.xml" /><Relationship Id="rId3" Type="http://schemas.openxmlformats.org/officeDocument/2006/relationships/tags" Target="../tags/tag531.xml" /><Relationship Id="rId4" Type="http://schemas.openxmlformats.org/officeDocument/2006/relationships/tags" Target="../tags/tag532.xml" /><Relationship Id="rId5" Type="http://schemas.openxmlformats.org/officeDocument/2006/relationships/slideMaster" Target="../slideMasters/slideMaster5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.xml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tags" Target="../tags/tag43.xml" /><Relationship Id="rId5" Type="http://schemas.openxmlformats.org/officeDocument/2006/relationships/slideMaster" Target="../slideMasters/slideMaster1.xml" /></Relationships>
</file>

<file path=ppt/slideLayouts/_rels/slideLayout7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33.xml" /><Relationship Id="rId2" Type="http://schemas.openxmlformats.org/officeDocument/2006/relationships/tags" Target="../tags/tag534.xml" /><Relationship Id="rId3" Type="http://schemas.openxmlformats.org/officeDocument/2006/relationships/tags" Target="../tags/tag535.xml" /><Relationship Id="rId4" Type="http://schemas.openxmlformats.org/officeDocument/2006/relationships/tags" Target="../tags/tag536.xml" /><Relationship Id="rId5" Type="http://schemas.openxmlformats.org/officeDocument/2006/relationships/tags" Target="../tags/tag537.xml" /><Relationship Id="rId6" Type="http://schemas.openxmlformats.org/officeDocument/2006/relationships/tags" Target="../tags/tag538.xml" /><Relationship Id="rId7" Type="http://schemas.openxmlformats.org/officeDocument/2006/relationships/tags" Target="../tags/tag539.xml" /><Relationship Id="rId8" Type="http://schemas.openxmlformats.org/officeDocument/2006/relationships/slideMaster" Target="../slideMasters/slideMaster5.xml" /></Relationships>
</file>

<file path=ppt/slideLayouts/_rels/slideLayout7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40.xml" /><Relationship Id="rId2" Type="http://schemas.openxmlformats.org/officeDocument/2006/relationships/tags" Target="../tags/tag541.xml" /><Relationship Id="rId3" Type="http://schemas.openxmlformats.org/officeDocument/2006/relationships/tags" Target="../tags/tag542.xml" /><Relationship Id="rId4" Type="http://schemas.openxmlformats.org/officeDocument/2006/relationships/tags" Target="../tags/tag543.xml" /><Relationship Id="rId5" Type="http://schemas.openxmlformats.org/officeDocument/2006/relationships/tags" Target="../tags/tag544.xml" /><Relationship Id="rId6" Type="http://schemas.openxmlformats.org/officeDocument/2006/relationships/tags" Target="../tags/tag545.xml" /><Relationship Id="rId7" Type="http://schemas.openxmlformats.org/officeDocument/2006/relationships/tags" Target="../tags/tag546.xml" /><Relationship Id="rId8" Type="http://schemas.openxmlformats.org/officeDocument/2006/relationships/slideMaster" Target="../slideMasters/slideMaster5.xml" /></Relationships>
</file>

<file path=ppt/slideLayouts/_rels/slideLayout7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47.xml" /><Relationship Id="rId2" Type="http://schemas.openxmlformats.org/officeDocument/2006/relationships/tags" Target="../tags/tag548.xml" /><Relationship Id="rId3" Type="http://schemas.openxmlformats.org/officeDocument/2006/relationships/tags" Target="../tags/tag549.xml" /><Relationship Id="rId4" Type="http://schemas.openxmlformats.org/officeDocument/2006/relationships/tags" Target="../tags/tag550.xml" /><Relationship Id="rId5" Type="http://schemas.openxmlformats.org/officeDocument/2006/relationships/tags" Target="../tags/tag551.xml" /><Relationship Id="rId6" Type="http://schemas.openxmlformats.org/officeDocument/2006/relationships/tags" Target="../tags/tag552.xml" /><Relationship Id="rId7" Type="http://schemas.openxmlformats.org/officeDocument/2006/relationships/tags" Target="../tags/tag553.xml" /><Relationship Id="rId8" Type="http://schemas.openxmlformats.org/officeDocument/2006/relationships/slideMaster" Target="../slideMasters/slideMaster5.xml" /></Relationships>
</file>

<file path=ppt/slideLayouts/_rels/slideLayout7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54.xml" /><Relationship Id="rId2" Type="http://schemas.openxmlformats.org/officeDocument/2006/relationships/tags" Target="../tags/tag555.xml" /><Relationship Id="rId3" Type="http://schemas.openxmlformats.org/officeDocument/2006/relationships/tags" Target="../tags/tag556.xml" /><Relationship Id="rId4" Type="http://schemas.openxmlformats.org/officeDocument/2006/relationships/tags" Target="../tags/tag557.xml" /><Relationship Id="rId5" Type="http://schemas.openxmlformats.org/officeDocument/2006/relationships/tags" Target="../tags/tag558.xml" /><Relationship Id="rId6" Type="http://schemas.openxmlformats.org/officeDocument/2006/relationships/tags" Target="../tags/tag559.xml" /><Relationship Id="rId7" Type="http://schemas.openxmlformats.org/officeDocument/2006/relationships/slideMaster" Target="../slideMasters/slideMaster5.xml" /></Relationships>
</file>

<file path=ppt/slideLayouts/_rels/slideLayout7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60.xml" /><Relationship Id="rId10" Type="http://schemas.openxmlformats.org/officeDocument/2006/relationships/slideMaster" Target="../slideMasters/slideMaster5.xml" /><Relationship Id="rId2" Type="http://schemas.openxmlformats.org/officeDocument/2006/relationships/tags" Target="../tags/tag561.xml" /><Relationship Id="rId3" Type="http://schemas.openxmlformats.org/officeDocument/2006/relationships/tags" Target="../tags/tag562.xml" /><Relationship Id="rId4" Type="http://schemas.openxmlformats.org/officeDocument/2006/relationships/tags" Target="../tags/tag563.xml" /><Relationship Id="rId5" Type="http://schemas.openxmlformats.org/officeDocument/2006/relationships/tags" Target="../tags/tag564.xml" /><Relationship Id="rId6" Type="http://schemas.openxmlformats.org/officeDocument/2006/relationships/tags" Target="../tags/tag565.xml" /><Relationship Id="rId7" Type="http://schemas.openxmlformats.org/officeDocument/2006/relationships/tags" Target="../tags/tag566.xml" /><Relationship Id="rId8" Type="http://schemas.openxmlformats.org/officeDocument/2006/relationships/tags" Target="../tags/tag567.xml" /><Relationship Id="rId9" Type="http://schemas.openxmlformats.org/officeDocument/2006/relationships/tags" Target="../tags/tag568.xml" /></Relationships>
</file>

<file path=ppt/slideLayouts/_rels/slideLayout7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69.xml" /><Relationship Id="rId2" Type="http://schemas.openxmlformats.org/officeDocument/2006/relationships/tags" Target="../tags/tag570.xml" /><Relationship Id="rId3" Type="http://schemas.openxmlformats.org/officeDocument/2006/relationships/tags" Target="../tags/tag571.xml" /><Relationship Id="rId4" Type="http://schemas.openxmlformats.org/officeDocument/2006/relationships/tags" Target="../tags/tag572.xml" /><Relationship Id="rId5" Type="http://schemas.openxmlformats.org/officeDocument/2006/relationships/tags" Target="../tags/tag573.xml" /><Relationship Id="rId6" Type="http://schemas.openxmlformats.org/officeDocument/2006/relationships/tags" Target="../tags/tag574.xml" /><Relationship Id="rId7" Type="http://schemas.openxmlformats.org/officeDocument/2006/relationships/slideMaster" Target="../slideMasters/slideMaster5.xml" /></Relationships>
</file>

<file path=ppt/slideLayouts/_rels/slideLayout7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75.xml" /><Relationship Id="rId10" Type="http://schemas.openxmlformats.org/officeDocument/2006/relationships/tags" Target="../tags/tag584.xml" /><Relationship Id="rId11" Type="http://schemas.openxmlformats.org/officeDocument/2006/relationships/tags" Target="../tags/tag585.xml" /><Relationship Id="rId12" Type="http://schemas.openxmlformats.org/officeDocument/2006/relationships/tags" Target="../tags/tag586.xml" /><Relationship Id="rId13" Type="http://schemas.openxmlformats.org/officeDocument/2006/relationships/tags" Target="../tags/tag587.xml" /><Relationship Id="rId14" Type="http://schemas.openxmlformats.org/officeDocument/2006/relationships/slideMaster" Target="../slideMasters/slideMaster5.xml" /><Relationship Id="rId2" Type="http://schemas.openxmlformats.org/officeDocument/2006/relationships/tags" Target="../tags/tag576.xml" /><Relationship Id="rId3" Type="http://schemas.openxmlformats.org/officeDocument/2006/relationships/tags" Target="../tags/tag577.xml" /><Relationship Id="rId4" Type="http://schemas.openxmlformats.org/officeDocument/2006/relationships/tags" Target="../tags/tag578.xml" /><Relationship Id="rId5" Type="http://schemas.openxmlformats.org/officeDocument/2006/relationships/tags" Target="../tags/tag579.xml" /><Relationship Id="rId6" Type="http://schemas.openxmlformats.org/officeDocument/2006/relationships/tags" Target="../tags/tag580.xml" /><Relationship Id="rId7" Type="http://schemas.openxmlformats.org/officeDocument/2006/relationships/tags" Target="../tags/tag581.xml" /><Relationship Id="rId8" Type="http://schemas.openxmlformats.org/officeDocument/2006/relationships/tags" Target="../tags/tag582.xml" /><Relationship Id="rId9" Type="http://schemas.openxmlformats.org/officeDocument/2006/relationships/tags" Target="../tags/tag583.xml" /></Relationships>
</file>

<file path=ppt/slideLayouts/_rels/slideLayout7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88.xml" /><Relationship Id="rId10" Type="http://schemas.openxmlformats.org/officeDocument/2006/relationships/tags" Target="../tags/tag597.xml" /><Relationship Id="rId11" Type="http://schemas.openxmlformats.org/officeDocument/2006/relationships/tags" Target="../tags/tag598.xml" /><Relationship Id="rId12" Type="http://schemas.openxmlformats.org/officeDocument/2006/relationships/tags" Target="../tags/tag599.xml" /><Relationship Id="rId13" Type="http://schemas.openxmlformats.org/officeDocument/2006/relationships/tags" Target="../tags/tag600.xml" /><Relationship Id="rId14" Type="http://schemas.openxmlformats.org/officeDocument/2006/relationships/tags" Target="../tags/tag601.xml" /><Relationship Id="rId15" Type="http://schemas.openxmlformats.org/officeDocument/2006/relationships/tags" Target="../tags/tag602.xml" /><Relationship Id="rId16" Type="http://schemas.openxmlformats.org/officeDocument/2006/relationships/tags" Target="../tags/tag603.xml" /><Relationship Id="rId17" Type="http://schemas.openxmlformats.org/officeDocument/2006/relationships/slideMaster" Target="../slideMasters/slideMaster5.xml" /><Relationship Id="rId2" Type="http://schemas.openxmlformats.org/officeDocument/2006/relationships/tags" Target="../tags/tag589.xml" /><Relationship Id="rId3" Type="http://schemas.openxmlformats.org/officeDocument/2006/relationships/tags" Target="../tags/tag590.xml" /><Relationship Id="rId4" Type="http://schemas.openxmlformats.org/officeDocument/2006/relationships/tags" Target="../tags/tag591.xml" /><Relationship Id="rId5" Type="http://schemas.openxmlformats.org/officeDocument/2006/relationships/tags" Target="../tags/tag592.xml" /><Relationship Id="rId6" Type="http://schemas.openxmlformats.org/officeDocument/2006/relationships/tags" Target="../tags/tag593.xml" /><Relationship Id="rId7" Type="http://schemas.openxmlformats.org/officeDocument/2006/relationships/tags" Target="../tags/tag594.xml" /><Relationship Id="rId8" Type="http://schemas.openxmlformats.org/officeDocument/2006/relationships/tags" Target="../tags/tag595.xml" /><Relationship Id="rId9" Type="http://schemas.openxmlformats.org/officeDocument/2006/relationships/tags" Target="../tags/tag596.xml" /></Relationships>
</file>

<file path=ppt/slideLayouts/_rels/slideLayout7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04.xml" /><Relationship Id="rId2" Type="http://schemas.openxmlformats.org/officeDocument/2006/relationships/tags" Target="../tags/tag605.xml" /><Relationship Id="rId3" Type="http://schemas.openxmlformats.org/officeDocument/2006/relationships/tags" Target="../tags/tag606.xml" /><Relationship Id="rId4" Type="http://schemas.openxmlformats.org/officeDocument/2006/relationships/tags" Target="../tags/tag607.xml" /><Relationship Id="rId5" Type="http://schemas.openxmlformats.org/officeDocument/2006/relationships/tags" Target="../tags/tag608.xml" /><Relationship Id="rId6" Type="http://schemas.openxmlformats.org/officeDocument/2006/relationships/tags" Target="../tags/tag609.xml" /><Relationship Id="rId7" Type="http://schemas.openxmlformats.org/officeDocument/2006/relationships/slideMaster" Target="../slideMasters/slideMaster5.xml" /></Relationships>
</file>

<file path=ppt/slideLayouts/_rels/slideLayout7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10.xml" /><Relationship Id="rId2" Type="http://schemas.openxmlformats.org/officeDocument/2006/relationships/tags" Target="../tags/tag611.xml" /><Relationship Id="rId3" Type="http://schemas.openxmlformats.org/officeDocument/2006/relationships/tags" Target="../tags/tag612.xml" /><Relationship Id="rId4" Type="http://schemas.openxmlformats.org/officeDocument/2006/relationships/tags" Target="../tags/tag613.xml" /><Relationship Id="rId5" Type="http://schemas.openxmlformats.org/officeDocument/2006/relationships/tags" Target="../tags/tag614.xml" /><Relationship Id="rId6" Type="http://schemas.openxmlformats.org/officeDocument/2006/relationships/tags" Target="../tags/tag615.xml" /><Relationship Id="rId7" Type="http://schemas.openxmlformats.org/officeDocument/2006/relationships/slideMaster" Target="../slideMasters/slideMaster5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4.xml" /><Relationship Id="rId2" Type="http://schemas.openxmlformats.org/officeDocument/2006/relationships/tags" Target="../tags/tag45.xml" /><Relationship Id="rId3" Type="http://schemas.openxmlformats.org/officeDocument/2006/relationships/tags" Target="../tags/tag46.xml" /><Relationship Id="rId4" Type="http://schemas.openxmlformats.org/officeDocument/2006/relationships/tags" Target="../tags/tag47.xml" /><Relationship Id="rId5" Type="http://schemas.openxmlformats.org/officeDocument/2006/relationships/tags" Target="../tags/tag48.xml" /><Relationship Id="rId6" Type="http://schemas.openxmlformats.org/officeDocument/2006/relationships/tags" Target="../tags/tag49.xml" /><Relationship Id="rId7" Type="http://schemas.openxmlformats.org/officeDocument/2006/relationships/tags" Target="../tags/tag50.xml" /><Relationship Id="rId8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1.xml" /><Relationship Id="rId2" Type="http://schemas.openxmlformats.org/officeDocument/2006/relationships/tags" Target="../tags/tag52.xml" /><Relationship Id="rId3" Type="http://schemas.openxmlformats.org/officeDocument/2006/relationships/tags" Target="../tags/tag53.xml" /><Relationship Id="rId4" Type="http://schemas.openxmlformats.org/officeDocument/2006/relationships/tags" Target="../tags/tag54.xml" /><Relationship Id="rId5" Type="http://schemas.openxmlformats.org/officeDocument/2006/relationships/tags" Target="../tags/tag55.xml" /><Relationship Id="rId6" Type="http://schemas.openxmlformats.org/officeDocument/2006/relationships/tags" Target="../tags/tag56.xml" /><Relationship Id="rId7" Type="http://schemas.openxmlformats.org/officeDocument/2006/relationships/tags" Target="../tags/tag57.xml" /><Relationship Id="rId8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>
            <a:defPPr/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57F8F3B2-A2FB-487D-B80D-AFCFBC9FFFE2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>
            <a:defPPr/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18EDB61E-AE35-4388-8EF4-56048A37590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/>
        <p:txBody>
          <a:bodyPr vert="eaVert"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>
            <a:defPPr/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4E291EF8-7E43-4A1F-A982-820663C6669C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defPPr/>
            <a:lvl1pPr>
              <a:defRPr sz="7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defPPr/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4047708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2679847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defPPr/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847533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1753962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3896271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9413899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307415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defPPr/>
            <a:lvl1pPr algn="l">
              <a:defRPr sz="2400" b="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68572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6B1A4D53-C08B-429C-884C-DE2E149CDB80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278415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Panoramic 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1671978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Title and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49612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Quot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  <p:custDataLst>
              <p:tags r:id="rId3"/>
            </p:custDataLst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>
            <p:custDataLst>
              <p:tags r:id="rId9"/>
            </p:custDataLst>
          </p:nvPr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91938197"/>
      </p:ext>
    </p:extLst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ame Card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defPPr/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812598"/>
      </p:ext>
    </p:extLst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  <p:custDataLst>
              <p:tags r:id="rId4"/>
            </p:custDataLst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  <p:custDataLst>
              <p:tags r:id="rId6"/>
            </p:custDataLst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  <p:custDataLst>
              <p:tags r:id="rId8"/>
            </p:custDataLst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>
            <p:custDataLst>
              <p:tags r:id="rId9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>
            <p:custDataLst>
              <p:tags r:id="rId10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2347519"/>
      </p:ext>
    </p:extLst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Picture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  <p:custDataLst>
              <p:tags r:id="rId4"/>
            </p:custDataLst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  <p:custDataLst>
              <p:tags r:id="rId5"/>
            </p:custDataLst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6"/>
            </p:custDataLst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  <p:custDataLst>
              <p:tags r:id="rId7"/>
            </p:custDataLst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  <p:custDataLst>
              <p:tags r:id="rId8"/>
            </p:custDataLst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  <p:custDataLst>
              <p:tags r:id="rId10"/>
            </p:custDataLst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  <p:custDataLst>
              <p:tags r:id="rId11"/>
            </p:custDataLst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>
            <p:custDataLst>
              <p:tags r:id="rId12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>
            <p:custDataLst>
              <p:tags r:id="rId13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6064216"/>
      </p:ext>
    </p:extLst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 anchor="t" anchorCtr="0"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249750"/>
      </p:ext>
    </p:extLst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614935"/>
      </p:ext>
    </p:extLst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4047708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anchor="t"/>
          <a:lstStyle>
            <a:defPPr/>
            <a:lvl1pPr algn="l">
              <a:defRPr sz="4000" b="1" cap="all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 anchor="b"/>
          <a:lstStyle>
            <a:defPPr/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C03427F-BD07-4A83-8F56-55231DD2BE5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2679847"/>
      </p:ext>
    </p:extLst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defPPr/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847533"/>
      </p:ext>
    </p:extLst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1753962"/>
      </p:ext>
    </p:extLst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3896271"/>
      </p:ext>
    </p:extLst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9413899"/>
      </p:ext>
    </p:extLst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307415"/>
      </p:ext>
    </p:extLst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defPPr/>
            <a:lvl1pPr algn="l">
              <a:defRPr sz="2400" b="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685721"/>
      </p:ext>
    </p:extLst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278415"/>
      </p:ext>
    </p:extLst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Panoramic 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1671978"/>
      </p:ext>
    </p:extLst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Title and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4961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/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/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484E9153-1E2F-4D7F-A688-1FB006BE8A74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Quot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  <p:custDataLst>
              <p:tags r:id="rId3"/>
            </p:custDataLst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>
            <p:custDataLst>
              <p:tags r:id="rId9"/>
            </p:custDataLst>
          </p:nvPr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91938197"/>
      </p:ext>
    </p:extLst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ame Card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defPPr/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812598"/>
      </p:ext>
    </p:extLst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  <p:custDataLst>
              <p:tags r:id="rId4"/>
            </p:custDataLst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  <p:custDataLst>
              <p:tags r:id="rId6"/>
            </p:custDataLst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  <p:custDataLst>
              <p:tags r:id="rId8"/>
            </p:custDataLst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>
            <p:custDataLst>
              <p:tags r:id="rId9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>
            <p:custDataLst>
              <p:tags r:id="rId10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2347519"/>
      </p:ext>
    </p:extLst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Picture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  <p:custDataLst>
              <p:tags r:id="rId4"/>
            </p:custDataLst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  <p:custDataLst>
              <p:tags r:id="rId5"/>
            </p:custDataLst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6"/>
            </p:custDataLst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  <p:custDataLst>
              <p:tags r:id="rId7"/>
            </p:custDataLst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  <p:custDataLst>
              <p:tags r:id="rId8"/>
            </p:custDataLst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  <p:custDataLst>
              <p:tags r:id="rId10"/>
            </p:custDataLst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  <p:custDataLst>
              <p:tags r:id="rId11"/>
            </p:custDataLst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>
            <p:custDataLst>
              <p:tags r:id="rId12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>
            <p:custDataLst>
              <p:tags r:id="rId13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6064216"/>
      </p:ext>
    </p:extLst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 anchor="t" anchorCtr="0"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249750"/>
      </p:ext>
    </p:extLst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>
            <a:defPPr/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144932-F85B-4220-9DCD-6D47E0A1B8E2}" type="datetimeFigureOut">
              <a:rPr lang="en-US" smtClean="0"/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2BC6098D-333F-4250-AAB1-4C6A96465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614935"/>
      </p:ext>
    </p:extLst>
  </p:cSld>
  <p:clrMapOvr>
    <a:masterClrMapping/>
  </p:clrMapOvr>
  <p:transition/>
  <p:timing/>
</p:sldLayout>
</file>

<file path=ppt/slideLayouts/slideLayout4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defPPr/>
            <a:lvl1pPr>
              <a:defRPr sz="7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defPPr/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961597"/>
      </p:ext>
    </p:extLst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4946363"/>
      </p:ext>
    </p:extLst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defPPr/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231145"/>
      </p:ext>
    </p:extLst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02026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/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/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/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ADD42558-F0C0-4CA5-8C9B-B850EBF9CCA5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  <p:custDataLst>
              <p:tags r:id="rId8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  <p:custDataLst>
              <p:tags r:id="rId9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572941"/>
      </p:ext>
    </p:extLst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2159936"/>
      </p:ext>
    </p:extLst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742721"/>
      </p:ext>
    </p:extLst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defPPr/>
            <a:lvl1pPr algn="l">
              <a:defRPr sz="2400" b="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979379"/>
      </p:ext>
    </p:extLst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6696421"/>
      </p:ext>
    </p:extLst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Panoramic 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1637026"/>
      </p:ext>
    </p:extLst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Title and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4141620"/>
      </p:ext>
    </p:extLst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Quot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  <p:custDataLst>
              <p:tags r:id="rId3"/>
            </p:custDataLst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914400" rtl="1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>
            <p:custDataLst>
              <p:tags r:id="rId9"/>
            </p:custDataLst>
          </p:nvPr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914400" rtl="1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6975442"/>
      </p:ext>
    </p:extLst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ame Card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defPPr/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2211891"/>
      </p:ext>
    </p:extLst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  <p:custDataLst>
              <p:tags r:id="rId4"/>
            </p:custDataLst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  <p:custDataLst>
              <p:tags r:id="rId6"/>
            </p:custDataLst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  <p:custDataLst>
              <p:tags r:id="rId8"/>
            </p:custDataLst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>
            <p:custDataLst>
              <p:tags r:id="rId9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>
            <p:custDataLst>
              <p:tags r:id="rId10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4125372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fld id="{80C34D03-2B1C-4CAD-A9A4-40B21F035DC5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Picture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  <p:custDataLst>
              <p:tags r:id="rId4"/>
            </p:custDataLst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  <p:custDataLst>
              <p:tags r:id="rId5"/>
            </p:custDataLst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6"/>
            </p:custDataLst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  <p:custDataLst>
              <p:tags r:id="rId7"/>
            </p:custDataLst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  <p:custDataLst>
              <p:tags r:id="rId8"/>
            </p:custDataLst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  <p:custDataLst>
              <p:tags r:id="rId10"/>
            </p:custDataLst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  <p:custDataLst>
              <p:tags r:id="rId11"/>
            </p:custDataLst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>
            <p:custDataLst>
              <p:tags r:id="rId12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>
            <p:custDataLst>
              <p:tags r:id="rId13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6385831"/>
      </p:ext>
    </p:extLst>
  </p:cSld>
  <p:clrMapOvr>
    <a:masterClrMapping/>
  </p:clrMapOvr>
  <p:transition/>
  <p:timing/>
</p:sldLayout>
</file>

<file path=ppt/slideLayouts/slideLayout6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 anchor="t" anchorCtr="0"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5014690"/>
      </p:ext>
    </p:extLst>
  </p:cSld>
  <p:clrMapOvr>
    <a:masterClrMapping/>
  </p:clrMapOvr>
  <p:transition/>
  <p:timing/>
</p:sldLayout>
</file>

<file path=ppt/slideLayouts/slideLayout6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4145658"/>
      </p:ext>
    </p:extLst>
  </p:cSld>
  <p:clrMapOvr>
    <a:masterClrMapping/>
  </p:clrMapOvr>
  <p:transition/>
  <p:timing/>
</p:sldLayout>
</file>

<file path=ppt/slideLayouts/slideLayout6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defPPr/>
            <a:lvl1pPr>
              <a:defRPr sz="7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defPPr/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961597"/>
      </p:ext>
    </p:extLst>
  </p:cSld>
  <p:clrMapOvr>
    <a:masterClrMapping/>
  </p:clrMapOvr>
  <p:transition/>
  <p:timing/>
</p:sldLayout>
</file>

<file path=ppt/slideLayouts/slideLayout6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4946363"/>
      </p:ext>
    </p:extLst>
  </p:cSld>
  <p:clrMapOvr>
    <a:masterClrMapping/>
  </p:clrMapOvr>
  <p:transition/>
  <p:timing/>
</p:sldLayout>
</file>

<file path=ppt/slideLayouts/slideLayout6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defPPr/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231145"/>
      </p:ext>
    </p:extLst>
  </p:cSld>
  <p:clrMapOvr>
    <a:masterClrMapping/>
  </p:clrMapOvr>
  <p:transition/>
  <p:timing/>
</p:sldLayout>
</file>

<file path=ppt/slideLayouts/slideLayout6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020263"/>
      </p:ext>
    </p:extLst>
  </p:cSld>
  <p:clrMapOvr>
    <a:masterClrMapping/>
  </p:clrMapOvr>
  <p:transition/>
  <p:timing/>
</p:sldLayout>
</file>

<file path=ppt/slideLayouts/slideLayout6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572941"/>
      </p:ext>
    </p:extLst>
  </p:cSld>
  <p:clrMapOvr>
    <a:masterClrMapping/>
  </p:clrMapOvr>
  <p:transition/>
  <p:timing/>
</p:sldLayout>
</file>

<file path=ppt/slideLayouts/slideLayout6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2159936"/>
      </p:ext>
    </p:extLst>
  </p:cSld>
  <p:clrMapOvr>
    <a:masterClrMapping/>
  </p:clrMapOvr>
  <p:transition/>
  <p:timing/>
</p:sldLayout>
</file>

<file path=ppt/slideLayouts/slideLayout6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74272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fld id="{E3BB3993-514D-4DB0-A272-AD53DD975154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defPPr/>
            <a:lvl1pPr algn="l">
              <a:defRPr sz="2400" b="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979379"/>
      </p:ext>
    </p:extLst>
  </p:cSld>
  <p:clrMapOvr>
    <a:masterClrMapping/>
  </p:clrMapOvr>
  <p:transition/>
  <p:timing/>
</p:sldLayout>
</file>

<file path=ppt/slideLayouts/slideLayout7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6696421"/>
      </p:ext>
    </p:extLst>
  </p:cSld>
  <p:clrMapOvr>
    <a:masterClrMapping/>
  </p:clrMapOvr>
  <p:transition/>
  <p:timing/>
</p:sldLayout>
</file>

<file path=ppt/slideLayouts/slideLayout7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Panoramic 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1637026"/>
      </p:ext>
    </p:extLst>
  </p:cSld>
  <p:clrMapOvr>
    <a:masterClrMapping/>
  </p:clrMapOvr>
  <p:transition/>
  <p:timing/>
</p:sldLayout>
</file>

<file path=ppt/slideLayouts/slideLayout7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Title and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4141620"/>
      </p:ext>
    </p:extLst>
  </p:cSld>
  <p:clrMapOvr>
    <a:masterClrMapping/>
  </p:clrMapOvr>
  <p:transition/>
  <p:timing/>
</p:sldLayout>
</file>

<file path=ppt/slideLayouts/slideLayout7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Quot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defPPr/>
            <a:lvl1pPr>
              <a:defRPr sz="48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  <p:custDataLst>
              <p:tags r:id="rId3"/>
            </p:custDataLst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914400" rtl="1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>
            <p:custDataLst>
              <p:tags r:id="rId9"/>
            </p:custDataLst>
          </p:nvPr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r" defTabSz="914400" rtl="1" eaLnBrk="1" latinLnBrk="0" hangingPunct="1">
              <a:defRPr sz="12200" b="0" i="0" kern="120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6975442"/>
      </p:ext>
    </p:extLst>
  </p:cSld>
  <p:clrMapOvr>
    <a:masterClrMapping/>
  </p:clrMapOvr>
  <p:transition/>
  <p:timing/>
</p:sldLayout>
</file>

<file path=ppt/slideLayouts/slideLayout7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ame Card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defPPr/>
            <a:lvl1pPr algn="l">
              <a:defRPr sz="4000" b="0" cap="none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defPPr/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2211891"/>
      </p:ext>
    </p:extLst>
  </p:cSld>
  <p:clrMapOvr>
    <a:masterClrMapping/>
  </p:clrMapOvr>
  <p:transition/>
  <p:timing/>
</p:sldLayout>
</file>

<file path=ppt/slideLayouts/slideLayout7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  <p:custDataLst>
              <p:tags r:id="rId4"/>
            </p:custDataLst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  <p:custDataLst>
              <p:tags r:id="rId6"/>
            </p:custDataLst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  <p:custDataLst>
              <p:tags r:id="rId8"/>
            </p:custDataLst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>
            <p:custDataLst>
              <p:tags r:id="rId9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>
            <p:custDataLst>
              <p:tags r:id="rId10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4125372"/>
      </p:ext>
    </p:extLst>
  </p:cSld>
  <p:clrMapOvr>
    <a:masterClrMapping/>
  </p:clrMapOvr>
  <p:transition/>
  <p:timing/>
</p:sldLayout>
</file>

<file path=ppt/slideLayouts/slideLayout7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3 Picture Colum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  <a:lvl1pPr>
              <a:defRPr sz="4200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  <p:custDataLst>
              <p:tags r:id="rId4"/>
            </p:custDataLst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  <p:custDataLst>
              <p:tags r:id="rId5"/>
            </p:custDataLst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6"/>
            </p:custDataLst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  <p:custDataLst>
              <p:tags r:id="rId7"/>
            </p:custDataLst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  <p:custDataLst>
              <p:tags r:id="rId8"/>
            </p:custDataLst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defPPr/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  <p:custDataLst>
              <p:tags r:id="rId10"/>
            </p:custDataLst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  <p:custDataLst>
              <p:tags r:id="rId11"/>
            </p:custDataLst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>
            <p:custDataLst>
              <p:tags r:id="rId12"/>
            </p:custDataLst>
          </p:nvPr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>
            <p:custDataLst>
              <p:tags r:id="rId13"/>
            </p:custDataLst>
          </p:nvPr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6385831"/>
      </p:ext>
    </p:extLst>
  </p:cSld>
  <p:clrMapOvr>
    <a:masterClrMapping/>
  </p:clrMapOvr>
  <p:transition/>
  <p:timing/>
</p:sldLayout>
</file>

<file path=ppt/slideLayouts/slideLayout7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 anchor="t" anchorCtr="0"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5014690"/>
      </p:ext>
    </p:extLst>
  </p:cSld>
  <p:clrMapOvr>
    <a:masterClrMapping/>
  </p:clrMapOvr>
  <p:transition/>
  <p:timing/>
</p:sldLayout>
</file>

<file path=ppt/slideLayouts/slideLayout7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>
            <a:defPPr/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>
            <a:defPPr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/>
            <a:fld id="{06A8FEF6-B4DF-4203-A909-73823B7EE439}" type="datetimeFigureOut">
              <a:rPr lang="ar-SA" smtClean="0"/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fld id="{B8E4923A-1A66-4F59-A941-2E0D64C050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414565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anchor="b"/>
          <a:lstStyle>
            <a:defPPr/>
            <a:lvl1pPr algn="l">
              <a:defRPr sz="2000" b="1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defPPr/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CF36887A-D6F3-4635-9702-6C2A04458BA7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anchor="b"/>
          <a:lstStyle>
            <a:defPPr/>
            <a:lvl1pPr algn="l">
              <a:defRPr sz="2000" b="1"/>
            </a:lvl1pPr>
          </a:lstStyle>
          <a:p>
            <a:pPr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/>
        <p:txBody>
          <a:bodyPr/>
          <a:lstStyle>
            <a:defPPr/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  <p:custDataLst>
              <p:tags r:id="rId5"/>
            </p:custDataLst>
          </p:nvPr>
        </p:nvSpPr>
        <p:spPr/>
        <p:txBody>
          <a:bodyPr/>
          <a:lstStyle>
            <a:defPPr/>
          </a:lstStyle>
          <a:p>
            <a:pPr/>
            <a:fld id="{10EFCFB0-9A76-4C0E-8CDA-547266EAAAA0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/>
        <p:txBody>
          <a:bodyPr/>
          <a:lstStyle>
            <a:defPPr/>
          </a:lstStyle>
          <a:p>
            <a:pPr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/>
        <p:txBody>
          <a:bodyPr/>
          <a:lstStyle>
            <a:defPPr/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70.xml" /><Relationship Id="rId13" Type="http://schemas.openxmlformats.org/officeDocument/2006/relationships/tags" Target="../tags/tag71.xml" /><Relationship Id="rId14" Type="http://schemas.openxmlformats.org/officeDocument/2006/relationships/tags" Target="../tags/tag72.xml" /><Relationship Id="rId15" Type="http://schemas.openxmlformats.org/officeDocument/2006/relationships/tags" Target="../tags/tag73.xml" /><Relationship Id="rId16" Type="http://schemas.openxmlformats.org/officeDocument/2006/relationships/tags" Target="../tags/tag74.xml" /><Relationship Id="rId17" Type="http://schemas.openxmlformats.org/officeDocument/2006/relationships/tags" Target="../tags/tag75.xml" /><Relationship Id="rId18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slideLayout" Target="../slideLayouts/slideLayout23.xml" /><Relationship Id="rId13" Type="http://schemas.openxmlformats.org/officeDocument/2006/relationships/slideLayout" Target="../slideLayouts/slideLayout24.xml" /><Relationship Id="rId14" Type="http://schemas.openxmlformats.org/officeDocument/2006/relationships/slideLayout" Target="../slideLayouts/slideLayout25.xml" /><Relationship Id="rId15" Type="http://schemas.openxmlformats.org/officeDocument/2006/relationships/slideLayout" Target="../slideLayouts/slideLayout26.xml" /><Relationship Id="rId16" Type="http://schemas.openxmlformats.org/officeDocument/2006/relationships/slideLayout" Target="../slideLayouts/slideLayout27.xml" /><Relationship Id="rId17" Type="http://schemas.openxmlformats.org/officeDocument/2006/relationships/slideLayout" Target="../slideLayouts/slideLayout28.xml" /><Relationship Id="rId18" Type="http://schemas.openxmlformats.org/officeDocument/2006/relationships/tags" Target="../tags/tag202.xm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13.xml" /><Relationship Id="rId20" Type="http://schemas.openxmlformats.org/officeDocument/2006/relationships/tags" Target="../tags/tag203.xml" /><Relationship Id="rId21" Type="http://schemas.openxmlformats.org/officeDocument/2006/relationships/image" Target="../media/image2.png" /><Relationship Id="rId22" Type="http://schemas.openxmlformats.org/officeDocument/2006/relationships/tags" Target="../tags/tag204.xml" /><Relationship Id="rId23" Type="http://schemas.openxmlformats.org/officeDocument/2006/relationships/tags" Target="../tags/tag205.xml" /><Relationship Id="rId24" Type="http://schemas.openxmlformats.org/officeDocument/2006/relationships/image" Target="../media/image3.png" /><Relationship Id="rId25" Type="http://schemas.openxmlformats.org/officeDocument/2006/relationships/tags" Target="../tags/tag206.xml" /><Relationship Id="rId26" Type="http://schemas.openxmlformats.org/officeDocument/2006/relationships/image" Target="../media/image4.png" /><Relationship Id="rId27" Type="http://schemas.openxmlformats.org/officeDocument/2006/relationships/tags" Target="../tags/tag207.xml" /><Relationship Id="rId28" Type="http://schemas.openxmlformats.org/officeDocument/2006/relationships/tags" Target="../tags/tag208.xml" /><Relationship Id="rId29" Type="http://schemas.openxmlformats.org/officeDocument/2006/relationships/tags" Target="../tags/tag209.xml" /><Relationship Id="rId3" Type="http://schemas.openxmlformats.org/officeDocument/2006/relationships/slideLayout" Target="../slideLayouts/slideLayout14.xml" /><Relationship Id="rId30" Type="http://schemas.openxmlformats.org/officeDocument/2006/relationships/tags" Target="../tags/tag210.xml" /><Relationship Id="rId31" Type="http://schemas.openxmlformats.org/officeDocument/2006/relationships/tags" Target="../tags/tag211.xml" /><Relationship Id="rId32" Type="http://schemas.openxmlformats.org/officeDocument/2006/relationships/tags" Target="../tags/tag212.xml" /><Relationship Id="rId33" Type="http://schemas.openxmlformats.org/officeDocument/2006/relationships/tags" Target="../tags/tag213.xml" /><Relationship Id="rId34" Type="http://schemas.openxmlformats.org/officeDocument/2006/relationships/theme" Target="../theme/theme2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 /><Relationship Id="rId10" Type="http://schemas.openxmlformats.org/officeDocument/2006/relationships/slideLayout" Target="../slideLayouts/slideLayout38.xml" /><Relationship Id="rId11" Type="http://schemas.openxmlformats.org/officeDocument/2006/relationships/slideLayout" Target="../slideLayouts/slideLayout39.xml" /><Relationship Id="rId12" Type="http://schemas.openxmlformats.org/officeDocument/2006/relationships/slideLayout" Target="../slideLayouts/slideLayout40.xml" /><Relationship Id="rId13" Type="http://schemas.openxmlformats.org/officeDocument/2006/relationships/slideLayout" Target="../slideLayouts/slideLayout41.xml" /><Relationship Id="rId14" Type="http://schemas.openxmlformats.org/officeDocument/2006/relationships/slideLayout" Target="../slideLayouts/slideLayout42.xml" /><Relationship Id="rId15" Type="http://schemas.openxmlformats.org/officeDocument/2006/relationships/slideLayout" Target="../slideLayouts/slideLayout43.xml" /><Relationship Id="rId16" Type="http://schemas.openxmlformats.org/officeDocument/2006/relationships/slideLayout" Target="../slideLayouts/slideLayout44.xml" /><Relationship Id="rId17" Type="http://schemas.openxmlformats.org/officeDocument/2006/relationships/slideLayout" Target="../slideLayouts/slideLayout45.xml" /><Relationship Id="rId18" Type="http://schemas.openxmlformats.org/officeDocument/2006/relationships/tags" Target="../tags/tag340.xm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30.xml" /><Relationship Id="rId20" Type="http://schemas.openxmlformats.org/officeDocument/2006/relationships/tags" Target="../tags/tag341.xml" /><Relationship Id="rId21" Type="http://schemas.openxmlformats.org/officeDocument/2006/relationships/image" Target="../media/image2.png" /><Relationship Id="rId22" Type="http://schemas.openxmlformats.org/officeDocument/2006/relationships/tags" Target="../tags/tag342.xml" /><Relationship Id="rId23" Type="http://schemas.openxmlformats.org/officeDocument/2006/relationships/tags" Target="../tags/tag343.xml" /><Relationship Id="rId24" Type="http://schemas.openxmlformats.org/officeDocument/2006/relationships/image" Target="../media/image3.png" /><Relationship Id="rId25" Type="http://schemas.openxmlformats.org/officeDocument/2006/relationships/tags" Target="../tags/tag344.xml" /><Relationship Id="rId26" Type="http://schemas.openxmlformats.org/officeDocument/2006/relationships/image" Target="../media/image4.png" /><Relationship Id="rId27" Type="http://schemas.openxmlformats.org/officeDocument/2006/relationships/tags" Target="../tags/tag345.xml" /><Relationship Id="rId28" Type="http://schemas.openxmlformats.org/officeDocument/2006/relationships/tags" Target="../tags/tag346.xml" /><Relationship Id="rId29" Type="http://schemas.openxmlformats.org/officeDocument/2006/relationships/tags" Target="../tags/tag347.xml" /><Relationship Id="rId3" Type="http://schemas.openxmlformats.org/officeDocument/2006/relationships/slideLayout" Target="../slideLayouts/slideLayout31.xml" /><Relationship Id="rId30" Type="http://schemas.openxmlformats.org/officeDocument/2006/relationships/tags" Target="../tags/tag348.xml" /><Relationship Id="rId31" Type="http://schemas.openxmlformats.org/officeDocument/2006/relationships/tags" Target="../tags/tag349.xml" /><Relationship Id="rId32" Type="http://schemas.openxmlformats.org/officeDocument/2006/relationships/tags" Target="../tags/tag350.xml" /><Relationship Id="rId33" Type="http://schemas.openxmlformats.org/officeDocument/2006/relationships/tags" Target="../tags/tag351.xml" /><Relationship Id="rId34" Type="http://schemas.openxmlformats.org/officeDocument/2006/relationships/theme" Target="../theme/theme3.xml" /><Relationship Id="rId4" Type="http://schemas.openxmlformats.org/officeDocument/2006/relationships/slideLayout" Target="../slideLayouts/slideLayout32.xml" /><Relationship Id="rId5" Type="http://schemas.openxmlformats.org/officeDocument/2006/relationships/slideLayout" Target="../slideLayouts/slideLayout33.xml" /><Relationship Id="rId6" Type="http://schemas.openxmlformats.org/officeDocument/2006/relationships/slideLayout" Target="../slideLayouts/slideLayout34.xml" /><Relationship Id="rId7" Type="http://schemas.openxmlformats.org/officeDocument/2006/relationships/slideLayout" Target="../slideLayouts/slideLayout35.xml" /><Relationship Id="rId8" Type="http://schemas.openxmlformats.org/officeDocument/2006/relationships/slideLayout" Target="../slideLayouts/slideLayout36.xml" /><Relationship Id="rId9" Type="http://schemas.openxmlformats.org/officeDocument/2006/relationships/slideLayout" Target="../slideLayouts/slideLayout37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6.xml" /><Relationship Id="rId10" Type="http://schemas.openxmlformats.org/officeDocument/2006/relationships/slideLayout" Target="../slideLayouts/slideLayout55.xml" /><Relationship Id="rId11" Type="http://schemas.openxmlformats.org/officeDocument/2006/relationships/slideLayout" Target="../slideLayouts/slideLayout56.xml" /><Relationship Id="rId12" Type="http://schemas.openxmlformats.org/officeDocument/2006/relationships/slideLayout" Target="../slideLayouts/slideLayout57.xml" /><Relationship Id="rId13" Type="http://schemas.openxmlformats.org/officeDocument/2006/relationships/slideLayout" Target="../slideLayouts/slideLayout58.xml" /><Relationship Id="rId14" Type="http://schemas.openxmlformats.org/officeDocument/2006/relationships/slideLayout" Target="../slideLayouts/slideLayout59.xml" /><Relationship Id="rId15" Type="http://schemas.openxmlformats.org/officeDocument/2006/relationships/slideLayout" Target="../slideLayouts/slideLayout60.xml" /><Relationship Id="rId16" Type="http://schemas.openxmlformats.org/officeDocument/2006/relationships/slideLayout" Target="../slideLayouts/slideLayout61.xml" /><Relationship Id="rId17" Type="http://schemas.openxmlformats.org/officeDocument/2006/relationships/slideLayout" Target="../slideLayouts/slideLayout62.xml" /><Relationship Id="rId18" Type="http://schemas.openxmlformats.org/officeDocument/2006/relationships/tags" Target="../tags/tag478.xm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47.xml" /><Relationship Id="rId20" Type="http://schemas.openxmlformats.org/officeDocument/2006/relationships/tags" Target="../tags/tag479.xml" /><Relationship Id="rId21" Type="http://schemas.openxmlformats.org/officeDocument/2006/relationships/image" Target="../media/image2.png" /><Relationship Id="rId22" Type="http://schemas.openxmlformats.org/officeDocument/2006/relationships/tags" Target="../tags/tag480.xml" /><Relationship Id="rId23" Type="http://schemas.openxmlformats.org/officeDocument/2006/relationships/tags" Target="../tags/tag481.xml" /><Relationship Id="rId24" Type="http://schemas.openxmlformats.org/officeDocument/2006/relationships/image" Target="../media/image3.png" /><Relationship Id="rId25" Type="http://schemas.openxmlformats.org/officeDocument/2006/relationships/tags" Target="../tags/tag482.xml" /><Relationship Id="rId26" Type="http://schemas.openxmlformats.org/officeDocument/2006/relationships/image" Target="../media/image4.png" /><Relationship Id="rId27" Type="http://schemas.openxmlformats.org/officeDocument/2006/relationships/tags" Target="../tags/tag483.xml" /><Relationship Id="rId28" Type="http://schemas.openxmlformats.org/officeDocument/2006/relationships/tags" Target="../tags/tag484.xml" /><Relationship Id="rId29" Type="http://schemas.openxmlformats.org/officeDocument/2006/relationships/tags" Target="../tags/tag485.xml" /><Relationship Id="rId3" Type="http://schemas.openxmlformats.org/officeDocument/2006/relationships/slideLayout" Target="../slideLayouts/slideLayout48.xml" /><Relationship Id="rId30" Type="http://schemas.openxmlformats.org/officeDocument/2006/relationships/tags" Target="../tags/tag486.xml" /><Relationship Id="rId31" Type="http://schemas.openxmlformats.org/officeDocument/2006/relationships/tags" Target="../tags/tag487.xml" /><Relationship Id="rId32" Type="http://schemas.openxmlformats.org/officeDocument/2006/relationships/tags" Target="../tags/tag488.xml" /><Relationship Id="rId33" Type="http://schemas.openxmlformats.org/officeDocument/2006/relationships/tags" Target="../tags/tag489.xml" /><Relationship Id="rId34" Type="http://schemas.openxmlformats.org/officeDocument/2006/relationships/theme" Target="../theme/theme4.xml" /><Relationship Id="rId4" Type="http://schemas.openxmlformats.org/officeDocument/2006/relationships/slideLayout" Target="../slideLayouts/slideLayout49.xml" /><Relationship Id="rId5" Type="http://schemas.openxmlformats.org/officeDocument/2006/relationships/slideLayout" Target="../slideLayouts/slideLayout50.xml" /><Relationship Id="rId6" Type="http://schemas.openxmlformats.org/officeDocument/2006/relationships/slideLayout" Target="../slideLayouts/slideLayout51.xml" /><Relationship Id="rId7" Type="http://schemas.openxmlformats.org/officeDocument/2006/relationships/slideLayout" Target="../slideLayouts/slideLayout52.xml" /><Relationship Id="rId8" Type="http://schemas.openxmlformats.org/officeDocument/2006/relationships/slideLayout" Target="../slideLayouts/slideLayout53.xml" /><Relationship Id="rId9" Type="http://schemas.openxmlformats.org/officeDocument/2006/relationships/slideLayout" Target="../slideLayouts/slideLayout54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3.xml" /><Relationship Id="rId10" Type="http://schemas.openxmlformats.org/officeDocument/2006/relationships/slideLayout" Target="../slideLayouts/slideLayout72.xml" /><Relationship Id="rId11" Type="http://schemas.openxmlformats.org/officeDocument/2006/relationships/slideLayout" Target="../slideLayouts/slideLayout73.xml" /><Relationship Id="rId12" Type="http://schemas.openxmlformats.org/officeDocument/2006/relationships/slideLayout" Target="../slideLayouts/slideLayout74.xml" /><Relationship Id="rId13" Type="http://schemas.openxmlformats.org/officeDocument/2006/relationships/slideLayout" Target="../slideLayouts/slideLayout75.xml" /><Relationship Id="rId14" Type="http://schemas.openxmlformats.org/officeDocument/2006/relationships/slideLayout" Target="../slideLayouts/slideLayout76.xml" /><Relationship Id="rId15" Type="http://schemas.openxmlformats.org/officeDocument/2006/relationships/slideLayout" Target="../slideLayouts/slideLayout77.xml" /><Relationship Id="rId16" Type="http://schemas.openxmlformats.org/officeDocument/2006/relationships/slideLayout" Target="../slideLayouts/slideLayout78.xml" /><Relationship Id="rId17" Type="http://schemas.openxmlformats.org/officeDocument/2006/relationships/slideLayout" Target="../slideLayouts/slideLayout79.xml" /><Relationship Id="rId18" Type="http://schemas.openxmlformats.org/officeDocument/2006/relationships/tags" Target="../tags/tag616.xm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64.xml" /><Relationship Id="rId20" Type="http://schemas.openxmlformats.org/officeDocument/2006/relationships/tags" Target="../tags/tag617.xml" /><Relationship Id="rId21" Type="http://schemas.openxmlformats.org/officeDocument/2006/relationships/image" Target="../media/image2.png" /><Relationship Id="rId22" Type="http://schemas.openxmlformats.org/officeDocument/2006/relationships/tags" Target="../tags/tag618.xml" /><Relationship Id="rId23" Type="http://schemas.openxmlformats.org/officeDocument/2006/relationships/tags" Target="../tags/tag619.xml" /><Relationship Id="rId24" Type="http://schemas.openxmlformats.org/officeDocument/2006/relationships/image" Target="../media/image3.png" /><Relationship Id="rId25" Type="http://schemas.openxmlformats.org/officeDocument/2006/relationships/tags" Target="../tags/tag620.xml" /><Relationship Id="rId26" Type="http://schemas.openxmlformats.org/officeDocument/2006/relationships/image" Target="../media/image4.png" /><Relationship Id="rId27" Type="http://schemas.openxmlformats.org/officeDocument/2006/relationships/tags" Target="../tags/tag621.xml" /><Relationship Id="rId28" Type="http://schemas.openxmlformats.org/officeDocument/2006/relationships/tags" Target="../tags/tag622.xml" /><Relationship Id="rId29" Type="http://schemas.openxmlformats.org/officeDocument/2006/relationships/tags" Target="../tags/tag623.xml" /><Relationship Id="rId3" Type="http://schemas.openxmlformats.org/officeDocument/2006/relationships/slideLayout" Target="../slideLayouts/slideLayout65.xml" /><Relationship Id="rId30" Type="http://schemas.openxmlformats.org/officeDocument/2006/relationships/tags" Target="../tags/tag624.xml" /><Relationship Id="rId31" Type="http://schemas.openxmlformats.org/officeDocument/2006/relationships/tags" Target="../tags/tag625.xml" /><Relationship Id="rId32" Type="http://schemas.openxmlformats.org/officeDocument/2006/relationships/tags" Target="../tags/tag626.xml" /><Relationship Id="rId33" Type="http://schemas.openxmlformats.org/officeDocument/2006/relationships/tags" Target="../tags/tag627.xml" /><Relationship Id="rId34" Type="http://schemas.openxmlformats.org/officeDocument/2006/relationships/theme" Target="../theme/theme5.xml" /><Relationship Id="rId4" Type="http://schemas.openxmlformats.org/officeDocument/2006/relationships/slideLayout" Target="../slideLayouts/slideLayout66.xml" /><Relationship Id="rId5" Type="http://schemas.openxmlformats.org/officeDocument/2006/relationships/slideLayout" Target="../slideLayouts/slideLayout67.xml" /><Relationship Id="rId6" Type="http://schemas.openxmlformats.org/officeDocument/2006/relationships/slideLayout" Target="../slideLayouts/slideLayout68.xml" /><Relationship Id="rId7" Type="http://schemas.openxmlformats.org/officeDocument/2006/relationships/slideLayout" Target="../slideLayouts/slideLayout69.xml" /><Relationship Id="rId8" Type="http://schemas.openxmlformats.org/officeDocument/2006/relationships/slideLayout" Target="../slideLayouts/slideLayout70.xml" /><Relationship Id="rId9" Type="http://schemas.openxmlformats.org/officeDocument/2006/relationships/slideLayout" Target="../slideLayouts/slideLayout7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>
          <p:custDataLst>
            <p:tags r:id="rId12"/>
          </p:custDataLst>
        </p:nvPr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>
          <p:custDataLst>
            <p:tags r:id="rId18"/>
          </p:custDataLst>
        </p:nvPr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>
            <p:custDataLst>
              <p:tags r:id="rId23"/>
            </p:custData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</a:lstStyle>
          <a:p>
            <a:pPr marL="0" algn="l" defTabSz="4572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>
            <p:custDataLst>
              <p:tags r:id="rId28"/>
            </p:custData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</a:lstStyle>
          <a:p>
            <a:pPr marL="0" algn="l" defTabSz="4572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Edit Master text styles</a:t>
            </a:r>
          </a:p>
          <a:p>
            <a:pPr marL="742950" marR="0" lvl="1" indent="-28575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Second level</a:t>
            </a:r>
          </a:p>
          <a:p>
            <a:pPr marL="1143000" marR="0" lvl="2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Third level</a:t>
            </a:r>
          </a:p>
          <a:p>
            <a:pPr marL="1600200" marR="0" lvl="3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Fourth level</a:t>
            </a:r>
          </a:p>
          <a:p>
            <a:pPr marL="2057400" marR="0" lvl="4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4572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06144932-F85B-4220-9DCD-6D47E0A1B8E2}" type="datetimeFigureOut">
              <a:rPr kumimoji="0" lang="en-US" sz="1100" b="0" i="0" normalizeH="0" noProof="0" smtClean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4572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457200" rtl="0" eaLnBrk="1" latinLnBrk="0" hangingPunct="1">
              <a:defRPr sz="2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ctr" defTabSz="457200">
              <a:buNone/>
              <a:defRPr kumimoji="0" sz="2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2BC6098D-333F-4250-AAB1-4C6A964654B0}" type="slidenum">
              <a:rPr kumimoji="0" lang="en-US" sz="2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9536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>
          <p:custDataLst>
            <p:tags r:id="rId18"/>
          </p:custDataLst>
        </p:nvPr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>
            <p:custDataLst>
              <p:tags r:id="rId23"/>
            </p:custData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</a:lstStyle>
          <a:p>
            <a:pPr marL="0" algn="l" defTabSz="4572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>
            <p:custDataLst>
              <p:tags r:id="rId28"/>
            </p:custData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en-US"/>
            </a:defPPr>
          </a:lstStyle>
          <a:p>
            <a:pPr marL="0" algn="l" defTabSz="4572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Edit Master text styles</a:t>
            </a:r>
          </a:p>
          <a:p>
            <a:pPr marL="742950" marR="0" lvl="1" indent="-28575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Second level</a:t>
            </a:r>
          </a:p>
          <a:p>
            <a:pPr marL="1143000" marR="0" lvl="2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Third level</a:t>
            </a:r>
          </a:p>
          <a:p>
            <a:pPr marL="1600200" marR="0" lvl="3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Fourth level</a:t>
            </a:r>
          </a:p>
          <a:p>
            <a:pPr marL="2057400" marR="0" lvl="4" indent="-2286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4572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06144932-F85B-4220-9DCD-6D47E0A1B8E2}" type="datetimeFigureOut">
              <a:rPr kumimoji="0" lang="en-US" sz="1100" b="0" i="0" normalizeH="0" noProof="0" smtClean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01/01/2021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4572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457200" rtl="0" eaLnBrk="1" latinLnBrk="0" hangingPunct="1">
              <a:defRPr sz="2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ctr" defTabSz="457200">
              <a:buNone/>
              <a:defRPr kumimoji="0" sz="2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2BC6098D-333F-4250-AAB1-4C6A964654B0}" type="slidenum">
              <a:rPr kumimoji="0" lang="en-US" sz="2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9536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>
          <p:custDataLst>
            <p:tags r:id="rId18"/>
          </p:custDataLst>
        </p:nvPr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>
            <p:custDataLst>
              <p:tags r:id="rId23"/>
            </p:custData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ar-SA"/>
            </a:defPPr>
          </a:lstStyle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>
            <p:custDataLst>
              <p:tags r:id="rId28"/>
            </p:custData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ar-SA"/>
            </a:defPPr>
          </a:lstStyle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marL="342900" marR="0" lvl="0" indent="-3429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text styles</a:t>
            </a:r>
          </a:p>
          <a:p>
            <a:pPr marL="742950" marR="0" lvl="1" indent="-28575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Second level</a:t>
            </a:r>
          </a:p>
          <a:p>
            <a:pPr marL="1143000" marR="0" lvl="2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Third level</a:t>
            </a:r>
          </a:p>
          <a:p>
            <a:pPr marL="1600200" marR="0" lvl="3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Fourth level</a:t>
            </a:r>
          </a:p>
          <a:p>
            <a:pPr marL="2057400" marR="0" lvl="4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ar-SA"/>
            </a:defPPr>
            <a:lvl1pPr marL="0" algn="l" defTabSz="914400" rtl="1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9144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06A8FEF6-B4DF-4203-A909-73823B7EE439}" type="datetimeFigureOut">
              <a:rPr kumimoji="0" lang="ar-SA" sz="1100" b="0" i="0" normalizeH="0" noProof="0" smtClean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ar-SA"/>
            </a:defPPr>
            <a:lvl1pPr marL="0" algn="l" defTabSz="914400" rtl="1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9144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ar-SA"/>
            </a:defPPr>
            <a:lvl1pPr marL="0" algn="ctr" defTabSz="914400" rtl="1" eaLnBrk="1" latinLnBrk="0" hangingPunct="1">
              <a:defRPr sz="2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ctr" defTabSz="914400">
              <a:buNone/>
              <a:defRPr kumimoji="0" sz="2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B8E4923A-1A66-4F59-A941-2E0D64C05091}" type="slidenum">
              <a:rPr kumimoji="0" lang="ar-SA" sz="2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4625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ransition/>
  <p:timing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>
          <p:custDataLst>
            <p:tags r:id="rId18"/>
          </p:custDataLst>
        </p:nvPr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>
            <p:custDataLst>
              <p:tags r:id="rId23"/>
            </p:custData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ar-SA"/>
            </a:defPPr>
          </a:lstStyle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>
            <p:custDataLst>
              <p:tags r:id="rId28"/>
            </p:custData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ar-SA"/>
            </a:defPPr>
          </a:lstStyle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Century Gothic"/>
                <a:ea typeface="Arial" pitchFamily="34" charset="0"/>
                <a:cs typeface="Arial" pitchFamily="34" charset="0"/>
              </a:defRPr>
            </a:p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marL="342900" marR="0" lvl="0" indent="-3429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Click to edit Master text styles</a:t>
            </a:r>
          </a:p>
          <a:p>
            <a:pPr marL="742950" marR="0" lvl="1" indent="-28575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Second level</a:t>
            </a:r>
          </a:p>
          <a:p>
            <a:pPr marL="1143000" marR="0" lvl="2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Third level</a:t>
            </a:r>
          </a:p>
          <a:p>
            <a:pPr marL="1600200" marR="0" lvl="3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Fourth level</a:t>
            </a:r>
          </a:p>
          <a:p>
            <a:pPr marL="2057400" marR="0" lvl="4" indent="-228600" algn="r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ar-SA"/>
            </a:defPPr>
            <a:lvl1pPr marL="0" algn="l" defTabSz="914400" rtl="1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9144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06A8FEF6-B4DF-4203-A909-73823B7EE439}" type="datetimeFigureOut">
              <a:rPr kumimoji="0" lang="ar-SA" sz="1100" b="0" i="0" normalizeH="0" noProof="0" smtClean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18/05/1442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ar-SA"/>
            </a:defPPr>
            <a:lvl1pPr marL="0" algn="l" defTabSz="914400" rtl="1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l" defTabSz="914400">
              <a:buNone/>
              <a:defRPr kumimoji="0" sz="1100" b="0" i="0" normalizeH="0" noProof="0">
                <a:solidFill>
                  <a:srgbClr val="FFFFFF">
                    <a:alpha val="60000"/>
                  </a:srgbClr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ar-SA"/>
            </a:defPPr>
            <a:lvl1pPr marL="0" algn="ctr" defTabSz="914400" rtl="1" eaLnBrk="1" latinLnBrk="0" hangingPunct="1">
              <a:defRPr sz="2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algn="ctr" defTabSz="914400">
              <a:buNone/>
              <a:defRPr kumimoji="0" sz="2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fld id="{B8E4923A-1A66-4F59-A941-2E0D64C05091}" type="slidenum">
              <a:rPr kumimoji="0" lang="ar-SA" sz="2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4625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ransition/>
  <p:timing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 /><Relationship Id="rId2" Type="http://schemas.openxmlformats.org/officeDocument/2006/relationships/tags" Target="../tags/tag628.xml" /><Relationship Id="rId3" Type="http://schemas.openxmlformats.org/officeDocument/2006/relationships/tags" Target="../tags/tag629.xml" /><Relationship Id="rId4" Type="http://schemas.openxmlformats.org/officeDocument/2006/relationships/tags" Target="../tags/tag630.xml" /><Relationship Id="rId5" Type="http://schemas.openxmlformats.org/officeDocument/2006/relationships/image" Target="../media/image6.jpeg" /><Relationship Id="rId6" Type="http://schemas.openxmlformats.org/officeDocument/2006/relationships/tags" Target="../tags/tag63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67.xml" /><Relationship Id="rId3" Type="http://schemas.openxmlformats.org/officeDocument/2006/relationships/tags" Target="../tags/tag668.xml" /><Relationship Id="rId4" Type="http://schemas.openxmlformats.org/officeDocument/2006/relationships/tags" Target="../tags/tag669.xml" /><Relationship Id="rId5" Type="http://schemas.openxmlformats.org/officeDocument/2006/relationships/image" Target="../media/image21.emf" /><Relationship Id="rId6" Type="http://schemas.openxmlformats.org/officeDocument/2006/relationships/tags" Target="../tags/tag670.xml" /><Relationship Id="rId7" Type="http://schemas.openxmlformats.org/officeDocument/2006/relationships/image" Target="../media/image22.png" /><Relationship Id="rId8" Type="http://schemas.openxmlformats.org/officeDocument/2006/relationships/tags" Target="../tags/tag67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72.xml" /><Relationship Id="rId3" Type="http://schemas.openxmlformats.org/officeDocument/2006/relationships/tags" Target="../tags/tag673.xml" /><Relationship Id="rId4" Type="http://schemas.openxmlformats.org/officeDocument/2006/relationships/tags" Target="../tags/tag674.xml" /><Relationship Id="rId5" Type="http://schemas.openxmlformats.org/officeDocument/2006/relationships/image" Target="../media/image23.png" /><Relationship Id="rId6" Type="http://schemas.openxmlformats.org/officeDocument/2006/relationships/image" Target="../media/image24.png" /><Relationship Id="rId7" Type="http://schemas.openxmlformats.org/officeDocument/2006/relationships/tags" Target="../tags/tag675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76.xml" /><Relationship Id="rId3" Type="http://schemas.openxmlformats.org/officeDocument/2006/relationships/tags" Target="../tags/tag677.xml" /><Relationship Id="rId4" Type="http://schemas.openxmlformats.org/officeDocument/2006/relationships/image" Target="../media/image25.emf" /><Relationship Id="rId5" Type="http://schemas.openxmlformats.org/officeDocument/2006/relationships/tags" Target="../tags/tag678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79.xml" /><Relationship Id="rId3" Type="http://schemas.openxmlformats.org/officeDocument/2006/relationships/tags" Target="../tags/tag680.xml" /><Relationship Id="rId4" Type="http://schemas.openxmlformats.org/officeDocument/2006/relationships/tags" Target="../tags/tag681.xml" /><Relationship Id="rId5" Type="http://schemas.openxmlformats.org/officeDocument/2006/relationships/image" Target="../media/image26.emf" /><Relationship Id="rId6" Type="http://schemas.openxmlformats.org/officeDocument/2006/relationships/tags" Target="../tags/tag68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83.xml" /><Relationship Id="rId3" Type="http://schemas.openxmlformats.org/officeDocument/2006/relationships/tags" Target="../tags/tag684.xml" /><Relationship Id="rId4" Type="http://schemas.openxmlformats.org/officeDocument/2006/relationships/tags" Target="../tags/tag685.xml" /><Relationship Id="rId5" Type="http://schemas.openxmlformats.org/officeDocument/2006/relationships/image" Target="../media/image27.png" /><Relationship Id="rId6" Type="http://schemas.openxmlformats.org/officeDocument/2006/relationships/image" Target="../media/image28.emf" /><Relationship Id="rId7" Type="http://schemas.openxmlformats.org/officeDocument/2006/relationships/tags" Target="../tags/tag686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87.xml" /><Relationship Id="rId3" Type="http://schemas.openxmlformats.org/officeDocument/2006/relationships/tags" Target="../tags/tag688.xml" /><Relationship Id="rId4" Type="http://schemas.openxmlformats.org/officeDocument/2006/relationships/tags" Target="../tags/tag689.xml" /><Relationship Id="rId5" Type="http://schemas.openxmlformats.org/officeDocument/2006/relationships/image" Target="../media/image29.png" /><Relationship Id="rId6" Type="http://schemas.openxmlformats.org/officeDocument/2006/relationships/image" Target="../media/image30.emf" /><Relationship Id="rId7" Type="http://schemas.openxmlformats.org/officeDocument/2006/relationships/tags" Target="../tags/tag690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91.xml" /><Relationship Id="rId3" Type="http://schemas.openxmlformats.org/officeDocument/2006/relationships/tags" Target="../tags/tag692.xml" /><Relationship Id="rId4" Type="http://schemas.openxmlformats.org/officeDocument/2006/relationships/image" Target="../media/image26.emf" /><Relationship Id="rId5" Type="http://schemas.openxmlformats.org/officeDocument/2006/relationships/tags" Target="../tags/tag693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94.xml" /><Relationship Id="rId3" Type="http://schemas.openxmlformats.org/officeDocument/2006/relationships/tags" Target="../tags/tag695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696.xml" /><Relationship Id="rId3" Type="http://schemas.openxmlformats.org/officeDocument/2006/relationships/tags" Target="../tags/tag697.xml" /><Relationship Id="rId4" Type="http://schemas.openxmlformats.org/officeDocument/2006/relationships/image" Target="../media/image31.png" /><Relationship Id="rId5" Type="http://schemas.openxmlformats.org/officeDocument/2006/relationships/tags" Target="../tags/tag698.xml" /><Relationship Id="rId6" Type="http://schemas.openxmlformats.org/officeDocument/2006/relationships/tags" Target="../tags/tag699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00.xml" /><Relationship Id="rId3" Type="http://schemas.openxmlformats.org/officeDocument/2006/relationships/tags" Target="../tags/tag701.xml" /><Relationship Id="rId4" Type="http://schemas.openxmlformats.org/officeDocument/2006/relationships/image" Target="../media/image32.png" /><Relationship Id="rId5" Type="http://schemas.openxmlformats.org/officeDocument/2006/relationships/tags" Target="../tags/tag70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32.xml" /><Relationship Id="rId3" Type="http://schemas.openxmlformats.org/officeDocument/2006/relationships/tags" Target="../tags/tag633.xml" /><Relationship Id="rId4" Type="http://schemas.openxmlformats.org/officeDocument/2006/relationships/image" Target="../media/image7.emf" /><Relationship Id="rId5" Type="http://schemas.openxmlformats.org/officeDocument/2006/relationships/tags" Target="../tags/tag634.xml" /><Relationship Id="rId6" Type="http://schemas.openxmlformats.org/officeDocument/2006/relationships/image" Target="../media/image8.emf" /><Relationship Id="rId7" Type="http://schemas.openxmlformats.org/officeDocument/2006/relationships/tags" Target="../tags/tag635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03.xml" /><Relationship Id="rId3" Type="http://schemas.openxmlformats.org/officeDocument/2006/relationships/tags" Target="../tags/tag704.xml" /><Relationship Id="rId4" Type="http://schemas.openxmlformats.org/officeDocument/2006/relationships/image" Target="../media/image33.png" /><Relationship Id="rId5" Type="http://schemas.openxmlformats.org/officeDocument/2006/relationships/tags" Target="../tags/tag705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comments" Target="../comments/comment1.xml" /><Relationship Id="rId3" Type="http://schemas.openxmlformats.org/officeDocument/2006/relationships/tags" Target="../tags/tag706.xml" /><Relationship Id="rId4" Type="http://schemas.openxmlformats.org/officeDocument/2006/relationships/tags" Target="../tags/tag707.xml" /><Relationship Id="rId5" Type="http://schemas.openxmlformats.org/officeDocument/2006/relationships/image" Target="../media/image34.emf" /><Relationship Id="rId6" Type="http://schemas.openxmlformats.org/officeDocument/2006/relationships/tags" Target="../tags/tag708.xml" /><Relationship Id="rId7" Type="http://schemas.openxmlformats.org/officeDocument/2006/relationships/tags" Target="../tags/tag709.xml" /><Relationship Id="rId8" Type="http://schemas.openxmlformats.org/officeDocument/2006/relationships/tags" Target="../tags/tag710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11.xml" /><Relationship Id="rId3" Type="http://schemas.openxmlformats.org/officeDocument/2006/relationships/image" Target="../media/image35.png" /><Relationship Id="rId4" Type="http://schemas.openxmlformats.org/officeDocument/2006/relationships/tags" Target="../tags/tag712.xml" /><Relationship Id="rId5" Type="http://schemas.openxmlformats.org/officeDocument/2006/relationships/video" Target="../media/media1.mp4" /><Relationship Id="rId6" Type="http://schemas.microsoft.com/office/2007/relationships/media" Target="../media/media1.mp4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13.xml" /><Relationship Id="rId3" Type="http://schemas.openxmlformats.org/officeDocument/2006/relationships/tags" Target="../tags/tag714.xml" /><Relationship Id="rId4" Type="http://schemas.openxmlformats.org/officeDocument/2006/relationships/tags" Target="../tags/tag715.xml" /><Relationship Id="rId5" Type="http://schemas.openxmlformats.org/officeDocument/2006/relationships/image" Target="../media/image36.png" /><Relationship Id="rId6" Type="http://schemas.openxmlformats.org/officeDocument/2006/relationships/tags" Target="../tags/tag716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17.xml" /><Relationship Id="rId3" Type="http://schemas.openxmlformats.org/officeDocument/2006/relationships/tags" Target="../tags/tag718.xml" /><Relationship Id="rId4" Type="http://schemas.openxmlformats.org/officeDocument/2006/relationships/tags" Target="../tags/tag719.xml" /><Relationship Id="rId5" Type="http://schemas.openxmlformats.org/officeDocument/2006/relationships/image" Target="../media/image37.png" /><Relationship Id="rId6" Type="http://schemas.openxmlformats.org/officeDocument/2006/relationships/tags" Target="../tags/tag720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21.xml" /><Relationship Id="rId3" Type="http://schemas.openxmlformats.org/officeDocument/2006/relationships/tags" Target="../tags/tag722.xml" /><Relationship Id="rId4" Type="http://schemas.openxmlformats.org/officeDocument/2006/relationships/tags" Target="../tags/tag723.xml" /><Relationship Id="rId5" Type="http://schemas.openxmlformats.org/officeDocument/2006/relationships/image" Target="../media/image38.png" /><Relationship Id="rId6" Type="http://schemas.openxmlformats.org/officeDocument/2006/relationships/tags" Target="../tags/tag724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2" Type="http://schemas.openxmlformats.org/officeDocument/2006/relationships/tags" Target="../tags/tag725.xml" /><Relationship Id="rId3" Type="http://schemas.openxmlformats.org/officeDocument/2006/relationships/tags" Target="../tags/tag726.xml" /><Relationship Id="rId4" Type="http://schemas.openxmlformats.org/officeDocument/2006/relationships/tags" Target="../tags/tag727.xml" /><Relationship Id="rId5" Type="http://schemas.openxmlformats.org/officeDocument/2006/relationships/image" Target="../media/image39.png" /><Relationship Id="rId6" Type="http://schemas.openxmlformats.org/officeDocument/2006/relationships/tags" Target="../tags/tag728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8.xml" /><Relationship Id="rId2" Type="http://schemas.openxmlformats.org/officeDocument/2006/relationships/tags" Target="../tags/tag729.xml" /><Relationship Id="rId3" Type="http://schemas.openxmlformats.org/officeDocument/2006/relationships/tags" Target="../tags/tag730.xml" /><Relationship Id="rId4" Type="http://schemas.openxmlformats.org/officeDocument/2006/relationships/image" Target="../media/image40.png" /><Relationship Id="rId5" Type="http://schemas.openxmlformats.org/officeDocument/2006/relationships/tags" Target="../tags/tag73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36.xml" /><Relationship Id="rId3" Type="http://schemas.openxmlformats.org/officeDocument/2006/relationships/tags" Target="../tags/tag637.xml" /><Relationship Id="rId4" Type="http://schemas.openxmlformats.org/officeDocument/2006/relationships/image" Target="../media/image9.emf" /><Relationship Id="rId5" Type="http://schemas.openxmlformats.org/officeDocument/2006/relationships/tags" Target="../tags/tag638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39.xml" /><Relationship Id="rId3" Type="http://schemas.openxmlformats.org/officeDocument/2006/relationships/tags" Target="../tags/tag640.xml" /><Relationship Id="rId4" Type="http://schemas.openxmlformats.org/officeDocument/2006/relationships/tags" Target="../tags/tag641.xml" /><Relationship Id="rId5" Type="http://schemas.openxmlformats.org/officeDocument/2006/relationships/tags" Target="../tags/tag642.xml" /><Relationship Id="rId6" Type="http://schemas.openxmlformats.org/officeDocument/2006/relationships/image" Target="../media/image10.png" /><Relationship Id="rId7" Type="http://schemas.openxmlformats.org/officeDocument/2006/relationships/image" Target="../media/image11.emf" /><Relationship Id="rId8" Type="http://schemas.openxmlformats.org/officeDocument/2006/relationships/tags" Target="../tags/tag64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44.xml" /><Relationship Id="rId3" Type="http://schemas.openxmlformats.org/officeDocument/2006/relationships/tags" Target="../tags/tag645.xml" /><Relationship Id="rId4" Type="http://schemas.openxmlformats.org/officeDocument/2006/relationships/image" Target="../media/image12.emf" /><Relationship Id="rId5" Type="http://schemas.openxmlformats.org/officeDocument/2006/relationships/tags" Target="../tags/tag646.xml" /><Relationship Id="rId6" Type="http://schemas.openxmlformats.org/officeDocument/2006/relationships/image" Target="../media/image13.png" /><Relationship Id="rId7" Type="http://schemas.openxmlformats.org/officeDocument/2006/relationships/tags" Target="../tags/tag64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48.xml" /><Relationship Id="rId3" Type="http://schemas.openxmlformats.org/officeDocument/2006/relationships/tags" Target="../tags/tag649.xml" /><Relationship Id="rId4" Type="http://schemas.openxmlformats.org/officeDocument/2006/relationships/tags" Target="../tags/tag650.xml" /><Relationship Id="rId5" Type="http://schemas.openxmlformats.org/officeDocument/2006/relationships/tags" Target="../tags/tag651.xml" /><Relationship Id="rId6" Type="http://schemas.openxmlformats.org/officeDocument/2006/relationships/image" Target="../media/image14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10" Type="http://schemas.openxmlformats.org/officeDocument/2006/relationships/tags" Target="../tags/tag657.xml" /><Relationship Id="rId11" Type="http://schemas.openxmlformats.org/officeDocument/2006/relationships/image" Target="../media/image18.emf" /><Relationship Id="rId12" Type="http://schemas.openxmlformats.org/officeDocument/2006/relationships/tags" Target="../tags/tag658.xml" /><Relationship Id="rId2" Type="http://schemas.openxmlformats.org/officeDocument/2006/relationships/tags" Target="../tags/tag652.xml" /><Relationship Id="rId3" Type="http://schemas.openxmlformats.org/officeDocument/2006/relationships/tags" Target="../tags/tag653.xml" /><Relationship Id="rId4" Type="http://schemas.openxmlformats.org/officeDocument/2006/relationships/tags" Target="../tags/tag654.xml" /><Relationship Id="rId5" Type="http://schemas.openxmlformats.org/officeDocument/2006/relationships/tags" Target="../tags/tag655.xml" /><Relationship Id="rId6" Type="http://schemas.openxmlformats.org/officeDocument/2006/relationships/image" Target="../media/image15.png" /><Relationship Id="rId7" Type="http://schemas.openxmlformats.org/officeDocument/2006/relationships/image" Target="../media/image16.emf" /><Relationship Id="rId8" Type="http://schemas.openxmlformats.org/officeDocument/2006/relationships/tags" Target="../tags/tag656.xml" /><Relationship Id="rId9" Type="http://schemas.openxmlformats.org/officeDocument/2006/relationships/image" Target="../media/image17.emf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59.xml" /><Relationship Id="rId3" Type="http://schemas.openxmlformats.org/officeDocument/2006/relationships/tags" Target="../tags/tag660.xml" /><Relationship Id="rId4" Type="http://schemas.openxmlformats.org/officeDocument/2006/relationships/tags" Target="../tags/tag661.xml" /><Relationship Id="rId5" Type="http://schemas.openxmlformats.org/officeDocument/2006/relationships/tags" Target="../tags/tag662.xml" /><Relationship Id="rId6" Type="http://schemas.openxmlformats.org/officeDocument/2006/relationships/image" Target="../media/image19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tags" Target="../tags/tag663.xml" /><Relationship Id="rId3" Type="http://schemas.openxmlformats.org/officeDocument/2006/relationships/tags" Target="../tags/tag664.xml" /><Relationship Id="rId4" Type="http://schemas.openxmlformats.org/officeDocument/2006/relationships/tags" Target="../tags/tag665.xml" /><Relationship Id="rId5" Type="http://schemas.openxmlformats.org/officeDocument/2006/relationships/tags" Target="../tags/tag666.xml" /><Relationship Id="rId6" Type="http://schemas.openxmlformats.org/officeDocument/2006/relationships/image" Target="../media/image20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0" y="0"/>
            <a:ext cx="12192000" cy="875211"/>
          </a:xfrm>
        </p:spPr>
        <p:txBody>
          <a:bodyPr>
            <a:normAutofit fontScale="90000"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7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7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r>
              <a:rPr kumimoji="0" lang="en-US" sz="7200" b="1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233748" y="4284616"/>
            <a:ext cx="12192000" cy="5982789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all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AD0D6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/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all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AD0D6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/>
          </a:p>
        </p:txBody>
      </p:sp>
      <p:pic>
        <p:nvPicPr>
          <p:cNvPr id="1026" name="Picture 2" descr="Exoskeletons will transform manufacturing - Industry Europe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875211"/>
            <a:ext cx="12192000" cy="598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252022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783770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Shafts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0" y="783770"/>
            <a:ext cx="12192000" cy="6074229"/>
          </a:xfrm>
        </p:spPr>
        <p:txBody>
          <a:bodyPr/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shafts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 hip joint 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Design for shaft #1(derived by gear placed on motor and driving a shaft #2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𝐷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1=𝐷5=0.5 𝑖𝑛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𝐷2=𝐷4=0.75 𝑖𝑛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𝐷3=1 𝑖𝑛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575765" y="2325188"/>
            <a:ext cx="3426823" cy="25733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51460" y="1874518"/>
            <a:ext cx="8072845" cy="302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957342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3"/>
                </p:custDataLst>
              </p:nvPr>
            </p:nvSpPr>
            <p:spPr>
              <a:xfrm>
                <a:off x="0" y="404949"/>
                <a:ext cx="12192000" cy="6453051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for shaft #2(derived by gear placed on shaft #1 and driving a sheave that driving the leg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D1=D5=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75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</m:oMath>
                  </m:oMathPara>
                </a14:m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D2=D4=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</m:oMath>
                  </m:oMathPara>
                </a14:m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D3=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25</m:t>
                      </m:r>
                      <m:r>
                        <a:rPr lang="en-US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404949"/>
                <a:ext cx="12192000" cy="6453051"/>
              </a:xfrm>
              <a:blipFill>
                <a:blip r:embed="rId5"/>
                <a:stretch>
                  <a:fillRect l="-200" t="-472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0263" y="1332412"/>
            <a:ext cx="10985863" cy="295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959516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</p:spPr>
        <p:txBody>
          <a:bodyPr/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shafts on knee joint 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Design for shaft #1(derived by gear placed on motor and driving a shaft #2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D1=D5=0.5in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D2=D4=1in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D3=1.25in 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for shaft #2(derived by gear placed on shaft #1 and driving a sheave that driving the leg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D1=D5=0.75in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D2=D4=1in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D3=1.25in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918269" y="1319349"/>
            <a:ext cx="3592286" cy="25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326379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744582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Bearing design</a:t>
            </a: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0" y="744584"/>
            <a:ext cx="12192000" cy="6113416"/>
          </a:xfrm>
        </p:spPr>
        <p:txBody>
          <a:bodyPr/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Bearing on the hip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shafts</a:t>
            </a: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206" y="1227908"/>
            <a:ext cx="10332720" cy="535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1366455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3"/>
                </p:custDataLst>
              </p:nvPr>
            </p:nvSpPr>
            <p:spPr>
              <a:xfrm>
                <a:off x="0" y="0"/>
                <a:ext cx="12192000" cy="6858000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Shaft #1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𝑓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𝐷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bar"/>
                                  <m:ctrlP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begChr m:val="("/>
                                      <m:sepChr m:val="|"/>
                                      <m:endChr m:val=")"/>
                                      <m:grow m:val="on"/>
                                      <m:shp m:val="centered"/>
                                      <m:ctrlPr>
                                        <a:rPr lang="en-US" b="0" i="1" smtClean="0">
                                          <a:latin typeface="Cambria Math" pitchFamily="18" charset="0"/>
                                          <a:ea typeface="Cambria Math" pitchFamily="18" charset="0"/>
                                          <a:cs typeface="Times New Roman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ea typeface="Cambria Math" pitchFamily="18" charset="0"/>
                                          <a:cs typeface="Times New Roman" pitchFamily="18" charset="0"/>
                                        </a:rPr>
                                        <m:t>∅−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("/>
                                          <m:sepChr m:val="|"/>
                                          <m:endChr m:val=")"/>
                                          <m:grow m:val="on"/>
                                          <m:shp m:val="centered"/>
                                          <m:ctrlP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b="0" i="1" smtClean="0">
                                                  <a:latin typeface="Cambria Math" pitchFamily="18" charset="0"/>
                                                  <a:cs typeface="Times New Roman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 pitchFamily="18" charset="0"/>
                                                  <a:cs typeface="Times New Roman" pitchFamily="18" charset="0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begChr m:val="("/>
                                                  <m:sepChr m:val="|"/>
                                                  <m:endChr m:val=")"/>
                                                  <m:grow m:val="on"/>
                                                  <m:shp m:val="centered"/>
                                                  <m:ctrlPr>
                                                    <a:rPr lang="en-US" b="0" i="1" smtClean="0">
                                                      <a:latin typeface="Cambria Math" pitchFamily="18" charset="0"/>
                                                      <a:cs typeface="Times New Roman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type m:val="bar"/>
                                                      <m:ctrlPr>
                                                        <a:rPr lang="en-US" b="0" i="1" smtClean="0">
                                                          <a:latin typeface="Cambria Math" pitchFamily="18" charset="0"/>
                                                          <a:cs typeface="Times New Roman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b="0" i="1" smtClean="0">
                                                          <a:latin typeface="Cambria Math" pitchFamily="18" charset="0"/>
                                                          <a:cs typeface="Times New Roman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b="0" i="1" smtClean="0">
                                                          <a:latin typeface="Cambria Math" pitchFamily="18" charset="0"/>
                                                          <a:cs typeface="Times New Roman" pitchFamily="18" charset="0"/>
                                                        </a:rPr>
                                                        <m:t>𝑅</m:t>
                                                      </m:r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func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type m:val="bar"/>
                                          <m:ctrlP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itchFamily="18" charset="0"/>
                                              <a:cs typeface="Times New Roman" pitchFamily="18" charset="0"/>
                                            </a:rPr>
                                            <m:t>𝑏</m:t>
                                          </m:r>
                                        </m:den>
                                      </m:f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bar"/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𝑎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Where: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𝐶10: catalog load rating(N)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𝑎𝑓:application factor (&gt;1)(assume equal to 1.2)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𝐹𝐷: resultant force of radial force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𝑋`0=0.02 ɸ−𝑋0=4.439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𝑏=1.483 a=3 for ball bearing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q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14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𝑘𝑁</m:t>
                      </m:r>
                    </m:oMath>
                  </m:oMathPara>
                </a14:m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deep groove bearing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table: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OD(out diameter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)=62mm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Width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=16mm </a:t>
                </a: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Bore = 30mm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0"/>
                <a:ext cx="12192000" cy="6858000"/>
              </a:xfrm>
              <a:blipFill>
                <a:blip r:embed="rId5"/>
                <a:stretch>
                  <a:fillRect l="-500" t="-444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096000" y="489755"/>
            <a:ext cx="5436791" cy="229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435593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3"/>
                </p:custDataLst>
              </p:nvPr>
            </p:nvSpPr>
            <p:spPr>
              <a:xfrm>
                <a:off x="0" y="0"/>
                <a:ext cx="12192000" cy="6858000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q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→ </m:t>
                      </m:r>
                      <m:sSub>
                        <m:sSubPr>
                          <m:ctrlP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95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𝑘𝑁</m:t>
                      </m:r>
                    </m:oMath>
                  </m:oMathPara>
                </a14:m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deep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groove bearing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table: OD(out diameter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)=32mm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Width =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10mm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Bore =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12mm 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Shaft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#2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q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bearing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→ </m:t>
                      </m:r>
                      <m:sSub>
                        <m:sSubPr>
                          <m:ctrlP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14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8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𝑘𝑁</m:t>
                      </m:r>
                    </m:oMath>
                  </m:oMathPara>
                </a14:m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angular contact bearing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table: OD(out diameter)=52mm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 =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15mm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Bore =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25mm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q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bearing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→ </m:t>
                      </m:r>
                      <m:sSub>
                        <m:sSubPr>
                          <m:ctrlP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4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m:t>𝑘𝑁</m:t>
                      </m:r>
                    </m:oMath>
                  </m:oMathPara>
                </a14:m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angular contact bearing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table: OD(out diameter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)=40mm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=12mm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Bore =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17mm 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0"/>
                <a:ext cx="12192000" cy="6858000"/>
              </a:xfrm>
              <a:blipFill>
                <a:blip r:embed="rId5"/>
                <a:stretch>
                  <a:fillRect l="-500" t="-444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97460" y="1727490"/>
            <a:ext cx="5041991" cy="207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2231091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</p:spPr>
        <p:txBody>
          <a:bodyPr/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Bearing on the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Knee shafts</a:t>
            </a: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87829" y="548640"/>
            <a:ext cx="11116491" cy="603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1028646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</p:spPr>
        <p:txBody>
          <a:bodyPr/>
          <a:lstStyle>
            <a:defPPr/>
          </a:lstStyle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en-US" smtClean="0"/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By doing the same steps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q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For bearing A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The bore equal 17mm, OD=40mm and the width equal 22mm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q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For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bearing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B </a:t>
            </a:r>
            <a:endParaRPr lang="en-US"/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The bore equal 30mm, OD=62mm and the width equal 16mm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q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For bearing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C </a:t>
            </a:r>
            <a:endParaRPr lang="en-US"/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The bore equal 15mm, OD=35mm and the width equal 11mm </a:t>
            </a:r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q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For bearing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D </a:t>
            </a:r>
            <a:endParaRPr lang="en-US"/>
          </a:p>
          <a:p>
            <a:pPr marL="342900" marR="0" lvl="0" indent="-34290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Char char=""/>
              <a:defRPr kumimoji="0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The bore equal 20mm, OD=47mm and the width equal4mm </a:t>
            </a:r>
          </a:p>
        </p:txBody>
      </p:sp>
    </p:spTree>
    <p:extLst>
      <p:ext uri="{BB962C8B-B14F-4D97-AF65-F5344CB8AC3E}">
        <p14:creationId xmlns:p14="http://schemas.microsoft.com/office/powerpoint/2010/main" xmlns="" val="4184556105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58364" y="1189676"/>
            <a:ext cx="5092906" cy="1574808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Block Diagram 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40" y="2813849"/>
            <a:ext cx="8870449" cy="2484335"/>
          </a:xfrm>
          <a:prstGeom prst="rect">
            <a:avLst/>
          </a:prstGeom>
        </p:spPr>
      </p:pic>
      <p:sp>
        <p:nvSpPr>
          <p:cNvPr id="10" name="Rectangle 9"/>
          <p:cNvSpPr/>
          <p:nvPr>
            <p:custDataLst>
              <p:tags r:id="rId6"/>
            </p:custDataLst>
          </p:nvPr>
        </p:nvSpPr>
        <p:spPr>
          <a:xfrm>
            <a:off x="3476962" y="678646"/>
            <a:ext cx="5168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ar-SA"/>
            </a:defPPr>
          </a:lstStyle>
          <a:p>
            <a:pPr marL="0" algn="ct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5400" b="0" i="0" cap="none" spc="0" normalizeH="0" noProof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Control System</a:t>
            </a:r>
            <a:endParaRPr lang="en-US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449011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891012" y="1872424"/>
            <a:ext cx="5092906" cy="1574808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Sensors location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2" y="85724"/>
            <a:ext cx="7718612" cy="672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7076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796833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of Exoskeleton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720149" y="796835"/>
            <a:ext cx="4471851" cy="60611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9475" y="796835"/>
            <a:ext cx="7670674" cy="606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048932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5235388" cy="848667"/>
          </a:xfrm>
        </p:spPr>
        <p:txBody>
          <a:bodyPr>
            <a:norm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Arduino Circuit &amp; Parts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77" y="932328"/>
            <a:ext cx="9111918" cy="554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48842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16696" y="452333"/>
            <a:ext cx="5092906" cy="1044117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Battery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422009" y="2221070"/>
            <a:ext cx="1986600" cy="3133034"/>
          </a:xfrm>
          <a:prstGeom prst="rect">
            <a:avLst/>
          </a:prstGeom>
        </p:spPr>
      </p:pic>
      <p:sp>
        <p:nvSpPr>
          <p:cNvPr id="6" name="TextBox 5"/>
          <p:cNvSpPr txBox="1"/>
          <p:nvPr>
            <p:custDataLst>
              <p:tags r:id="rId7"/>
            </p:custDataLst>
          </p:nvPr>
        </p:nvSpPr>
        <p:spPr>
          <a:xfrm>
            <a:off x="563005" y="2596351"/>
            <a:ext cx="5258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</a:lstStyle>
          <a:p>
            <a:pPr marL="0" algn="l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t </a:t>
            </a:r>
            <a:r>
              <a:rPr kumimoji="0" lang="en-US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is hard to find a 12 v battery with 565 A.h with suitable Wight so in this project </a:t>
            </a:r>
            <a:r>
              <a:rPr kumimoji="0" lang="en-US" sz="1800" b="0" i="0" normalizeH="0" noProof="0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we chose </a:t>
            </a:r>
            <a:r>
              <a:rPr kumimoji="0" lang="en-US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a 36 v battery with 188 </a:t>
            </a:r>
            <a:r>
              <a:rPr kumimoji="0" lang="en-US" sz="1800" b="0" i="0" normalizeH="0" noProof="0" err="1" smtClean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A.h</a:t>
            </a:r>
            <a:endParaRPr lang="en-US"/>
          </a:p>
        </p:txBody>
      </p:sp>
      <p:sp>
        <p:nvSpPr>
          <p:cNvPr id="7" name="TextBox 6"/>
          <p:cNvSpPr txBox="1"/>
          <p:nvPr>
            <p:custDataLst>
              <p:tags r:id="rId8"/>
            </p:custDataLst>
          </p:nvPr>
        </p:nvSpPr>
        <p:spPr>
          <a:xfrm>
            <a:off x="6323396" y="5538652"/>
            <a:ext cx="2411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ar-SA"/>
            </a:defPPr>
          </a:lstStyle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0" lang="en-US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rPr>
              <a:t>4LOAD Charge Box </a:t>
            </a:r>
          </a:p>
          <a:p>
            <a:pPr marL="0" algn="r" defTabSz="914400">
              <a:buNone/>
              <a:defRPr kumimoji="0" sz="1800" b="0" i="0" normalizeH="0" noProof="0"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57163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5" name="grad project">
            <a:hlinkClick action="ppaction://media"/>
          </p:cNvPr>
          <p:cNvPicPr>
            <a:picLocks noChangeAspect="1"/>
          </p:cNvPicPr>
          <p:nvPr>
            <a:videoFile r:link="rId5"/>
            <p:custDataLst>
              <p:tags r:id="rId4"/>
            </p:custDataLst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19200" y="685800"/>
            <a:ext cx="9753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98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154954" y="1849112"/>
            <a:ext cx="5092906" cy="1574808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Solid work analysis</a:t>
            </a:r>
            <a:b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endParaRPr lang="ar-SA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Stress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 </a:t>
            </a: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 for waist part </a:t>
            </a:r>
            <a:endParaRPr lang="ar-SA" sz="2000"/>
          </a:p>
        </p:txBody>
      </p:sp>
      <p:pic>
        <p:nvPicPr>
          <p:cNvPr id="15" name="Picture 14"/>
          <p:cNvPicPr/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77933" y="2062480"/>
            <a:ext cx="5579745" cy="273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60186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Solid work </a:t>
            </a: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</a:t>
            </a:r>
            <a:b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4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Strain  </a:t>
            </a:r>
            <a:r>
              <a:rPr kumimoji="0" lang="en-US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 for waist part </a:t>
            </a:r>
            <a:endParaRPr lang="ar-SA"/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ar-SA"/>
          </a:p>
        </p:txBody>
      </p:sp>
      <p:pic>
        <p:nvPicPr>
          <p:cNvPr id="5" name="Picture 4"/>
          <p:cNvPicPr/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861050" y="2157095"/>
            <a:ext cx="5219700" cy="254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88454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 fontScale="90000"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Solid work </a:t>
            </a: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</a:t>
            </a:r>
            <a:b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br>
              <a:rPr kumimoji="0" lang="en-US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stress  </a:t>
            </a:r>
            <a:r>
              <a:rPr kumimoji="0" lang="en-US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 for </a:t>
            </a:r>
            <a:r>
              <a:rPr kumimoji="0" lang="en-US" sz="18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thigh </a:t>
            </a:r>
            <a:r>
              <a:rPr kumimoji="0" lang="en-US" sz="18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part </a:t>
            </a:r>
            <a:endParaRPr lang="ar-SA" sz="1800"/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ar-SA"/>
          </a:p>
        </p:txBody>
      </p:sp>
      <p:pic>
        <p:nvPicPr>
          <p:cNvPr id="5" name="Picture 4"/>
          <p:cNvPicPr/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8580" y="1612900"/>
            <a:ext cx="5577840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121593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 fontScale="90000"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Solid work </a:t>
            </a:r>
            <a:r>
              <a:rPr kumimoji="0" lang="en-US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</a:t>
            </a:r>
            <a:br>
              <a:rPr kumimoji="0" lang="ar-SA" sz="36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br>
              <a:rPr kumimoji="0" lang="ar-SA" sz="36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</a:b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20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strain  </a:t>
            </a:r>
            <a:r>
              <a:rPr kumimoji="0" lang="en-US" sz="20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analysis for thigh part </a:t>
            </a:r>
            <a:endParaRPr lang="ar-SA" sz="2000"/>
          </a:p>
          <a:p>
            <a:pPr marL="0" marR="0" lvl="0" indent="0" algn="l" defTabSz="457200" fontAlgn="auto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SzPct val="80000"/>
              <a:buNone/>
              <a:defRPr kumimoji="0" sz="14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endParaRPr lang="ar-SA"/>
          </a:p>
        </p:txBody>
      </p:sp>
      <p:pic>
        <p:nvPicPr>
          <p:cNvPr id="5" name="Picture 4"/>
          <p:cNvPicPr/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6813" y="1493837"/>
            <a:ext cx="5951220" cy="343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7853697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Feasibility study </a:t>
            </a:r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406650" y="1497648"/>
            <a:ext cx="7308850" cy="505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76364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901336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Solidworks concept of this project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901700"/>
            <a:ext cx="121920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682608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940525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Material selection </a:t>
            </a:r>
          </a:p>
        </p:txBody>
      </p:sp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940526"/>
                <a:ext cx="12192000" cy="5917474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important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considerations in material selection are:</a:t>
                </a: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Strength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weight ratio of the material 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itchFamily="18" charset="0"/>
                            </a:rPr>
                            <m:t>=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𝑃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Stiffness 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itchFamily="18" charset="0"/>
                            </a:rPr>
                            <m:t>=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𝑃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Fracture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toughness 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itchFamily="18" charset="0"/>
                            </a:rPr>
                            <m:t>=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𝑃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</a:rPr>
                        <m:t>𝑍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10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𝑀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𝑀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3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𝑀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3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Depending on these factors, we found that carbon fiber is the best material that meets the required work.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xfrm>
                <a:off x="0" y="940526"/>
                <a:ext cx="12192000" cy="5917474"/>
              </a:xfrm>
              <a:blipFill>
                <a:blip r:embed="rId6"/>
                <a:stretch>
                  <a:fillRect l="-1000" t="-1751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3832412"/>
            <a:ext cx="12192000" cy="30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909640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1175656"/>
          </a:xfrm>
        </p:spPr>
        <p:txBody>
          <a:bodyPr>
            <a:normAutofit fontScale="90000"/>
          </a:bodyPr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Biomechanical Consideration in the Design of Lower Limb Exoskeleton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" y="1175657"/>
            <a:ext cx="12192000" cy="461118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0" y="5773782"/>
            <a:ext cx="12191999" cy="108421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xmlns="" val="352829740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796833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Kinematic Analysis </a:t>
            </a:r>
            <a:r>
              <a:rPr kumimoji="0" lang="en-US" sz="4200" b="0" i="0" u="none" strike="noStrike" cap="none" spc="0" normalizeH="0" baseline="0" noProof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and Dynamic Analysis 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796834"/>
                <a:ext cx="12192000" cy="6061165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Lagrangian calculations, torque was calculated in the Hip, Knee, and Ankle joints.</a:t>
                </a: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bar"/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𝜕</m:t>
                              </m:r>
                              <m:acc>
                                <m:accPr>
                                  <m:chr m:val="̇"/>
                                  <m:ctrlPr>
                                    <a:rPr lang="en-US" b="0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𝜃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𝜕𝜃</m:t>
                          </m:r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𝑓𝑛</m:t>
                      </m:r>
                    </m:oMath>
                  </m:oMathPara>
                </a14:m>
                <a:endParaRPr lang="en-US" smtClean="0"/>
              </a:p>
              <a:p>
                <a:pPr marL="0" marR="0" lvl="0" indent="0" algn="ctr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/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Torque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hip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joint    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140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Torque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knee joint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   </m:t>
                          </m:r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109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Torque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ankle joint 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   </m:t>
                          </m:r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205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kumimoji="0" sz="2000" b="0" i="0" u="none" strike="noStrike" cap="none" spc="0" normalizeH="0" baseline="0" noProof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uLnTx/>
                  <a:uFillTx/>
                  <a:latin typeface="+mj-lt"/>
                  <a:ea typeface="+mj-ea"/>
                  <a:cs typeface="+mj-cs"/>
                  <a:sym typeface="Wingdings" charset="2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xfrm>
                <a:off x="0" y="796834"/>
                <a:ext cx="12192000" cy="6061165"/>
              </a:xfrm>
              <a:blipFill>
                <a:blip r:embed="rId6"/>
                <a:stretch>
                  <a:fillRect l="-900" t="-1811" r="-75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651284005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914399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Actuators</a:t>
            </a: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rPr>
              <a:t> </a:t>
            </a:r>
          </a:p>
        </p:txBody>
      </p:sp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875211"/>
                <a:ext cx="12192000" cy="5943600"/>
              </a:xfrm>
            </p:spPr>
            <p:txBody>
              <a:bodyPr>
                <a:normAutofit/>
              </a:bodyPr>
              <a:lstStyle>
                <a:defPPr/>
              </a:lstStyle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r>
                        <a:rPr lang="en-US" b="0" i="1" smtClean="0">
                          <a:latin typeface="Cambria Math" pitchFamily="18" charset="0"/>
                        </a:rPr>
                        <m:t>𝑂𝑢𝑡𝑝𝑢𝑡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𝑝𝑜𝑤𝑒𝑟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𝜔</m:t>
                      </m:r>
                    </m:oMath>
                  </m:oMathPara>
                </a14:m>
                <a:endParaRPr lang="en-US" smtClean="0"/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Hip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joint motor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𝑂𝑢𝑡𝑝𝑢𝑡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𝑝𝑜𝑤𝑒𝑟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140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∗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650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b="0" smtClean="0"/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Knee joint motor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i="1" smtClean="0">
                          <a:latin typeface="Cambria Math" pitchFamily="18" charset="0"/>
                          <a:ea typeface="Cambria Math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𝑂𝑢𝑡𝑝𝑢𝑡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𝑝𝑜𝑤𝑒𝑟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itchFamily="18" charset="0"/>
                              <a:ea typeface="Cambria Math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110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10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1100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en-US" b="0" smtClean="0">
                  <a:latin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ankle joint motor was added just to help in Carrying the foot portion Weight so it doesn’t need high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torque. </a:t>
                </a: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b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b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Font typeface="Arial" pitchFamily="34" charset="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b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Hip joint motor              Knee joint motor           Ankle joint motor </a:t>
                </a:r>
                <a:endParaRPr lang="en-US" b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marR="0" lvl="0" indent="-51435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AutoNum type="arabicPeriod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/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xfrm>
                <a:off x="0" y="875211"/>
                <a:ext cx="12192000" cy="5943600"/>
              </a:xfrm>
              <a:blipFill>
                <a:blip r:embed="rId6"/>
                <a:stretch>
                  <a:fillRect l="-150" r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00506" y="2847703"/>
            <a:ext cx="4039178" cy="3030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048897" y="2847703"/>
            <a:ext cx="3407229" cy="30305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339684" y="2847703"/>
            <a:ext cx="3709213" cy="303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285963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2"/>
            <a:ext cx="12192000" cy="783770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Gear Design</a:t>
            </a:r>
          </a:p>
        </p:txBody>
      </p:sp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783772"/>
                <a:ext cx="12192000" cy="6074228"/>
              </a:xfrm>
            </p:spPr>
            <p:txBody>
              <a:bodyPr>
                <a:normAutofit lnSpcReduction="10000"/>
              </a:bodyPr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Gear Design in hip joint: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velocity of the motor in the hip joint is equal w1=1500rpm and the required angular velocity in hip joint =5rad/s=47.7rpm so the gear ratio equals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  <a:cs typeface="Times New Roman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  <a:cs typeface="Times New Roman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1500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47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7</m:t>
                          </m:r>
                        </m:den>
                      </m:f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31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4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𝑘</m:t>
                          </m:r>
                        </m:num>
                        <m:den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𝑚</m:t>
                              </m:r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  <a:cs typeface="Times New Roman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("/>
                                  <m:sepChr m:val="|"/>
                                  <m:endChr m:val=")"/>
                                  <m:grow m:val="on"/>
                                  <m:shp m:val="centered"/>
                                  <m:ctrlP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itchFamily="18" charset="0"/>
                                      <a:cs typeface="Times New Roman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itchFamily="18" charset="0"/>
                                          <a:cs typeface="Times New Roman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  <a:ea typeface="Cambria Math" pitchFamily="18" charset="0"/>
                                      <a:cs typeface="Times New Roman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rad>
                        </m:e>
                      </m:d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17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𝑡𝑒𝑒𝑡ℎ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en-US" b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96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𝑡𝑒𝑒𝑡ℎ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en-US" b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,</m:t>
                      </m:r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6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kumimoji="0" sz="2000" b="0" i="0" u="none" strike="noStrike" cap="none" spc="0" normalizeH="0" baseline="0" noProof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uLnTx/>
                  <a:uFillTx/>
                  <a:latin typeface="+mj-lt"/>
                  <a:ea typeface="+mj-ea"/>
                  <a:cs typeface="+mj-cs"/>
                  <a:sym typeface="Wingdings" charset="2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Gear Design in knee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joint: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velocity of the motor in hip joint equals w1=2150rpm and the required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</a:t>
                </a: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 in hip joint =10rad/s=95.5rpm so the gear ratio is equal to: </a:t>
                </a:r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  <a:cs typeface="Times New Roman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  <a:cs typeface="Times New Roman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cs typeface="Times New Roman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2150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95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22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5</m:t>
                      </m:r>
                    </m:oMath>
                  </m:oMathPara>
                </a14:m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17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𝑡𝑒𝑒𝑡ℎ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/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 pitchFamily="18" charset="0"/>
                        </a:rPr>
                        <m:t>76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i="1">
                          <a:latin typeface="Cambria Math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𝑒𝑒</m:t>
                      </m:r>
                      <m:r>
                        <a:rPr lang="en-US" i="1">
                          <a:latin typeface="Cambria Math" pitchFamily="18" charset="0"/>
                        </a:rPr>
                        <m:t>𝑡ℎ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i="1">
                          <a:latin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/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,</m:t>
                      </m:r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cs typeface="Times New Roman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itchFamily="18" charset="0"/>
                          <a:cs typeface="Times New Roman" pitchFamily="18" charset="0"/>
                        </a:rPr>
                        <m:t> .</m:t>
                      </m:r>
                    </m:oMath>
                  </m:oMathPara>
                </a14:m>
                <a:endParaRPr kumimoji="0" sz="2000" b="0" i="0" u="none" strike="noStrike" cap="none" spc="0" normalizeH="0" baseline="0" noProof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FFFFFF"/>
                  </a:solidFill>
                  <a:uLnTx/>
                  <a:uFillTx/>
                  <a:latin typeface="+mj-lt"/>
                  <a:ea typeface="+mj-ea"/>
                  <a:cs typeface="+mj-cs"/>
                  <a:sym typeface="Wingdings" charset="2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xfrm>
                <a:off x="0" y="783772"/>
                <a:ext cx="12192000" cy="6074228"/>
              </a:xfrm>
              <a:blipFill>
                <a:blip r:embed="rId6"/>
                <a:stretch>
                  <a:fillRect l="-500" t="-1104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48904467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1"/>
            <a:ext cx="12192000" cy="731519"/>
          </a:xfrm>
        </p:spPr>
        <p:txBody>
          <a:bodyPr/>
          <a:lstStyle>
            <a:defPPr/>
          </a:lstStyle>
          <a:p>
            <a:pPr marL="0" marR="0" lvl="0" indent="0" algn="l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+mj-lt"/>
                <a:ea typeface="+mj-ea"/>
                <a:cs typeface="+mj-cs"/>
                <a:sym typeface="Wingdings" charset="2"/>
              </a:defRPr>
            </a:pPr>
            <a:r>
              <a:rPr kumimoji="0" lang="en-US" sz="4200" b="0" i="0" u="none" strike="noStrike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BEBEB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Sheave and Wire Rope </a:t>
            </a:r>
          </a:p>
        </p:txBody>
      </p:sp>
      <mc:AlternateContent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  <p:custDataLst>
                  <p:tags r:id="rId4"/>
                </p:custDataLst>
              </p:nvPr>
            </p:nvSpPr>
            <p:spPr>
              <a:xfrm>
                <a:off x="0" y="731520"/>
                <a:ext cx="12192000" cy="6126480"/>
              </a:xfrm>
            </p:spPr>
            <p:txBody>
              <a:bodyPr/>
              <a:lstStyle>
                <a:defPPr/>
              </a:lstStyle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of the Sheave and Wire Rope on Knee Joint (6*19):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=(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𝑊𝑙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)(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+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latin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 m:val="left"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itchFamily="18" charset="0"/>
                        </a:rPr>
                        <m:t> =</m:t>
                      </m:r>
                      <m:r>
                        <a:rPr lang="el-GR" b="0" i="1" smtClean="0">
                          <a:latin typeface="Cambria Math" pitchFamily="18" charset="0"/>
                          <a:ea typeface="Cambria Math" pitchFamily="18" charset="0"/>
                        </a:rPr>
                        <m:t>𝜎</m:t>
                      </m:r>
                      <m:sSub>
                        <m:sSubPr>
                          <m:ctrlPr>
                            <a:rPr lang="el-GR" b="0" i="1" smtClean="0">
                              <a:latin typeface="Cambria Math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b="0" i="1" smtClean="0">
                  <a:latin typeface="Cambria Math" panose="020405030504060302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𝑃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itchFamily="18" charset="0"/>
                            </a:rPr>
                            <m:t>𝑑𝐷</m:t>
                          </m:r>
                        </m:num>
                        <m:den>
                          <m:r>
                            <a:rPr lang="en-US" b="0" i="1" smtClean="0">
                              <a:latin typeface="Cambria Math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mtClean="0"/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𝑆𝑢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𝑛𝑜𝑚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</a:rPr>
                            <m:t>𝑛𝑜𝑚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 b="0" smtClean="0">
                  <a:ea typeface="Cambria Math" panose="020405030504060302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sheave </a:t>
                </a: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diameter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en-US" b="0" i="0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3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𝑖𝑛</m:t>
                      </m:r>
                    </m:oMath>
                  </m:oMathPara>
                </a14:m>
                <a:endParaRPr lang="en-US" smtClean="0"/>
              </a:p>
              <a:p>
                <a:pPr marL="342900" marR="0" lvl="0" indent="-34290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Char char=""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of the Sheave and Wire Rope on Hip Joint (6*19):</a:t>
                </a: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 m:val="left"/>
                    </m:oMathParaPr>
                    <m:oMath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35</m:t>
                      </m:r>
                    </m:oMath>
                  </m:oMathPara>
                </a14:m>
                <a:endParaRPr lang="en-US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14:m>
                  <m:oMathPara>
                    <m:oMathParaPr>
                      <m:jc m:val="left"/>
                    </m:oMathParaPr>
                    <m:oMath>
                      <m:sSub>
                        <m:sSubPr>
                          <m:ctrlP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26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  <a:ea typeface="Cambria Math" pitchFamily="18" charset="0"/>
                        </a:rPr>
                        <m:t>6</m:t>
                      </m:r>
                    </m:oMath>
                  </m:oMathPara>
                </a14:m>
                <a:endParaRPr lang="en-US" smtClean="0"/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r>
                  <a:rPr kumimoji="0" lang="en-US" sz="2000" b="0" i="0" u="none" strike="noStrike" cap="none" spc="0" normalizeH="0" baseline="0" noProof="0" smtClean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sheave diameter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en-US" b="0" i="0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3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itchFamily="18" charset="0"/>
                        </a:rPr>
                        <m:t>𝑖𝑛</m:t>
                      </m:r>
                    </m:oMath>
                  </m:oMathPara>
                </a14:m>
                <a:endParaRPr lang="en-US" smtClean="0"/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 smtClean="0"/>
              </a:p>
              <a:p>
                <a:pPr marL="0" marR="0" lvl="0" indent="0" algn="l" defTabSz="457200" fontAlgn="auto">
                  <a:lnSpc>
                    <a:spcPct val="100000"/>
                  </a:lnSpc>
                  <a:spcBef>
                    <a:spcPts val="1000"/>
                  </a:spcBef>
                  <a:spcAft>
                    <a:spcPct val="0"/>
                  </a:spcAft>
                  <a:buSzPct val="80000"/>
                  <a:buNone/>
                  <a:defRPr kumimoji="0" sz="2000" b="0" i="0" u="none" strike="noStrike" cap="none" spc="0" normalizeH="0" baseline="0" noProof="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FFFFFF"/>
                    </a:solidFill>
                    <a:uLnTx/>
                    <a:uFillTx/>
                    <a:latin typeface="+mj-lt"/>
                    <a:ea typeface="+mj-ea"/>
                    <a:cs typeface="+mj-cs"/>
                    <a:sym typeface="Wingdings" charset="2"/>
                  </a:defRPr>
                </a:pPr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xfrm>
                <a:off x="0" y="731520"/>
                <a:ext cx="12192000" cy="6126480"/>
              </a:xfrm>
              <a:blipFill>
                <a:blip r:embed="rId6"/>
                <a:stretch>
                  <a:fillRect l="-1000" t="-1692" r="0" b="0"/>
                </a:stretch>
              </a:blipFill>
            </p:spPr>
            <p:txBody>
              <a:bodyPr/>
              <a:lstStyle>
                <a:defPPr/>
              </a:lstStyle>
              <a:p>
                <a:pPr/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23110179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UNIQUEID" val="20"/>
</p:tagLst>
</file>

<file path=ppt/tags/tag10.xml><?xml version="1.0" encoding="utf-8"?>
<p:tagLst xmlns:p="http://schemas.openxmlformats.org/presentationml/2006/main">
  <p:tag name="AS_UNIQUEID" val="29"/>
</p:tagLst>
</file>

<file path=ppt/tags/tag100.xml><?xml version="1.0" encoding="utf-8"?>
<p:tagLst xmlns:p="http://schemas.openxmlformats.org/presentationml/2006/main">
  <p:tag name="AS_UNIQUEID" val="119"/>
</p:tagLst>
</file>

<file path=ppt/tags/tag101.xml><?xml version="1.0" encoding="utf-8"?>
<p:tagLst xmlns:p="http://schemas.openxmlformats.org/presentationml/2006/main">
  <p:tag name="AS_UNIQUEID" val="120"/>
</p:tagLst>
</file>

<file path=ppt/tags/tag102.xml><?xml version="1.0" encoding="utf-8"?>
<p:tagLst xmlns:p="http://schemas.openxmlformats.org/presentationml/2006/main">
  <p:tag name="AS_UNIQUEID" val="121"/>
</p:tagLst>
</file>

<file path=ppt/tags/tag103.xml><?xml version="1.0" encoding="utf-8"?>
<p:tagLst xmlns:p="http://schemas.openxmlformats.org/presentationml/2006/main">
  <p:tag name="AS_UNIQUEID" val="122"/>
</p:tagLst>
</file>

<file path=ppt/tags/tag104.xml><?xml version="1.0" encoding="utf-8"?>
<p:tagLst xmlns:p="http://schemas.openxmlformats.org/presentationml/2006/main">
  <p:tag name="AS_UNIQUEID" val="123"/>
</p:tagLst>
</file>

<file path=ppt/tags/tag105.xml><?xml version="1.0" encoding="utf-8"?>
<p:tagLst xmlns:p="http://schemas.openxmlformats.org/presentationml/2006/main">
  <p:tag name="AS_UNIQUEID" val="124"/>
</p:tagLst>
</file>

<file path=ppt/tags/tag106.xml><?xml version="1.0" encoding="utf-8"?>
<p:tagLst xmlns:p="http://schemas.openxmlformats.org/presentationml/2006/main">
  <p:tag name="AS_UNIQUEID" val="125"/>
</p:tagLst>
</file>

<file path=ppt/tags/tag107.xml><?xml version="1.0" encoding="utf-8"?>
<p:tagLst xmlns:p="http://schemas.openxmlformats.org/presentationml/2006/main">
  <p:tag name="AS_UNIQUEID" val="126"/>
</p:tagLst>
</file>

<file path=ppt/tags/tag108.xml><?xml version="1.0" encoding="utf-8"?>
<p:tagLst xmlns:p="http://schemas.openxmlformats.org/presentationml/2006/main">
  <p:tag name="AS_UNIQUEID" val="127"/>
</p:tagLst>
</file>

<file path=ppt/tags/tag109.xml><?xml version="1.0" encoding="utf-8"?>
<p:tagLst xmlns:p="http://schemas.openxmlformats.org/presentationml/2006/main">
  <p:tag name="AS_UNIQUEID" val="128"/>
</p:tagLst>
</file>

<file path=ppt/tags/tag11.xml><?xml version="1.0" encoding="utf-8"?>
<p:tagLst xmlns:p="http://schemas.openxmlformats.org/presentationml/2006/main">
  <p:tag name="AS_UNIQUEID" val="30"/>
</p:tagLst>
</file>

<file path=ppt/tags/tag110.xml><?xml version="1.0" encoding="utf-8"?>
<p:tagLst xmlns:p="http://schemas.openxmlformats.org/presentationml/2006/main">
  <p:tag name="AS_UNIQUEID" val="129"/>
</p:tagLst>
</file>

<file path=ppt/tags/tag111.xml><?xml version="1.0" encoding="utf-8"?>
<p:tagLst xmlns:p="http://schemas.openxmlformats.org/presentationml/2006/main">
  <p:tag name="AS_UNIQUEID" val="130"/>
</p:tagLst>
</file>

<file path=ppt/tags/tag112.xml><?xml version="1.0" encoding="utf-8"?>
<p:tagLst xmlns:p="http://schemas.openxmlformats.org/presentationml/2006/main">
  <p:tag name="AS_UNIQUEID" val="131"/>
</p:tagLst>
</file>

<file path=ppt/tags/tag113.xml><?xml version="1.0" encoding="utf-8"?>
<p:tagLst xmlns:p="http://schemas.openxmlformats.org/presentationml/2006/main">
  <p:tag name="AS_UNIQUEID" val="132"/>
</p:tagLst>
</file>

<file path=ppt/tags/tag114.xml><?xml version="1.0" encoding="utf-8"?>
<p:tagLst xmlns:p="http://schemas.openxmlformats.org/presentationml/2006/main">
  <p:tag name="AS_UNIQUEID" val="133"/>
</p:tagLst>
</file>

<file path=ppt/tags/tag115.xml><?xml version="1.0" encoding="utf-8"?>
<p:tagLst xmlns:p="http://schemas.openxmlformats.org/presentationml/2006/main">
  <p:tag name="AS_UNIQUEID" val="134"/>
</p:tagLst>
</file>

<file path=ppt/tags/tag116.xml><?xml version="1.0" encoding="utf-8"?>
<p:tagLst xmlns:p="http://schemas.openxmlformats.org/presentationml/2006/main">
  <p:tag name="AS_UNIQUEID" val="135"/>
</p:tagLst>
</file>

<file path=ppt/tags/tag117.xml><?xml version="1.0" encoding="utf-8"?>
<p:tagLst xmlns:p="http://schemas.openxmlformats.org/presentationml/2006/main">
  <p:tag name="AS_UNIQUEID" val="136"/>
</p:tagLst>
</file>

<file path=ppt/tags/tag118.xml><?xml version="1.0" encoding="utf-8"?>
<p:tagLst xmlns:p="http://schemas.openxmlformats.org/presentationml/2006/main">
  <p:tag name="AS_UNIQUEID" val="137"/>
</p:tagLst>
</file>

<file path=ppt/tags/tag119.xml><?xml version="1.0" encoding="utf-8"?>
<p:tagLst xmlns:p="http://schemas.openxmlformats.org/presentationml/2006/main">
  <p:tag name="AS_UNIQUEID" val="138"/>
</p:tagLst>
</file>

<file path=ppt/tags/tag12.xml><?xml version="1.0" encoding="utf-8"?>
<p:tagLst xmlns:p="http://schemas.openxmlformats.org/presentationml/2006/main">
  <p:tag name="AS_UNIQUEID" val="31"/>
</p:tagLst>
</file>

<file path=ppt/tags/tag120.xml><?xml version="1.0" encoding="utf-8"?>
<p:tagLst xmlns:p="http://schemas.openxmlformats.org/presentationml/2006/main">
  <p:tag name="AS_UNIQUEID" val="139"/>
</p:tagLst>
</file>

<file path=ppt/tags/tag121.xml><?xml version="1.0" encoding="utf-8"?>
<p:tagLst xmlns:p="http://schemas.openxmlformats.org/presentationml/2006/main">
  <p:tag name="AS_UNIQUEID" val="140"/>
</p:tagLst>
</file>

<file path=ppt/tags/tag122.xml><?xml version="1.0" encoding="utf-8"?>
<p:tagLst xmlns:p="http://schemas.openxmlformats.org/presentationml/2006/main">
  <p:tag name="AS_UNIQUEID" val="141"/>
</p:tagLst>
</file>

<file path=ppt/tags/tag123.xml><?xml version="1.0" encoding="utf-8"?>
<p:tagLst xmlns:p="http://schemas.openxmlformats.org/presentationml/2006/main">
  <p:tag name="AS_UNIQUEID" val="142"/>
</p:tagLst>
</file>

<file path=ppt/tags/tag124.xml><?xml version="1.0" encoding="utf-8"?>
<p:tagLst xmlns:p="http://schemas.openxmlformats.org/presentationml/2006/main">
  <p:tag name="AS_UNIQUEID" val="143"/>
</p:tagLst>
</file>

<file path=ppt/tags/tag125.xml><?xml version="1.0" encoding="utf-8"?>
<p:tagLst xmlns:p="http://schemas.openxmlformats.org/presentationml/2006/main">
  <p:tag name="AS_UNIQUEID" val="144"/>
</p:tagLst>
</file>

<file path=ppt/tags/tag126.xml><?xml version="1.0" encoding="utf-8"?>
<p:tagLst xmlns:p="http://schemas.openxmlformats.org/presentationml/2006/main">
  <p:tag name="AS_UNIQUEID" val="145"/>
</p:tagLst>
</file>

<file path=ppt/tags/tag127.xml><?xml version="1.0" encoding="utf-8"?>
<p:tagLst xmlns:p="http://schemas.openxmlformats.org/presentationml/2006/main">
  <p:tag name="AS_UNIQUEID" val="146"/>
</p:tagLst>
</file>

<file path=ppt/tags/tag128.xml><?xml version="1.0" encoding="utf-8"?>
<p:tagLst xmlns:p="http://schemas.openxmlformats.org/presentationml/2006/main">
  <p:tag name="AS_UNIQUEID" val="147"/>
</p:tagLst>
</file>

<file path=ppt/tags/tag129.xml><?xml version="1.0" encoding="utf-8"?>
<p:tagLst xmlns:p="http://schemas.openxmlformats.org/presentationml/2006/main">
  <p:tag name="AS_UNIQUEID" val="148"/>
</p:tagLst>
</file>

<file path=ppt/tags/tag13.xml><?xml version="1.0" encoding="utf-8"?>
<p:tagLst xmlns:p="http://schemas.openxmlformats.org/presentationml/2006/main">
  <p:tag name="AS_UNIQUEID" val="32"/>
</p:tagLst>
</file>

<file path=ppt/tags/tag130.xml><?xml version="1.0" encoding="utf-8"?>
<p:tagLst xmlns:p="http://schemas.openxmlformats.org/presentationml/2006/main">
  <p:tag name="AS_UNIQUEID" val="149"/>
</p:tagLst>
</file>

<file path=ppt/tags/tag131.xml><?xml version="1.0" encoding="utf-8"?>
<p:tagLst xmlns:p="http://schemas.openxmlformats.org/presentationml/2006/main">
  <p:tag name="AS_UNIQUEID" val="150"/>
</p:tagLst>
</file>

<file path=ppt/tags/tag132.xml><?xml version="1.0" encoding="utf-8"?>
<p:tagLst xmlns:p="http://schemas.openxmlformats.org/presentationml/2006/main">
  <p:tag name="AS_UNIQUEID" val="151"/>
</p:tagLst>
</file>

<file path=ppt/tags/tag133.xml><?xml version="1.0" encoding="utf-8"?>
<p:tagLst xmlns:p="http://schemas.openxmlformats.org/presentationml/2006/main">
  <p:tag name="AS_UNIQUEID" val="152"/>
</p:tagLst>
</file>

<file path=ppt/tags/tag134.xml><?xml version="1.0" encoding="utf-8"?>
<p:tagLst xmlns:p="http://schemas.openxmlformats.org/presentationml/2006/main">
  <p:tag name="AS_UNIQUEID" val="153"/>
</p:tagLst>
</file>

<file path=ppt/tags/tag135.xml><?xml version="1.0" encoding="utf-8"?>
<p:tagLst xmlns:p="http://schemas.openxmlformats.org/presentationml/2006/main">
  <p:tag name="AS_UNIQUEID" val="154"/>
</p:tagLst>
</file>

<file path=ppt/tags/tag136.xml><?xml version="1.0" encoding="utf-8"?>
<p:tagLst xmlns:p="http://schemas.openxmlformats.org/presentationml/2006/main">
  <p:tag name="AS_UNIQUEID" val="155"/>
</p:tagLst>
</file>

<file path=ppt/tags/tag137.xml><?xml version="1.0" encoding="utf-8"?>
<p:tagLst xmlns:p="http://schemas.openxmlformats.org/presentationml/2006/main">
  <p:tag name="AS_UNIQUEID" val="156"/>
</p:tagLst>
</file>

<file path=ppt/tags/tag138.xml><?xml version="1.0" encoding="utf-8"?>
<p:tagLst xmlns:p="http://schemas.openxmlformats.org/presentationml/2006/main">
  <p:tag name="AS_UNIQUEID" val="157"/>
</p:tagLst>
</file>

<file path=ppt/tags/tag139.xml><?xml version="1.0" encoding="utf-8"?>
<p:tagLst xmlns:p="http://schemas.openxmlformats.org/presentationml/2006/main">
  <p:tag name="AS_UNIQUEID" val="158"/>
</p:tagLst>
</file>

<file path=ppt/tags/tag14.xml><?xml version="1.0" encoding="utf-8"?>
<p:tagLst xmlns:p="http://schemas.openxmlformats.org/presentationml/2006/main">
  <p:tag name="AS_UNIQUEID" val="33"/>
</p:tagLst>
</file>

<file path=ppt/tags/tag140.xml><?xml version="1.0" encoding="utf-8"?>
<p:tagLst xmlns:p="http://schemas.openxmlformats.org/presentationml/2006/main">
  <p:tag name="AS_UNIQUEID" val="159"/>
</p:tagLst>
</file>

<file path=ppt/tags/tag141.xml><?xml version="1.0" encoding="utf-8"?>
<p:tagLst xmlns:p="http://schemas.openxmlformats.org/presentationml/2006/main">
  <p:tag name="AS_UNIQUEID" val="160"/>
</p:tagLst>
</file>

<file path=ppt/tags/tag142.xml><?xml version="1.0" encoding="utf-8"?>
<p:tagLst xmlns:p="http://schemas.openxmlformats.org/presentationml/2006/main">
  <p:tag name="AS_UNIQUEID" val="161"/>
</p:tagLst>
</file>

<file path=ppt/tags/tag143.xml><?xml version="1.0" encoding="utf-8"?>
<p:tagLst xmlns:p="http://schemas.openxmlformats.org/presentationml/2006/main">
  <p:tag name="AS_UNIQUEID" val="162"/>
</p:tagLst>
</file>

<file path=ppt/tags/tag144.xml><?xml version="1.0" encoding="utf-8"?>
<p:tagLst xmlns:p="http://schemas.openxmlformats.org/presentationml/2006/main">
  <p:tag name="AS_UNIQUEID" val="163"/>
</p:tagLst>
</file>

<file path=ppt/tags/tag145.xml><?xml version="1.0" encoding="utf-8"?>
<p:tagLst xmlns:p="http://schemas.openxmlformats.org/presentationml/2006/main">
  <p:tag name="AS_UNIQUEID" val="164"/>
</p:tagLst>
</file>

<file path=ppt/tags/tag146.xml><?xml version="1.0" encoding="utf-8"?>
<p:tagLst xmlns:p="http://schemas.openxmlformats.org/presentationml/2006/main">
  <p:tag name="AS_UNIQUEID" val="165"/>
</p:tagLst>
</file>

<file path=ppt/tags/tag147.xml><?xml version="1.0" encoding="utf-8"?>
<p:tagLst xmlns:p="http://schemas.openxmlformats.org/presentationml/2006/main">
  <p:tag name="AS_UNIQUEID" val="166"/>
</p:tagLst>
</file>

<file path=ppt/tags/tag148.xml><?xml version="1.0" encoding="utf-8"?>
<p:tagLst xmlns:p="http://schemas.openxmlformats.org/presentationml/2006/main">
  <p:tag name="AS_UNIQUEID" val="167"/>
</p:tagLst>
</file>

<file path=ppt/tags/tag149.xml><?xml version="1.0" encoding="utf-8"?>
<p:tagLst xmlns:p="http://schemas.openxmlformats.org/presentationml/2006/main">
  <p:tag name="AS_UNIQUEID" val="168"/>
</p:tagLst>
</file>

<file path=ppt/tags/tag15.xml><?xml version="1.0" encoding="utf-8"?>
<p:tagLst xmlns:p="http://schemas.openxmlformats.org/presentationml/2006/main">
  <p:tag name="AS_UNIQUEID" val="34"/>
</p:tagLst>
</file>

<file path=ppt/tags/tag150.xml><?xml version="1.0" encoding="utf-8"?>
<p:tagLst xmlns:p="http://schemas.openxmlformats.org/presentationml/2006/main">
  <p:tag name="AS_UNIQUEID" val="169"/>
</p:tagLst>
</file>

<file path=ppt/tags/tag151.xml><?xml version="1.0" encoding="utf-8"?>
<p:tagLst xmlns:p="http://schemas.openxmlformats.org/presentationml/2006/main">
  <p:tag name="AS_UNIQUEID" val="170"/>
</p:tagLst>
</file>

<file path=ppt/tags/tag152.xml><?xml version="1.0" encoding="utf-8"?>
<p:tagLst xmlns:p="http://schemas.openxmlformats.org/presentationml/2006/main">
  <p:tag name="AS_UNIQUEID" val="171"/>
</p:tagLst>
</file>

<file path=ppt/tags/tag153.xml><?xml version="1.0" encoding="utf-8"?>
<p:tagLst xmlns:p="http://schemas.openxmlformats.org/presentationml/2006/main">
  <p:tag name="AS_UNIQUEID" val="172"/>
</p:tagLst>
</file>

<file path=ppt/tags/tag154.xml><?xml version="1.0" encoding="utf-8"?>
<p:tagLst xmlns:p="http://schemas.openxmlformats.org/presentationml/2006/main">
  <p:tag name="AS_UNIQUEID" val="173"/>
</p:tagLst>
</file>

<file path=ppt/tags/tag155.xml><?xml version="1.0" encoding="utf-8"?>
<p:tagLst xmlns:p="http://schemas.openxmlformats.org/presentationml/2006/main">
  <p:tag name="AS_UNIQUEID" val="174"/>
</p:tagLst>
</file>

<file path=ppt/tags/tag156.xml><?xml version="1.0" encoding="utf-8"?>
<p:tagLst xmlns:p="http://schemas.openxmlformats.org/presentationml/2006/main">
  <p:tag name="AS_UNIQUEID" val="175"/>
</p:tagLst>
</file>

<file path=ppt/tags/tag157.xml><?xml version="1.0" encoding="utf-8"?>
<p:tagLst xmlns:p="http://schemas.openxmlformats.org/presentationml/2006/main">
  <p:tag name="AS_UNIQUEID" val="176"/>
</p:tagLst>
</file>

<file path=ppt/tags/tag158.xml><?xml version="1.0" encoding="utf-8"?>
<p:tagLst xmlns:p="http://schemas.openxmlformats.org/presentationml/2006/main">
  <p:tag name="AS_UNIQUEID" val="177"/>
</p:tagLst>
</file>

<file path=ppt/tags/tag159.xml><?xml version="1.0" encoding="utf-8"?>
<p:tagLst xmlns:p="http://schemas.openxmlformats.org/presentationml/2006/main">
  <p:tag name="AS_UNIQUEID" val="178"/>
</p:tagLst>
</file>

<file path=ppt/tags/tag16.xml><?xml version="1.0" encoding="utf-8"?>
<p:tagLst xmlns:p="http://schemas.openxmlformats.org/presentationml/2006/main">
  <p:tag name="AS_UNIQUEID" val="35"/>
</p:tagLst>
</file>

<file path=ppt/tags/tag160.xml><?xml version="1.0" encoding="utf-8"?>
<p:tagLst xmlns:p="http://schemas.openxmlformats.org/presentationml/2006/main">
  <p:tag name="AS_UNIQUEID" val="179"/>
</p:tagLst>
</file>

<file path=ppt/tags/tag161.xml><?xml version="1.0" encoding="utf-8"?>
<p:tagLst xmlns:p="http://schemas.openxmlformats.org/presentationml/2006/main">
  <p:tag name="AS_UNIQUEID" val="180"/>
</p:tagLst>
</file>

<file path=ppt/tags/tag162.xml><?xml version="1.0" encoding="utf-8"?>
<p:tagLst xmlns:p="http://schemas.openxmlformats.org/presentationml/2006/main">
  <p:tag name="AS_UNIQUEID" val="181"/>
</p:tagLst>
</file>

<file path=ppt/tags/tag163.xml><?xml version="1.0" encoding="utf-8"?>
<p:tagLst xmlns:p="http://schemas.openxmlformats.org/presentationml/2006/main">
  <p:tag name="AS_UNIQUEID" val="182"/>
</p:tagLst>
</file>

<file path=ppt/tags/tag164.xml><?xml version="1.0" encoding="utf-8"?>
<p:tagLst xmlns:p="http://schemas.openxmlformats.org/presentationml/2006/main">
  <p:tag name="AS_UNIQUEID" val="183"/>
</p:tagLst>
</file>

<file path=ppt/tags/tag165.xml><?xml version="1.0" encoding="utf-8"?>
<p:tagLst xmlns:p="http://schemas.openxmlformats.org/presentationml/2006/main">
  <p:tag name="AS_UNIQUEID" val="184"/>
</p:tagLst>
</file>

<file path=ppt/tags/tag166.xml><?xml version="1.0" encoding="utf-8"?>
<p:tagLst xmlns:p="http://schemas.openxmlformats.org/presentationml/2006/main">
  <p:tag name="AS_UNIQUEID" val="185"/>
</p:tagLst>
</file>

<file path=ppt/tags/tag167.xml><?xml version="1.0" encoding="utf-8"?>
<p:tagLst xmlns:p="http://schemas.openxmlformats.org/presentationml/2006/main">
  <p:tag name="AS_UNIQUEID" val="186"/>
</p:tagLst>
</file>

<file path=ppt/tags/tag168.xml><?xml version="1.0" encoding="utf-8"?>
<p:tagLst xmlns:p="http://schemas.openxmlformats.org/presentationml/2006/main">
  <p:tag name="AS_UNIQUEID" val="187"/>
</p:tagLst>
</file>

<file path=ppt/tags/tag169.xml><?xml version="1.0" encoding="utf-8"?>
<p:tagLst xmlns:p="http://schemas.openxmlformats.org/presentationml/2006/main">
  <p:tag name="AS_UNIQUEID" val="188"/>
</p:tagLst>
</file>

<file path=ppt/tags/tag17.xml><?xml version="1.0" encoding="utf-8"?>
<p:tagLst xmlns:p="http://schemas.openxmlformats.org/presentationml/2006/main">
  <p:tag name="AS_UNIQUEID" val="36"/>
</p:tagLst>
</file>

<file path=ppt/tags/tag170.xml><?xml version="1.0" encoding="utf-8"?>
<p:tagLst xmlns:p="http://schemas.openxmlformats.org/presentationml/2006/main">
  <p:tag name="AS_UNIQUEID" val="189"/>
</p:tagLst>
</file>

<file path=ppt/tags/tag171.xml><?xml version="1.0" encoding="utf-8"?>
<p:tagLst xmlns:p="http://schemas.openxmlformats.org/presentationml/2006/main">
  <p:tag name="AS_UNIQUEID" val="190"/>
</p:tagLst>
</file>

<file path=ppt/tags/tag172.xml><?xml version="1.0" encoding="utf-8"?>
<p:tagLst xmlns:p="http://schemas.openxmlformats.org/presentationml/2006/main">
  <p:tag name="AS_UNIQUEID" val="191"/>
</p:tagLst>
</file>

<file path=ppt/tags/tag173.xml><?xml version="1.0" encoding="utf-8"?>
<p:tagLst xmlns:p="http://schemas.openxmlformats.org/presentationml/2006/main">
  <p:tag name="AS_UNIQUEID" val="192"/>
</p:tagLst>
</file>

<file path=ppt/tags/tag174.xml><?xml version="1.0" encoding="utf-8"?>
<p:tagLst xmlns:p="http://schemas.openxmlformats.org/presentationml/2006/main">
  <p:tag name="AS_UNIQUEID" val="193"/>
</p:tagLst>
</file>

<file path=ppt/tags/tag175.xml><?xml version="1.0" encoding="utf-8"?>
<p:tagLst xmlns:p="http://schemas.openxmlformats.org/presentationml/2006/main">
  <p:tag name="AS_UNIQUEID" val="194"/>
</p:tagLst>
</file>

<file path=ppt/tags/tag176.xml><?xml version="1.0" encoding="utf-8"?>
<p:tagLst xmlns:p="http://schemas.openxmlformats.org/presentationml/2006/main">
  <p:tag name="AS_UNIQUEID" val="195"/>
</p:tagLst>
</file>

<file path=ppt/tags/tag177.xml><?xml version="1.0" encoding="utf-8"?>
<p:tagLst xmlns:p="http://schemas.openxmlformats.org/presentationml/2006/main">
  <p:tag name="AS_UNIQUEID" val="196"/>
</p:tagLst>
</file>

<file path=ppt/tags/tag178.xml><?xml version="1.0" encoding="utf-8"?>
<p:tagLst xmlns:p="http://schemas.openxmlformats.org/presentationml/2006/main">
  <p:tag name="AS_UNIQUEID" val="197"/>
</p:tagLst>
</file>

<file path=ppt/tags/tag179.xml><?xml version="1.0" encoding="utf-8"?>
<p:tagLst xmlns:p="http://schemas.openxmlformats.org/presentationml/2006/main">
  <p:tag name="AS_UNIQUEID" val="198"/>
</p:tagLst>
</file>

<file path=ppt/tags/tag18.xml><?xml version="1.0" encoding="utf-8"?>
<p:tagLst xmlns:p="http://schemas.openxmlformats.org/presentationml/2006/main">
  <p:tag name="AS_UNIQUEID" val="37"/>
</p:tagLst>
</file>

<file path=ppt/tags/tag180.xml><?xml version="1.0" encoding="utf-8"?>
<p:tagLst xmlns:p="http://schemas.openxmlformats.org/presentationml/2006/main">
  <p:tag name="AS_UNIQUEID" val="199"/>
</p:tagLst>
</file>

<file path=ppt/tags/tag181.xml><?xml version="1.0" encoding="utf-8"?>
<p:tagLst xmlns:p="http://schemas.openxmlformats.org/presentationml/2006/main">
  <p:tag name="AS_UNIQUEID" val="200"/>
</p:tagLst>
</file>

<file path=ppt/tags/tag182.xml><?xml version="1.0" encoding="utf-8"?>
<p:tagLst xmlns:p="http://schemas.openxmlformats.org/presentationml/2006/main">
  <p:tag name="AS_UNIQUEID" val="201"/>
</p:tagLst>
</file>

<file path=ppt/tags/tag183.xml><?xml version="1.0" encoding="utf-8"?>
<p:tagLst xmlns:p="http://schemas.openxmlformats.org/presentationml/2006/main">
  <p:tag name="AS_UNIQUEID" val="202"/>
</p:tagLst>
</file>

<file path=ppt/tags/tag184.xml><?xml version="1.0" encoding="utf-8"?>
<p:tagLst xmlns:p="http://schemas.openxmlformats.org/presentationml/2006/main">
  <p:tag name="AS_UNIQUEID" val="203"/>
</p:tagLst>
</file>

<file path=ppt/tags/tag185.xml><?xml version="1.0" encoding="utf-8"?>
<p:tagLst xmlns:p="http://schemas.openxmlformats.org/presentationml/2006/main">
  <p:tag name="AS_UNIQUEID" val="204"/>
</p:tagLst>
</file>

<file path=ppt/tags/tag186.xml><?xml version="1.0" encoding="utf-8"?>
<p:tagLst xmlns:p="http://schemas.openxmlformats.org/presentationml/2006/main">
  <p:tag name="AS_UNIQUEID" val="205"/>
</p:tagLst>
</file>

<file path=ppt/tags/tag187.xml><?xml version="1.0" encoding="utf-8"?>
<p:tagLst xmlns:p="http://schemas.openxmlformats.org/presentationml/2006/main">
  <p:tag name="AS_UNIQUEID" val="206"/>
</p:tagLst>
</file>

<file path=ppt/tags/tag188.xml><?xml version="1.0" encoding="utf-8"?>
<p:tagLst xmlns:p="http://schemas.openxmlformats.org/presentationml/2006/main">
  <p:tag name="AS_UNIQUEID" val="207"/>
</p:tagLst>
</file>

<file path=ppt/tags/tag189.xml><?xml version="1.0" encoding="utf-8"?>
<p:tagLst xmlns:p="http://schemas.openxmlformats.org/presentationml/2006/main">
  <p:tag name="AS_UNIQUEID" val="208"/>
</p:tagLst>
</file>

<file path=ppt/tags/tag19.xml><?xml version="1.0" encoding="utf-8"?>
<p:tagLst xmlns:p="http://schemas.openxmlformats.org/presentationml/2006/main">
  <p:tag name="AS_UNIQUEID" val="38"/>
</p:tagLst>
</file>

<file path=ppt/tags/tag190.xml><?xml version="1.0" encoding="utf-8"?>
<p:tagLst xmlns:p="http://schemas.openxmlformats.org/presentationml/2006/main">
  <p:tag name="AS_UNIQUEID" val="209"/>
</p:tagLst>
</file>

<file path=ppt/tags/tag191.xml><?xml version="1.0" encoding="utf-8"?>
<p:tagLst xmlns:p="http://schemas.openxmlformats.org/presentationml/2006/main">
  <p:tag name="AS_UNIQUEID" val="210"/>
</p:tagLst>
</file>

<file path=ppt/tags/tag192.xml><?xml version="1.0" encoding="utf-8"?>
<p:tagLst xmlns:p="http://schemas.openxmlformats.org/presentationml/2006/main">
  <p:tag name="AS_UNIQUEID" val="211"/>
</p:tagLst>
</file>

<file path=ppt/tags/tag193.xml><?xml version="1.0" encoding="utf-8"?>
<p:tagLst xmlns:p="http://schemas.openxmlformats.org/presentationml/2006/main">
  <p:tag name="AS_UNIQUEID" val="212"/>
</p:tagLst>
</file>

<file path=ppt/tags/tag194.xml><?xml version="1.0" encoding="utf-8"?>
<p:tagLst xmlns:p="http://schemas.openxmlformats.org/presentationml/2006/main">
  <p:tag name="AS_UNIQUEID" val="213"/>
</p:tagLst>
</file>

<file path=ppt/tags/tag195.xml><?xml version="1.0" encoding="utf-8"?>
<p:tagLst xmlns:p="http://schemas.openxmlformats.org/presentationml/2006/main">
  <p:tag name="AS_UNIQUEID" val="214"/>
</p:tagLst>
</file>

<file path=ppt/tags/tag196.xml><?xml version="1.0" encoding="utf-8"?>
<p:tagLst xmlns:p="http://schemas.openxmlformats.org/presentationml/2006/main">
  <p:tag name="AS_UNIQUEID" val="215"/>
</p:tagLst>
</file>

<file path=ppt/tags/tag197.xml><?xml version="1.0" encoding="utf-8"?>
<p:tagLst xmlns:p="http://schemas.openxmlformats.org/presentationml/2006/main">
  <p:tag name="AS_UNIQUEID" val="216"/>
</p:tagLst>
</file>

<file path=ppt/tags/tag198.xml><?xml version="1.0" encoding="utf-8"?>
<p:tagLst xmlns:p="http://schemas.openxmlformats.org/presentationml/2006/main">
  <p:tag name="AS_UNIQUEID" val="217"/>
</p:tagLst>
</file>

<file path=ppt/tags/tag199.xml><?xml version="1.0" encoding="utf-8"?>
<p:tagLst xmlns:p="http://schemas.openxmlformats.org/presentationml/2006/main">
  <p:tag name="AS_UNIQUEID" val="218"/>
</p:tagLst>
</file>

<file path=ppt/tags/tag2.xml><?xml version="1.0" encoding="utf-8"?>
<p:tagLst xmlns:p="http://schemas.openxmlformats.org/presentationml/2006/main">
  <p:tag name="AS_UNIQUEID" val="21"/>
</p:tagLst>
</file>

<file path=ppt/tags/tag20.xml><?xml version="1.0" encoding="utf-8"?>
<p:tagLst xmlns:p="http://schemas.openxmlformats.org/presentationml/2006/main">
  <p:tag name="AS_UNIQUEID" val="39"/>
</p:tagLst>
</file>

<file path=ppt/tags/tag200.xml><?xml version="1.0" encoding="utf-8"?>
<p:tagLst xmlns:p="http://schemas.openxmlformats.org/presentationml/2006/main">
  <p:tag name="AS_UNIQUEID" val="219"/>
</p:tagLst>
</file>

<file path=ppt/tags/tag201.xml><?xml version="1.0" encoding="utf-8"?>
<p:tagLst xmlns:p="http://schemas.openxmlformats.org/presentationml/2006/main">
  <p:tag name="AS_UNIQUEID" val="220"/>
</p:tagLst>
</file>

<file path=ppt/tags/tag202.xml><?xml version="1.0" encoding="utf-8"?>
<p:tagLst xmlns:p="http://schemas.openxmlformats.org/presentationml/2006/main">
  <p:tag name="AS_UNIQUEID" val="221"/>
</p:tagLst>
</file>

<file path=ppt/tags/tag203.xml><?xml version="1.0" encoding="utf-8"?>
<p:tagLst xmlns:p="http://schemas.openxmlformats.org/presentationml/2006/main">
  <p:tag name="AS_UNIQUEID" val="222"/>
</p:tagLst>
</file>

<file path=ppt/tags/tag204.xml><?xml version="1.0" encoding="utf-8"?>
<p:tagLst xmlns:p="http://schemas.openxmlformats.org/presentationml/2006/main">
  <p:tag name="AS_UNIQUEID" val="223"/>
</p:tagLst>
</file>

<file path=ppt/tags/tag205.xml><?xml version="1.0" encoding="utf-8"?>
<p:tagLst xmlns:p="http://schemas.openxmlformats.org/presentationml/2006/main">
  <p:tag name="AS_UNIQUEID" val="224"/>
</p:tagLst>
</file>

<file path=ppt/tags/tag206.xml><?xml version="1.0" encoding="utf-8"?>
<p:tagLst xmlns:p="http://schemas.openxmlformats.org/presentationml/2006/main">
  <p:tag name="AS_UNIQUEID" val="225"/>
</p:tagLst>
</file>

<file path=ppt/tags/tag207.xml><?xml version="1.0" encoding="utf-8"?>
<p:tagLst xmlns:p="http://schemas.openxmlformats.org/presentationml/2006/main">
  <p:tag name="AS_UNIQUEID" val="226"/>
</p:tagLst>
</file>

<file path=ppt/tags/tag208.xml><?xml version="1.0" encoding="utf-8"?>
<p:tagLst xmlns:p="http://schemas.openxmlformats.org/presentationml/2006/main">
  <p:tag name="AS_UNIQUEID" val="227"/>
</p:tagLst>
</file>

<file path=ppt/tags/tag209.xml><?xml version="1.0" encoding="utf-8"?>
<p:tagLst xmlns:p="http://schemas.openxmlformats.org/presentationml/2006/main">
  <p:tag name="AS_UNIQUEID" val="228"/>
</p:tagLst>
</file>

<file path=ppt/tags/tag21.xml><?xml version="1.0" encoding="utf-8"?>
<p:tagLst xmlns:p="http://schemas.openxmlformats.org/presentationml/2006/main">
  <p:tag name="AS_UNIQUEID" val="40"/>
</p:tagLst>
</file>

<file path=ppt/tags/tag210.xml><?xml version="1.0" encoding="utf-8"?>
<p:tagLst xmlns:p="http://schemas.openxmlformats.org/presentationml/2006/main">
  <p:tag name="AS_UNIQUEID" val="229"/>
</p:tagLst>
</file>

<file path=ppt/tags/tag211.xml><?xml version="1.0" encoding="utf-8"?>
<p:tagLst xmlns:p="http://schemas.openxmlformats.org/presentationml/2006/main">
  <p:tag name="AS_UNIQUEID" val="230"/>
</p:tagLst>
</file>

<file path=ppt/tags/tag212.xml><?xml version="1.0" encoding="utf-8"?>
<p:tagLst xmlns:p="http://schemas.openxmlformats.org/presentationml/2006/main">
  <p:tag name="AS_UNIQUEID" val="231"/>
</p:tagLst>
</file>

<file path=ppt/tags/tag213.xml><?xml version="1.0" encoding="utf-8"?>
<p:tagLst xmlns:p="http://schemas.openxmlformats.org/presentationml/2006/main">
  <p:tag name="AS_UNIQUEID" val="232"/>
</p:tagLst>
</file>

<file path=ppt/tags/tag214.xml><?xml version="1.0" encoding="utf-8"?>
<p:tagLst xmlns:p="http://schemas.openxmlformats.org/presentationml/2006/main">
  <p:tag name="AS_UNIQUEID" val="233"/>
</p:tagLst>
</file>

<file path=ppt/tags/tag215.xml><?xml version="1.0" encoding="utf-8"?>
<p:tagLst xmlns:p="http://schemas.openxmlformats.org/presentationml/2006/main">
  <p:tag name="AS_UNIQUEID" val="234"/>
</p:tagLst>
</file>

<file path=ppt/tags/tag216.xml><?xml version="1.0" encoding="utf-8"?>
<p:tagLst xmlns:p="http://schemas.openxmlformats.org/presentationml/2006/main">
  <p:tag name="AS_UNIQUEID" val="235"/>
</p:tagLst>
</file>

<file path=ppt/tags/tag217.xml><?xml version="1.0" encoding="utf-8"?>
<p:tagLst xmlns:p="http://schemas.openxmlformats.org/presentationml/2006/main">
  <p:tag name="AS_UNIQUEID" val="236"/>
</p:tagLst>
</file>

<file path=ppt/tags/tag218.xml><?xml version="1.0" encoding="utf-8"?>
<p:tagLst xmlns:p="http://schemas.openxmlformats.org/presentationml/2006/main">
  <p:tag name="AS_UNIQUEID" val="237"/>
</p:tagLst>
</file>

<file path=ppt/tags/tag219.xml><?xml version="1.0" encoding="utf-8"?>
<p:tagLst xmlns:p="http://schemas.openxmlformats.org/presentationml/2006/main">
  <p:tag name="AS_UNIQUEID" val="238"/>
</p:tagLst>
</file>

<file path=ppt/tags/tag22.xml><?xml version="1.0" encoding="utf-8"?>
<p:tagLst xmlns:p="http://schemas.openxmlformats.org/presentationml/2006/main">
  <p:tag name="AS_UNIQUEID" val="41"/>
</p:tagLst>
</file>

<file path=ppt/tags/tag220.xml><?xml version="1.0" encoding="utf-8"?>
<p:tagLst xmlns:p="http://schemas.openxmlformats.org/presentationml/2006/main">
  <p:tag name="AS_UNIQUEID" val="239"/>
</p:tagLst>
</file>

<file path=ppt/tags/tag221.xml><?xml version="1.0" encoding="utf-8"?>
<p:tagLst xmlns:p="http://schemas.openxmlformats.org/presentationml/2006/main">
  <p:tag name="AS_UNIQUEID" val="240"/>
</p:tagLst>
</file>

<file path=ppt/tags/tag222.xml><?xml version="1.0" encoding="utf-8"?>
<p:tagLst xmlns:p="http://schemas.openxmlformats.org/presentationml/2006/main">
  <p:tag name="AS_UNIQUEID" val="241"/>
</p:tagLst>
</file>

<file path=ppt/tags/tag223.xml><?xml version="1.0" encoding="utf-8"?>
<p:tagLst xmlns:p="http://schemas.openxmlformats.org/presentationml/2006/main">
  <p:tag name="AS_UNIQUEID" val="242"/>
</p:tagLst>
</file>

<file path=ppt/tags/tag224.xml><?xml version="1.0" encoding="utf-8"?>
<p:tagLst xmlns:p="http://schemas.openxmlformats.org/presentationml/2006/main">
  <p:tag name="AS_UNIQUEID" val="243"/>
</p:tagLst>
</file>

<file path=ppt/tags/tag225.xml><?xml version="1.0" encoding="utf-8"?>
<p:tagLst xmlns:p="http://schemas.openxmlformats.org/presentationml/2006/main">
  <p:tag name="AS_UNIQUEID" val="244"/>
</p:tagLst>
</file>

<file path=ppt/tags/tag226.xml><?xml version="1.0" encoding="utf-8"?>
<p:tagLst xmlns:p="http://schemas.openxmlformats.org/presentationml/2006/main">
  <p:tag name="AS_UNIQUEID" val="245"/>
</p:tagLst>
</file>

<file path=ppt/tags/tag227.xml><?xml version="1.0" encoding="utf-8"?>
<p:tagLst xmlns:p="http://schemas.openxmlformats.org/presentationml/2006/main">
  <p:tag name="AS_UNIQUEID" val="246"/>
</p:tagLst>
</file>

<file path=ppt/tags/tag228.xml><?xml version="1.0" encoding="utf-8"?>
<p:tagLst xmlns:p="http://schemas.openxmlformats.org/presentationml/2006/main">
  <p:tag name="AS_UNIQUEID" val="247"/>
</p:tagLst>
</file>

<file path=ppt/tags/tag229.xml><?xml version="1.0" encoding="utf-8"?>
<p:tagLst xmlns:p="http://schemas.openxmlformats.org/presentationml/2006/main">
  <p:tag name="AS_UNIQUEID" val="248"/>
</p:tagLst>
</file>

<file path=ppt/tags/tag23.xml><?xml version="1.0" encoding="utf-8"?>
<p:tagLst xmlns:p="http://schemas.openxmlformats.org/presentationml/2006/main">
  <p:tag name="AS_UNIQUEID" val="42"/>
</p:tagLst>
</file>

<file path=ppt/tags/tag230.xml><?xml version="1.0" encoding="utf-8"?>
<p:tagLst xmlns:p="http://schemas.openxmlformats.org/presentationml/2006/main">
  <p:tag name="AS_UNIQUEID" val="249"/>
</p:tagLst>
</file>

<file path=ppt/tags/tag231.xml><?xml version="1.0" encoding="utf-8"?>
<p:tagLst xmlns:p="http://schemas.openxmlformats.org/presentationml/2006/main">
  <p:tag name="AS_UNIQUEID" val="250"/>
</p:tagLst>
</file>

<file path=ppt/tags/tag232.xml><?xml version="1.0" encoding="utf-8"?>
<p:tagLst xmlns:p="http://schemas.openxmlformats.org/presentationml/2006/main">
  <p:tag name="AS_UNIQUEID" val="251"/>
</p:tagLst>
</file>

<file path=ppt/tags/tag233.xml><?xml version="1.0" encoding="utf-8"?>
<p:tagLst xmlns:p="http://schemas.openxmlformats.org/presentationml/2006/main">
  <p:tag name="AS_UNIQUEID" val="252"/>
</p:tagLst>
</file>

<file path=ppt/tags/tag234.xml><?xml version="1.0" encoding="utf-8"?>
<p:tagLst xmlns:p="http://schemas.openxmlformats.org/presentationml/2006/main">
  <p:tag name="AS_UNIQUEID" val="253"/>
</p:tagLst>
</file>

<file path=ppt/tags/tag235.xml><?xml version="1.0" encoding="utf-8"?>
<p:tagLst xmlns:p="http://schemas.openxmlformats.org/presentationml/2006/main">
  <p:tag name="AS_UNIQUEID" val="254"/>
</p:tagLst>
</file>

<file path=ppt/tags/tag236.xml><?xml version="1.0" encoding="utf-8"?>
<p:tagLst xmlns:p="http://schemas.openxmlformats.org/presentationml/2006/main">
  <p:tag name="AS_UNIQUEID" val="255"/>
</p:tagLst>
</file>

<file path=ppt/tags/tag237.xml><?xml version="1.0" encoding="utf-8"?>
<p:tagLst xmlns:p="http://schemas.openxmlformats.org/presentationml/2006/main">
  <p:tag name="AS_UNIQUEID" val="256"/>
</p:tagLst>
</file>

<file path=ppt/tags/tag238.xml><?xml version="1.0" encoding="utf-8"?>
<p:tagLst xmlns:p="http://schemas.openxmlformats.org/presentationml/2006/main">
  <p:tag name="AS_UNIQUEID" val="257"/>
</p:tagLst>
</file>

<file path=ppt/tags/tag239.xml><?xml version="1.0" encoding="utf-8"?>
<p:tagLst xmlns:p="http://schemas.openxmlformats.org/presentationml/2006/main">
  <p:tag name="AS_UNIQUEID" val="258"/>
</p:tagLst>
</file>

<file path=ppt/tags/tag24.xml><?xml version="1.0" encoding="utf-8"?>
<p:tagLst xmlns:p="http://schemas.openxmlformats.org/presentationml/2006/main">
  <p:tag name="AS_UNIQUEID" val="43"/>
</p:tagLst>
</file>

<file path=ppt/tags/tag240.xml><?xml version="1.0" encoding="utf-8"?>
<p:tagLst xmlns:p="http://schemas.openxmlformats.org/presentationml/2006/main">
  <p:tag name="AS_UNIQUEID" val="259"/>
</p:tagLst>
</file>

<file path=ppt/tags/tag241.xml><?xml version="1.0" encoding="utf-8"?>
<p:tagLst xmlns:p="http://schemas.openxmlformats.org/presentationml/2006/main">
  <p:tag name="AS_UNIQUEID" val="260"/>
</p:tagLst>
</file>

<file path=ppt/tags/tag242.xml><?xml version="1.0" encoding="utf-8"?>
<p:tagLst xmlns:p="http://schemas.openxmlformats.org/presentationml/2006/main">
  <p:tag name="AS_UNIQUEID" val="261"/>
</p:tagLst>
</file>

<file path=ppt/tags/tag243.xml><?xml version="1.0" encoding="utf-8"?>
<p:tagLst xmlns:p="http://schemas.openxmlformats.org/presentationml/2006/main">
  <p:tag name="AS_UNIQUEID" val="262"/>
</p:tagLst>
</file>

<file path=ppt/tags/tag244.xml><?xml version="1.0" encoding="utf-8"?>
<p:tagLst xmlns:p="http://schemas.openxmlformats.org/presentationml/2006/main">
  <p:tag name="AS_UNIQUEID" val="263"/>
</p:tagLst>
</file>

<file path=ppt/tags/tag245.xml><?xml version="1.0" encoding="utf-8"?>
<p:tagLst xmlns:p="http://schemas.openxmlformats.org/presentationml/2006/main">
  <p:tag name="AS_UNIQUEID" val="264"/>
</p:tagLst>
</file>

<file path=ppt/tags/tag246.xml><?xml version="1.0" encoding="utf-8"?>
<p:tagLst xmlns:p="http://schemas.openxmlformats.org/presentationml/2006/main">
  <p:tag name="AS_UNIQUEID" val="265"/>
</p:tagLst>
</file>

<file path=ppt/tags/tag247.xml><?xml version="1.0" encoding="utf-8"?>
<p:tagLst xmlns:p="http://schemas.openxmlformats.org/presentationml/2006/main">
  <p:tag name="AS_UNIQUEID" val="266"/>
</p:tagLst>
</file>

<file path=ppt/tags/tag248.xml><?xml version="1.0" encoding="utf-8"?>
<p:tagLst xmlns:p="http://schemas.openxmlformats.org/presentationml/2006/main">
  <p:tag name="AS_UNIQUEID" val="267"/>
</p:tagLst>
</file>

<file path=ppt/tags/tag249.xml><?xml version="1.0" encoding="utf-8"?>
<p:tagLst xmlns:p="http://schemas.openxmlformats.org/presentationml/2006/main">
  <p:tag name="AS_UNIQUEID" val="268"/>
</p:tagLst>
</file>

<file path=ppt/tags/tag25.xml><?xml version="1.0" encoding="utf-8"?>
<p:tagLst xmlns:p="http://schemas.openxmlformats.org/presentationml/2006/main">
  <p:tag name="AS_UNIQUEID" val="44"/>
</p:tagLst>
</file>

<file path=ppt/tags/tag250.xml><?xml version="1.0" encoding="utf-8"?>
<p:tagLst xmlns:p="http://schemas.openxmlformats.org/presentationml/2006/main">
  <p:tag name="AS_UNIQUEID" val="269"/>
</p:tagLst>
</file>

<file path=ppt/tags/tag251.xml><?xml version="1.0" encoding="utf-8"?>
<p:tagLst xmlns:p="http://schemas.openxmlformats.org/presentationml/2006/main">
  <p:tag name="AS_UNIQUEID" val="270"/>
</p:tagLst>
</file>

<file path=ppt/tags/tag252.xml><?xml version="1.0" encoding="utf-8"?>
<p:tagLst xmlns:p="http://schemas.openxmlformats.org/presentationml/2006/main">
  <p:tag name="AS_UNIQUEID" val="271"/>
</p:tagLst>
</file>

<file path=ppt/tags/tag253.xml><?xml version="1.0" encoding="utf-8"?>
<p:tagLst xmlns:p="http://schemas.openxmlformats.org/presentationml/2006/main">
  <p:tag name="AS_UNIQUEID" val="272"/>
</p:tagLst>
</file>

<file path=ppt/tags/tag254.xml><?xml version="1.0" encoding="utf-8"?>
<p:tagLst xmlns:p="http://schemas.openxmlformats.org/presentationml/2006/main">
  <p:tag name="AS_UNIQUEID" val="273"/>
</p:tagLst>
</file>

<file path=ppt/tags/tag255.xml><?xml version="1.0" encoding="utf-8"?>
<p:tagLst xmlns:p="http://schemas.openxmlformats.org/presentationml/2006/main">
  <p:tag name="AS_UNIQUEID" val="274"/>
</p:tagLst>
</file>

<file path=ppt/tags/tag256.xml><?xml version="1.0" encoding="utf-8"?>
<p:tagLst xmlns:p="http://schemas.openxmlformats.org/presentationml/2006/main">
  <p:tag name="AS_UNIQUEID" val="275"/>
</p:tagLst>
</file>

<file path=ppt/tags/tag257.xml><?xml version="1.0" encoding="utf-8"?>
<p:tagLst xmlns:p="http://schemas.openxmlformats.org/presentationml/2006/main">
  <p:tag name="AS_UNIQUEID" val="276"/>
</p:tagLst>
</file>

<file path=ppt/tags/tag258.xml><?xml version="1.0" encoding="utf-8"?>
<p:tagLst xmlns:p="http://schemas.openxmlformats.org/presentationml/2006/main">
  <p:tag name="AS_UNIQUEID" val="277"/>
</p:tagLst>
</file>

<file path=ppt/tags/tag259.xml><?xml version="1.0" encoding="utf-8"?>
<p:tagLst xmlns:p="http://schemas.openxmlformats.org/presentationml/2006/main">
  <p:tag name="AS_UNIQUEID" val="278"/>
</p:tagLst>
</file>

<file path=ppt/tags/tag26.xml><?xml version="1.0" encoding="utf-8"?>
<p:tagLst xmlns:p="http://schemas.openxmlformats.org/presentationml/2006/main">
  <p:tag name="AS_UNIQUEID" val="45"/>
</p:tagLst>
</file>

<file path=ppt/tags/tag260.xml><?xml version="1.0" encoding="utf-8"?>
<p:tagLst xmlns:p="http://schemas.openxmlformats.org/presentationml/2006/main">
  <p:tag name="AS_UNIQUEID" val="279"/>
</p:tagLst>
</file>

<file path=ppt/tags/tag261.xml><?xml version="1.0" encoding="utf-8"?>
<p:tagLst xmlns:p="http://schemas.openxmlformats.org/presentationml/2006/main">
  <p:tag name="AS_UNIQUEID" val="280"/>
</p:tagLst>
</file>

<file path=ppt/tags/tag262.xml><?xml version="1.0" encoding="utf-8"?>
<p:tagLst xmlns:p="http://schemas.openxmlformats.org/presentationml/2006/main">
  <p:tag name="AS_UNIQUEID" val="281"/>
</p:tagLst>
</file>

<file path=ppt/tags/tag263.xml><?xml version="1.0" encoding="utf-8"?>
<p:tagLst xmlns:p="http://schemas.openxmlformats.org/presentationml/2006/main">
  <p:tag name="AS_UNIQUEID" val="282"/>
</p:tagLst>
</file>

<file path=ppt/tags/tag264.xml><?xml version="1.0" encoding="utf-8"?>
<p:tagLst xmlns:p="http://schemas.openxmlformats.org/presentationml/2006/main">
  <p:tag name="AS_UNIQUEID" val="283"/>
</p:tagLst>
</file>

<file path=ppt/tags/tag265.xml><?xml version="1.0" encoding="utf-8"?>
<p:tagLst xmlns:p="http://schemas.openxmlformats.org/presentationml/2006/main">
  <p:tag name="AS_UNIQUEID" val="284"/>
</p:tagLst>
</file>

<file path=ppt/tags/tag266.xml><?xml version="1.0" encoding="utf-8"?>
<p:tagLst xmlns:p="http://schemas.openxmlformats.org/presentationml/2006/main">
  <p:tag name="AS_UNIQUEID" val="285"/>
</p:tagLst>
</file>

<file path=ppt/tags/tag267.xml><?xml version="1.0" encoding="utf-8"?>
<p:tagLst xmlns:p="http://schemas.openxmlformats.org/presentationml/2006/main">
  <p:tag name="AS_UNIQUEID" val="286"/>
</p:tagLst>
</file>

<file path=ppt/tags/tag268.xml><?xml version="1.0" encoding="utf-8"?>
<p:tagLst xmlns:p="http://schemas.openxmlformats.org/presentationml/2006/main">
  <p:tag name="AS_UNIQUEID" val="287"/>
</p:tagLst>
</file>

<file path=ppt/tags/tag269.xml><?xml version="1.0" encoding="utf-8"?>
<p:tagLst xmlns:p="http://schemas.openxmlformats.org/presentationml/2006/main">
  <p:tag name="AS_UNIQUEID" val="288"/>
</p:tagLst>
</file>

<file path=ppt/tags/tag27.xml><?xml version="1.0" encoding="utf-8"?>
<p:tagLst xmlns:p="http://schemas.openxmlformats.org/presentationml/2006/main">
  <p:tag name="AS_UNIQUEID" val="46"/>
</p:tagLst>
</file>

<file path=ppt/tags/tag270.xml><?xml version="1.0" encoding="utf-8"?>
<p:tagLst xmlns:p="http://schemas.openxmlformats.org/presentationml/2006/main">
  <p:tag name="AS_UNIQUEID" val="289"/>
</p:tagLst>
</file>

<file path=ppt/tags/tag271.xml><?xml version="1.0" encoding="utf-8"?>
<p:tagLst xmlns:p="http://schemas.openxmlformats.org/presentationml/2006/main">
  <p:tag name="AS_UNIQUEID" val="290"/>
</p:tagLst>
</file>

<file path=ppt/tags/tag272.xml><?xml version="1.0" encoding="utf-8"?>
<p:tagLst xmlns:p="http://schemas.openxmlformats.org/presentationml/2006/main">
  <p:tag name="AS_UNIQUEID" val="291"/>
</p:tagLst>
</file>

<file path=ppt/tags/tag273.xml><?xml version="1.0" encoding="utf-8"?>
<p:tagLst xmlns:p="http://schemas.openxmlformats.org/presentationml/2006/main">
  <p:tag name="AS_UNIQUEID" val="292"/>
</p:tagLst>
</file>

<file path=ppt/tags/tag274.xml><?xml version="1.0" encoding="utf-8"?>
<p:tagLst xmlns:p="http://schemas.openxmlformats.org/presentationml/2006/main">
  <p:tag name="AS_UNIQUEID" val="293"/>
</p:tagLst>
</file>

<file path=ppt/tags/tag275.xml><?xml version="1.0" encoding="utf-8"?>
<p:tagLst xmlns:p="http://schemas.openxmlformats.org/presentationml/2006/main">
  <p:tag name="AS_UNIQUEID" val="294"/>
</p:tagLst>
</file>

<file path=ppt/tags/tag276.xml><?xml version="1.0" encoding="utf-8"?>
<p:tagLst xmlns:p="http://schemas.openxmlformats.org/presentationml/2006/main">
  <p:tag name="AS_UNIQUEID" val="295"/>
</p:tagLst>
</file>

<file path=ppt/tags/tag277.xml><?xml version="1.0" encoding="utf-8"?>
<p:tagLst xmlns:p="http://schemas.openxmlformats.org/presentationml/2006/main">
  <p:tag name="AS_UNIQUEID" val="296"/>
</p:tagLst>
</file>

<file path=ppt/tags/tag278.xml><?xml version="1.0" encoding="utf-8"?>
<p:tagLst xmlns:p="http://schemas.openxmlformats.org/presentationml/2006/main">
  <p:tag name="AS_UNIQUEID" val="297"/>
</p:tagLst>
</file>

<file path=ppt/tags/tag279.xml><?xml version="1.0" encoding="utf-8"?>
<p:tagLst xmlns:p="http://schemas.openxmlformats.org/presentationml/2006/main">
  <p:tag name="AS_UNIQUEID" val="298"/>
</p:tagLst>
</file>

<file path=ppt/tags/tag28.xml><?xml version="1.0" encoding="utf-8"?>
<p:tagLst xmlns:p="http://schemas.openxmlformats.org/presentationml/2006/main">
  <p:tag name="AS_UNIQUEID" val="47"/>
</p:tagLst>
</file>

<file path=ppt/tags/tag280.xml><?xml version="1.0" encoding="utf-8"?>
<p:tagLst xmlns:p="http://schemas.openxmlformats.org/presentationml/2006/main">
  <p:tag name="AS_UNIQUEID" val="299"/>
</p:tagLst>
</file>

<file path=ppt/tags/tag281.xml><?xml version="1.0" encoding="utf-8"?>
<p:tagLst xmlns:p="http://schemas.openxmlformats.org/presentationml/2006/main">
  <p:tag name="AS_UNIQUEID" val="300"/>
</p:tagLst>
</file>

<file path=ppt/tags/tag282.xml><?xml version="1.0" encoding="utf-8"?>
<p:tagLst xmlns:p="http://schemas.openxmlformats.org/presentationml/2006/main">
  <p:tag name="AS_UNIQUEID" val="301"/>
</p:tagLst>
</file>

<file path=ppt/tags/tag283.xml><?xml version="1.0" encoding="utf-8"?>
<p:tagLst xmlns:p="http://schemas.openxmlformats.org/presentationml/2006/main">
  <p:tag name="AS_UNIQUEID" val="302"/>
</p:tagLst>
</file>

<file path=ppt/tags/tag284.xml><?xml version="1.0" encoding="utf-8"?>
<p:tagLst xmlns:p="http://schemas.openxmlformats.org/presentationml/2006/main">
  <p:tag name="AS_UNIQUEID" val="303"/>
</p:tagLst>
</file>

<file path=ppt/tags/tag285.xml><?xml version="1.0" encoding="utf-8"?>
<p:tagLst xmlns:p="http://schemas.openxmlformats.org/presentationml/2006/main">
  <p:tag name="AS_UNIQUEID" val="304"/>
</p:tagLst>
</file>

<file path=ppt/tags/tag286.xml><?xml version="1.0" encoding="utf-8"?>
<p:tagLst xmlns:p="http://schemas.openxmlformats.org/presentationml/2006/main">
  <p:tag name="AS_UNIQUEID" val="305"/>
</p:tagLst>
</file>

<file path=ppt/tags/tag287.xml><?xml version="1.0" encoding="utf-8"?>
<p:tagLst xmlns:p="http://schemas.openxmlformats.org/presentationml/2006/main">
  <p:tag name="AS_UNIQUEID" val="306"/>
</p:tagLst>
</file>

<file path=ppt/tags/tag288.xml><?xml version="1.0" encoding="utf-8"?>
<p:tagLst xmlns:p="http://schemas.openxmlformats.org/presentationml/2006/main">
  <p:tag name="AS_UNIQUEID" val="307"/>
</p:tagLst>
</file>

<file path=ppt/tags/tag289.xml><?xml version="1.0" encoding="utf-8"?>
<p:tagLst xmlns:p="http://schemas.openxmlformats.org/presentationml/2006/main">
  <p:tag name="AS_UNIQUEID" val="308"/>
</p:tagLst>
</file>

<file path=ppt/tags/tag29.xml><?xml version="1.0" encoding="utf-8"?>
<p:tagLst xmlns:p="http://schemas.openxmlformats.org/presentationml/2006/main">
  <p:tag name="AS_UNIQUEID" val="48"/>
</p:tagLst>
</file>

<file path=ppt/tags/tag290.xml><?xml version="1.0" encoding="utf-8"?>
<p:tagLst xmlns:p="http://schemas.openxmlformats.org/presentationml/2006/main">
  <p:tag name="AS_UNIQUEID" val="309"/>
</p:tagLst>
</file>

<file path=ppt/tags/tag291.xml><?xml version="1.0" encoding="utf-8"?>
<p:tagLst xmlns:p="http://schemas.openxmlformats.org/presentationml/2006/main">
  <p:tag name="AS_UNIQUEID" val="310"/>
</p:tagLst>
</file>

<file path=ppt/tags/tag292.xml><?xml version="1.0" encoding="utf-8"?>
<p:tagLst xmlns:p="http://schemas.openxmlformats.org/presentationml/2006/main">
  <p:tag name="AS_UNIQUEID" val="311"/>
</p:tagLst>
</file>

<file path=ppt/tags/tag293.xml><?xml version="1.0" encoding="utf-8"?>
<p:tagLst xmlns:p="http://schemas.openxmlformats.org/presentationml/2006/main">
  <p:tag name="AS_UNIQUEID" val="312"/>
</p:tagLst>
</file>

<file path=ppt/tags/tag294.xml><?xml version="1.0" encoding="utf-8"?>
<p:tagLst xmlns:p="http://schemas.openxmlformats.org/presentationml/2006/main">
  <p:tag name="AS_UNIQUEID" val="313"/>
</p:tagLst>
</file>

<file path=ppt/tags/tag295.xml><?xml version="1.0" encoding="utf-8"?>
<p:tagLst xmlns:p="http://schemas.openxmlformats.org/presentationml/2006/main">
  <p:tag name="AS_UNIQUEID" val="314"/>
</p:tagLst>
</file>

<file path=ppt/tags/tag296.xml><?xml version="1.0" encoding="utf-8"?>
<p:tagLst xmlns:p="http://schemas.openxmlformats.org/presentationml/2006/main">
  <p:tag name="AS_UNIQUEID" val="315"/>
</p:tagLst>
</file>

<file path=ppt/tags/tag297.xml><?xml version="1.0" encoding="utf-8"?>
<p:tagLst xmlns:p="http://schemas.openxmlformats.org/presentationml/2006/main">
  <p:tag name="AS_UNIQUEID" val="316"/>
</p:tagLst>
</file>

<file path=ppt/tags/tag298.xml><?xml version="1.0" encoding="utf-8"?>
<p:tagLst xmlns:p="http://schemas.openxmlformats.org/presentationml/2006/main">
  <p:tag name="AS_UNIQUEID" val="317"/>
</p:tagLst>
</file>

<file path=ppt/tags/tag299.xml><?xml version="1.0" encoding="utf-8"?>
<p:tagLst xmlns:p="http://schemas.openxmlformats.org/presentationml/2006/main">
  <p:tag name="AS_UNIQUEID" val="318"/>
</p:tagLst>
</file>

<file path=ppt/tags/tag3.xml><?xml version="1.0" encoding="utf-8"?>
<p:tagLst xmlns:p="http://schemas.openxmlformats.org/presentationml/2006/main">
  <p:tag name="AS_UNIQUEID" val="22"/>
</p:tagLst>
</file>

<file path=ppt/tags/tag30.xml><?xml version="1.0" encoding="utf-8"?>
<p:tagLst xmlns:p="http://schemas.openxmlformats.org/presentationml/2006/main">
  <p:tag name="AS_UNIQUEID" val="49"/>
</p:tagLst>
</file>

<file path=ppt/tags/tag300.xml><?xml version="1.0" encoding="utf-8"?>
<p:tagLst xmlns:p="http://schemas.openxmlformats.org/presentationml/2006/main">
  <p:tag name="AS_UNIQUEID" val="319"/>
</p:tagLst>
</file>

<file path=ppt/tags/tag301.xml><?xml version="1.0" encoding="utf-8"?>
<p:tagLst xmlns:p="http://schemas.openxmlformats.org/presentationml/2006/main">
  <p:tag name="AS_UNIQUEID" val="320"/>
</p:tagLst>
</file>

<file path=ppt/tags/tag302.xml><?xml version="1.0" encoding="utf-8"?>
<p:tagLst xmlns:p="http://schemas.openxmlformats.org/presentationml/2006/main">
  <p:tag name="AS_UNIQUEID" val="321"/>
</p:tagLst>
</file>

<file path=ppt/tags/tag303.xml><?xml version="1.0" encoding="utf-8"?>
<p:tagLst xmlns:p="http://schemas.openxmlformats.org/presentationml/2006/main">
  <p:tag name="AS_UNIQUEID" val="322"/>
</p:tagLst>
</file>

<file path=ppt/tags/tag304.xml><?xml version="1.0" encoding="utf-8"?>
<p:tagLst xmlns:p="http://schemas.openxmlformats.org/presentationml/2006/main">
  <p:tag name="AS_UNIQUEID" val="323"/>
</p:tagLst>
</file>

<file path=ppt/tags/tag305.xml><?xml version="1.0" encoding="utf-8"?>
<p:tagLst xmlns:p="http://schemas.openxmlformats.org/presentationml/2006/main">
  <p:tag name="AS_UNIQUEID" val="324"/>
</p:tagLst>
</file>

<file path=ppt/tags/tag306.xml><?xml version="1.0" encoding="utf-8"?>
<p:tagLst xmlns:p="http://schemas.openxmlformats.org/presentationml/2006/main">
  <p:tag name="AS_UNIQUEID" val="325"/>
</p:tagLst>
</file>

<file path=ppt/tags/tag307.xml><?xml version="1.0" encoding="utf-8"?>
<p:tagLst xmlns:p="http://schemas.openxmlformats.org/presentationml/2006/main">
  <p:tag name="AS_UNIQUEID" val="326"/>
</p:tagLst>
</file>

<file path=ppt/tags/tag308.xml><?xml version="1.0" encoding="utf-8"?>
<p:tagLst xmlns:p="http://schemas.openxmlformats.org/presentationml/2006/main">
  <p:tag name="AS_UNIQUEID" val="327"/>
</p:tagLst>
</file>

<file path=ppt/tags/tag309.xml><?xml version="1.0" encoding="utf-8"?>
<p:tagLst xmlns:p="http://schemas.openxmlformats.org/presentationml/2006/main">
  <p:tag name="AS_UNIQUEID" val="328"/>
</p:tagLst>
</file>

<file path=ppt/tags/tag31.xml><?xml version="1.0" encoding="utf-8"?>
<p:tagLst xmlns:p="http://schemas.openxmlformats.org/presentationml/2006/main">
  <p:tag name="AS_UNIQUEID" val="50"/>
</p:tagLst>
</file>

<file path=ppt/tags/tag310.xml><?xml version="1.0" encoding="utf-8"?>
<p:tagLst xmlns:p="http://schemas.openxmlformats.org/presentationml/2006/main">
  <p:tag name="AS_UNIQUEID" val="329"/>
</p:tagLst>
</file>

<file path=ppt/tags/tag311.xml><?xml version="1.0" encoding="utf-8"?>
<p:tagLst xmlns:p="http://schemas.openxmlformats.org/presentationml/2006/main">
  <p:tag name="AS_UNIQUEID" val="330"/>
</p:tagLst>
</file>

<file path=ppt/tags/tag312.xml><?xml version="1.0" encoding="utf-8"?>
<p:tagLst xmlns:p="http://schemas.openxmlformats.org/presentationml/2006/main">
  <p:tag name="AS_UNIQUEID" val="331"/>
</p:tagLst>
</file>

<file path=ppt/tags/tag313.xml><?xml version="1.0" encoding="utf-8"?>
<p:tagLst xmlns:p="http://schemas.openxmlformats.org/presentationml/2006/main">
  <p:tag name="AS_UNIQUEID" val="332"/>
</p:tagLst>
</file>

<file path=ppt/tags/tag314.xml><?xml version="1.0" encoding="utf-8"?>
<p:tagLst xmlns:p="http://schemas.openxmlformats.org/presentationml/2006/main">
  <p:tag name="AS_UNIQUEID" val="333"/>
</p:tagLst>
</file>

<file path=ppt/tags/tag315.xml><?xml version="1.0" encoding="utf-8"?>
<p:tagLst xmlns:p="http://schemas.openxmlformats.org/presentationml/2006/main">
  <p:tag name="AS_UNIQUEID" val="334"/>
</p:tagLst>
</file>

<file path=ppt/tags/tag316.xml><?xml version="1.0" encoding="utf-8"?>
<p:tagLst xmlns:p="http://schemas.openxmlformats.org/presentationml/2006/main">
  <p:tag name="AS_UNIQUEID" val="335"/>
</p:tagLst>
</file>

<file path=ppt/tags/tag317.xml><?xml version="1.0" encoding="utf-8"?>
<p:tagLst xmlns:p="http://schemas.openxmlformats.org/presentationml/2006/main">
  <p:tag name="AS_UNIQUEID" val="336"/>
</p:tagLst>
</file>

<file path=ppt/tags/tag318.xml><?xml version="1.0" encoding="utf-8"?>
<p:tagLst xmlns:p="http://schemas.openxmlformats.org/presentationml/2006/main">
  <p:tag name="AS_UNIQUEID" val="337"/>
</p:tagLst>
</file>

<file path=ppt/tags/tag319.xml><?xml version="1.0" encoding="utf-8"?>
<p:tagLst xmlns:p="http://schemas.openxmlformats.org/presentationml/2006/main">
  <p:tag name="AS_UNIQUEID" val="338"/>
</p:tagLst>
</file>

<file path=ppt/tags/tag32.xml><?xml version="1.0" encoding="utf-8"?>
<p:tagLst xmlns:p="http://schemas.openxmlformats.org/presentationml/2006/main">
  <p:tag name="AS_UNIQUEID" val="51"/>
</p:tagLst>
</file>

<file path=ppt/tags/tag320.xml><?xml version="1.0" encoding="utf-8"?>
<p:tagLst xmlns:p="http://schemas.openxmlformats.org/presentationml/2006/main">
  <p:tag name="AS_UNIQUEID" val="339"/>
</p:tagLst>
</file>

<file path=ppt/tags/tag321.xml><?xml version="1.0" encoding="utf-8"?>
<p:tagLst xmlns:p="http://schemas.openxmlformats.org/presentationml/2006/main">
  <p:tag name="AS_UNIQUEID" val="340"/>
</p:tagLst>
</file>

<file path=ppt/tags/tag322.xml><?xml version="1.0" encoding="utf-8"?>
<p:tagLst xmlns:p="http://schemas.openxmlformats.org/presentationml/2006/main">
  <p:tag name="AS_UNIQUEID" val="341"/>
</p:tagLst>
</file>

<file path=ppt/tags/tag323.xml><?xml version="1.0" encoding="utf-8"?>
<p:tagLst xmlns:p="http://schemas.openxmlformats.org/presentationml/2006/main">
  <p:tag name="AS_UNIQUEID" val="342"/>
</p:tagLst>
</file>

<file path=ppt/tags/tag324.xml><?xml version="1.0" encoding="utf-8"?>
<p:tagLst xmlns:p="http://schemas.openxmlformats.org/presentationml/2006/main">
  <p:tag name="AS_UNIQUEID" val="343"/>
</p:tagLst>
</file>

<file path=ppt/tags/tag325.xml><?xml version="1.0" encoding="utf-8"?>
<p:tagLst xmlns:p="http://schemas.openxmlformats.org/presentationml/2006/main">
  <p:tag name="AS_UNIQUEID" val="344"/>
</p:tagLst>
</file>

<file path=ppt/tags/tag326.xml><?xml version="1.0" encoding="utf-8"?>
<p:tagLst xmlns:p="http://schemas.openxmlformats.org/presentationml/2006/main">
  <p:tag name="AS_UNIQUEID" val="345"/>
</p:tagLst>
</file>

<file path=ppt/tags/tag327.xml><?xml version="1.0" encoding="utf-8"?>
<p:tagLst xmlns:p="http://schemas.openxmlformats.org/presentationml/2006/main">
  <p:tag name="AS_UNIQUEID" val="346"/>
</p:tagLst>
</file>

<file path=ppt/tags/tag328.xml><?xml version="1.0" encoding="utf-8"?>
<p:tagLst xmlns:p="http://schemas.openxmlformats.org/presentationml/2006/main">
  <p:tag name="AS_UNIQUEID" val="347"/>
</p:tagLst>
</file>

<file path=ppt/tags/tag329.xml><?xml version="1.0" encoding="utf-8"?>
<p:tagLst xmlns:p="http://schemas.openxmlformats.org/presentationml/2006/main">
  <p:tag name="AS_UNIQUEID" val="348"/>
</p:tagLst>
</file>

<file path=ppt/tags/tag33.xml><?xml version="1.0" encoding="utf-8"?>
<p:tagLst xmlns:p="http://schemas.openxmlformats.org/presentationml/2006/main">
  <p:tag name="AS_UNIQUEID" val="52"/>
</p:tagLst>
</file>

<file path=ppt/tags/tag330.xml><?xml version="1.0" encoding="utf-8"?>
<p:tagLst xmlns:p="http://schemas.openxmlformats.org/presentationml/2006/main">
  <p:tag name="AS_UNIQUEID" val="349"/>
</p:tagLst>
</file>

<file path=ppt/tags/tag331.xml><?xml version="1.0" encoding="utf-8"?>
<p:tagLst xmlns:p="http://schemas.openxmlformats.org/presentationml/2006/main">
  <p:tag name="AS_UNIQUEID" val="350"/>
</p:tagLst>
</file>

<file path=ppt/tags/tag332.xml><?xml version="1.0" encoding="utf-8"?>
<p:tagLst xmlns:p="http://schemas.openxmlformats.org/presentationml/2006/main">
  <p:tag name="AS_UNIQUEID" val="351"/>
</p:tagLst>
</file>

<file path=ppt/tags/tag333.xml><?xml version="1.0" encoding="utf-8"?>
<p:tagLst xmlns:p="http://schemas.openxmlformats.org/presentationml/2006/main">
  <p:tag name="AS_UNIQUEID" val="352"/>
</p:tagLst>
</file>

<file path=ppt/tags/tag334.xml><?xml version="1.0" encoding="utf-8"?>
<p:tagLst xmlns:p="http://schemas.openxmlformats.org/presentationml/2006/main">
  <p:tag name="AS_UNIQUEID" val="353"/>
</p:tagLst>
</file>

<file path=ppt/tags/tag335.xml><?xml version="1.0" encoding="utf-8"?>
<p:tagLst xmlns:p="http://schemas.openxmlformats.org/presentationml/2006/main">
  <p:tag name="AS_UNIQUEID" val="354"/>
</p:tagLst>
</file>

<file path=ppt/tags/tag336.xml><?xml version="1.0" encoding="utf-8"?>
<p:tagLst xmlns:p="http://schemas.openxmlformats.org/presentationml/2006/main">
  <p:tag name="AS_UNIQUEID" val="355"/>
</p:tagLst>
</file>

<file path=ppt/tags/tag337.xml><?xml version="1.0" encoding="utf-8"?>
<p:tagLst xmlns:p="http://schemas.openxmlformats.org/presentationml/2006/main">
  <p:tag name="AS_UNIQUEID" val="356"/>
</p:tagLst>
</file>

<file path=ppt/tags/tag338.xml><?xml version="1.0" encoding="utf-8"?>
<p:tagLst xmlns:p="http://schemas.openxmlformats.org/presentationml/2006/main">
  <p:tag name="AS_UNIQUEID" val="357"/>
</p:tagLst>
</file>

<file path=ppt/tags/tag339.xml><?xml version="1.0" encoding="utf-8"?>
<p:tagLst xmlns:p="http://schemas.openxmlformats.org/presentationml/2006/main">
  <p:tag name="AS_UNIQUEID" val="358"/>
</p:tagLst>
</file>

<file path=ppt/tags/tag34.xml><?xml version="1.0" encoding="utf-8"?>
<p:tagLst xmlns:p="http://schemas.openxmlformats.org/presentationml/2006/main">
  <p:tag name="AS_UNIQUEID" val="53"/>
</p:tagLst>
</file>

<file path=ppt/tags/tag340.xml><?xml version="1.0" encoding="utf-8"?>
<p:tagLst xmlns:p="http://schemas.openxmlformats.org/presentationml/2006/main">
  <p:tag name="AS_UNIQUEID" val="359"/>
</p:tagLst>
</file>

<file path=ppt/tags/tag341.xml><?xml version="1.0" encoding="utf-8"?>
<p:tagLst xmlns:p="http://schemas.openxmlformats.org/presentationml/2006/main">
  <p:tag name="AS_UNIQUEID" val="360"/>
</p:tagLst>
</file>

<file path=ppt/tags/tag342.xml><?xml version="1.0" encoding="utf-8"?>
<p:tagLst xmlns:p="http://schemas.openxmlformats.org/presentationml/2006/main">
  <p:tag name="AS_UNIQUEID" val="361"/>
</p:tagLst>
</file>

<file path=ppt/tags/tag343.xml><?xml version="1.0" encoding="utf-8"?>
<p:tagLst xmlns:p="http://schemas.openxmlformats.org/presentationml/2006/main">
  <p:tag name="AS_UNIQUEID" val="362"/>
</p:tagLst>
</file>

<file path=ppt/tags/tag344.xml><?xml version="1.0" encoding="utf-8"?>
<p:tagLst xmlns:p="http://schemas.openxmlformats.org/presentationml/2006/main">
  <p:tag name="AS_UNIQUEID" val="363"/>
</p:tagLst>
</file>

<file path=ppt/tags/tag345.xml><?xml version="1.0" encoding="utf-8"?>
<p:tagLst xmlns:p="http://schemas.openxmlformats.org/presentationml/2006/main">
  <p:tag name="AS_UNIQUEID" val="364"/>
</p:tagLst>
</file>

<file path=ppt/tags/tag346.xml><?xml version="1.0" encoding="utf-8"?>
<p:tagLst xmlns:p="http://schemas.openxmlformats.org/presentationml/2006/main">
  <p:tag name="AS_UNIQUEID" val="365"/>
</p:tagLst>
</file>

<file path=ppt/tags/tag347.xml><?xml version="1.0" encoding="utf-8"?>
<p:tagLst xmlns:p="http://schemas.openxmlformats.org/presentationml/2006/main">
  <p:tag name="AS_UNIQUEID" val="366"/>
</p:tagLst>
</file>

<file path=ppt/tags/tag348.xml><?xml version="1.0" encoding="utf-8"?>
<p:tagLst xmlns:p="http://schemas.openxmlformats.org/presentationml/2006/main">
  <p:tag name="AS_UNIQUEID" val="367"/>
</p:tagLst>
</file>

<file path=ppt/tags/tag349.xml><?xml version="1.0" encoding="utf-8"?>
<p:tagLst xmlns:p="http://schemas.openxmlformats.org/presentationml/2006/main">
  <p:tag name="AS_UNIQUEID" val="368"/>
</p:tagLst>
</file>

<file path=ppt/tags/tag35.xml><?xml version="1.0" encoding="utf-8"?>
<p:tagLst xmlns:p="http://schemas.openxmlformats.org/presentationml/2006/main">
  <p:tag name="AS_UNIQUEID" val="54"/>
</p:tagLst>
</file>

<file path=ppt/tags/tag350.xml><?xml version="1.0" encoding="utf-8"?>
<p:tagLst xmlns:p="http://schemas.openxmlformats.org/presentationml/2006/main">
  <p:tag name="AS_UNIQUEID" val="369"/>
</p:tagLst>
</file>

<file path=ppt/tags/tag351.xml><?xml version="1.0" encoding="utf-8"?>
<p:tagLst xmlns:p="http://schemas.openxmlformats.org/presentationml/2006/main">
  <p:tag name="AS_UNIQUEID" val="370"/>
</p:tagLst>
</file>

<file path=ppt/tags/tag352.xml><?xml version="1.0" encoding="utf-8"?>
<p:tagLst xmlns:p="http://schemas.openxmlformats.org/presentationml/2006/main">
  <p:tag name="AS_UNIQUEID" val="371"/>
</p:tagLst>
</file>

<file path=ppt/tags/tag353.xml><?xml version="1.0" encoding="utf-8"?>
<p:tagLst xmlns:p="http://schemas.openxmlformats.org/presentationml/2006/main">
  <p:tag name="AS_UNIQUEID" val="372"/>
</p:tagLst>
</file>

<file path=ppt/tags/tag354.xml><?xml version="1.0" encoding="utf-8"?>
<p:tagLst xmlns:p="http://schemas.openxmlformats.org/presentationml/2006/main">
  <p:tag name="AS_UNIQUEID" val="373"/>
</p:tagLst>
</file>

<file path=ppt/tags/tag355.xml><?xml version="1.0" encoding="utf-8"?>
<p:tagLst xmlns:p="http://schemas.openxmlformats.org/presentationml/2006/main">
  <p:tag name="AS_UNIQUEID" val="374"/>
</p:tagLst>
</file>

<file path=ppt/tags/tag356.xml><?xml version="1.0" encoding="utf-8"?>
<p:tagLst xmlns:p="http://schemas.openxmlformats.org/presentationml/2006/main">
  <p:tag name="AS_UNIQUEID" val="375"/>
</p:tagLst>
</file>

<file path=ppt/tags/tag357.xml><?xml version="1.0" encoding="utf-8"?>
<p:tagLst xmlns:p="http://schemas.openxmlformats.org/presentationml/2006/main">
  <p:tag name="AS_UNIQUEID" val="376"/>
</p:tagLst>
</file>

<file path=ppt/tags/tag358.xml><?xml version="1.0" encoding="utf-8"?>
<p:tagLst xmlns:p="http://schemas.openxmlformats.org/presentationml/2006/main">
  <p:tag name="AS_UNIQUEID" val="377"/>
</p:tagLst>
</file>

<file path=ppt/tags/tag359.xml><?xml version="1.0" encoding="utf-8"?>
<p:tagLst xmlns:p="http://schemas.openxmlformats.org/presentationml/2006/main">
  <p:tag name="AS_UNIQUEID" val="378"/>
</p:tagLst>
</file>

<file path=ppt/tags/tag36.xml><?xml version="1.0" encoding="utf-8"?>
<p:tagLst xmlns:p="http://schemas.openxmlformats.org/presentationml/2006/main">
  <p:tag name="AS_UNIQUEID" val="55"/>
</p:tagLst>
</file>

<file path=ppt/tags/tag360.xml><?xml version="1.0" encoding="utf-8"?>
<p:tagLst xmlns:p="http://schemas.openxmlformats.org/presentationml/2006/main">
  <p:tag name="AS_UNIQUEID" val="379"/>
</p:tagLst>
</file>

<file path=ppt/tags/tag361.xml><?xml version="1.0" encoding="utf-8"?>
<p:tagLst xmlns:p="http://schemas.openxmlformats.org/presentationml/2006/main">
  <p:tag name="AS_UNIQUEID" val="380"/>
</p:tagLst>
</file>

<file path=ppt/tags/tag362.xml><?xml version="1.0" encoding="utf-8"?>
<p:tagLst xmlns:p="http://schemas.openxmlformats.org/presentationml/2006/main">
  <p:tag name="AS_UNIQUEID" val="381"/>
</p:tagLst>
</file>

<file path=ppt/tags/tag363.xml><?xml version="1.0" encoding="utf-8"?>
<p:tagLst xmlns:p="http://schemas.openxmlformats.org/presentationml/2006/main">
  <p:tag name="AS_UNIQUEID" val="382"/>
</p:tagLst>
</file>

<file path=ppt/tags/tag364.xml><?xml version="1.0" encoding="utf-8"?>
<p:tagLst xmlns:p="http://schemas.openxmlformats.org/presentationml/2006/main">
  <p:tag name="AS_UNIQUEID" val="383"/>
</p:tagLst>
</file>

<file path=ppt/tags/tag365.xml><?xml version="1.0" encoding="utf-8"?>
<p:tagLst xmlns:p="http://schemas.openxmlformats.org/presentationml/2006/main">
  <p:tag name="AS_UNIQUEID" val="384"/>
</p:tagLst>
</file>

<file path=ppt/tags/tag366.xml><?xml version="1.0" encoding="utf-8"?>
<p:tagLst xmlns:p="http://schemas.openxmlformats.org/presentationml/2006/main">
  <p:tag name="AS_UNIQUEID" val="385"/>
</p:tagLst>
</file>

<file path=ppt/tags/tag367.xml><?xml version="1.0" encoding="utf-8"?>
<p:tagLst xmlns:p="http://schemas.openxmlformats.org/presentationml/2006/main">
  <p:tag name="AS_UNIQUEID" val="386"/>
</p:tagLst>
</file>

<file path=ppt/tags/tag368.xml><?xml version="1.0" encoding="utf-8"?>
<p:tagLst xmlns:p="http://schemas.openxmlformats.org/presentationml/2006/main">
  <p:tag name="AS_UNIQUEID" val="387"/>
</p:tagLst>
</file>

<file path=ppt/tags/tag369.xml><?xml version="1.0" encoding="utf-8"?>
<p:tagLst xmlns:p="http://schemas.openxmlformats.org/presentationml/2006/main">
  <p:tag name="AS_UNIQUEID" val="388"/>
</p:tagLst>
</file>

<file path=ppt/tags/tag37.xml><?xml version="1.0" encoding="utf-8"?>
<p:tagLst xmlns:p="http://schemas.openxmlformats.org/presentationml/2006/main">
  <p:tag name="AS_UNIQUEID" val="56"/>
</p:tagLst>
</file>

<file path=ppt/tags/tag370.xml><?xml version="1.0" encoding="utf-8"?>
<p:tagLst xmlns:p="http://schemas.openxmlformats.org/presentationml/2006/main">
  <p:tag name="AS_UNIQUEID" val="389"/>
</p:tagLst>
</file>

<file path=ppt/tags/tag371.xml><?xml version="1.0" encoding="utf-8"?>
<p:tagLst xmlns:p="http://schemas.openxmlformats.org/presentationml/2006/main">
  <p:tag name="AS_UNIQUEID" val="390"/>
</p:tagLst>
</file>

<file path=ppt/tags/tag372.xml><?xml version="1.0" encoding="utf-8"?>
<p:tagLst xmlns:p="http://schemas.openxmlformats.org/presentationml/2006/main">
  <p:tag name="AS_UNIQUEID" val="391"/>
</p:tagLst>
</file>

<file path=ppt/tags/tag373.xml><?xml version="1.0" encoding="utf-8"?>
<p:tagLst xmlns:p="http://schemas.openxmlformats.org/presentationml/2006/main">
  <p:tag name="AS_UNIQUEID" val="392"/>
</p:tagLst>
</file>

<file path=ppt/tags/tag374.xml><?xml version="1.0" encoding="utf-8"?>
<p:tagLst xmlns:p="http://schemas.openxmlformats.org/presentationml/2006/main">
  <p:tag name="AS_UNIQUEID" val="393"/>
</p:tagLst>
</file>

<file path=ppt/tags/tag375.xml><?xml version="1.0" encoding="utf-8"?>
<p:tagLst xmlns:p="http://schemas.openxmlformats.org/presentationml/2006/main">
  <p:tag name="AS_UNIQUEID" val="394"/>
</p:tagLst>
</file>

<file path=ppt/tags/tag376.xml><?xml version="1.0" encoding="utf-8"?>
<p:tagLst xmlns:p="http://schemas.openxmlformats.org/presentationml/2006/main">
  <p:tag name="AS_UNIQUEID" val="395"/>
</p:tagLst>
</file>

<file path=ppt/tags/tag377.xml><?xml version="1.0" encoding="utf-8"?>
<p:tagLst xmlns:p="http://schemas.openxmlformats.org/presentationml/2006/main">
  <p:tag name="AS_UNIQUEID" val="396"/>
</p:tagLst>
</file>

<file path=ppt/tags/tag378.xml><?xml version="1.0" encoding="utf-8"?>
<p:tagLst xmlns:p="http://schemas.openxmlformats.org/presentationml/2006/main">
  <p:tag name="AS_UNIQUEID" val="397"/>
</p:tagLst>
</file>

<file path=ppt/tags/tag379.xml><?xml version="1.0" encoding="utf-8"?>
<p:tagLst xmlns:p="http://schemas.openxmlformats.org/presentationml/2006/main">
  <p:tag name="AS_UNIQUEID" val="398"/>
</p:tagLst>
</file>

<file path=ppt/tags/tag38.xml><?xml version="1.0" encoding="utf-8"?>
<p:tagLst xmlns:p="http://schemas.openxmlformats.org/presentationml/2006/main">
  <p:tag name="AS_UNIQUEID" val="57"/>
</p:tagLst>
</file>

<file path=ppt/tags/tag380.xml><?xml version="1.0" encoding="utf-8"?>
<p:tagLst xmlns:p="http://schemas.openxmlformats.org/presentationml/2006/main">
  <p:tag name="AS_UNIQUEID" val="399"/>
</p:tagLst>
</file>

<file path=ppt/tags/tag381.xml><?xml version="1.0" encoding="utf-8"?>
<p:tagLst xmlns:p="http://schemas.openxmlformats.org/presentationml/2006/main">
  <p:tag name="AS_UNIQUEID" val="400"/>
</p:tagLst>
</file>

<file path=ppt/tags/tag382.xml><?xml version="1.0" encoding="utf-8"?>
<p:tagLst xmlns:p="http://schemas.openxmlformats.org/presentationml/2006/main">
  <p:tag name="AS_UNIQUEID" val="401"/>
</p:tagLst>
</file>

<file path=ppt/tags/tag383.xml><?xml version="1.0" encoding="utf-8"?>
<p:tagLst xmlns:p="http://schemas.openxmlformats.org/presentationml/2006/main">
  <p:tag name="AS_UNIQUEID" val="402"/>
</p:tagLst>
</file>

<file path=ppt/tags/tag384.xml><?xml version="1.0" encoding="utf-8"?>
<p:tagLst xmlns:p="http://schemas.openxmlformats.org/presentationml/2006/main">
  <p:tag name="AS_UNIQUEID" val="403"/>
</p:tagLst>
</file>

<file path=ppt/tags/tag385.xml><?xml version="1.0" encoding="utf-8"?>
<p:tagLst xmlns:p="http://schemas.openxmlformats.org/presentationml/2006/main">
  <p:tag name="AS_UNIQUEID" val="404"/>
</p:tagLst>
</file>

<file path=ppt/tags/tag386.xml><?xml version="1.0" encoding="utf-8"?>
<p:tagLst xmlns:p="http://schemas.openxmlformats.org/presentationml/2006/main">
  <p:tag name="AS_UNIQUEID" val="405"/>
</p:tagLst>
</file>

<file path=ppt/tags/tag387.xml><?xml version="1.0" encoding="utf-8"?>
<p:tagLst xmlns:p="http://schemas.openxmlformats.org/presentationml/2006/main">
  <p:tag name="AS_UNIQUEID" val="406"/>
</p:tagLst>
</file>

<file path=ppt/tags/tag388.xml><?xml version="1.0" encoding="utf-8"?>
<p:tagLst xmlns:p="http://schemas.openxmlformats.org/presentationml/2006/main">
  <p:tag name="AS_UNIQUEID" val="407"/>
</p:tagLst>
</file>

<file path=ppt/tags/tag389.xml><?xml version="1.0" encoding="utf-8"?>
<p:tagLst xmlns:p="http://schemas.openxmlformats.org/presentationml/2006/main">
  <p:tag name="AS_UNIQUEID" val="408"/>
</p:tagLst>
</file>

<file path=ppt/tags/tag39.xml><?xml version="1.0" encoding="utf-8"?>
<p:tagLst xmlns:p="http://schemas.openxmlformats.org/presentationml/2006/main">
  <p:tag name="AS_UNIQUEID" val="58"/>
</p:tagLst>
</file>

<file path=ppt/tags/tag390.xml><?xml version="1.0" encoding="utf-8"?>
<p:tagLst xmlns:p="http://schemas.openxmlformats.org/presentationml/2006/main">
  <p:tag name="AS_UNIQUEID" val="409"/>
</p:tagLst>
</file>

<file path=ppt/tags/tag391.xml><?xml version="1.0" encoding="utf-8"?>
<p:tagLst xmlns:p="http://schemas.openxmlformats.org/presentationml/2006/main">
  <p:tag name="AS_UNIQUEID" val="410"/>
</p:tagLst>
</file>

<file path=ppt/tags/tag392.xml><?xml version="1.0" encoding="utf-8"?>
<p:tagLst xmlns:p="http://schemas.openxmlformats.org/presentationml/2006/main">
  <p:tag name="AS_UNIQUEID" val="411"/>
</p:tagLst>
</file>

<file path=ppt/tags/tag393.xml><?xml version="1.0" encoding="utf-8"?>
<p:tagLst xmlns:p="http://schemas.openxmlformats.org/presentationml/2006/main">
  <p:tag name="AS_UNIQUEID" val="412"/>
</p:tagLst>
</file>

<file path=ppt/tags/tag394.xml><?xml version="1.0" encoding="utf-8"?>
<p:tagLst xmlns:p="http://schemas.openxmlformats.org/presentationml/2006/main">
  <p:tag name="AS_UNIQUEID" val="413"/>
</p:tagLst>
</file>

<file path=ppt/tags/tag395.xml><?xml version="1.0" encoding="utf-8"?>
<p:tagLst xmlns:p="http://schemas.openxmlformats.org/presentationml/2006/main">
  <p:tag name="AS_UNIQUEID" val="414"/>
</p:tagLst>
</file>

<file path=ppt/tags/tag396.xml><?xml version="1.0" encoding="utf-8"?>
<p:tagLst xmlns:p="http://schemas.openxmlformats.org/presentationml/2006/main">
  <p:tag name="AS_UNIQUEID" val="415"/>
</p:tagLst>
</file>

<file path=ppt/tags/tag397.xml><?xml version="1.0" encoding="utf-8"?>
<p:tagLst xmlns:p="http://schemas.openxmlformats.org/presentationml/2006/main">
  <p:tag name="AS_UNIQUEID" val="416"/>
</p:tagLst>
</file>

<file path=ppt/tags/tag398.xml><?xml version="1.0" encoding="utf-8"?>
<p:tagLst xmlns:p="http://schemas.openxmlformats.org/presentationml/2006/main">
  <p:tag name="AS_UNIQUEID" val="417"/>
</p:tagLst>
</file>

<file path=ppt/tags/tag399.xml><?xml version="1.0" encoding="utf-8"?>
<p:tagLst xmlns:p="http://schemas.openxmlformats.org/presentationml/2006/main">
  <p:tag name="AS_UNIQUEID" val="418"/>
</p:tagLst>
</file>

<file path=ppt/tags/tag4.xml><?xml version="1.0" encoding="utf-8"?>
<p:tagLst xmlns:p="http://schemas.openxmlformats.org/presentationml/2006/main">
  <p:tag name="AS_UNIQUEID" val="23"/>
</p:tagLst>
</file>

<file path=ppt/tags/tag40.xml><?xml version="1.0" encoding="utf-8"?>
<p:tagLst xmlns:p="http://schemas.openxmlformats.org/presentationml/2006/main">
  <p:tag name="AS_UNIQUEID" val="59"/>
</p:tagLst>
</file>

<file path=ppt/tags/tag400.xml><?xml version="1.0" encoding="utf-8"?>
<p:tagLst xmlns:p="http://schemas.openxmlformats.org/presentationml/2006/main">
  <p:tag name="AS_UNIQUEID" val="419"/>
</p:tagLst>
</file>

<file path=ppt/tags/tag401.xml><?xml version="1.0" encoding="utf-8"?>
<p:tagLst xmlns:p="http://schemas.openxmlformats.org/presentationml/2006/main">
  <p:tag name="AS_UNIQUEID" val="420"/>
</p:tagLst>
</file>

<file path=ppt/tags/tag402.xml><?xml version="1.0" encoding="utf-8"?>
<p:tagLst xmlns:p="http://schemas.openxmlformats.org/presentationml/2006/main">
  <p:tag name="AS_UNIQUEID" val="421"/>
</p:tagLst>
</file>

<file path=ppt/tags/tag403.xml><?xml version="1.0" encoding="utf-8"?>
<p:tagLst xmlns:p="http://schemas.openxmlformats.org/presentationml/2006/main">
  <p:tag name="AS_UNIQUEID" val="422"/>
</p:tagLst>
</file>

<file path=ppt/tags/tag404.xml><?xml version="1.0" encoding="utf-8"?>
<p:tagLst xmlns:p="http://schemas.openxmlformats.org/presentationml/2006/main">
  <p:tag name="AS_UNIQUEID" val="423"/>
</p:tagLst>
</file>

<file path=ppt/tags/tag405.xml><?xml version="1.0" encoding="utf-8"?>
<p:tagLst xmlns:p="http://schemas.openxmlformats.org/presentationml/2006/main">
  <p:tag name="AS_UNIQUEID" val="424"/>
</p:tagLst>
</file>

<file path=ppt/tags/tag406.xml><?xml version="1.0" encoding="utf-8"?>
<p:tagLst xmlns:p="http://schemas.openxmlformats.org/presentationml/2006/main">
  <p:tag name="AS_UNIQUEID" val="425"/>
</p:tagLst>
</file>

<file path=ppt/tags/tag407.xml><?xml version="1.0" encoding="utf-8"?>
<p:tagLst xmlns:p="http://schemas.openxmlformats.org/presentationml/2006/main">
  <p:tag name="AS_UNIQUEID" val="426"/>
</p:tagLst>
</file>

<file path=ppt/tags/tag408.xml><?xml version="1.0" encoding="utf-8"?>
<p:tagLst xmlns:p="http://schemas.openxmlformats.org/presentationml/2006/main">
  <p:tag name="AS_UNIQUEID" val="427"/>
</p:tagLst>
</file>

<file path=ppt/tags/tag409.xml><?xml version="1.0" encoding="utf-8"?>
<p:tagLst xmlns:p="http://schemas.openxmlformats.org/presentationml/2006/main">
  <p:tag name="AS_UNIQUEID" val="428"/>
</p:tagLst>
</file>

<file path=ppt/tags/tag41.xml><?xml version="1.0" encoding="utf-8"?>
<p:tagLst xmlns:p="http://schemas.openxmlformats.org/presentationml/2006/main">
  <p:tag name="AS_UNIQUEID" val="60"/>
</p:tagLst>
</file>

<file path=ppt/tags/tag410.xml><?xml version="1.0" encoding="utf-8"?>
<p:tagLst xmlns:p="http://schemas.openxmlformats.org/presentationml/2006/main">
  <p:tag name="AS_UNIQUEID" val="429"/>
</p:tagLst>
</file>

<file path=ppt/tags/tag411.xml><?xml version="1.0" encoding="utf-8"?>
<p:tagLst xmlns:p="http://schemas.openxmlformats.org/presentationml/2006/main">
  <p:tag name="AS_UNIQUEID" val="430"/>
</p:tagLst>
</file>

<file path=ppt/tags/tag412.xml><?xml version="1.0" encoding="utf-8"?>
<p:tagLst xmlns:p="http://schemas.openxmlformats.org/presentationml/2006/main">
  <p:tag name="AS_UNIQUEID" val="431"/>
</p:tagLst>
</file>

<file path=ppt/tags/tag413.xml><?xml version="1.0" encoding="utf-8"?>
<p:tagLst xmlns:p="http://schemas.openxmlformats.org/presentationml/2006/main">
  <p:tag name="AS_UNIQUEID" val="432"/>
</p:tagLst>
</file>

<file path=ppt/tags/tag414.xml><?xml version="1.0" encoding="utf-8"?>
<p:tagLst xmlns:p="http://schemas.openxmlformats.org/presentationml/2006/main">
  <p:tag name="AS_UNIQUEID" val="433"/>
</p:tagLst>
</file>

<file path=ppt/tags/tag415.xml><?xml version="1.0" encoding="utf-8"?>
<p:tagLst xmlns:p="http://schemas.openxmlformats.org/presentationml/2006/main">
  <p:tag name="AS_UNIQUEID" val="434"/>
</p:tagLst>
</file>

<file path=ppt/tags/tag416.xml><?xml version="1.0" encoding="utf-8"?>
<p:tagLst xmlns:p="http://schemas.openxmlformats.org/presentationml/2006/main">
  <p:tag name="AS_UNIQUEID" val="435"/>
</p:tagLst>
</file>

<file path=ppt/tags/tag417.xml><?xml version="1.0" encoding="utf-8"?>
<p:tagLst xmlns:p="http://schemas.openxmlformats.org/presentationml/2006/main">
  <p:tag name="AS_UNIQUEID" val="436"/>
</p:tagLst>
</file>

<file path=ppt/tags/tag418.xml><?xml version="1.0" encoding="utf-8"?>
<p:tagLst xmlns:p="http://schemas.openxmlformats.org/presentationml/2006/main">
  <p:tag name="AS_UNIQUEID" val="437"/>
</p:tagLst>
</file>

<file path=ppt/tags/tag419.xml><?xml version="1.0" encoding="utf-8"?>
<p:tagLst xmlns:p="http://schemas.openxmlformats.org/presentationml/2006/main">
  <p:tag name="AS_UNIQUEID" val="438"/>
</p:tagLst>
</file>

<file path=ppt/tags/tag42.xml><?xml version="1.0" encoding="utf-8"?>
<p:tagLst xmlns:p="http://schemas.openxmlformats.org/presentationml/2006/main">
  <p:tag name="AS_UNIQUEID" val="61"/>
</p:tagLst>
</file>

<file path=ppt/tags/tag420.xml><?xml version="1.0" encoding="utf-8"?>
<p:tagLst xmlns:p="http://schemas.openxmlformats.org/presentationml/2006/main">
  <p:tag name="AS_UNIQUEID" val="439"/>
</p:tagLst>
</file>

<file path=ppt/tags/tag421.xml><?xml version="1.0" encoding="utf-8"?>
<p:tagLst xmlns:p="http://schemas.openxmlformats.org/presentationml/2006/main">
  <p:tag name="AS_UNIQUEID" val="440"/>
</p:tagLst>
</file>

<file path=ppt/tags/tag422.xml><?xml version="1.0" encoding="utf-8"?>
<p:tagLst xmlns:p="http://schemas.openxmlformats.org/presentationml/2006/main">
  <p:tag name="AS_UNIQUEID" val="441"/>
</p:tagLst>
</file>

<file path=ppt/tags/tag423.xml><?xml version="1.0" encoding="utf-8"?>
<p:tagLst xmlns:p="http://schemas.openxmlformats.org/presentationml/2006/main">
  <p:tag name="AS_UNIQUEID" val="442"/>
</p:tagLst>
</file>

<file path=ppt/tags/tag424.xml><?xml version="1.0" encoding="utf-8"?>
<p:tagLst xmlns:p="http://schemas.openxmlformats.org/presentationml/2006/main">
  <p:tag name="AS_UNIQUEID" val="443"/>
</p:tagLst>
</file>

<file path=ppt/tags/tag425.xml><?xml version="1.0" encoding="utf-8"?>
<p:tagLst xmlns:p="http://schemas.openxmlformats.org/presentationml/2006/main">
  <p:tag name="AS_UNIQUEID" val="444"/>
</p:tagLst>
</file>

<file path=ppt/tags/tag426.xml><?xml version="1.0" encoding="utf-8"?>
<p:tagLst xmlns:p="http://schemas.openxmlformats.org/presentationml/2006/main">
  <p:tag name="AS_UNIQUEID" val="445"/>
</p:tagLst>
</file>

<file path=ppt/tags/tag427.xml><?xml version="1.0" encoding="utf-8"?>
<p:tagLst xmlns:p="http://schemas.openxmlformats.org/presentationml/2006/main">
  <p:tag name="AS_UNIQUEID" val="446"/>
</p:tagLst>
</file>

<file path=ppt/tags/tag428.xml><?xml version="1.0" encoding="utf-8"?>
<p:tagLst xmlns:p="http://schemas.openxmlformats.org/presentationml/2006/main">
  <p:tag name="AS_UNIQUEID" val="447"/>
</p:tagLst>
</file>

<file path=ppt/tags/tag429.xml><?xml version="1.0" encoding="utf-8"?>
<p:tagLst xmlns:p="http://schemas.openxmlformats.org/presentationml/2006/main">
  <p:tag name="AS_UNIQUEID" val="448"/>
</p:tagLst>
</file>

<file path=ppt/tags/tag43.xml><?xml version="1.0" encoding="utf-8"?>
<p:tagLst xmlns:p="http://schemas.openxmlformats.org/presentationml/2006/main">
  <p:tag name="AS_UNIQUEID" val="62"/>
</p:tagLst>
</file>

<file path=ppt/tags/tag430.xml><?xml version="1.0" encoding="utf-8"?>
<p:tagLst xmlns:p="http://schemas.openxmlformats.org/presentationml/2006/main">
  <p:tag name="AS_UNIQUEID" val="449"/>
</p:tagLst>
</file>

<file path=ppt/tags/tag431.xml><?xml version="1.0" encoding="utf-8"?>
<p:tagLst xmlns:p="http://schemas.openxmlformats.org/presentationml/2006/main">
  <p:tag name="AS_UNIQUEID" val="450"/>
</p:tagLst>
</file>

<file path=ppt/tags/tag432.xml><?xml version="1.0" encoding="utf-8"?>
<p:tagLst xmlns:p="http://schemas.openxmlformats.org/presentationml/2006/main">
  <p:tag name="AS_UNIQUEID" val="451"/>
</p:tagLst>
</file>

<file path=ppt/tags/tag433.xml><?xml version="1.0" encoding="utf-8"?>
<p:tagLst xmlns:p="http://schemas.openxmlformats.org/presentationml/2006/main">
  <p:tag name="AS_UNIQUEID" val="452"/>
</p:tagLst>
</file>

<file path=ppt/tags/tag434.xml><?xml version="1.0" encoding="utf-8"?>
<p:tagLst xmlns:p="http://schemas.openxmlformats.org/presentationml/2006/main">
  <p:tag name="AS_UNIQUEID" val="453"/>
</p:tagLst>
</file>

<file path=ppt/tags/tag435.xml><?xml version="1.0" encoding="utf-8"?>
<p:tagLst xmlns:p="http://schemas.openxmlformats.org/presentationml/2006/main">
  <p:tag name="AS_UNIQUEID" val="454"/>
</p:tagLst>
</file>

<file path=ppt/tags/tag436.xml><?xml version="1.0" encoding="utf-8"?>
<p:tagLst xmlns:p="http://schemas.openxmlformats.org/presentationml/2006/main">
  <p:tag name="AS_UNIQUEID" val="455"/>
</p:tagLst>
</file>

<file path=ppt/tags/tag437.xml><?xml version="1.0" encoding="utf-8"?>
<p:tagLst xmlns:p="http://schemas.openxmlformats.org/presentationml/2006/main">
  <p:tag name="AS_UNIQUEID" val="456"/>
</p:tagLst>
</file>

<file path=ppt/tags/tag438.xml><?xml version="1.0" encoding="utf-8"?>
<p:tagLst xmlns:p="http://schemas.openxmlformats.org/presentationml/2006/main">
  <p:tag name="AS_UNIQUEID" val="457"/>
</p:tagLst>
</file>

<file path=ppt/tags/tag439.xml><?xml version="1.0" encoding="utf-8"?>
<p:tagLst xmlns:p="http://schemas.openxmlformats.org/presentationml/2006/main">
  <p:tag name="AS_UNIQUEID" val="458"/>
</p:tagLst>
</file>

<file path=ppt/tags/tag44.xml><?xml version="1.0" encoding="utf-8"?>
<p:tagLst xmlns:p="http://schemas.openxmlformats.org/presentationml/2006/main">
  <p:tag name="AS_UNIQUEID" val="63"/>
</p:tagLst>
</file>

<file path=ppt/tags/tag440.xml><?xml version="1.0" encoding="utf-8"?>
<p:tagLst xmlns:p="http://schemas.openxmlformats.org/presentationml/2006/main">
  <p:tag name="AS_UNIQUEID" val="459"/>
</p:tagLst>
</file>

<file path=ppt/tags/tag441.xml><?xml version="1.0" encoding="utf-8"?>
<p:tagLst xmlns:p="http://schemas.openxmlformats.org/presentationml/2006/main">
  <p:tag name="AS_UNIQUEID" val="460"/>
</p:tagLst>
</file>

<file path=ppt/tags/tag442.xml><?xml version="1.0" encoding="utf-8"?>
<p:tagLst xmlns:p="http://schemas.openxmlformats.org/presentationml/2006/main">
  <p:tag name="AS_UNIQUEID" val="461"/>
</p:tagLst>
</file>

<file path=ppt/tags/tag443.xml><?xml version="1.0" encoding="utf-8"?>
<p:tagLst xmlns:p="http://schemas.openxmlformats.org/presentationml/2006/main">
  <p:tag name="AS_UNIQUEID" val="462"/>
</p:tagLst>
</file>

<file path=ppt/tags/tag444.xml><?xml version="1.0" encoding="utf-8"?>
<p:tagLst xmlns:p="http://schemas.openxmlformats.org/presentationml/2006/main">
  <p:tag name="AS_UNIQUEID" val="463"/>
</p:tagLst>
</file>

<file path=ppt/tags/tag445.xml><?xml version="1.0" encoding="utf-8"?>
<p:tagLst xmlns:p="http://schemas.openxmlformats.org/presentationml/2006/main">
  <p:tag name="AS_UNIQUEID" val="464"/>
</p:tagLst>
</file>

<file path=ppt/tags/tag446.xml><?xml version="1.0" encoding="utf-8"?>
<p:tagLst xmlns:p="http://schemas.openxmlformats.org/presentationml/2006/main">
  <p:tag name="AS_UNIQUEID" val="465"/>
</p:tagLst>
</file>

<file path=ppt/tags/tag447.xml><?xml version="1.0" encoding="utf-8"?>
<p:tagLst xmlns:p="http://schemas.openxmlformats.org/presentationml/2006/main">
  <p:tag name="AS_UNIQUEID" val="466"/>
</p:tagLst>
</file>

<file path=ppt/tags/tag448.xml><?xml version="1.0" encoding="utf-8"?>
<p:tagLst xmlns:p="http://schemas.openxmlformats.org/presentationml/2006/main">
  <p:tag name="AS_UNIQUEID" val="467"/>
</p:tagLst>
</file>

<file path=ppt/tags/tag449.xml><?xml version="1.0" encoding="utf-8"?>
<p:tagLst xmlns:p="http://schemas.openxmlformats.org/presentationml/2006/main">
  <p:tag name="AS_UNIQUEID" val="468"/>
</p:tagLst>
</file>

<file path=ppt/tags/tag45.xml><?xml version="1.0" encoding="utf-8"?>
<p:tagLst xmlns:p="http://schemas.openxmlformats.org/presentationml/2006/main">
  <p:tag name="AS_UNIQUEID" val="64"/>
</p:tagLst>
</file>

<file path=ppt/tags/tag450.xml><?xml version="1.0" encoding="utf-8"?>
<p:tagLst xmlns:p="http://schemas.openxmlformats.org/presentationml/2006/main">
  <p:tag name="AS_UNIQUEID" val="469"/>
</p:tagLst>
</file>

<file path=ppt/tags/tag451.xml><?xml version="1.0" encoding="utf-8"?>
<p:tagLst xmlns:p="http://schemas.openxmlformats.org/presentationml/2006/main">
  <p:tag name="AS_UNIQUEID" val="470"/>
</p:tagLst>
</file>

<file path=ppt/tags/tag452.xml><?xml version="1.0" encoding="utf-8"?>
<p:tagLst xmlns:p="http://schemas.openxmlformats.org/presentationml/2006/main">
  <p:tag name="AS_UNIQUEID" val="471"/>
</p:tagLst>
</file>

<file path=ppt/tags/tag453.xml><?xml version="1.0" encoding="utf-8"?>
<p:tagLst xmlns:p="http://schemas.openxmlformats.org/presentationml/2006/main">
  <p:tag name="AS_UNIQUEID" val="472"/>
</p:tagLst>
</file>

<file path=ppt/tags/tag454.xml><?xml version="1.0" encoding="utf-8"?>
<p:tagLst xmlns:p="http://schemas.openxmlformats.org/presentationml/2006/main">
  <p:tag name="AS_UNIQUEID" val="473"/>
</p:tagLst>
</file>

<file path=ppt/tags/tag455.xml><?xml version="1.0" encoding="utf-8"?>
<p:tagLst xmlns:p="http://schemas.openxmlformats.org/presentationml/2006/main">
  <p:tag name="AS_UNIQUEID" val="474"/>
</p:tagLst>
</file>

<file path=ppt/tags/tag456.xml><?xml version="1.0" encoding="utf-8"?>
<p:tagLst xmlns:p="http://schemas.openxmlformats.org/presentationml/2006/main">
  <p:tag name="AS_UNIQUEID" val="475"/>
</p:tagLst>
</file>

<file path=ppt/tags/tag457.xml><?xml version="1.0" encoding="utf-8"?>
<p:tagLst xmlns:p="http://schemas.openxmlformats.org/presentationml/2006/main">
  <p:tag name="AS_UNIQUEID" val="476"/>
</p:tagLst>
</file>

<file path=ppt/tags/tag458.xml><?xml version="1.0" encoding="utf-8"?>
<p:tagLst xmlns:p="http://schemas.openxmlformats.org/presentationml/2006/main">
  <p:tag name="AS_UNIQUEID" val="477"/>
</p:tagLst>
</file>

<file path=ppt/tags/tag459.xml><?xml version="1.0" encoding="utf-8"?>
<p:tagLst xmlns:p="http://schemas.openxmlformats.org/presentationml/2006/main">
  <p:tag name="AS_UNIQUEID" val="478"/>
</p:tagLst>
</file>

<file path=ppt/tags/tag46.xml><?xml version="1.0" encoding="utf-8"?>
<p:tagLst xmlns:p="http://schemas.openxmlformats.org/presentationml/2006/main">
  <p:tag name="AS_UNIQUEID" val="65"/>
</p:tagLst>
</file>

<file path=ppt/tags/tag460.xml><?xml version="1.0" encoding="utf-8"?>
<p:tagLst xmlns:p="http://schemas.openxmlformats.org/presentationml/2006/main">
  <p:tag name="AS_UNIQUEID" val="479"/>
</p:tagLst>
</file>

<file path=ppt/tags/tag461.xml><?xml version="1.0" encoding="utf-8"?>
<p:tagLst xmlns:p="http://schemas.openxmlformats.org/presentationml/2006/main">
  <p:tag name="AS_UNIQUEID" val="480"/>
</p:tagLst>
</file>

<file path=ppt/tags/tag462.xml><?xml version="1.0" encoding="utf-8"?>
<p:tagLst xmlns:p="http://schemas.openxmlformats.org/presentationml/2006/main">
  <p:tag name="AS_UNIQUEID" val="481"/>
</p:tagLst>
</file>

<file path=ppt/tags/tag463.xml><?xml version="1.0" encoding="utf-8"?>
<p:tagLst xmlns:p="http://schemas.openxmlformats.org/presentationml/2006/main">
  <p:tag name="AS_UNIQUEID" val="482"/>
</p:tagLst>
</file>

<file path=ppt/tags/tag464.xml><?xml version="1.0" encoding="utf-8"?>
<p:tagLst xmlns:p="http://schemas.openxmlformats.org/presentationml/2006/main">
  <p:tag name="AS_UNIQUEID" val="483"/>
</p:tagLst>
</file>

<file path=ppt/tags/tag465.xml><?xml version="1.0" encoding="utf-8"?>
<p:tagLst xmlns:p="http://schemas.openxmlformats.org/presentationml/2006/main">
  <p:tag name="AS_UNIQUEID" val="484"/>
</p:tagLst>
</file>

<file path=ppt/tags/tag466.xml><?xml version="1.0" encoding="utf-8"?>
<p:tagLst xmlns:p="http://schemas.openxmlformats.org/presentationml/2006/main">
  <p:tag name="AS_UNIQUEID" val="485"/>
</p:tagLst>
</file>

<file path=ppt/tags/tag467.xml><?xml version="1.0" encoding="utf-8"?>
<p:tagLst xmlns:p="http://schemas.openxmlformats.org/presentationml/2006/main">
  <p:tag name="AS_UNIQUEID" val="486"/>
</p:tagLst>
</file>

<file path=ppt/tags/tag468.xml><?xml version="1.0" encoding="utf-8"?>
<p:tagLst xmlns:p="http://schemas.openxmlformats.org/presentationml/2006/main">
  <p:tag name="AS_UNIQUEID" val="487"/>
</p:tagLst>
</file>

<file path=ppt/tags/tag469.xml><?xml version="1.0" encoding="utf-8"?>
<p:tagLst xmlns:p="http://schemas.openxmlformats.org/presentationml/2006/main">
  <p:tag name="AS_UNIQUEID" val="488"/>
</p:tagLst>
</file>

<file path=ppt/tags/tag47.xml><?xml version="1.0" encoding="utf-8"?>
<p:tagLst xmlns:p="http://schemas.openxmlformats.org/presentationml/2006/main">
  <p:tag name="AS_UNIQUEID" val="66"/>
</p:tagLst>
</file>

<file path=ppt/tags/tag470.xml><?xml version="1.0" encoding="utf-8"?>
<p:tagLst xmlns:p="http://schemas.openxmlformats.org/presentationml/2006/main">
  <p:tag name="AS_UNIQUEID" val="489"/>
</p:tagLst>
</file>

<file path=ppt/tags/tag471.xml><?xml version="1.0" encoding="utf-8"?>
<p:tagLst xmlns:p="http://schemas.openxmlformats.org/presentationml/2006/main">
  <p:tag name="AS_UNIQUEID" val="490"/>
</p:tagLst>
</file>

<file path=ppt/tags/tag472.xml><?xml version="1.0" encoding="utf-8"?>
<p:tagLst xmlns:p="http://schemas.openxmlformats.org/presentationml/2006/main">
  <p:tag name="AS_UNIQUEID" val="491"/>
</p:tagLst>
</file>

<file path=ppt/tags/tag473.xml><?xml version="1.0" encoding="utf-8"?>
<p:tagLst xmlns:p="http://schemas.openxmlformats.org/presentationml/2006/main">
  <p:tag name="AS_UNIQUEID" val="492"/>
</p:tagLst>
</file>

<file path=ppt/tags/tag474.xml><?xml version="1.0" encoding="utf-8"?>
<p:tagLst xmlns:p="http://schemas.openxmlformats.org/presentationml/2006/main">
  <p:tag name="AS_UNIQUEID" val="493"/>
</p:tagLst>
</file>

<file path=ppt/tags/tag475.xml><?xml version="1.0" encoding="utf-8"?>
<p:tagLst xmlns:p="http://schemas.openxmlformats.org/presentationml/2006/main">
  <p:tag name="AS_UNIQUEID" val="494"/>
</p:tagLst>
</file>

<file path=ppt/tags/tag476.xml><?xml version="1.0" encoding="utf-8"?>
<p:tagLst xmlns:p="http://schemas.openxmlformats.org/presentationml/2006/main">
  <p:tag name="AS_UNIQUEID" val="495"/>
</p:tagLst>
</file>

<file path=ppt/tags/tag477.xml><?xml version="1.0" encoding="utf-8"?>
<p:tagLst xmlns:p="http://schemas.openxmlformats.org/presentationml/2006/main">
  <p:tag name="AS_UNIQUEID" val="496"/>
</p:tagLst>
</file>

<file path=ppt/tags/tag478.xml><?xml version="1.0" encoding="utf-8"?>
<p:tagLst xmlns:p="http://schemas.openxmlformats.org/presentationml/2006/main">
  <p:tag name="AS_UNIQUEID" val="497"/>
</p:tagLst>
</file>

<file path=ppt/tags/tag479.xml><?xml version="1.0" encoding="utf-8"?>
<p:tagLst xmlns:p="http://schemas.openxmlformats.org/presentationml/2006/main">
  <p:tag name="AS_UNIQUEID" val="498"/>
</p:tagLst>
</file>

<file path=ppt/tags/tag48.xml><?xml version="1.0" encoding="utf-8"?>
<p:tagLst xmlns:p="http://schemas.openxmlformats.org/presentationml/2006/main">
  <p:tag name="AS_UNIQUEID" val="67"/>
</p:tagLst>
</file>

<file path=ppt/tags/tag480.xml><?xml version="1.0" encoding="utf-8"?>
<p:tagLst xmlns:p="http://schemas.openxmlformats.org/presentationml/2006/main">
  <p:tag name="AS_UNIQUEID" val="499"/>
</p:tagLst>
</file>

<file path=ppt/tags/tag481.xml><?xml version="1.0" encoding="utf-8"?>
<p:tagLst xmlns:p="http://schemas.openxmlformats.org/presentationml/2006/main">
  <p:tag name="AS_UNIQUEID" val="500"/>
</p:tagLst>
</file>

<file path=ppt/tags/tag482.xml><?xml version="1.0" encoding="utf-8"?>
<p:tagLst xmlns:p="http://schemas.openxmlformats.org/presentationml/2006/main">
  <p:tag name="AS_UNIQUEID" val="501"/>
</p:tagLst>
</file>

<file path=ppt/tags/tag483.xml><?xml version="1.0" encoding="utf-8"?>
<p:tagLst xmlns:p="http://schemas.openxmlformats.org/presentationml/2006/main">
  <p:tag name="AS_UNIQUEID" val="502"/>
</p:tagLst>
</file>

<file path=ppt/tags/tag484.xml><?xml version="1.0" encoding="utf-8"?>
<p:tagLst xmlns:p="http://schemas.openxmlformats.org/presentationml/2006/main">
  <p:tag name="AS_UNIQUEID" val="503"/>
</p:tagLst>
</file>

<file path=ppt/tags/tag485.xml><?xml version="1.0" encoding="utf-8"?>
<p:tagLst xmlns:p="http://schemas.openxmlformats.org/presentationml/2006/main">
  <p:tag name="AS_UNIQUEID" val="504"/>
</p:tagLst>
</file>

<file path=ppt/tags/tag486.xml><?xml version="1.0" encoding="utf-8"?>
<p:tagLst xmlns:p="http://schemas.openxmlformats.org/presentationml/2006/main">
  <p:tag name="AS_UNIQUEID" val="505"/>
</p:tagLst>
</file>

<file path=ppt/tags/tag487.xml><?xml version="1.0" encoding="utf-8"?>
<p:tagLst xmlns:p="http://schemas.openxmlformats.org/presentationml/2006/main">
  <p:tag name="AS_UNIQUEID" val="506"/>
</p:tagLst>
</file>

<file path=ppt/tags/tag488.xml><?xml version="1.0" encoding="utf-8"?>
<p:tagLst xmlns:p="http://schemas.openxmlformats.org/presentationml/2006/main">
  <p:tag name="AS_UNIQUEID" val="507"/>
</p:tagLst>
</file>

<file path=ppt/tags/tag489.xml><?xml version="1.0" encoding="utf-8"?>
<p:tagLst xmlns:p="http://schemas.openxmlformats.org/presentationml/2006/main">
  <p:tag name="AS_UNIQUEID" val="508"/>
</p:tagLst>
</file>

<file path=ppt/tags/tag49.xml><?xml version="1.0" encoding="utf-8"?>
<p:tagLst xmlns:p="http://schemas.openxmlformats.org/presentationml/2006/main">
  <p:tag name="AS_UNIQUEID" val="68"/>
</p:tagLst>
</file>

<file path=ppt/tags/tag490.xml><?xml version="1.0" encoding="utf-8"?>
<p:tagLst xmlns:p="http://schemas.openxmlformats.org/presentationml/2006/main">
  <p:tag name="AS_UNIQUEID" val="509"/>
</p:tagLst>
</file>

<file path=ppt/tags/tag491.xml><?xml version="1.0" encoding="utf-8"?>
<p:tagLst xmlns:p="http://schemas.openxmlformats.org/presentationml/2006/main">
  <p:tag name="AS_UNIQUEID" val="510"/>
</p:tagLst>
</file>

<file path=ppt/tags/tag492.xml><?xml version="1.0" encoding="utf-8"?>
<p:tagLst xmlns:p="http://schemas.openxmlformats.org/presentationml/2006/main">
  <p:tag name="AS_UNIQUEID" val="511"/>
</p:tagLst>
</file>

<file path=ppt/tags/tag493.xml><?xml version="1.0" encoding="utf-8"?>
<p:tagLst xmlns:p="http://schemas.openxmlformats.org/presentationml/2006/main">
  <p:tag name="AS_UNIQUEID" val="512"/>
</p:tagLst>
</file>

<file path=ppt/tags/tag494.xml><?xml version="1.0" encoding="utf-8"?>
<p:tagLst xmlns:p="http://schemas.openxmlformats.org/presentationml/2006/main">
  <p:tag name="AS_UNIQUEID" val="513"/>
</p:tagLst>
</file>

<file path=ppt/tags/tag495.xml><?xml version="1.0" encoding="utf-8"?>
<p:tagLst xmlns:p="http://schemas.openxmlformats.org/presentationml/2006/main">
  <p:tag name="AS_UNIQUEID" val="514"/>
</p:tagLst>
</file>

<file path=ppt/tags/tag496.xml><?xml version="1.0" encoding="utf-8"?>
<p:tagLst xmlns:p="http://schemas.openxmlformats.org/presentationml/2006/main">
  <p:tag name="AS_UNIQUEID" val="515"/>
</p:tagLst>
</file>

<file path=ppt/tags/tag497.xml><?xml version="1.0" encoding="utf-8"?>
<p:tagLst xmlns:p="http://schemas.openxmlformats.org/presentationml/2006/main">
  <p:tag name="AS_UNIQUEID" val="516"/>
</p:tagLst>
</file>

<file path=ppt/tags/tag498.xml><?xml version="1.0" encoding="utf-8"?>
<p:tagLst xmlns:p="http://schemas.openxmlformats.org/presentationml/2006/main">
  <p:tag name="AS_UNIQUEID" val="517"/>
</p:tagLst>
</file>

<file path=ppt/tags/tag499.xml><?xml version="1.0" encoding="utf-8"?>
<p:tagLst xmlns:p="http://schemas.openxmlformats.org/presentationml/2006/main">
  <p:tag name="AS_UNIQUEID" val="518"/>
</p:tagLst>
</file>

<file path=ppt/tags/tag5.xml><?xml version="1.0" encoding="utf-8"?>
<p:tagLst xmlns:p="http://schemas.openxmlformats.org/presentationml/2006/main">
  <p:tag name="AS_UNIQUEID" val="24"/>
</p:tagLst>
</file>

<file path=ppt/tags/tag50.xml><?xml version="1.0" encoding="utf-8"?>
<p:tagLst xmlns:p="http://schemas.openxmlformats.org/presentationml/2006/main">
  <p:tag name="AS_UNIQUEID" val="69"/>
</p:tagLst>
</file>

<file path=ppt/tags/tag500.xml><?xml version="1.0" encoding="utf-8"?>
<p:tagLst xmlns:p="http://schemas.openxmlformats.org/presentationml/2006/main">
  <p:tag name="AS_UNIQUEID" val="519"/>
</p:tagLst>
</file>

<file path=ppt/tags/tag501.xml><?xml version="1.0" encoding="utf-8"?>
<p:tagLst xmlns:p="http://schemas.openxmlformats.org/presentationml/2006/main">
  <p:tag name="AS_UNIQUEID" val="520"/>
</p:tagLst>
</file>

<file path=ppt/tags/tag502.xml><?xml version="1.0" encoding="utf-8"?>
<p:tagLst xmlns:p="http://schemas.openxmlformats.org/presentationml/2006/main">
  <p:tag name="AS_UNIQUEID" val="521"/>
</p:tagLst>
</file>

<file path=ppt/tags/tag503.xml><?xml version="1.0" encoding="utf-8"?>
<p:tagLst xmlns:p="http://schemas.openxmlformats.org/presentationml/2006/main">
  <p:tag name="AS_UNIQUEID" val="522"/>
</p:tagLst>
</file>

<file path=ppt/tags/tag504.xml><?xml version="1.0" encoding="utf-8"?>
<p:tagLst xmlns:p="http://schemas.openxmlformats.org/presentationml/2006/main">
  <p:tag name="AS_UNIQUEID" val="523"/>
</p:tagLst>
</file>

<file path=ppt/tags/tag505.xml><?xml version="1.0" encoding="utf-8"?>
<p:tagLst xmlns:p="http://schemas.openxmlformats.org/presentationml/2006/main">
  <p:tag name="AS_UNIQUEID" val="524"/>
</p:tagLst>
</file>

<file path=ppt/tags/tag506.xml><?xml version="1.0" encoding="utf-8"?>
<p:tagLst xmlns:p="http://schemas.openxmlformats.org/presentationml/2006/main">
  <p:tag name="AS_UNIQUEID" val="525"/>
</p:tagLst>
</file>

<file path=ppt/tags/tag507.xml><?xml version="1.0" encoding="utf-8"?>
<p:tagLst xmlns:p="http://schemas.openxmlformats.org/presentationml/2006/main">
  <p:tag name="AS_UNIQUEID" val="526"/>
</p:tagLst>
</file>

<file path=ppt/tags/tag508.xml><?xml version="1.0" encoding="utf-8"?>
<p:tagLst xmlns:p="http://schemas.openxmlformats.org/presentationml/2006/main">
  <p:tag name="AS_UNIQUEID" val="527"/>
</p:tagLst>
</file>

<file path=ppt/tags/tag509.xml><?xml version="1.0" encoding="utf-8"?>
<p:tagLst xmlns:p="http://schemas.openxmlformats.org/presentationml/2006/main">
  <p:tag name="AS_UNIQUEID" val="528"/>
</p:tagLst>
</file>

<file path=ppt/tags/tag51.xml><?xml version="1.0" encoding="utf-8"?>
<p:tagLst xmlns:p="http://schemas.openxmlformats.org/presentationml/2006/main">
  <p:tag name="AS_UNIQUEID" val="70"/>
</p:tagLst>
</file>

<file path=ppt/tags/tag510.xml><?xml version="1.0" encoding="utf-8"?>
<p:tagLst xmlns:p="http://schemas.openxmlformats.org/presentationml/2006/main">
  <p:tag name="AS_UNIQUEID" val="529"/>
</p:tagLst>
</file>

<file path=ppt/tags/tag511.xml><?xml version="1.0" encoding="utf-8"?>
<p:tagLst xmlns:p="http://schemas.openxmlformats.org/presentationml/2006/main">
  <p:tag name="AS_UNIQUEID" val="530"/>
</p:tagLst>
</file>

<file path=ppt/tags/tag512.xml><?xml version="1.0" encoding="utf-8"?>
<p:tagLst xmlns:p="http://schemas.openxmlformats.org/presentationml/2006/main">
  <p:tag name="AS_UNIQUEID" val="531"/>
</p:tagLst>
</file>

<file path=ppt/tags/tag513.xml><?xml version="1.0" encoding="utf-8"?>
<p:tagLst xmlns:p="http://schemas.openxmlformats.org/presentationml/2006/main">
  <p:tag name="AS_UNIQUEID" val="532"/>
</p:tagLst>
</file>

<file path=ppt/tags/tag514.xml><?xml version="1.0" encoding="utf-8"?>
<p:tagLst xmlns:p="http://schemas.openxmlformats.org/presentationml/2006/main">
  <p:tag name="AS_UNIQUEID" val="533"/>
</p:tagLst>
</file>

<file path=ppt/tags/tag515.xml><?xml version="1.0" encoding="utf-8"?>
<p:tagLst xmlns:p="http://schemas.openxmlformats.org/presentationml/2006/main">
  <p:tag name="AS_UNIQUEID" val="534"/>
</p:tagLst>
</file>

<file path=ppt/tags/tag516.xml><?xml version="1.0" encoding="utf-8"?>
<p:tagLst xmlns:p="http://schemas.openxmlformats.org/presentationml/2006/main">
  <p:tag name="AS_UNIQUEID" val="535"/>
</p:tagLst>
</file>

<file path=ppt/tags/tag517.xml><?xml version="1.0" encoding="utf-8"?>
<p:tagLst xmlns:p="http://schemas.openxmlformats.org/presentationml/2006/main">
  <p:tag name="AS_UNIQUEID" val="536"/>
</p:tagLst>
</file>

<file path=ppt/tags/tag518.xml><?xml version="1.0" encoding="utf-8"?>
<p:tagLst xmlns:p="http://schemas.openxmlformats.org/presentationml/2006/main">
  <p:tag name="AS_UNIQUEID" val="537"/>
</p:tagLst>
</file>

<file path=ppt/tags/tag519.xml><?xml version="1.0" encoding="utf-8"?>
<p:tagLst xmlns:p="http://schemas.openxmlformats.org/presentationml/2006/main">
  <p:tag name="AS_UNIQUEID" val="538"/>
</p:tagLst>
</file>

<file path=ppt/tags/tag52.xml><?xml version="1.0" encoding="utf-8"?>
<p:tagLst xmlns:p="http://schemas.openxmlformats.org/presentationml/2006/main">
  <p:tag name="AS_UNIQUEID" val="71"/>
</p:tagLst>
</file>

<file path=ppt/tags/tag520.xml><?xml version="1.0" encoding="utf-8"?>
<p:tagLst xmlns:p="http://schemas.openxmlformats.org/presentationml/2006/main">
  <p:tag name="AS_UNIQUEID" val="539"/>
</p:tagLst>
</file>

<file path=ppt/tags/tag521.xml><?xml version="1.0" encoding="utf-8"?>
<p:tagLst xmlns:p="http://schemas.openxmlformats.org/presentationml/2006/main">
  <p:tag name="AS_UNIQUEID" val="540"/>
</p:tagLst>
</file>

<file path=ppt/tags/tag522.xml><?xml version="1.0" encoding="utf-8"?>
<p:tagLst xmlns:p="http://schemas.openxmlformats.org/presentationml/2006/main">
  <p:tag name="AS_UNIQUEID" val="541"/>
</p:tagLst>
</file>

<file path=ppt/tags/tag523.xml><?xml version="1.0" encoding="utf-8"?>
<p:tagLst xmlns:p="http://schemas.openxmlformats.org/presentationml/2006/main">
  <p:tag name="AS_UNIQUEID" val="542"/>
</p:tagLst>
</file>

<file path=ppt/tags/tag524.xml><?xml version="1.0" encoding="utf-8"?>
<p:tagLst xmlns:p="http://schemas.openxmlformats.org/presentationml/2006/main">
  <p:tag name="AS_UNIQUEID" val="543"/>
</p:tagLst>
</file>

<file path=ppt/tags/tag525.xml><?xml version="1.0" encoding="utf-8"?>
<p:tagLst xmlns:p="http://schemas.openxmlformats.org/presentationml/2006/main">
  <p:tag name="AS_UNIQUEID" val="544"/>
</p:tagLst>
</file>

<file path=ppt/tags/tag526.xml><?xml version="1.0" encoding="utf-8"?>
<p:tagLst xmlns:p="http://schemas.openxmlformats.org/presentationml/2006/main">
  <p:tag name="AS_UNIQUEID" val="545"/>
</p:tagLst>
</file>

<file path=ppt/tags/tag527.xml><?xml version="1.0" encoding="utf-8"?>
<p:tagLst xmlns:p="http://schemas.openxmlformats.org/presentationml/2006/main">
  <p:tag name="AS_UNIQUEID" val="546"/>
</p:tagLst>
</file>

<file path=ppt/tags/tag528.xml><?xml version="1.0" encoding="utf-8"?>
<p:tagLst xmlns:p="http://schemas.openxmlformats.org/presentationml/2006/main">
  <p:tag name="AS_UNIQUEID" val="547"/>
</p:tagLst>
</file>

<file path=ppt/tags/tag529.xml><?xml version="1.0" encoding="utf-8"?>
<p:tagLst xmlns:p="http://schemas.openxmlformats.org/presentationml/2006/main">
  <p:tag name="AS_UNIQUEID" val="548"/>
</p:tagLst>
</file>

<file path=ppt/tags/tag53.xml><?xml version="1.0" encoding="utf-8"?>
<p:tagLst xmlns:p="http://schemas.openxmlformats.org/presentationml/2006/main">
  <p:tag name="AS_UNIQUEID" val="72"/>
</p:tagLst>
</file>

<file path=ppt/tags/tag530.xml><?xml version="1.0" encoding="utf-8"?>
<p:tagLst xmlns:p="http://schemas.openxmlformats.org/presentationml/2006/main">
  <p:tag name="AS_UNIQUEID" val="549"/>
</p:tagLst>
</file>

<file path=ppt/tags/tag531.xml><?xml version="1.0" encoding="utf-8"?>
<p:tagLst xmlns:p="http://schemas.openxmlformats.org/presentationml/2006/main">
  <p:tag name="AS_UNIQUEID" val="550"/>
</p:tagLst>
</file>

<file path=ppt/tags/tag532.xml><?xml version="1.0" encoding="utf-8"?>
<p:tagLst xmlns:p="http://schemas.openxmlformats.org/presentationml/2006/main">
  <p:tag name="AS_UNIQUEID" val="551"/>
</p:tagLst>
</file>

<file path=ppt/tags/tag533.xml><?xml version="1.0" encoding="utf-8"?>
<p:tagLst xmlns:p="http://schemas.openxmlformats.org/presentationml/2006/main">
  <p:tag name="AS_UNIQUEID" val="552"/>
</p:tagLst>
</file>

<file path=ppt/tags/tag534.xml><?xml version="1.0" encoding="utf-8"?>
<p:tagLst xmlns:p="http://schemas.openxmlformats.org/presentationml/2006/main">
  <p:tag name="AS_UNIQUEID" val="553"/>
</p:tagLst>
</file>

<file path=ppt/tags/tag535.xml><?xml version="1.0" encoding="utf-8"?>
<p:tagLst xmlns:p="http://schemas.openxmlformats.org/presentationml/2006/main">
  <p:tag name="AS_UNIQUEID" val="554"/>
</p:tagLst>
</file>

<file path=ppt/tags/tag536.xml><?xml version="1.0" encoding="utf-8"?>
<p:tagLst xmlns:p="http://schemas.openxmlformats.org/presentationml/2006/main">
  <p:tag name="AS_UNIQUEID" val="555"/>
</p:tagLst>
</file>

<file path=ppt/tags/tag537.xml><?xml version="1.0" encoding="utf-8"?>
<p:tagLst xmlns:p="http://schemas.openxmlformats.org/presentationml/2006/main">
  <p:tag name="AS_UNIQUEID" val="556"/>
</p:tagLst>
</file>

<file path=ppt/tags/tag538.xml><?xml version="1.0" encoding="utf-8"?>
<p:tagLst xmlns:p="http://schemas.openxmlformats.org/presentationml/2006/main">
  <p:tag name="AS_UNIQUEID" val="557"/>
</p:tagLst>
</file>

<file path=ppt/tags/tag539.xml><?xml version="1.0" encoding="utf-8"?>
<p:tagLst xmlns:p="http://schemas.openxmlformats.org/presentationml/2006/main">
  <p:tag name="AS_UNIQUEID" val="558"/>
</p:tagLst>
</file>

<file path=ppt/tags/tag54.xml><?xml version="1.0" encoding="utf-8"?>
<p:tagLst xmlns:p="http://schemas.openxmlformats.org/presentationml/2006/main">
  <p:tag name="AS_UNIQUEID" val="73"/>
</p:tagLst>
</file>

<file path=ppt/tags/tag540.xml><?xml version="1.0" encoding="utf-8"?>
<p:tagLst xmlns:p="http://schemas.openxmlformats.org/presentationml/2006/main">
  <p:tag name="AS_UNIQUEID" val="559"/>
</p:tagLst>
</file>

<file path=ppt/tags/tag541.xml><?xml version="1.0" encoding="utf-8"?>
<p:tagLst xmlns:p="http://schemas.openxmlformats.org/presentationml/2006/main">
  <p:tag name="AS_UNIQUEID" val="560"/>
</p:tagLst>
</file>

<file path=ppt/tags/tag542.xml><?xml version="1.0" encoding="utf-8"?>
<p:tagLst xmlns:p="http://schemas.openxmlformats.org/presentationml/2006/main">
  <p:tag name="AS_UNIQUEID" val="561"/>
</p:tagLst>
</file>

<file path=ppt/tags/tag543.xml><?xml version="1.0" encoding="utf-8"?>
<p:tagLst xmlns:p="http://schemas.openxmlformats.org/presentationml/2006/main">
  <p:tag name="AS_UNIQUEID" val="562"/>
</p:tagLst>
</file>

<file path=ppt/tags/tag544.xml><?xml version="1.0" encoding="utf-8"?>
<p:tagLst xmlns:p="http://schemas.openxmlformats.org/presentationml/2006/main">
  <p:tag name="AS_UNIQUEID" val="563"/>
</p:tagLst>
</file>

<file path=ppt/tags/tag545.xml><?xml version="1.0" encoding="utf-8"?>
<p:tagLst xmlns:p="http://schemas.openxmlformats.org/presentationml/2006/main">
  <p:tag name="AS_UNIQUEID" val="564"/>
</p:tagLst>
</file>

<file path=ppt/tags/tag546.xml><?xml version="1.0" encoding="utf-8"?>
<p:tagLst xmlns:p="http://schemas.openxmlformats.org/presentationml/2006/main">
  <p:tag name="AS_UNIQUEID" val="565"/>
</p:tagLst>
</file>

<file path=ppt/tags/tag547.xml><?xml version="1.0" encoding="utf-8"?>
<p:tagLst xmlns:p="http://schemas.openxmlformats.org/presentationml/2006/main">
  <p:tag name="AS_UNIQUEID" val="566"/>
</p:tagLst>
</file>

<file path=ppt/tags/tag548.xml><?xml version="1.0" encoding="utf-8"?>
<p:tagLst xmlns:p="http://schemas.openxmlformats.org/presentationml/2006/main">
  <p:tag name="AS_UNIQUEID" val="567"/>
</p:tagLst>
</file>

<file path=ppt/tags/tag549.xml><?xml version="1.0" encoding="utf-8"?>
<p:tagLst xmlns:p="http://schemas.openxmlformats.org/presentationml/2006/main">
  <p:tag name="AS_UNIQUEID" val="568"/>
</p:tagLst>
</file>

<file path=ppt/tags/tag55.xml><?xml version="1.0" encoding="utf-8"?>
<p:tagLst xmlns:p="http://schemas.openxmlformats.org/presentationml/2006/main">
  <p:tag name="AS_UNIQUEID" val="74"/>
</p:tagLst>
</file>

<file path=ppt/tags/tag550.xml><?xml version="1.0" encoding="utf-8"?>
<p:tagLst xmlns:p="http://schemas.openxmlformats.org/presentationml/2006/main">
  <p:tag name="AS_UNIQUEID" val="569"/>
</p:tagLst>
</file>

<file path=ppt/tags/tag551.xml><?xml version="1.0" encoding="utf-8"?>
<p:tagLst xmlns:p="http://schemas.openxmlformats.org/presentationml/2006/main">
  <p:tag name="AS_UNIQUEID" val="570"/>
</p:tagLst>
</file>

<file path=ppt/tags/tag552.xml><?xml version="1.0" encoding="utf-8"?>
<p:tagLst xmlns:p="http://schemas.openxmlformats.org/presentationml/2006/main">
  <p:tag name="AS_UNIQUEID" val="571"/>
</p:tagLst>
</file>

<file path=ppt/tags/tag553.xml><?xml version="1.0" encoding="utf-8"?>
<p:tagLst xmlns:p="http://schemas.openxmlformats.org/presentationml/2006/main">
  <p:tag name="AS_UNIQUEID" val="572"/>
</p:tagLst>
</file>

<file path=ppt/tags/tag554.xml><?xml version="1.0" encoding="utf-8"?>
<p:tagLst xmlns:p="http://schemas.openxmlformats.org/presentationml/2006/main">
  <p:tag name="AS_UNIQUEID" val="573"/>
</p:tagLst>
</file>

<file path=ppt/tags/tag555.xml><?xml version="1.0" encoding="utf-8"?>
<p:tagLst xmlns:p="http://schemas.openxmlformats.org/presentationml/2006/main">
  <p:tag name="AS_UNIQUEID" val="574"/>
</p:tagLst>
</file>

<file path=ppt/tags/tag556.xml><?xml version="1.0" encoding="utf-8"?>
<p:tagLst xmlns:p="http://schemas.openxmlformats.org/presentationml/2006/main">
  <p:tag name="AS_UNIQUEID" val="575"/>
</p:tagLst>
</file>

<file path=ppt/tags/tag557.xml><?xml version="1.0" encoding="utf-8"?>
<p:tagLst xmlns:p="http://schemas.openxmlformats.org/presentationml/2006/main">
  <p:tag name="AS_UNIQUEID" val="576"/>
</p:tagLst>
</file>

<file path=ppt/tags/tag558.xml><?xml version="1.0" encoding="utf-8"?>
<p:tagLst xmlns:p="http://schemas.openxmlformats.org/presentationml/2006/main">
  <p:tag name="AS_UNIQUEID" val="577"/>
</p:tagLst>
</file>

<file path=ppt/tags/tag559.xml><?xml version="1.0" encoding="utf-8"?>
<p:tagLst xmlns:p="http://schemas.openxmlformats.org/presentationml/2006/main">
  <p:tag name="AS_UNIQUEID" val="578"/>
</p:tagLst>
</file>

<file path=ppt/tags/tag56.xml><?xml version="1.0" encoding="utf-8"?>
<p:tagLst xmlns:p="http://schemas.openxmlformats.org/presentationml/2006/main">
  <p:tag name="AS_UNIQUEID" val="75"/>
</p:tagLst>
</file>

<file path=ppt/tags/tag560.xml><?xml version="1.0" encoding="utf-8"?>
<p:tagLst xmlns:p="http://schemas.openxmlformats.org/presentationml/2006/main">
  <p:tag name="AS_UNIQUEID" val="579"/>
</p:tagLst>
</file>

<file path=ppt/tags/tag561.xml><?xml version="1.0" encoding="utf-8"?>
<p:tagLst xmlns:p="http://schemas.openxmlformats.org/presentationml/2006/main">
  <p:tag name="AS_UNIQUEID" val="580"/>
</p:tagLst>
</file>

<file path=ppt/tags/tag562.xml><?xml version="1.0" encoding="utf-8"?>
<p:tagLst xmlns:p="http://schemas.openxmlformats.org/presentationml/2006/main">
  <p:tag name="AS_UNIQUEID" val="581"/>
</p:tagLst>
</file>

<file path=ppt/tags/tag563.xml><?xml version="1.0" encoding="utf-8"?>
<p:tagLst xmlns:p="http://schemas.openxmlformats.org/presentationml/2006/main">
  <p:tag name="AS_UNIQUEID" val="582"/>
</p:tagLst>
</file>

<file path=ppt/tags/tag564.xml><?xml version="1.0" encoding="utf-8"?>
<p:tagLst xmlns:p="http://schemas.openxmlformats.org/presentationml/2006/main">
  <p:tag name="AS_UNIQUEID" val="583"/>
</p:tagLst>
</file>

<file path=ppt/tags/tag565.xml><?xml version="1.0" encoding="utf-8"?>
<p:tagLst xmlns:p="http://schemas.openxmlformats.org/presentationml/2006/main">
  <p:tag name="AS_UNIQUEID" val="584"/>
</p:tagLst>
</file>

<file path=ppt/tags/tag566.xml><?xml version="1.0" encoding="utf-8"?>
<p:tagLst xmlns:p="http://schemas.openxmlformats.org/presentationml/2006/main">
  <p:tag name="AS_UNIQUEID" val="585"/>
</p:tagLst>
</file>

<file path=ppt/tags/tag567.xml><?xml version="1.0" encoding="utf-8"?>
<p:tagLst xmlns:p="http://schemas.openxmlformats.org/presentationml/2006/main">
  <p:tag name="AS_UNIQUEID" val="586"/>
</p:tagLst>
</file>

<file path=ppt/tags/tag568.xml><?xml version="1.0" encoding="utf-8"?>
<p:tagLst xmlns:p="http://schemas.openxmlformats.org/presentationml/2006/main">
  <p:tag name="AS_UNIQUEID" val="587"/>
</p:tagLst>
</file>

<file path=ppt/tags/tag569.xml><?xml version="1.0" encoding="utf-8"?>
<p:tagLst xmlns:p="http://schemas.openxmlformats.org/presentationml/2006/main">
  <p:tag name="AS_UNIQUEID" val="588"/>
</p:tagLst>
</file>

<file path=ppt/tags/tag57.xml><?xml version="1.0" encoding="utf-8"?>
<p:tagLst xmlns:p="http://schemas.openxmlformats.org/presentationml/2006/main">
  <p:tag name="AS_UNIQUEID" val="76"/>
</p:tagLst>
</file>

<file path=ppt/tags/tag570.xml><?xml version="1.0" encoding="utf-8"?>
<p:tagLst xmlns:p="http://schemas.openxmlformats.org/presentationml/2006/main">
  <p:tag name="AS_UNIQUEID" val="589"/>
</p:tagLst>
</file>

<file path=ppt/tags/tag571.xml><?xml version="1.0" encoding="utf-8"?>
<p:tagLst xmlns:p="http://schemas.openxmlformats.org/presentationml/2006/main">
  <p:tag name="AS_UNIQUEID" val="590"/>
</p:tagLst>
</file>

<file path=ppt/tags/tag572.xml><?xml version="1.0" encoding="utf-8"?>
<p:tagLst xmlns:p="http://schemas.openxmlformats.org/presentationml/2006/main">
  <p:tag name="AS_UNIQUEID" val="591"/>
</p:tagLst>
</file>

<file path=ppt/tags/tag573.xml><?xml version="1.0" encoding="utf-8"?>
<p:tagLst xmlns:p="http://schemas.openxmlformats.org/presentationml/2006/main">
  <p:tag name="AS_UNIQUEID" val="592"/>
</p:tagLst>
</file>

<file path=ppt/tags/tag574.xml><?xml version="1.0" encoding="utf-8"?>
<p:tagLst xmlns:p="http://schemas.openxmlformats.org/presentationml/2006/main">
  <p:tag name="AS_UNIQUEID" val="593"/>
</p:tagLst>
</file>

<file path=ppt/tags/tag575.xml><?xml version="1.0" encoding="utf-8"?>
<p:tagLst xmlns:p="http://schemas.openxmlformats.org/presentationml/2006/main">
  <p:tag name="AS_UNIQUEID" val="594"/>
</p:tagLst>
</file>

<file path=ppt/tags/tag576.xml><?xml version="1.0" encoding="utf-8"?>
<p:tagLst xmlns:p="http://schemas.openxmlformats.org/presentationml/2006/main">
  <p:tag name="AS_UNIQUEID" val="595"/>
</p:tagLst>
</file>

<file path=ppt/tags/tag577.xml><?xml version="1.0" encoding="utf-8"?>
<p:tagLst xmlns:p="http://schemas.openxmlformats.org/presentationml/2006/main">
  <p:tag name="AS_UNIQUEID" val="596"/>
</p:tagLst>
</file>

<file path=ppt/tags/tag578.xml><?xml version="1.0" encoding="utf-8"?>
<p:tagLst xmlns:p="http://schemas.openxmlformats.org/presentationml/2006/main">
  <p:tag name="AS_UNIQUEID" val="597"/>
</p:tagLst>
</file>

<file path=ppt/tags/tag579.xml><?xml version="1.0" encoding="utf-8"?>
<p:tagLst xmlns:p="http://schemas.openxmlformats.org/presentationml/2006/main">
  <p:tag name="AS_UNIQUEID" val="598"/>
</p:tagLst>
</file>

<file path=ppt/tags/tag58.xml><?xml version="1.0" encoding="utf-8"?>
<p:tagLst xmlns:p="http://schemas.openxmlformats.org/presentationml/2006/main">
  <p:tag name="AS_UNIQUEID" val="77"/>
</p:tagLst>
</file>

<file path=ppt/tags/tag580.xml><?xml version="1.0" encoding="utf-8"?>
<p:tagLst xmlns:p="http://schemas.openxmlformats.org/presentationml/2006/main">
  <p:tag name="AS_UNIQUEID" val="599"/>
</p:tagLst>
</file>

<file path=ppt/tags/tag581.xml><?xml version="1.0" encoding="utf-8"?>
<p:tagLst xmlns:p="http://schemas.openxmlformats.org/presentationml/2006/main">
  <p:tag name="AS_UNIQUEID" val="600"/>
</p:tagLst>
</file>

<file path=ppt/tags/tag582.xml><?xml version="1.0" encoding="utf-8"?>
<p:tagLst xmlns:p="http://schemas.openxmlformats.org/presentationml/2006/main">
  <p:tag name="AS_UNIQUEID" val="601"/>
</p:tagLst>
</file>

<file path=ppt/tags/tag583.xml><?xml version="1.0" encoding="utf-8"?>
<p:tagLst xmlns:p="http://schemas.openxmlformats.org/presentationml/2006/main">
  <p:tag name="AS_UNIQUEID" val="602"/>
</p:tagLst>
</file>

<file path=ppt/tags/tag584.xml><?xml version="1.0" encoding="utf-8"?>
<p:tagLst xmlns:p="http://schemas.openxmlformats.org/presentationml/2006/main">
  <p:tag name="AS_UNIQUEID" val="603"/>
</p:tagLst>
</file>

<file path=ppt/tags/tag585.xml><?xml version="1.0" encoding="utf-8"?>
<p:tagLst xmlns:p="http://schemas.openxmlformats.org/presentationml/2006/main">
  <p:tag name="AS_UNIQUEID" val="604"/>
</p:tagLst>
</file>

<file path=ppt/tags/tag586.xml><?xml version="1.0" encoding="utf-8"?>
<p:tagLst xmlns:p="http://schemas.openxmlformats.org/presentationml/2006/main">
  <p:tag name="AS_UNIQUEID" val="605"/>
</p:tagLst>
</file>

<file path=ppt/tags/tag587.xml><?xml version="1.0" encoding="utf-8"?>
<p:tagLst xmlns:p="http://schemas.openxmlformats.org/presentationml/2006/main">
  <p:tag name="AS_UNIQUEID" val="606"/>
</p:tagLst>
</file>

<file path=ppt/tags/tag588.xml><?xml version="1.0" encoding="utf-8"?>
<p:tagLst xmlns:p="http://schemas.openxmlformats.org/presentationml/2006/main">
  <p:tag name="AS_UNIQUEID" val="607"/>
</p:tagLst>
</file>

<file path=ppt/tags/tag589.xml><?xml version="1.0" encoding="utf-8"?>
<p:tagLst xmlns:p="http://schemas.openxmlformats.org/presentationml/2006/main">
  <p:tag name="AS_UNIQUEID" val="608"/>
</p:tagLst>
</file>

<file path=ppt/tags/tag59.xml><?xml version="1.0" encoding="utf-8"?>
<p:tagLst xmlns:p="http://schemas.openxmlformats.org/presentationml/2006/main">
  <p:tag name="AS_UNIQUEID" val="78"/>
</p:tagLst>
</file>

<file path=ppt/tags/tag590.xml><?xml version="1.0" encoding="utf-8"?>
<p:tagLst xmlns:p="http://schemas.openxmlformats.org/presentationml/2006/main">
  <p:tag name="AS_UNIQUEID" val="609"/>
</p:tagLst>
</file>

<file path=ppt/tags/tag591.xml><?xml version="1.0" encoding="utf-8"?>
<p:tagLst xmlns:p="http://schemas.openxmlformats.org/presentationml/2006/main">
  <p:tag name="AS_UNIQUEID" val="610"/>
</p:tagLst>
</file>

<file path=ppt/tags/tag592.xml><?xml version="1.0" encoding="utf-8"?>
<p:tagLst xmlns:p="http://schemas.openxmlformats.org/presentationml/2006/main">
  <p:tag name="AS_UNIQUEID" val="611"/>
</p:tagLst>
</file>

<file path=ppt/tags/tag593.xml><?xml version="1.0" encoding="utf-8"?>
<p:tagLst xmlns:p="http://schemas.openxmlformats.org/presentationml/2006/main">
  <p:tag name="AS_UNIQUEID" val="612"/>
</p:tagLst>
</file>

<file path=ppt/tags/tag594.xml><?xml version="1.0" encoding="utf-8"?>
<p:tagLst xmlns:p="http://schemas.openxmlformats.org/presentationml/2006/main">
  <p:tag name="AS_UNIQUEID" val="613"/>
</p:tagLst>
</file>

<file path=ppt/tags/tag595.xml><?xml version="1.0" encoding="utf-8"?>
<p:tagLst xmlns:p="http://schemas.openxmlformats.org/presentationml/2006/main">
  <p:tag name="AS_UNIQUEID" val="614"/>
</p:tagLst>
</file>

<file path=ppt/tags/tag596.xml><?xml version="1.0" encoding="utf-8"?>
<p:tagLst xmlns:p="http://schemas.openxmlformats.org/presentationml/2006/main">
  <p:tag name="AS_UNIQUEID" val="615"/>
</p:tagLst>
</file>

<file path=ppt/tags/tag597.xml><?xml version="1.0" encoding="utf-8"?>
<p:tagLst xmlns:p="http://schemas.openxmlformats.org/presentationml/2006/main">
  <p:tag name="AS_UNIQUEID" val="616"/>
</p:tagLst>
</file>

<file path=ppt/tags/tag598.xml><?xml version="1.0" encoding="utf-8"?>
<p:tagLst xmlns:p="http://schemas.openxmlformats.org/presentationml/2006/main">
  <p:tag name="AS_UNIQUEID" val="617"/>
</p:tagLst>
</file>

<file path=ppt/tags/tag599.xml><?xml version="1.0" encoding="utf-8"?>
<p:tagLst xmlns:p="http://schemas.openxmlformats.org/presentationml/2006/main">
  <p:tag name="AS_UNIQUEID" val="618"/>
</p:tagLst>
</file>

<file path=ppt/tags/tag6.xml><?xml version="1.0" encoding="utf-8"?>
<p:tagLst xmlns:p="http://schemas.openxmlformats.org/presentationml/2006/main">
  <p:tag name="AS_UNIQUEID" val="25"/>
</p:tagLst>
</file>

<file path=ppt/tags/tag60.xml><?xml version="1.0" encoding="utf-8"?>
<p:tagLst xmlns:p="http://schemas.openxmlformats.org/presentationml/2006/main">
  <p:tag name="AS_UNIQUEID" val="79"/>
</p:tagLst>
</file>

<file path=ppt/tags/tag600.xml><?xml version="1.0" encoding="utf-8"?>
<p:tagLst xmlns:p="http://schemas.openxmlformats.org/presentationml/2006/main">
  <p:tag name="AS_UNIQUEID" val="619"/>
</p:tagLst>
</file>

<file path=ppt/tags/tag601.xml><?xml version="1.0" encoding="utf-8"?>
<p:tagLst xmlns:p="http://schemas.openxmlformats.org/presentationml/2006/main">
  <p:tag name="AS_UNIQUEID" val="620"/>
</p:tagLst>
</file>

<file path=ppt/tags/tag602.xml><?xml version="1.0" encoding="utf-8"?>
<p:tagLst xmlns:p="http://schemas.openxmlformats.org/presentationml/2006/main">
  <p:tag name="AS_UNIQUEID" val="621"/>
</p:tagLst>
</file>

<file path=ppt/tags/tag603.xml><?xml version="1.0" encoding="utf-8"?>
<p:tagLst xmlns:p="http://schemas.openxmlformats.org/presentationml/2006/main">
  <p:tag name="AS_UNIQUEID" val="622"/>
</p:tagLst>
</file>

<file path=ppt/tags/tag604.xml><?xml version="1.0" encoding="utf-8"?>
<p:tagLst xmlns:p="http://schemas.openxmlformats.org/presentationml/2006/main">
  <p:tag name="AS_UNIQUEID" val="623"/>
</p:tagLst>
</file>

<file path=ppt/tags/tag605.xml><?xml version="1.0" encoding="utf-8"?>
<p:tagLst xmlns:p="http://schemas.openxmlformats.org/presentationml/2006/main">
  <p:tag name="AS_UNIQUEID" val="624"/>
</p:tagLst>
</file>

<file path=ppt/tags/tag606.xml><?xml version="1.0" encoding="utf-8"?>
<p:tagLst xmlns:p="http://schemas.openxmlformats.org/presentationml/2006/main">
  <p:tag name="AS_UNIQUEID" val="625"/>
</p:tagLst>
</file>

<file path=ppt/tags/tag607.xml><?xml version="1.0" encoding="utf-8"?>
<p:tagLst xmlns:p="http://schemas.openxmlformats.org/presentationml/2006/main">
  <p:tag name="AS_UNIQUEID" val="626"/>
</p:tagLst>
</file>

<file path=ppt/tags/tag608.xml><?xml version="1.0" encoding="utf-8"?>
<p:tagLst xmlns:p="http://schemas.openxmlformats.org/presentationml/2006/main">
  <p:tag name="AS_UNIQUEID" val="627"/>
</p:tagLst>
</file>

<file path=ppt/tags/tag609.xml><?xml version="1.0" encoding="utf-8"?>
<p:tagLst xmlns:p="http://schemas.openxmlformats.org/presentationml/2006/main">
  <p:tag name="AS_UNIQUEID" val="628"/>
</p:tagLst>
</file>

<file path=ppt/tags/tag61.xml><?xml version="1.0" encoding="utf-8"?>
<p:tagLst xmlns:p="http://schemas.openxmlformats.org/presentationml/2006/main">
  <p:tag name="AS_UNIQUEID" val="80"/>
</p:tagLst>
</file>

<file path=ppt/tags/tag610.xml><?xml version="1.0" encoding="utf-8"?>
<p:tagLst xmlns:p="http://schemas.openxmlformats.org/presentationml/2006/main">
  <p:tag name="AS_UNIQUEID" val="629"/>
</p:tagLst>
</file>

<file path=ppt/tags/tag611.xml><?xml version="1.0" encoding="utf-8"?>
<p:tagLst xmlns:p="http://schemas.openxmlformats.org/presentationml/2006/main">
  <p:tag name="AS_UNIQUEID" val="630"/>
</p:tagLst>
</file>

<file path=ppt/tags/tag612.xml><?xml version="1.0" encoding="utf-8"?>
<p:tagLst xmlns:p="http://schemas.openxmlformats.org/presentationml/2006/main">
  <p:tag name="AS_UNIQUEID" val="631"/>
</p:tagLst>
</file>

<file path=ppt/tags/tag613.xml><?xml version="1.0" encoding="utf-8"?>
<p:tagLst xmlns:p="http://schemas.openxmlformats.org/presentationml/2006/main">
  <p:tag name="AS_UNIQUEID" val="632"/>
</p:tagLst>
</file>

<file path=ppt/tags/tag614.xml><?xml version="1.0" encoding="utf-8"?>
<p:tagLst xmlns:p="http://schemas.openxmlformats.org/presentationml/2006/main">
  <p:tag name="AS_UNIQUEID" val="633"/>
</p:tagLst>
</file>

<file path=ppt/tags/tag615.xml><?xml version="1.0" encoding="utf-8"?>
<p:tagLst xmlns:p="http://schemas.openxmlformats.org/presentationml/2006/main">
  <p:tag name="AS_UNIQUEID" val="634"/>
</p:tagLst>
</file>

<file path=ppt/tags/tag616.xml><?xml version="1.0" encoding="utf-8"?>
<p:tagLst xmlns:p="http://schemas.openxmlformats.org/presentationml/2006/main">
  <p:tag name="AS_UNIQUEID" val="635"/>
</p:tagLst>
</file>

<file path=ppt/tags/tag617.xml><?xml version="1.0" encoding="utf-8"?>
<p:tagLst xmlns:p="http://schemas.openxmlformats.org/presentationml/2006/main">
  <p:tag name="AS_UNIQUEID" val="636"/>
</p:tagLst>
</file>

<file path=ppt/tags/tag618.xml><?xml version="1.0" encoding="utf-8"?>
<p:tagLst xmlns:p="http://schemas.openxmlformats.org/presentationml/2006/main">
  <p:tag name="AS_UNIQUEID" val="637"/>
</p:tagLst>
</file>

<file path=ppt/tags/tag619.xml><?xml version="1.0" encoding="utf-8"?>
<p:tagLst xmlns:p="http://schemas.openxmlformats.org/presentationml/2006/main">
  <p:tag name="AS_UNIQUEID" val="638"/>
</p:tagLst>
</file>

<file path=ppt/tags/tag62.xml><?xml version="1.0" encoding="utf-8"?>
<p:tagLst xmlns:p="http://schemas.openxmlformats.org/presentationml/2006/main">
  <p:tag name="AS_UNIQUEID" val="81"/>
</p:tagLst>
</file>

<file path=ppt/tags/tag620.xml><?xml version="1.0" encoding="utf-8"?>
<p:tagLst xmlns:p="http://schemas.openxmlformats.org/presentationml/2006/main">
  <p:tag name="AS_UNIQUEID" val="639"/>
</p:tagLst>
</file>

<file path=ppt/tags/tag621.xml><?xml version="1.0" encoding="utf-8"?>
<p:tagLst xmlns:p="http://schemas.openxmlformats.org/presentationml/2006/main">
  <p:tag name="AS_UNIQUEID" val="640"/>
</p:tagLst>
</file>

<file path=ppt/tags/tag622.xml><?xml version="1.0" encoding="utf-8"?>
<p:tagLst xmlns:p="http://schemas.openxmlformats.org/presentationml/2006/main">
  <p:tag name="AS_UNIQUEID" val="641"/>
</p:tagLst>
</file>

<file path=ppt/tags/tag623.xml><?xml version="1.0" encoding="utf-8"?>
<p:tagLst xmlns:p="http://schemas.openxmlformats.org/presentationml/2006/main">
  <p:tag name="AS_UNIQUEID" val="642"/>
</p:tagLst>
</file>

<file path=ppt/tags/tag624.xml><?xml version="1.0" encoding="utf-8"?>
<p:tagLst xmlns:p="http://schemas.openxmlformats.org/presentationml/2006/main">
  <p:tag name="AS_UNIQUEID" val="643"/>
</p:tagLst>
</file>

<file path=ppt/tags/tag625.xml><?xml version="1.0" encoding="utf-8"?>
<p:tagLst xmlns:p="http://schemas.openxmlformats.org/presentationml/2006/main">
  <p:tag name="AS_UNIQUEID" val="644"/>
</p:tagLst>
</file>

<file path=ppt/tags/tag626.xml><?xml version="1.0" encoding="utf-8"?>
<p:tagLst xmlns:p="http://schemas.openxmlformats.org/presentationml/2006/main">
  <p:tag name="AS_UNIQUEID" val="645"/>
</p:tagLst>
</file>

<file path=ppt/tags/tag627.xml><?xml version="1.0" encoding="utf-8"?>
<p:tagLst xmlns:p="http://schemas.openxmlformats.org/presentationml/2006/main">
  <p:tag name="AS_UNIQUEID" val="646"/>
</p:tagLst>
</file>

<file path=ppt/tags/tag628.xml><?xml version="1.0" encoding="utf-8"?>
<p:tagLst xmlns:p="http://schemas.openxmlformats.org/presentationml/2006/main">
  <p:tag name="AS_UNIQUEID" val="647"/>
</p:tagLst>
</file>

<file path=ppt/tags/tag629.xml><?xml version="1.0" encoding="utf-8"?>
<p:tagLst xmlns:p="http://schemas.openxmlformats.org/presentationml/2006/main">
  <p:tag name="AS_UNIQUEID" val="648"/>
</p:tagLst>
</file>

<file path=ppt/tags/tag63.xml><?xml version="1.0" encoding="utf-8"?>
<p:tagLst xmlns:p="http://schemas.openxmlformats.org/presentationml/2006/main">
  <p:tag name="AS_UNIQUEID" val="82"/>
</p:tagLst>
</file>

<file path=ppt/tags/tag630.xml><?xml version="1.0" encoding="utf-8"?>
<p:tagLst xmlns:p="http://schemas.openxmlformats.org/presentationml/2006/main">
  <p:tag name="AS_UNIQUEID" val="649"/>
</p:tagLst>
</file>

<file path=ppt/tags/tag631.xml><?xml version="1.0" encoding="utf-8"?>
<p:tagLst xmlns:p="http://schemas.openxmlformats.org/presentationml/2006/main">
  <p:tag name="AS_UNIQUEID" val="650"/>
</p:tagLst>
</file>

<file path=ppt/tags/tag632.xml><?xml version="1.0" encoding="utf-8"?>
<p:tagLst xmlns:p="http://schemas.openxmlformats.org/presentationml/2006/main">
  <p:tag name="AS_UNIQUEID" val="651"/>
</p:tagLst>
</file>

<file path=ppt/tags/tag633.xml><?xml version="1.0" encoding="utf-8"?>
<p:tagLst xmlns:p="http://schemas.openxmlformats.org/presentationml/2006/main">
  <p:tag name="AS_UNIQUEID" val="652"/>
</p:tagLst>
</file>

<file path=ppt/tags/tag634.xml><?xml version="1.0" encoding="utf-8"?>
<p:tagLst xmlns:p="http://schemas.openxmlformats.org/presentationml/2006/main">
  <p:tag name="AS_UNIQUEID" val="653"/>
</p:tagLst>
</file>

<file path=ppt/tags/tag635.xml><?xml version="1.0" encoding="utf-8"?>
<p:tagLst xmlns:p="http://schemas.openxmlformats.org/presentationml/2006/main">
  <p:tag name="AS_UNIQUEID" val="654"/>
</p:tagLst>
</file>

<file path=ppt/tags/tag636.xml><?xml version="1.0" encoding="utf-8"?>
<p:tagLst xmlns:p="http://schemas.openxmlformats.org/presentationml/2006/main">
  <p:tag name="AS_UNIQUEID" val="655"/>
</p:tagLst>
</file>

<file path=ppt/tags/tag637.xml><?xml version="1.0" encoding="utf-8"?>
<p:tagLst xmlns:p="http://schemas.openxmlformats.org/presentationml/2006/main">
  <p:tag name="AS_UNIQUEID" val="656"/>
</p:tagLst>
</file>

<file path=ppt/tags/tag638.xml><?xml version="1.0" encoding="utf-8"?>
<p:tagLst xmlns:p="http://schemas.openxmlformats.org/presentationml/2006/main">
  <p:tag name="AS_UNIQUEID" val="657"/>
</p:tagLst>
</file>

<file path=ppt/tags/tag639.xml><?xml version="1.0" encoding="utf-8"?>
<p:tagLst xmlns:p="http://schemas.openxmlformats.org/presentationml/2006/main">
  <p:tag name="AS_UNIQUEID" val="658"/>
</p:tagLst>
</file>

<file path=ppt/tags/tag64.xml><?xml version="1.0" encoding="utf-8"?>
<p:tagLst xmlns:p="http://schemas.openxmlformats.org/presentationml/2006/main">
  <p:tag name="AS_UNIQUEID" val="83"/>
</p:tagLst>
</file>

<file path=ppt/tags/tag640.xml><?xml version="1.0" encoding="utf-8"?>
<p:tagLst xmlns:p="http://schemas.openxmlformats.org/presentationml/2006/main">
  <p:tag name="AS_UNIQUEID" val="659"/>
</p:tagLst>
</file>

<file path=ppt/tags/tag641.xml><?xml version="1.0" encoding="utf-8"?>
<p:tagLst xmlns:p="http://schemas.openxmlformats.org/presentationml/2006/main">
  <p:tag name="AS_UNIQUEID" val="660"/>
</p:tagLst>
</file>

<file path=ppt/tags/tag642.xml><?xml version="1.0" encoding="utf-8"?>
<p:tagLst xmlns:p="http://schemas.openxmlformats.org/presentationml/2006/main">
  <p:tag name="AS_UNIQUEID" val="661"/>
</p:tagLst>
</file>

<file path=ppt/tags/tag643.xml><?xml version="1.0" encoding="utf-8"?>
<p:tagLst xmlns:p="http://schemas.openxmlformats.org/presentationml/2006/main">
  <p:tag name="AS_UNIQUEID" val="662"/>
</p:tagLst>
</file>

<file path=ppt/tags/tag644.xml><?xml version="1.0" encoding="utf-8"?>
<p:tagLst xmlns:p="http://schemas.openxmlformats.org/presentationml/2006/main">
  <p:tag name="AS_UNIQUEID" val="663"/>
</p:tagLst>
</file>

<file path=ppt/tags/tag645.xml><?xml version="1.0" encoding="utf-8"?>
<p:tagLst xmlns:p="http://schemas.openxmlformats.org/presentationml/2006/main">
  <p:tag name="AS_UNIQUEID" val="664"/>
</p:tagLst>
</file>

<file path=ppt/tags/tag646.xml><?xml version="1.0" encoding="utf-8"?>
<p:tagLst xmlns:p="http://schemas.openxmlformats.org/presentationml/2006/main">
  <p:tag name="AS_UNIQUEID" val="665"/>
</p:tagLst>
</file>

<file path=ppt/tags/tag647.xml><?xml version="1.0" encoding="utf-8"?>
<p:tagLst xmlns:p="http://schemas.openxmlformats.org/presentationml/2006/main">
  <p:tag name="AS_UNIQUEID" val="666"/>
</p:tagLst>
</file>

<file path=ppt/tags/tag648.xml><?xml version="1.0" encoding="utf-8"?>
<p:tagLst xmlns:p="http://schemas.openxmlformats.org/presentationml/2006/main">
  <p:tag name="AS_UNIQUEID" val="667"/>
</p:tagLst>
</file>

<file path=ppt/tags/tag649.xml><?xml version="1.0" encoding="utf-8"?>
<p:tagLst xmlns:p="http://schemas.openxmlformats.org/presentationml/2006/main">
  <p:tag name="AS_UNIQUEID" val="668"/>
</p:tagLst>
</file>

<file path=ppt/tags/tag65.xml><?xml version="1.0" encoding="utf-8"?>
<p:tagLst xmlns:p="http://schemas.openxmlformats.org/presentationml/2006/main">
  <p:tag name="AS_UNIQUEID" val="84"/>
</p:tagLst>
</file>

<file path=ppt/tags/tag650.xml><?xml version="1.0" encoding="utf-8"?>
<p:tagLst xmlns:p="http://schemas.openxmlformats.org/presentationml/2006/main">
  <p:tag name="AS_UNIQUEID" val="669"/>
</p:tagLst>
</file>

<file path=ppt/tags/tag651.xml><?xml version="1.0" encoding="utf-8"?>
<p:tagLst xmlns:p="http://schemas.openxmlformats.org/presentationml/2006/main">
  <p:tag name="AS_UNIQUEID" val="670"/>
</p:tagLst>
</file>

<file path=ppt/tags/tag652.xml><?xml version="1.0" encoding="utf-8"?>
<p:tagLst xmlns:p="http://schemas.openxmlformats.org/presentationml/2006/main">
  <p:tag name="AS_UNIQUEID" val="671"/>
</p:tagLst>
</file>

<file path=ppt/tags/tag653.xml><?xml version="1.0" encoding="utf-8"?>
<p:tagLst xmlns:p="http://schemas.openxmlformats.org/presentationml/2006/main">
  <p:tag name="AS_UNIQUEID" val="672"/>
</p:tagLst>
</file>

<file path=ppt/tags/tag654.xml><?xml version="1.0" encoding="utf-8"?>
<p:tagLst xmlns:p="http://schemas.openxmlformats.org/presentationml/2006/main">
  <p:tag name="AS_UNIQUEID" val="673"/>
</p:tagLst>
</file>

<file path=ppt/tags/tag655.xml><?xml version="1.0" encoding="utf-8"?>
<p:tagLst xmlns:p="http://schemas.openxmlformats.org/presentationml/2006/main">
  <p:tag name="AS_UNIQUEID" val="674"/>
</p:tagLst>
</file>

<file path=ppt/tags/tag656.xml><?xml version="1.0" encoding="utf-8"?>
<p:tagLst xmlns:p="http://schemas.openxmlformats.org/presentationml/2006/main">
  <p:tag name="AS_UNIQUEID" val="675"/>
</p:tagLst>
</file>

<file path=ppt/tags/tag657.xml><?xml version="1.0" encoding="utf-8"?>
<p:tagLst xmlns:p="http://schemas.openxmlformats.org/presentationml/2006/main">
  <p:tag name="AS_UNIQUEID" val="676"/>
</p:tagLst>
</file>

<file path=ppt/tags/tag658.xml><?xml version="1.0" encoding="utf-8"?>
<p:tagLst xmlns:p="http://schemas.openxmlformats.org/presentationml/2006/main">
  <p:tag name="AS_UNIQUEID" val="677"/>
</p:tagLst>
</file>

<file path=ppt/tags/tag659.xml><?xml version="1.0" encoding="utf-8"?>
<p:tagLst xmlns:p="http://schemas.openxmlformats.org/presentationml/2006/main">
  <p:tag name="AS_UNIQUEID" val="678"/>
</p:tagLst>
</file>

<file path=ppt/tags/tag66.xml><?xml version="1.0" encoding="utf-8"?>
<p:tagLst xmlns:p="http://schemas.openxmlformats.org/presentationml/2006/main">
  <p:tag name="AS_UNIQUEID" val="85"/>
</p:tagLst>
</file>

<file path=ppt/tags/tag660.xml><?xml version="1.0" encoding="utf-8"?>
<p:tagLst xmlns:p="http://schemas.openxmlformats.org/presentationml/2006/main">
  <p:tag name="AS_UNIQUEID" val="679"/>
</p:tagLst>
</file>

<file path=ppt/tags/tag661.xml><?xml version="1.0" encoding="utf-8"?>
<p:tagLst xmlns:p="http://schemas.openxmlformats.org/presentationml/2006/main">
  <p:tag name="AS_UNIQUEID" val="680"/>
</p:tagLst>
</file>

<file path=ppt/tags/tag662.xml><?xml version="1.0" encoding="utf-8"?>
<p:tagLst xmlns:p="http://schemas.openxmlformats.org/presentationml/2006/main">
  <p:tag name="AS_UNIQUEID" val="681"/>
</p:tagLst>
</file>

<file path=ppt/tags/tag663.xml><?xml version="1.0" encoding="utf-8"?>
<p:tagLst xmlns:p="http://schemas.openxmlformats.org/presentationml/2006/main">
  <p:tag name="AS_UNIQUEID" val="682"/>
</p:tagLst>
</file>

<file path=ppt/tags/tag664.xml><?xml version="1.0" encoding="utf-8"?>
<p:tagLst xmlns:p="http://schemas.openxmlformats.org/presentationml/2006/main">
  <p:tag name="AS_UNIQUEID" val="683"/>
</p:tagLst>
</file>

<file path=ppt/tags/tag665.xml><?xml version="1.0" encoding="utf-8"?>
<p:tagLst xmlns:p="http://schemas.openxmlformats.org/presentationml/2006/main">
  <p:tag name="AS_UNIQUEID" val="684"/>
</p:tagLst>
</file>

<file path=ppt/tags/tag666.xml><?xml version="1.0" encoding="utf-8"?>
<p:tagLst xmlns:p="http://schemas.openxmlformats.org/presentationml/2006/main">
  <p:tag name="AS_UNIQUEID" val="685"/>
</p:tagLst>
</file>

<file path=ppt/tags/tag667.xml><?xml version="1.0" encoding="utf-8"?>
<p:tagLst xmlns:p="http://schemas.openxmlformats.org/presentationml/2006/main">
  <p:tag name="AS_UNIQUEID" val="686"/>
</p:tagLst>
</file>

<file path=ppt/tags/tag668.xml><?xml version="1.0" encoding="utf-8"?>
<p:tagLst xmlns:p="http://schemas.openxmlformats.org/presentationml/2006/main">
  <p:tag name="AS_UNIQUEID" val="687"/>
</p:tagLst>
</file>

<file path=ppt/tags/tag669.xml><?xml version="1.0" encoding="utf-8"?>
<p:tagLst xmlns:p="http://schemas.openxmlformats.org/presentationml/2006/main">
  <p:tag name="AS_UNIQUEID" val="688"/>
</p:tagLst>
</file>

<file path=ppt/tags/tag67.xml><?xml version="1.0" encoding="utf-8"?>
<p:tagLst xmlns:p="http://schemas.openxmlformats.org/presentationml/2006/main">
  <p:tag name="AS_UNIQUEID" val="86"/>
</p:tagLst>
</file>

<file path=ppt/tags/tag670.xml><?xml version="1.0" encoding="utf-8"?>
<p:tagLst xmlns:p="http://schemas.openxmlformats.org/presentationml/2006/main">
  <p:tag name="AS_UNIQUEID" val="689"/>
</p:tagLst>
</file>

<file path=ppt/tags/tag671.xml><?xml version="1.0" encoding="utf-8"?>
<p:tagLst xmlns:p="http://schemas.openxmlformats.org/presentationml/2006/main">
  <p:tag name="AS_UNIQUEID" val="690"/>
</p:tagLst>
</file>

<file path=ppt/tags/tag672.xml><?xml version="1.0" encoding="utf-8"?>
<p:tagLst xmlns:p="http://schemas.openxmlformats.org/presentationml/2006/main">
  <p:tag name="AS_UNIQUEID" val="691"/>
</p:tagLst>
</file>

<file path=ppt/tags/tag673.xml><?xml version="1.0" encoding="utf-8"?>
<p:tagLst xmlns:p="http://schemas.openxmlformats.org/presentationml/2006/main">
  <p:tag name="AS_UNIQUEID" val="692"/>
</p:tagLst>
</file>

<file path=ppt/tags/tag674.xml><?xml version="1.0" encoding="utf-8"?>
<p:tagLst xmlns:p="http://schemas.openxmlformats.org/presentationml/2006/main">
  <p:tag name="AS_UNIQUEID" val="693"/>
</p:tagLst>
</file>

<file path=ppt/tags/tag675.xml><?xml version="1.0" encoding="utf-8"?>
<p:tagLst xmlns:p="http://schemas.openxmlformats.org/presentationml/2006/main">
  <p:tag name="AS_UNIQUEID" val="694"/>
</p:tagLst>
</file>

<file path=ppt/tags/tag676.xml><?xml version="1.0" encoding="utf-8"?>
<p:tagLst xmlns:p="http://schemas.openxmlformats.org/presentationml/2006/main">
  <p:tag name="AS_UNIQUEID" val="695"/>
</p:tagLst>
</file>

<file path=ppt/tags/tag677.xml><?xml version="1.0" encoding="utf-8"?>
<p:tagLst xmlns:p="http://schemas.openxmlformats.org/presentationml/2006/main">
  <p:tag name="AS_UNIQUEID" val="696"/>
</p:tagLst>
</file>

<file path=ppt/tags/tag678.xml><?xml version="1.0" encoding="utf-8"?>
<p:tagLst xmlns:p="http://schemas.openxmlformats.org/presentationml/2006/main">
  <p:tag name="AS_UNIQUEID" val="697"/>
</p:tagLst>
</file>

<file path=ppt/tags/tag679.xml><?xml version="1.0" encoding="utf-8"?>
<p:tagLst xmlns:p="http://schemas.openxmlformats.org/presentationml/2006/main">
  <p:tag name="AS_UNIQUEID" val="698"/>
</p:tagLst>
</file>

<file path=ppt/tags/tag68.xml><?xml version="1.0" encoding="utf-8"?>
<p:tagLst xmlns:p="http://schemas.openxmlformats.org/presentationml/2006/main">
  <p:tag name="AS_UNIQUEID" val="87"/>
</p:tagLst>
</file>

<file path=ppt/tags/tag680.xml><?xml version="1.0" encoding="utf-8"?>
<p:tagLst xmlns:p="http://schemas.openxmlformats.org/presentationml/2006/main">
  <p:tag name="AS_UNIQUEID" val="699"/>
</p:tagLst>
</file>

<file path=ppt/tags/tag681.xml><?xml version="1.0" encoding="utf-8"?>
<p:tagLst xmlns:p="http://schemas.openxmlformats.org/presentationml/2006/main">
  <p:tag name="AS_UNIQUEID" val="700"/>
</p:tagLst>
</file>

<file path=ppt/tags/tag682.xml><?xml version="1.0" encoding="utf-8"?>
<p:tagLst xmlns:p="http://schemas.openxmlformats.org/presentationml/2006/main">
  <p:tag name="AS_UNIQUEID" val="701"/>
</p:tagLst>
</file>

<file path=ppt/tags/tag683.xml><?xml version="1.0" encoding="utf-8"?>
<p:tagLst xmlns:p="http://schemas.openxmlformats.org/presentationml/2006/main">
  <p:tag name="AS_UNIQUEID" val="702"/>
</p:tagLst>
</file>

<file path=ppt/tags/tag684.xml><?xml version="1.0" encoding="utf-8"?>
<p:tagLst xmlns:p="http://schemas.openxmlformats.org/presentationml/2006/main">
  <p:tag name="AS_UNIQUEID" val="703"/>
</p:tagLst>
</file>

<file path=ppt/tags/tag685.xml><?xml version="1.0" encoding="utf-8"?>
<p:tagLst xmlns:p="http://schemas.openxmlformats.org/presentationml/2006/main">
  <p:tag name="AS_UNIQUEID" val="704"/>
</p:tagLst>
</file>

<file path=ppt/tags/tag686.xml><?xml version="1.0" encoding="utf-8"?>
<p:tagLst xmlns:p="http://schemas.openxmlformats.org/presentationml/2006/main">
  <p:tag name="AS_UNIQUEID" val="705"/>
</p:tagLst>
</file>

<file path=ppt/tags/tag687.xml><?xml version="1.0" encoding="utf-8"?>
<p:tagLst xmlns:p="http://schemas.openxmlformats.org/presentationml/2006/main">
  <p:tag name="AS_UNIQUEID" val="706"/>
</p:tagLst>
</file>

<file path=ppt/tags/tag688.xml><?xml version="1.0" encoding="utf-8"?>
<p:tagLst xmlns:p="http://schemas.openxmlformats.org/presentationml/2006/main">
  <p:tag name="AS_UNIQUEID" val="707"/>
</p:tagLst>
</file>

<file path=ppt/tags/tag689.xml><?xml version="1.0" encoding="utf-8"?>
<p:tagLst xmlns:p="http://schemas.openxmlformats.org/presentationml/2006/main">
  <p:tag name="AS_UNIQUEID" val="708"/>
</p:tagLst>
</file>

<file path=ppt/tags/tag69.xml><?xml version="1.0" encoding="utf-8"?>
<p:tagLst xmlns:p="http://schemas.openxmlformats.org/presentationml/2006/main">
  <p:tag name="AS_UNIQUEID" val="88"/>
</p:tagLst>
</file>

<file path=ppt/tags/tag690.xml><?xml version="1.0" encoding="utf-8"?>
<p:tagLst xmlns:p="http://schemas.openxmlformats.org/presentationml/2006/main">
  <p:tag name="AS_UNIQUEID" val="709"/>
</p:tagLst>
</file>

<file path=ppt/tags/tag691.xml><?xml version="1.0" encoding="utf-8"?>
<p:tagLst xmlns:p="http://schemas.openxmlformats.org/presentationml/2006/main">
  <p:tag name="AS_UNIQUEID" val="710"/>
</p:tagLst>
</file>

<file path=ppt/tags/tag692.xml><?xml version="1.0" encoding="utf-8"?>
<p:tagLst xmlns:p="http://schemas.openxmlformats.org/presentationml/2006/main">
  <p:tag name="AS_UNIQUEID" val="711"/>
</p:tagLst>
</file>

<file path=ppt/tags/tag693.xml><?xml version="1.0" encoding="utf-8"?>
<p:tagLst xmlns:p="http://schemas.openxmlformats.org/presentationml/2006/main">
  <p:tag name="AS_UNIQUEID" val="712"/>
</p:tagLst>
</file>

<file path=ppt/tags/tag694.xml><?xml version="1.0" encoding="utf-8"?>
<p:tagLst xmlns:p="http://schemas.openxmlformats.org/presentationml/2006/main">
  <p:tag name="AS_UNIQUEID" val="713"/>
</p:tagLst>
</file>

<file path=ppt/tags/tag695.xml><?xml version="1.0" encoding="utf-8"?>
<p:tagLst xmlns:p="http://schemas.openxmlformats.org/presentationml/2006/main">
  <p:tag name="AS_UNIQUEID" val="714"/>
</p:tagLst>
</file>

<file path=ppt/tags/tag696.xml><?xml version="1.0" encoding="utf-8"?>
<p:tagLst xmlns:p="http://schemas.openxmlformats.org/presentationml/2006/main">
  <p:tag name="AS_UNIQUEID" val="715"/>
</p:tagLst>
</file>

<file path=ppt/tags/tag697.xml><?xml version="1.0" encoding="utf-8"?>
<p:tagLst xmlns:p="http://schemas.openxmlformats.org/presentationml/2006/main">
  <p:tag name="AS_UNIQUEID" val="716"/>
</p:tagLst>
</file>

<file path=ppt/tags/tag698.xml><?xml version="1.0" encoding="utf-8"?>
<p:tagLst xmlns:p="http://schemas.openxmlformats.org/presentationml/2006/main">
  <p:tag name="AS_UNIQUEID" val="717"/>
</p:tagLst>
</file>

<file path=ppt/tags/tag699.xml><?xml version="1.0" encoding="utf-8"?>
<p:tagLst xmlns:p="http://schemas.openxmlformats.org/presentationml/2006/main">
  <p:tag name="AS_UNIQUEID" val="718"/>
</p:tagLst>
</file>

<file path=ppt/tags/tag7.xml><?xml version="1.0" encoding="utf-8"?>
<p:tagLst xmlns:p="http://schemas.openxmlformats.org/presentationml/2006/main">
  <p:tag name="AS_UNIQUEID" val="26"/>
</p:tagLst>
</file>

<file path=ppt/tags/tag70.xml><?xml version="1.0" encoding="utf-8"?>
<p:tagLst xmlns:p="http://schemas.openxmlformats.org/presentationml/2006/main">
  <p:tag name="AS_UNIQUEID" val="89"/>
</p:tagLst>
</file>

<file path=ppt/tags/tag700.xml><?xml version="1.0" encoding="utf-8"?>
<p:tagLst xmlns:p="http://schemas.openxmlformats.org/presentationml/2006/main">
  <p:tag name="AS_UNIQUEID" val="719"/>
</p:tagLst>
</file>

<file path=ppt/tags/tag701.xml><?xml version="1.0" encoding="utf-8"?>
<p:tagLst xmlns:p="http://schemas.openxmlformats.org/presentationml/2006/main">
  <p:tag name="AS_UNIQUEID" val="720"/>
</p:tagLst>
</file>

<file path=ppt/tags/tag702.xml><?xml version="1.0" encoding="utf-8"?>
<p:tagLst xmlns:p="http://schemas.openxmlformats.org/presentationml/2006/main">
  <p:tag name="AS_UNIQUEID" val="721"/>
</p:tagLst>
</file>

<file path=ppt/tags/tag703.xml><?xml version="1.0" encoding="utf-8"?>
<p:tagLst xmlns:p="http://schemas.openxmlformats.org/presentationml/2006/main">
  <p:tag name="AS_UNIQUEID" val="722"/>
</p:tagLst>
</file>

<file path=ppt/tags/tag704.xml><?xml version="1.0" encoding="utf-8"?>
<p:tagLst xmlns:p="http://schemas.openxmlformats.org/presentationml/2006/main">
  <p:tag name="AS_UNIQUEID" val="723"/>
</p:tagLst>
</file>

<file path=ppt/tags/tag705.xml><?xml version="1.0" encoding="utf-8"?>
<p:tagLst xmlns:p="http://schemas.openxmlformats.org/presentationml/2006/main">
  <p:tag name="AS_UNIQUEID" val="724"/>
</p:tagLst>
</file>

<file path=ppt/tags/tag706.xml><?xml version="1.0" encoding="utf-8"?>
<p:tagLst xmlns:p="http://schemas.openxmlformats.org/presentationml/2006/main">
  <p:tag name="AS_UNIQUEID" val="725"/>
</p:tagLst>
</file>

<file path=ppt/tags/tag707.xml><?xml version="1.0" encoding="utf-8"?>
<p:tagLst xmlns:p="http://schemas.openxmlformats.org/presentationml/2006/main">
  <p:tag name="AS_UNIQUEID" val="726"/>
</p:tagLst>
</file>

<file path=ppt/tags/tag708.xml><?xml version="1.0" encoding="utf-8"?>
<p:tagLst xmlns:p="http://schemas.openxmlformats.org/presentationml/2006/main">
  <p:tag name="AS_UNIQUEID" val="727"/>
</p:tagLst>
</file>

<file path=ppt/tags/tag709.xml><?xml version="1.0" encoding="utf-8"?>
<p:tagLst xmlns:p="http://schemas.openxmlformats.org/presentationml/2006/main">
  <p:tag name="AS_UNIQUEID" val="728"/>
</p:tagLst>
</file>

<file path=ppt/tags/tag71.xml><?xml version="1.0" encoding="utf-8"?>
<p:tagLst xmlns:p="http://schemas.openxmlformats.org/presentationml/2006/main">
  <p:tag name="AS_UNIQUEID" val="90"/>
</p:tagLst>
</file>

<file path=ppt/tags/tag710.xml><?xml version="1.0" encoding="utf-8"?>
<p:tagLst xmlns:p="http://schemas.openxmlformats.org/presentationml/2006/main">
  <p:tag name="AS_UNIQUEID" val="729"/>
</p:tagLst>
</file>

<file path=ppt/tags/tag711.xml><?xml version="1.0" encoding="utf-8"?>
<p:tagLst xmlns:p="http://schemas.openxmlformats.org/presentationml/2006/main">
  <p:tag name="AS_UNIQUEID" val="730"/>
</p:tagLst>
</file>

<file path=ppt/tags/tag712.xml><?xml version="1.0" encoding="utf-8"?>
<p:tagLst xmlns:p="http://schemas.openxmlformats.org/presentationml/2006/main">
  <p:tag name="AS_UNIQUEID" val="731"/>
</p:tagLst>
</file>

<file path=ppt/tags/tag713.xml><?xml version="1.0" encoding="utf-8"?>
<p:tagLst xmlns:p="http://schemas.openxmlformats.org/presentationml/2006/main">
  <p:tag name="AS_UNIQUEID" val="1"/>
</p:tagLst>
</file>

<file path=ppt/tags/tag714.xml><?xml version="1.0" encoding="utf-8"?>
<p:tagLst xmlns:p="http://schemas.openxmlformats.org/presentationml/2006/main">
  <p:tag name="AS_UNIQUEID" val="2"/>
</p:tagLst>
</file>

<file path=ppt/tags/tag715.xml><?xml version="1.0" encoding="utf-8"?>
<p:tagLst xmlns:p="http://schemas.openxmlformats.org/presentationml/2006/main">
  <p:tag name="AS_UNIQUEID" val="3"/>
</p:tagLst>
</file>

<file path=ppt/tags/tag716.xml><?xml version="1.0" encoding="utf-8"?>
<p:tagLst xmlns:p="http://schemas.openxmlformats.org/presentationml/2006/main">
  <p:tag name="AS_UNIQUEID" val="4"/>
</p:tagLst>
</file>

<file path=ppt/tags/tag717.xml><?xml version="1.0" encoding="utf-8"?>
<p:tagLst xmlns:p="http://schemas.openxmlformats.org/presentationml/2006/main">
  <p:tag name="AS_UNIQUEID" val="5"/>
</p:tagLst>
</file>

<file path=ppt/tags/tag718.xml><?xml version="1.0" encoding="utf-8"?>
<p:tagLst xmlns:p="http://schemas.openxmlformats.org/presentationml/2006/main">
  <p:tag name="AS_UNIQUEID" val="6"/>
</p:tagLst>
</file>

<file path=ppt/tags/tag719.xml><?xml version="1.0" encoding="utf-8"?>
<p:tagLst xmlns:p="http://schemas.openxmlformats.org/presentationml/2006/main">
  <p:tag name="AS_UNIQUEID" val="7"/>
</p:tagLst>
</file>

<file path=ppt/tags/tag72.xml><?xml version="1.0" encoding="utf-8"?>
<p:tagLst xmlns:p="http://schemas.openxmlformats.org/presentationml/2006/main">
  <p:tag name="AS_UNIQUEID" val="91"/>
</p:tagLst>
</file>

<file path=ppt/tags/tag720.xml><?xml version="1.0" encoding="utf-8"?>
<p:tagLst xmlns:p="http://schemas.openxmlformats.org/presentationml/2006/main">
  <p:tag name="AS_UNIQUEID" val="8"/>
</p:tagLst>
</file>

<file path=ppt/tags/tag721.xml><?xml version="1.0" encoding="utf-8"?>
<p:tagLst xmlns:p="http://schemas.openxmlformats.org/presentationml/2006/main">
  <p:tag name="AS_UNIQUEID" val="9"/>
</p:tagLst>
</file>

<file path=ppt/tags/tag722.xml><?xml version="1.0" encoding="utf-8"?>
<p:tagLst xmlns:p="http://schemas.openxmlformats.org/presentationml/2006/main">
  <p:tag name="AS_UNIQUEID" val="10"/>
</p:tagLst>
</file>

<file path=ppt/tags/tag723.xml><?xml version="1.0" encoding="utf-8"?>
<p:tagLst xmlns:p="http://schemas.openxmlformats.org/presentationml/2006/main">
  <p:tag name="AS_UNIQUEID" val="11"/>
</p:tagLst>
</file>

<file path=ppt/tags/tag724.xml><?xml version="1.0" encoding="utf-8"?>
<p:tagLst xmlns:p="http://schemas.openxmlformats.org/presentationml/2006/main">
  <p:tag name="AS_UNIQUEID" val="12"/>
</p:tagLst>
</file>

<file path=ppt/tags/tag725.xml><?xml version="1.0" encoding="utf-8"?>
<p:tagLst xmlns:p="http://schemas.openxmlformats.org/presentationml/2006/main">
  <p:tag name="AS_UNIQUEID" val="13"/>
</p:tagLst>
</file>

<file path=ppt/tags/tag726.xml><?xml version="1.0" encoding="utf-8"?>
<p:tagLst xmlns:p="http://schemas.openxmlformats.org/presentationml/2006/main">
  <p:tag name="AS_UNIQUEID" val="14"/>
</p:tagLst>
</file>

<file path=ppt/tags/tag727.xml><?xml version="1.0" encoding="utf-8"?>
<p:tagLst xmlns:p="http://schemas.openxmlformats.org/presentationml/2006/main">
  <p:tag name="AS_UNIQUEID" val="15"/>
</p:tagLst>
</file>

<file path=ppt/tags/tag728.xml><?xml version="1.0" encoding="utf-8"?>
<p:tagLst xmlns:p="http://schemas.openxmlformats.org/presentationml/2006/main">
  <p:tag name="AS_UNIQUEID" val="16"/>
</p:tagLst>
</file>

<file path=ppt/tags/tag729.xml><?xml version="1.0" encoding="utf-8"?>
<p:tagLst xmlns:p="http://schemas.openxmlformats.org/presentationml/2006/main">
  <p:tag name="AS_UNIQUEID" val="17"/>
</p:tagLst>
</file>

<file path=ppt/tags/tag73.xml><?xml version="1.0" encoding="utf-8"?>
<p:tagLst xmlns:p="http://schemas.openxmlformats.org/presentationml/2006/main">
  <p:tag name="AS_UNIQUEID" val="92"/>
</p:tagLst>
</file>

<file path=ppt/tags/tag730.xml><?xml version="1.0" encoding="utf-8"?>
<p:tagLst xmlns:p="http://schemas.openxmlformats.org/presentationml/2006/main">
  <p:tag name="AS_UNIQUEID" val="18"/>
</p:tagLst>
</file>

<file path=ppt/tags/tag731.xml><?xml version="1.0" encoding="utf-8"?>
<p:tagLst xmlns:p="http://schemas.openxmlformats.org/presentationml/2006/main">
  <p:tag name="AS_UNIQUEID" val="19"/>
</p:tagLst>
</file>

<file path=ppt/tags/tag732.xml><?xml version="1.0" encoding="utf-8"?>
<p:tagLst xmlns:p="http://schemas.openxmlformats.org/presentationml/2006/main">
  <p:tag name="AS_NET" val="4.0.30319.42000"/>
  <p:tag name="AS_OS" val="Microsoft Windows NT 10.0.17763.0"/>
  <p:tag name="AS_RELEASE_DATE" val="2020.11.14"/>
  <p:tag name="AS_TITLE" val="Aspose.Slides for .NET 4.0 Client Profile"/>
  <p:tag name="AS_VERSION" val="20.11"/>
</p:tagLst>
</file>

<file path=ppt/tags/tag74.xml><?xml version="1.0" encoding="utf-8"?>
<p:tagLst xmlns:p="http://schemas.openxmlformats.org/presentationml/2006/main">
  <p:tag name="AS_UNIQUEID" val="93"/>
</p:tagLst>
</file>

<file path=ppt/tags/tag75.xml><?xml version="1.0" encoding="utf-8"?>
<p:tagLst xmlns:p="http://schemas.openxmlformats.org/presentationml/2006/main">
  <p:tag name="AS_UNIQUEID" val="94"/>
</p:tagLst>
</file>

<file path=ppt/tags/tag76.xml><?xml version="1.0" encoding="utf-8"?>
<p:tagLst xmlns:p="http://schemas.openxmlformats.org/presentationml/2006/main">
  <p:tag name="AS_UNIQUEID" val="95"/>
</p:tagLst>
</file>

<file path=ppt/tags/tag77.xml><?xml version="1.0" encoding="utf-8"?>
<p:tagLst xmlns:p="http://schemas.openxmlformats.org/presentationml/2006/main">
  <p:tag name="AS_UNIQUEID" val="96"/>
</p:tagLst>
</file>

<file path=ppt/tags/tag78.xml><?xml version="1.0" encoding="utf-8"?>
<p:tagLst xmlns:p="http://schemas.openxmlformats.org/presentationml/2006/main">
  <p:tag name="AS_UNIQUEID" val="97"/>
</p:tagLst>
</file>

<file path=ppt/tags/tag79.xml><?xml version="1.0" encoding="utf-8"?>
<p:tagLst xmlns:p="http://schemas.openxmlformats.org/presentationml/2006/main">
  <p:tag name="AS_UNIQUEID" val="98"/>
</p:tagLst>
</file>

<file path=ppt/tags/tag8.xml><?xml version="1.0" encoding="utf-8"?>
<p:tagLst xmlns:p="http://schemas.openxmlformats.org/presentationml/2006/main">
  <p:tag name="AS_UNIQUEID" val="27"/>
</p:tagLst>
</file>

<file path=ppt/tags/tag80.xml><?xml version="1.0" encoding="utf-8"?>
<p:tagLst xmlns:p="http://schemas.openxmlformats.org/presentationml/2006/main">
  <p:tag name="AS_UNIQUEID" val="99"/>
</p:tagLst>
</file>

<file path=ppt/tags/tag81.xml><?xml version="1.0" encoding="utf-8"?>
<p:tagLst xmlns:p="http://schemas.openxmlformats.org/presentationml/2006/main">
  <p:tag name="AS_UNIQUEID" val="100"/>
</p:tagLst>
</file>

<file path=ppt/tags/tag82.xml><?xml version="1.0" encoding="utf-8"?>
<p:tagLst xmlns:p="http://schemas.openxmlformats.org/presentationml/2006/main">
  <p:tag name="AS_UNIQUEID" val="101"/>
</p:tagLst>
</file>

<file path=ppt/tags/tag83.xml><?xml version="1.0" encoding="utf-8"?>
<p:tagLst xmlns:p="http://schemas.openxmlformats.org/presentationml/2006/main">
  <p:tag name="AS_UNIQUEID" val="102"/>
</p:tagLst>
</file>

<file path=ppt/tags/tag84.xml><?xml version="1.0" encoding="utf-8"?>
<p:tagLst xmlns:p="http://schemas.openxmlformats.org/presentationml/2006/main">
  <p:tag name="AS_UNIQUEID" val="103"/>
</p:tagLst>
</file>

<file path=ppt/tags/tag85.xml><?xml version="1.0" encoding="utf-8"?>
<p:tagLst xmlns:p="http://schemas.openxmlformats.org/presentationml/2006/main">
  <p:tag name="AS_UNIQUEID" val="104"/>
</p:tagLst>
</file>

<file path=ppt/tags/tag86.xml><?xml version="1.0" encoding="utf-8"?>
<p:tagLst xmlns:p="http://schemas.openxmlformats.org/presentationml/2006/main">
  <p:tag name="AS_UNIQUEID" val="105"/>
</p:tagLst>
</file>

<file path=ppt/tags/tag87.xml><?xml version="1.0" encoding="utf-8"?>
<p:tagLst xmlns:p="http://schemas.openxmlformats.org/presentationml/2006/main">
  <p:tag name="AS_UNIQUEID" val="106"/>
</p:tagLst>
</file>

<file path=ppt/tags/tag88.xml><?xml version="1.0" encoding="utf-8"?>
<p:tagLst xmlns:p="http://schemas.openxmlformats.org/presentationml/2006/main">
  <p:tag name="AS_UNIQUEID" val="107"/>
</p:tagLst>
</file>

<file path=ppt/tags/tag89.xml><?xml version="1.0" encoding="utf-8"?>
<p:tagLst xmlns:p="http://schemas.openxmlformats.org/presentationml/2006/main">
  <p:tag name="AS_UNIQUEID" val="108"/>
</p:tagLst>
</file>

<file path=ppt/tags/tag9.xml><?xml version="1.0" encoding="utf-8"?>
<p:tagLst xmlns:p="http://schemas.openxmlformats.org/presentationml/2006/main">
  <p:tag name="AS_UNIQUEID" val="28"/>
</p:tagLst>
</file>

<file path=ppt/tags/tag90.xml><?xml version="1.0" encoding="utf-8"?>
<p:tagLst xmlns:p="http://schemas.openxmlformats.org/presentationml/2006/main">
  <p:tag name="AS_UNIQUEID" val="109"/>
</p:tagLst>
</file>

<file path=ppt/tags/tag91.xml><?xml version="1.0" encoding="utf-8"?>
<p:tagLst xmlns:p="http://schemas.openxmlformats.org/presentationml/2006/main">
  <p:tag name="AS_UNIQUEID" val="110"/>
</p:tagLst>
</file>

<file path=ppt/tags/tag92.xml><?xml version="1.0" encoding="utf-8"?>
<p:tagLst xmlns:p="http://schemas.openxmlformats.org/presentationml/2006/main">
  <p:tag name="AS_UNIQUEID" val="111"/>
</p:tagLst>
</file>

<file path=ppt/tags/tag93.xml><?xml version="1.0" encoding="utf-8"?>
<p:tagLst xmlns:p="http://schemas.openxmlformats.org/presentationml/2006/main">
  <p:tag name="AS_UNIQUEID" val="112"/>
</p:tagLst>
</file>

<file path=ppt/tags/tag94.xml><?xml version="1.0" encoding="utf-8"?>
<p:tagLst xmlns:p="http://schemas.openxmlformats.org/presentationml/2006/main">
  <p:tag name="AS_UNIQUEID" val="113"/>
</p:tagLst>
</file>

<file path=ppt/tags/tag95.xml><?xml version="1.0" encoding="utf-8"?>
<p:tagLst xmlns:p="http://schemas.openxmlformats.org/presentationml/2006/main">
  <p:tag name="AS_UNIQUEID" val="114"/>
</p:tagLst>
</file>

<file path=ppt/tags/tag96.xml><?xml version="1.0" encoding="utf-8"?>
<p:tagLst xmlns:p="http://schemas.openxmlformats.org/presentationml/2006/main">
  <p:tag name="AS_UNIQUEID" val="115"/>
</p:tagLst>
</file>

<file path=ppt/tags/tag97.xml><?xml version="1.0" encoding="utf-8"?>
<p:tagLst xmlns:p="http://schemas.openxmlformats.org/presentationml/2006/main">
  <p:tag name="AS_UNIQUEID" val="116"/>
</p:tagLst>
</file>

<file path=ppt/tags/tag98.xml><?xml version="1.0" encoding="utf-8"?>
<p:tagLst xmlns:p="http://schemas.openxmlformats.org/presentationml/2006/main">
  <p:tag name="AS_UNIQUEID" val="117"/>
</p:tagLst>
</file>

<file path=ppt/tags/tag99.xml><?xml version="1.0" encoding="utf-8"?>
<p:tagLst xmlns:p="http://schemas.openxmlformats.org/presentationml/2006/main">
  <p:tag name="AS_UNIQUEID" val="118"/>
</p:tagLst>
</file>

<file path=ppt/theme/_rels/theme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_rels/theme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_rels/theme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_rels/theme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 pitchFamily="34" charset="0"/>
        <a:cs typeface="Arial" pitchFamily="34" charset="0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103</Paragraphs>
  <Slides>27</Slides>
  <Notes>0</Notes>
  <TotalTime>1</TotalTime>
  <HiddenSlides>0</HiddenSlides>
  <MMClips>1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baseType="lpstr" size="35">
      <vt:lpstr>Arial</vt:lpstr>
      <vt:lpstr>Calibri</vt:lpstr>
      <vt:lpstr>Wingdings 3</vt:lpstr>
      <vt:lpstr>Century Gothic</vt:lpstr>
      <vt:lpstr>Wingdings</vt:lpstr>
      <vt:lpstr>Times New Roman</vt:lpstr>
      <vt:lpstr>Cambria Math</vt:lpstr>
      <vt:lpstr>Office Theme</vt:lpstr>
      <vt:lpstr>Abstract </vt:lpstr>
      <vt:lpstr>Applications of Exoskeleton </vt:lpstr>
      <vt:lpstr>Solidworks concept of this project </vt:lpstr>
      <vt:lpstr>Material selection </vt:lpstr>
      <vt:lpstr>Biomechanical Consideration in the Design of Lower Limb Exoskeleton </vt:lpstr>
      <vt:lpstr>Kinematic Analysis and Dynamic Analysis </vt:lpstr>
      <vt:lpstr>Actuators </vt:lpstr>
      <vt:lpstr>Gear Design</vt:lpstr>
      <vt:lpstr>Design of the Sheave and Wire Rope </vt:lpstr>
      <vt:lpstr>Shafts Design </vt:lpstr>
      <vt:lpstr>PowerPoint Presentation</vt:lpstr>
      <vt:lpstr>PowerPoint Presentation</vt:lpstr>
      <vt:lpstr>Bearing design </vt:lpstr>
      <vt:lpstr>PowerPoint Presentation</vt:lpstr>
      <vt:lpstr>PowerPoint Presentation</vt:lpstr>
      <vt:lpstr>PowerPoint Presentation</vt:lpstr>
      <vt:lpstr>PowerPoint Presentation</vt:lpstr>
      <vt:lpstr>Block Diagram </vt:lpstr>
      <vt:lpstr>Sensors location </vt:lpstr>
      <vt:lpstr>Arduino Circuit &amp; Parts</vt:lpstr>
      <vt:lpstr>Battery </vt:lpstr>
      <vt:lpstr>PowerPoint Presentation</vt:lpstr>
      <vt:lpstr>Solid work analysis</vt:lpstr>
      <vt:lpstr>Solid work analysis</vt:lpstr>
      <vt:lpstr>Solid work analysis</vt:lpstr>
      <vt:lpstr>Solid work analysis</vt:lpstr>
      <vt:lpstr>Feasibility study </vt:lpstr>
    </vt:vector>
  </TitlesOfParts>
  <LinksUpToDate>0</LinksUpToDate>
  <SharedDoc>0</SharedDoc>
  <HyperlinksChanged>0</HyperlinksChanged>
  <Application>Aspose.Slides for .NET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2021-01-02T11:22:35.387</cp:lastPrinted>
  <dcterms:created xsi:type="dcterms:W3CDTF">2021-01-02T11:22:35Z</dcterms:created>
  <dcterms:modified xsi:type="dcterms:W3CDTF">2021-01-02T11:23:28Z</dcterms:modified>
</cp:coreProperties>
</file>