
<file path=[Content_Types].xml><?xml version="1.0" encoding="utf-8"?>
<Types xmlns="http://schemas.openxmlformats.org/package/2006/content-types">
  <Default Extension="fntdata" ContentType="application/x-fontdata"/>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3">
  <p:sldMasterIdLst>
    <p:sldMasterId id="2147483675" r:id="rId1"/>
  </p:sldMasterIdLst>
  <p:notesMasterIdLst>
    <p:notesMasterId r:id="rId42"/>
  </p:notesMasterIdLst>
  <p:sldIdLst>
    <p:sldId id="256" r:id="rId2"/>
    <p:sldId id="268" r:id="rId3"/>
    <p:sldId id="261" r:id="rId4"/>
    <p:sldId id="304" r:id="rId5"/>
    <p:sldId id="262" r:id="rId6"/>
    <p:sldId id="343" r:id="rId7"/>
    <p:sldId id="342" r:id="rId8"/>
    <p:sldId id="345" r:id="rId9"/>
    <p:sldId id="307" r:id="rId10"/>
    <p:sldId id="305" r:id="rId11"/>
    <p:sldId id="309" r:id="rId12"/>
    <p:sldId id="312" r:id="rId13"/>
    <p:sldId id="311" r:id="rId14"/>
    <p:sldId id="313" r:id="rId15"/>
    <p:sldId id="314" r:id="rId16"/>
    <p:sldId id="316" r:id="rId17"/>
    <p:sldId id="315" r:id="rId18"/>
    <p:sldId id="317" r:id="rId19"/>
    <p:sldId id="318" r:id="rId20"/>
    <p:sldId id="319" r:id="rId21"/>
    <p:sldId id="320" r:id="rId22"/>
    <p:sldId id="321" r:id="rId23"/>
    <p:sldId id="322" r:id="rId24"/>
    <p:sldId id="323" r:id="rId25"/>
    <p:sldId id="324" r:id="rId26"/>
    <p:sldId id="346" r:id="rId27"/>
    <p:sldId id="350" r:id="rId28"/>
    <p:sldId id="351" r:id="rId29"/>
    <p:sldId id="325" r:id="rId30"/>
    <p:sldId id="340" r:id="rId31"/>
    <p:sldId id="326" r:id="rId32"/>
    <p:sldId id="327" r:id="rId33"/>
    <p:sldId id="347" r:id="rId34"/>
    <p:sldId id="348" r:id="rId35"/>
    <p:sldId id="349" r:id="rId36"/>
    <p:sldId id="334" r:id="rId37"/>
    <p:sldId id="353" r:id="rId38"/>
    <p:sldId id="333" r:id="rId39"/>
    <p:sldId id="335" r:id="rId40"/>
    <p:sldId id="285" r:id="rId41"/>
  </p:sldIdLst>
  <p:sldSz cx="9144000" cy="5143500" type="screen16x9"/>
  <p:notesSz cx="6858000" cy="9144000"/>
  <p:embeddedFontLst>
    <p:embeddedFont>
      <p:font typeface="Arvo" panose="020B0604020202020204" charset="0"/>
      <p:regular r:id="rId43"/>
      <p:bold r:id="rId44"/>
      <p:italic r:id="rId45"/>
      <p:boldItalic r:id="rId46"/>
    </p:embeddedFont>
    <p:embeddedFont>
      <p:font typeface="Bodoni" panose="020B0604020202020204" charset="0"/>
      <p:regular r:id="rId47"/>
      <p:bold r:id="rId48"/>
      <p:italic r:id="rId49"/>
      <p:boldItalic r:id="rId50"/>
    </p:embeddedFont>
    <p:embeddedFont>
      <p:font typeface="Calibri" panose="020F0502020204030204" pitchFamily="34" charset="0"/>
      <p:regular r:id="rId51"/>
      <p:bold r:id="rId52"/>
      <p:italic r:id="rId53"/>
      <p:boldItalic r:id="rId54"/>
    </p:embeddedFont>
    <p:embeddedFont>
      <p:font typeface="Ubuntu" panose="020B0604020202020204" charset="0"/>
      <p:regular r:id="rId55"/>
      <p:bold r:id="rId56"/>
      <p:italic r:id="rId57"/>
      <p:boldItalic r:id="rId58"/>
    </p:embeddedFont>
    <p:embeddedFont>
      <p:font typeface="Ubuntu Light" panose="020B0604020202020204" charset="0"/>
      <p:regular r:id="rId59"/>
      <p:bold r:id="rId60"/>
      <p:italic r:id="rId61"/>
      <p:boldItalic r:id="rId62"/>
    </p:embeddedFont>
    <p:embeddedFont>
      <p:font typeface="Ubuntu Medium" panose="020B060402020202020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15:clr>
            <a:srgbClr val="A4A3A4"/>
          </p15:clr>
        </p15:guide>
        <p15:guide id="2" orient="horz" pos="3053">
          <p15:clr>
            <a:srgbClr val="A4A3A4"/>
          </p15:clr>
        </p15:guide>
        <p15:guide id="3" orient="horz" pos="2871">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AF4F1E1-1780-4BF5-B4D2-ED28E20CF000}">
  <a:tblStyle styleId="{AAF4F1E1-1780-4BF5-B4D2-ED28E20CF000}"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3" autoAdjust="0"/>
    <p:restoredTop sz="95256" autoAdjust="0"/>
  </p:normalViewPr>
  <p:slideViewPr>
    <p:cSldViewPr snapToGrid="0">
      <p:cViewPr varScale="1">
        <p:scale>
          <a:sx n="114" d="100"/>
          <a:sy n="114" d="100"/>
        </p:scale>
        <p:origin x="562" y="86"/>
      </p:cViewPr>
      <p:guideLst>
        <p:guide orient="horz"/>
        <p:guide orient="horz" pos="3053"/>
        <p:guide orient="horz" pos="2871"/>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63" Type="http://schemas.openxmlformats.org/officeDocument/2006/relationships/font" Target="fonts/font21.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66" Type="http://schemas.openxmlformats.org/officeDocument/2006/relationships/font" Target="fonts/font2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font" Target="fonts/font15.fntdata"/><Relationship Id="rId61" Type="http://schemas.openxmlformats.org/officeDocument/2006/relationships/font" Target="fonts/font1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font" Target="fonts/font2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font" Target="fonts/font22.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font" Target="fonts/font17.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2.fntdata"/><Relationship Id="rId62" Type="http://schemas.openxmlformats.org/officeDocument/2006/relationships/font" Target="fonts/font20.fntdata"/><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442eb61d9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442eb61d9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9696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6185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13043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05841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7233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99563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442eb61d9d_0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1" name="Google Shape;751;g442eb61d9d_0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138298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g442eb61d9d_0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1" name="Google Shape;751;g442eb61d9d_0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22462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442eb61d9d_0_6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442eb61d9d_0_6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92122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442eb61d9d_0_6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442eb61d9d_0_6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210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442eb61d9d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442eb61d9d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442eb61d9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442eb61d9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0922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442eb61d9d_0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442eb61d9d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50340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442eb61d9d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442eb61d9d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70437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3027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382111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707808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8509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g442eb61d9d_0_7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9" name="Google Shape;909;g442eb61d9d_0_7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0194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062309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06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2940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442eb61d9d_0_7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442eb61d9d_0_7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0618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IG Title slide" type="title">
  <p:cSld name="TITLE">
    <p:bg>
      <p:bgPr>
        <a:solidFill>
          <a:schemeClr val="lt1"/>
        </a:solidFill>
        <a:effectLst/>
      </p:bgPr>
    </p:bg>
    <p:spTree>
      <p:nvGrpSpPr>
        <p:cNvPr id="1" name="Shape 9"/>
        <p:cNvGrpSpPr/>
        <p:nvPr/>
      </p:nvGrpSpPr>
      <p:grpSpPr>
        <a:xfrm>
          <a:off x="0" y="0"/>
          <a:ext cx="0" cy="0"/>
          <a:chOff x="0" y="0"/>
          <a:chExt cx="0" cy="0"/>
        </a:xfrm>
      </p:grpSpPr>
      <p:sp>
        <p:nvSpPr>
          <p:cNvPr id="10" name="Google Shape;10;p2"/>
          <p:cNvSpPr/>
          <p:nvPr/>
        </p:nvSpPr>
        <p:spPr>
          <a:xfrm>
            <a:off x="676300" y="321200"/>
            <a:ext cx="4885500" cy="4431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1" name="Google Shape;11;p2"/>
          <p:cNvSpPr txBox="1">
            <a:spLocks noGrp="1"/>
          </p:cNvSpPr>
          <p:nvPr>
            <p:ph type="ctrTitle"/>
          </p:nvPr>
        </p:nvSpPr>
        <p:spPr>
          <a:xfrm>
            <a:off x="1610650" y="1856275"/>
            <a:ext cx="6157800" cy="875700"/>
          </a:xfrm>
          <a:prstGeom prst="rect">
            <a:avLst/>
          </a:prstGeom>
          <a:ln w="38100" cap="flat" cmpd="sng">
            <a:solidFill>
              <a:srgbClr val="535353"/>
            </a:solidFill>
            <a:prstDash val="solid"/>
            <a:round/>
            <a:headEnd type="none" w="sm" len="sm"/>
            <a:tailEnd type="none" w="sm" len="sm"/>
          </a:ln>
        </p:spPr>
        <p:txBody>
          <a:bodyPr spcFirstLastPara="1" wrap="square" lIns="91425" tIns="91425" rIns="91425" bIns="91425" anchor="ctr" anchorCtr="0">
            <a:noAutofit/>
          </a:bodyPr>
          <a:lstStyle>
            <a:lvl1pPr lvl="0" rtl="0">
              <a:spcBef>
                <a:spcPts val="0"/>
              </a:spcBef>
              <a:spcAft>
                <a:spcPts val="0"/>
              </a:spcAft>
              <a:buSzPts val="3600"/>
              <a:buNone/>
              <a:defRPr sz="3600" b="1"/>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with frame ">
  <p:cSld name="BLANK_1_1_1">
    <p:bg>
      <p:bgPr>
        <a:solidFill>
          <a:schemeClr val="accent1"/>
        </a:solidFill>
        <a:effectLst/>
      </p:bgPr>
    </p:bg>
    <p:spTree>
      <p:nvGrpSpPr>
        <p:cNvPr id="1" name="Shape 171"/>
        <p:cNvGrpSpPr/>
        <p:nvPr/>
      </p:nvGrpSpPr>
      <p:grpSpPr>
        <a:xfrm>
          <a:off x="0" y="0"/>
          <a:ext cx="0" cy="0"/>
          <a:chOff x="0" y="0"/>
          <a:chExt cx="0" cy="0"/>
        </a:xfrm>
      </p:grpSpPr>
      <p:sp>
        <p:nvSpPr>
          <p:cNvPr id="172" name="Google Shape;172;p26"/>
          <p:cNvSpPr/>
          <p:nvPr/>
        </p:nvSpPr>
        <p:spPr>
          <a:xfrm>
            <a:off x="406950" y="416250"/>
            <a:ext cx="8330100" cy="4311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FFFFFF"/>
                </a:solidFill>
                <a:latin typeface="Arvo"/>
                <a:ea typeface="Arvo"/>
                <a:cs typeface="Arvo"/>
                <a:sym typeface="Arvo"/>
              </a:defRPr>
            </a:lvl1pPr>
            <a:lvl2pPr lvl="1" rtl="0">
              <a:buNone/>
              <a:defRPr sz="1200">
                <a:solidFill>
                  <a:srgbClr val="FFFFFF"/>
                </a:solidFill>
                <a:latin typeface="Arvo"/>
                <a:ea typeface="Arvo"/>
                <a:cs typeface="Arvo"/>
                <a:sym typeface="Arvo"/>
              </a:defRPr>
            </a:lvl2pPr>
            <a:lvl3pPr lvl="2" rtl="0">
              <a:buNone/>
              <a:defRPr sz="1200">
                <a:solidFill>
                  <a:srgbClr val="FFFFFF"/>
                </a:solidFill>
                <a:latin typeface="Arvo"/>
                <a:ea typeface="Arvo"/>
                <a:cs typeface="Arvo"/>
                <a:sym typeface="Arvo"/>
              </a:defRPr>
            </a:lvl3pPr>
            <a:lvl4pPr lvl="3" rtl="0">
              <a:buNone/>
              <a:defRPr sz="1200">
                <a:solidFill>
                  <a:srgbClr val="FFFFFF"/>
                </a:solidFill>
                <a:latin typeface="Arvo"/>
                <a:ea typeface="Arvo"/>
                <a:cs typeface="Arvo"/>
                <a:sym typeface="Arvo"/>
              </a:defRPr>
            </a:lvl4pPr>
            <a:lvl5pPr lvl="4" rtl="0">
              <a:buNone/>
              <a:defRPr sz="1200">
                <a:solidFill>
                  <a:srgbClr val="FFFFFF"/>
                </a:solidFill>
                <a:latin typeface="Arvo"/>
                <a:ea typeface="Arvo"/>
                <a:cs typeface="Arvo"/>
                <a:sym typeface="Arvo"/>
              </a:defRPr>
            </a:lvl5pPr>
            <a:lvl6pPr lvl="5" rtl="0">
              <a:buNone/>
              <a:defRPr sz="1200">
                <a:solidFill>
                  <a:srgbClr val="FFFFFF"/>
                </a:solidFill>
                <a:latin typeface="Arvo"/>
                <a:ea typeface="Arvo"/>
                <a:cs typeface="Arvo"/>
                <a:sym typeface="Arvo"/>
              </a:defRPr>
            </a:lvl6pPr>
            <a:lvl7pPr lvl="6" rtl="0">
              <a:buNone/>
              <a:defRPr sz="1200">
                <a:solidFill>
                  <a:srgbClr val="FFFFFF"/>
                </a:solidFill>
                <a:latin typeface="Arvo"/>
                <a:ea typeface="Arvo"/>
                <a:cs typeface="Arvo"/>
                <a:sym typeface="Arvo"/>
              </a:defRPr>
            </a:lvl7pPr>
            <a:lvl8pPr lvl="7" rtl="0">
              <a:buNone/>
              <a:defRPr sz="1200">
                <a:solidFill>
                  <a:srgbClr val="FFFFFF"/>
                </a:solidFill>
                <a:latin typeface="Arvo"/>
                <a:ea typeface="Arvo"/>
                <a:cs typeface="Arvo"/>
                <a:sym typeface="Arvo"/>
              </a:defRPr>
            </a:lvl8pPr>
            <a:lvl9pPr lvl="8" rtl="0">
              <a:buNone/>
              <a:defRPr sz="1200">
                <a:solidFill>
                  <a:srgbClr val="FFFFFF"/>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solidFill>
                <a:schemeClr val="lt1"/>
              </a:solidFill>
            </a:endParaRPr>
          </a:p>
        </p:txBody>
      </p:sp>
      <p:sp>
        <p:nvSpPr>
          <p:cNvPr id="174" name="Google Shape;174;p26"/>
          <p:cNvSpPr txBox="1">
            <a:spLocks noGrp="1"/>
          </p:cNvSpPr>
          <p:nvPr>
            <p:ph type="title"/>
          </p:nvPr>
        </p:nvSpPr>
        <p:spPr>
          <a:xfrm>
            <a:off x="783525" y="1738050"/>
            <a:ext cx="2545800" cy="1667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400"/>
              <a:buNone/>
              <a:defRPr b="1"/>
            </a:lvl1pPr>
            <a:lvl2pPr lvl="1" rtl="0">
              <a:lnSpc>
                <a:spcPct val="100000"/>
              </a:lnSpc>
              <a:spcBef>
                <a:spcPts val="0"/>
              </a:spcBef>
              <a:spcAft>
                <a:spcPts val="0"/>
              </a:spcAft>
              <a:buSzPts val="4000"/>
              <a:buNone/>
              <a:defRPr sz="4000"/>
            </a:lvl2pPr>
            <a:lvl3pPr lvl="2" rtl="0">
              <a:lnSpc>
                <a:spcPct val="100000"/>
              </a:lnSpc>
              <a:spcBef>
                <a:spcPts val="0"/>
              </a:spcBef>
              <a:spcAft>
                <a:spcPts val="0"/>
              </a:spcAft>
              <a:buSzPts val="4000"/>
              <a:buNone/>
              <a:defRPr sz="4000"/>
            </a:lvl3pPr>
            <a:lvl4pPr lvl="3" rtl="0">
              <a:lnSpc>
                <a:spcPct val="100000"/>
              </a:lnSpc>
              <a:spcBef>
                <a:spcPts val="0"/>
              </a:spcBef>
              <a:spcAft>
                <a:spcPts val="0"/>
              </a:spcAft>
              <a:buSzPts val="4000"/>
              <a:buNone/>
              <a:defRPr sz="4000"/>
            </a:lvl4pPr>
            <a:lvl5pPr lvl="4" rtl="0">
              <a:lnSpc>
                <a:spcPct val="100000"/>
              </a:lnSpc>
              <a:spcBef>
                <a:spcPts val="0"/>
              </a:spcBef>
              <a:spcAft>
                <a:spcPts val="0"/>
              </a:spcAft>
              <a:buSzPts val="4000"/>
              <a:buNone/>
              <a:defRPr sz="4000"/>
            </a:lvl5pPr>
            <a:lvl6pPr lvl="5" rtl="0">
              <a:lnSpc>
                <a:spcPct val="100000"/>
              </a:lnSpc>
              <a:spcBef>
                <a:spcPts val="0"/>
              </a:spcBef>
              <a:spcAft>
                <a:spcPts val="0"/>
              </a:spcAft>
              <a:buSzPts val="4000"/>
              <a:buNone/>
              <a:defRPr sz="4000"/>
            </a:lvl6pPr>
            <a:lvl7pPr lvl="6" rtl="0">
              <a:lnSpc>
                <a:spcPct val="100000"/>
              </a:lnSpc>
              <a:spcBef>
                <a:spcPts val="0"/>
              </a:spcBef>
              <a:spcAft>
                <a:spcPts val="0"/>
              </a:spcAft>
              <a:buSzPts val="4000"/>
              <a:buNone/>
              <a:defRPr sz="4000"/>
            </a:lvl7pPr>
            <a:lvl8pPr lvl="7" rtl="0">
              <a:lnSpc>
                <a:spcPct val="100000"/>
              </a:lnSpc>
              <a:spcBef>
                <a:spcPts val="0"/>
              </a:spcBef>
              <a:spcAft>
                <a:spcPts val="0"/>
              </a:spcAft>
              <a:buSzPts val="4000"/>
              <a:buNone/>
              <a:defRPr sz="4000"/>
            </a:lvl8pPr>
            <a:lvl9pPr lvl="8" rtl="0">
              <a:lnSpc>
                <a:spcPct val="100000"/>
              </a:lnSpc>
              <a:spcBef>
                <a:spcPts val="0"/>
              </a:spcBef>
              <a:spcAft>
                <a:spcPts val="0"/>
              </a:spcAft>
              <a:buSzPts val="4000"/>
              <a:buNone/>
              <a:defRPr sz="4000"/>
            </a:lvl9pPr>
          </a:lstStyle>
          <a:p>
            <a:endParaRPr/>
          </a:p>
        </p:txBody>
      </p:sp>
      <p:cxnSp>
        <p:nvCxnSpPr>
          <p:cNvPr id="175" name="Google Shape;175;p26"/>
          <p:cNvCxnSpPr/>
          <p:nvPr/>
        </p:nvCxnSpPr>
        <p:spPr>
          <a:xfrm>
            <a:off x="918900" y="3511600"/>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quare with title and text">
  <p:cSld name="Square with title and text">
    <p:bg>
      <p:bgPr>
        <a:solidFill>
          <a:schemeClr val="lt1"/>
        </a:solidFill>
        <a:effectLst/>
      </p:bgPr>
    </p:bg>
    <p:spTree>
      <p:nvGrpSpPr>
        <p:cNvPr id="1" name="Shape 139"/>
        <p:cNvGrpSpPr/>
        <p:nvPr/>
      </p:nvGrpSpPr>
      <p:grpSpPr>
        <a:xfrm>
          <a:off x="0" y="0"/>
          <a:ext cx="0" cy="0"/>
          <a:chOff x="0" y="0"/>
          <a:chExt cx="0" cy="0"/>
        </a:xfrm>
      </p:grpSpPr>
      <p:sp>
        <p:nvSpPr>
          <p:cNvPr id="140" name="Google Shape;140;p2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41" name="Google Shape;141;p20"/>
          <p:cNvSpPr/>
          <p:nvPr/>
        </p:nvSpPr>
        <p:spPr>
          <a:xfrm>
            <a:off x="406950" y="352200"/>
            <a:ext cx="42879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0"/>
          <p:cNvSpPr txBox="1">
            <a:spLocks noGrp="1"/>
          </p:cNvSpPr>
          <p:nvPr>
            <p:ph type="title"/>
          </p:nvPr>
        </p:nvSpPr>
        <p:spPr>
          <a:xfrm>
            <a:off x="737850" y="980260"/>
            <a:ext cx="3571500" cy="5781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143" name="Google Shape;143;p20"/>
          <p:cNvSpPr txBox="1">
            <a:spLocks noGrp="1"/>
          </p:cNvSpPr>
          <p:nvPr>
            <p:ph type="subTitle" idx="1"/>
          </p:nvPr>
        </p:nvSpPr>
        <p:spPr>
          <a:xfrm>
            <a:off x="737850" y="2261500"/>
            <a:ext cx="3606600" cy="1941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cxnSp>
        <p:nvCxnSpPr>
          <p:cNvPr id="144" name="Google Shape;144;p20"/>
          <p:cNvCxnSpPr/>
          <p:nvPr/>
        </p:nvCxnSpPr>
        <p:spPr>
          <a:xfrm>
            <a:off x="2203050" y="1597475"/>
            <a:ext cx="676200" cy="0"/>
          </a:xfrm>
          <a:prstGeom prst="straightConnector1">
            <a:avLst/>
          </a:prstGeom>
          <a:noFill/>
          <a:ln w="76200" cap="flat" cmpd="sng">
            <a:solidFill>
              <a:schemeClr val="accent1"/>
            </a:solidFill>
            <a:prstDash val="solid"/>
            <a:round/>
            <a:headEnd type="none" w="med" len="med"/>
            <a:tailEnd type="none" w="med" len="med"/>
          </a:ln>
        </p:spPr>
      </p:cxnSp>
    </p:spTree>
    <p:extLst>
      <p:ext uri="{BB962C8B-B14F-4D97-AF65-F5344CB8AC3E}">
        <p14:creationId xmlns:p14="http://schemas.microsoft.com/office/powerpoint/2010/main" val="176368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subtitle">
  <p:cSld name="SECTION_HEADER_2">
    <p:bg>
      <p:bgPr>
        <a:solidFill>
          <a:schemeClr val="lt1"/>
        </a:solidFill>
        <a:effectLst/>
      </p:bgPr>
    </p:bg>
    <p:spTree>
      <p:nvGrpSpPr>
        <p:cNvPr id="1" name="Shape 29"/>
        <p:cNvGrpSpPr/>
        <p:nvPr/>
      </p:nvGrpSpPr>
      <p:grpSpPr>
        <a:xfrm>
          <a:off x="0" y="0"/>
          <a:ext cx="0" cy="0"/>
          <a:chOff x="0" y="0"/>
          <a:chExt cx="0" cy="0"/>
        </a:xfrm>
      </p:grpSpPr>
      <p:sp>
        <p:nvSpPr>
          <p:cNvPr id="30" name="Google Shape;30;p4"/>
          <p:cNvSpPr txBox="1">
            <a:spLocks noGrp="1"/>
          </p:cNvSpPr>
          <p:nvPr>
            <p:ph type="title"/>
          </p:nvPr>
        </p:nvSpPr>
        <p:spPr>
          <a:xfrm>
            <a:off x="956271" y="189950"/>
            <a:ext cx="53112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chemeClr val="lt1"/>
              </a:buClr>
              <a:buSzPts val="4000"/>
              <a:buNone/>
              <a:defRPr sz="4000">
                <a:solidFill>
                  <a:schemeClr val="lt1"/>
                </a:solidFill>
              </a:defRPr>
            </a:lvl2pPr>
            <a:lvl3pPr lvl="2" rtl="0">
              <a:spcBef>
                <a:spcPts val="0"/>
              </a:spcBef>
              <a:spcAft>
                <a:spcPts val="0"/>
              </a:spcAft>
              <a:buClr>
                <a:schemeClr val="lt1"/>
              </a:buClr>
              <a:buSzPts val="4000"/>
              <a:buNone/>
              <a:defRPr sz="4000">
                <a:solidFill>
                  <a:schemeClr val="lt1"/>
                </a:solidFill>
              </a:defRPr>
            </a:lvl3pPr>
            <a:lvl4pPr lvl="3" rtl="0">
              <a:spcBef>
                <a:spcPts val="0"/>
              </a:spcBef>
              <a:spcAft>
                <a:spcPts val="0"/>
              </a:spcAft>
              <a:buClr>
                <a:schemeClr val="lt1"/>
              </a:buClr>
              <a:buSzPts val="4000"/>
              <a:buNone/>
              <a:defRPr sz="4000">
                <a:solidFill>
                  <a:schemeClr val="lt1"/>
                </a:solidFill>
              </a:defRPr>
            </a:lvl4pPr>
            <a:lvl5pPr lvl="4" rtl="0">
              <a:spcBef>
                <a:spcPts val="0"/>
              </a:spcBef>
              <a:spcAft>
                <a:spcPts val="0"/>
              </a:spcAft>
              <a:buClr>
                <a:schemeClr val="lt1"/>
              </a:buClr>
              <a:buSzPts val="4000"/>
              <a:buNone/>
              <a:defRPr sz="4000">
                <a:solidFill>
                  <a:schemeClr val="lt1"/>
                </a:solidFill>
              </a:defRPr>
            </a:lvl5pPr>
            <a:lvl6pPr lvl="5" rtl="0">
              <a:spcBef>
                <a:spcPts val="0"/>
              </a:spcBef>
              <a:spcAft>
                <a:spcPts val="0"/>
              </a:spcAft>
              <a:buClr>
                <a:schemeClr val="lt1"/>
              </a:buClr>
              <a:buSzPts val="4000"/>
              <a:buNone/>
              <a:defRPr sz="4000">
                <a:solidFill>
                  <a:schemeClr val="lt1"/>
                </a:solidFill>
              </a:defRPr>
            </a:lvl6pPr>
            <a:lvl7pPr lvl="6" rtl="0">
              <a:spcBef>
                <a:spcPts val="0"/>
              </a:spcBef>
              <a:spcAft>
                <a:spcPts val="0"/>
              </a:spcAft>
              <a:buClr>
                <a:schemeClr val="lt1"/>
              </a:buClr>
              <a:buSzPts val="4000"/>
              <a:buNone/>
              <a:defRPr sz="4000">
                <a:solidFill>
                  <a:schemeClr val="lt1"/>
                </a:solidFill>
              </a:defRPr>
            </a:lvl7pPr>
            <a:lvl8pPr lvl="7" rtl="0">
              <a:spcBef>
                <a:spcPts val="0"/>
              </a:spcBef>
              <a:spcAft>
                <a:spcPts val="0"/>
              </a:spcAft>
              <a:buClr>
                <a:schemeClr val="lt1"/>
              </a:buClr>
              <a:buSzPts val="4000"/>
              <a:buNone/>
              <a:defRPr sz="4000">
                <a:solidFill>
                  <a:schemeClr val="lt1"/>
                </a:solidFill>
              </a:defRPr>
            </a:lvl8pPr>
            <a:lvl9pPr lvl="8" rtl="0">
              <a:spcBef>
                <a:spcPts val="0"/>
              </a:spcBef>
              <a:spcAft>
                <a:spcPts val="0"/>
              </a:spcAft>
              <a:buClr>
                <a:schemeClr val="lt1"/>
              </a:buClr>
              <a:buSzPts val="4000"/>
              <a:buNone/>
              <a:defRPr sz="4000">
                <a:solidFill>
                  <a:schemeClr val="lt1"/>
                </a:solidFill>
              </a:defRPr>
            </a:lvl9pPr>
          </a:lstStyle>
          <a:p>
            <a:endParaRPr/>
          </a:p>
        </p:txBody>
      </p:sp>
      <p:sp>
        <p:nvSpPr>
          <p:cNvPr id="31" name="Google Shape;31;p4"/>
          <p:cNvSpPr txBox="1">
            <a:spLocks noGrp="1"/>
          </p:cNvSpPr>
          <p:nvPr>
            <p:ph type="subTitle" idx="1"/>
          </p:nvPr>
        </p:nvSpPr>
        <p:spPr>
          <a:xfrm>
            <a:off x="954225" y="1709475"/>
            <a:ext cx="3367200" cy="2477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32" name="Google Shape;32;p4"/>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33" name="Google Shape;33;p4"/>
          <p:cNvSpPr/>
          <p:nvPr/>
        </p:nvSpPr>
        <p:spPr>
          <a:xfrm>
            <a:off x="5177125" y="212900"/>
            <a:ext cx="3742800" cy="46842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4571997" y="3832425"/>
            <a:ext cx="762000" cy="11685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5" name="Google Shape;35;p4"/>
          <p:cNvCxnSpPr/>
          <p:nvPr/>
        </p:nvCxnSpPr>
        <p:spPr>
          <a:xfrm>
            <a:off x="1068750" y="1340150"/>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body slide" type="tx">
  <p:cSld name="TITLE_AND_BODY">
    <p:bg>
      <p:bgPr>
        <a:solidFill>
          <a:schemeClr val="lt1"/>
        </a:solidFill>
        <a:effectLst/>
      </p:bgPr>
    </p:bg>
    <p:spTree>
      <p:nvGrpSpPr>
        <p:cNvPr id="1" name="Shape 50"/>
        <p:cNvGrpSpPr/>
        <p:nvPr/>
      </p:nvGrpSpPr>
      <p:grpSpPr>
        <a:xfrm>
          <a:off x="0" y="0"/>
          <a:ext cx="0" cy="0"/>
          <a:chOff x="0" y="0"/>
          <a:chExt cx="0" cy="0"/>
        </a:xfrm>
      </p:grpSpPr>
      <p:sp>
        <p:nvSpPr>
          <p:cNvPr id="51" name="Google Shape;51;p8"/>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3" name="Google Shape;53;p8"/>
          <p:cNvSpPr txBox="1">
            <a:spLocks noGrp="1"/>
          </p:cNvSpPr>
          <p:nvPr>
            <p:ph type="body" idx="1"/>
          </p:nvPr>
        </p:nvSpPr>
        <p:spPr>
          <a:xfrm>
            <a:off x="1454050" y="1904925"/>
            <a:ext cx="5877000" cy="2502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
        <p:nvSpPr>
          <p:cNvPr id="54" name="Google Shape;54;p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cxnSp>
        <p:nvCxnSpPr>
          <p:cNvPr id="55" name="Google Shape;55;p8"/>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chemeClr val="lt1"/>
        </a:solid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4598900" y="773100"/>
            <a:ext cx="3888000" cy="1206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63" name="Google Shape;63;p1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64" name="Google Shape;64;p10"/>
          <p:cNvSpPr/>
          <p:nvPr/>
        </p:nvSpPr>
        <p:spPr>
          <a:xfrm>
            <a:off x="0" y="0"/>
            <a:ext cx="4259700" cy="5143500"/>
          </a:xfrm>
          <a:prstGeom prst="snip2DiagRect">
            <a:avLst>
              <a:gd name="adj1" fmla="val 0"/>
              <a:gd name="adj2"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0"/>
          <p:cNvSpPr txBox="1">
            <a:spLocks noGrp="1"/>
          </p:cNvSpPr>
          <p:nvPr>
            <p:ph type="subTitle" idx="1"/>
          </p:nvPr>
        </p:nvSpPr>
        <p:spPr>
          <a:xfrm>
            <a:off x="4598900" y="2968204"/>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66" name="Google Shape;66;p10"/>
          <p:cNvCxnSpPr/>
          <p:nvPr/>
        </p:nvCxnSpPr>
        <p:spPr>
          <a:xfrm>
            <a:off x="4778200" y="2780625"/>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mp; 2 columns slide" type="twoColTx">
  <p:cSld name="TITLE_AND_TWO_COLUMNS">
    <p:bg>
      <p:bgPr>
        <a:solidFill>
          <a:schemeClr val="lt1"/>
        </a:solidFill>
        <a:effectLst/>
      </p:bgPr>
    </p:bg>
    <p:spTree>
      <p:nvGrpSpPr>
        <p:cNvPr id="1" name="Shape 67"/>
        <p:cNvGrpSpPr/>
        <p:nvPr/>
      </p:nvGrpSpPr>
      <p:grpSpPr>
        <a:xfrm>
          <a:off x="0" y="0"/>
          <a:ext cx="0" cy="0"/>
          <a:chOff x="0" y="0"/>
          <a:chExt cx="0" cy="0"/>
        </a:xfrm>
      </p:grpSpPr>
      <p:sp>
        <p:nvSpPr>
          <p:cNvPr id="68" name="Google Shape;68;p11"/>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9" name="Google Shape;69;p11"/>
          <p:cNvCxnSpPr/>
          <p:nvPr/>
        </p:nvCxnSpPr>
        <p:spPr>
          <a:xfrm>
            <a:off x="4550550" y="1941425"/>
            <a:ext cx="0" cy="1927500"/>
          </a:xfrm>
          <a:prstGeom prst="straightConnector1">
            <a:avLst/>
          </a:prstGeom>
          <a:noFill/>
          <a:ln w="38100" cap="flat" cmpd="sng">
            <a:solidFill>
              <a:schemeClr val="accent1"/>
            </a:solidFill>
            <a:prstDash val="solid"/>
            <a:round/>
            <a:headEnd type="none" w="med" len="med"/>
            <a:tailEnd type="none" w="med" len="med"/>
          </a:ln>
        </p:spPr>
      </p:cxnSp>
      <p:sp>
        <p:nvSpPr>
          <p:cNvPr id="70" name="Google Shape;70;p11"/>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71" name="Google Shape;71;p11"/>
          <p:cNvSpPr txBox="1">
            <a:spLocks noGrp="1"/>
          </p:cNvSpPr>
          <p:nvPr>
            <p:ph type="ctrTitle"/>
          </p:nvPr>
        </p:nvSpPr>
        <p:spPr>
          <a:xfrm>
            <a:off x="1113228" y="1571550"/>
            <a:ext cx="3169500" cy="6447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endParaRPr/>
          </a:p>
        </p:txBody>
      </p:sp>
      <p:sp>
        <p:nvSpPr>
          <p:cNvPr id="72" name="Google Shape;72;p11"/>
          <p:cNvSpPr txBox="1">
            <a:spLocks noGrp="1"/>
          </p:cNvSpPr>
          <p:nvPr>
            <p:ph type="subTitle" idx="1"/>
          </p:nvPr>
        </p:nvSpPr>
        <p:spPr>
          <a:xfrm>
            <a:off x="1113229" y="2177000"/>
            <a:ext cx="31014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73" name="Google Shape;73;p11"/>
          <p:cNvSpPr txBox="1">
            <a:spLocks noGrp="1"/>
          </p:cNvSpPr>
          <p:nvPr>
            <p:ph type="ctrTitle" idx="2"/>
          </p:nvPr>
        </p:nvSpPr>
        <p:spPr>
          <a:xfrm>
            <a:off x="4818378" y="1571550"/>
            <a:ext cx="3169500" cy="6447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endParaRPr/>
          </a:p>
        </p:txBody>
      </p:sp>
      <p:sp>
        <p:nvSpPr>
          <p:cNvPr id="74" name="Google Shape;74;p11"/>
          <p:cNvSpPr txBox="1">
            <a:spLocks noGrp="1"/>
          </p:cNvSpPr>
          <p:nvPr>
            <p:ph type="subTitle" idx="3"/>
          </p:nvPr>
        </p:nvSpPr>
        <p:spPr>
          <a:xfrm>
            <a:off x="4818379" y="2177000"/>
            <a:ext cx="31014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
        <p:nvSpPr>
          <p:cNvPr id="75" name="Google Shape;75;p11"/>
          <p:cNvSpPr txBox="1">
            <a:spLocks noGrp="1"/>
          </p:cNvSpPr>
          <p:nvPr>
            <p:ph type="title" idx="4"/>
          </p:nvPr>
        </p:nvSpPr>
        <p:spPr>
          <a:xfrm>
            <a:off x="-11850" y="927075"/>
            <a:ext cx="9144000" cy="48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2 columns slide 1">
  <p:cSld name="TITLE_AND_TWO_COLUMNS_2">
    <p:bg>
      <p:bgPr>
        <a:solidFill>
          <a:schemeClr val="lt1"/>
        </a:solidFill>
        <a:effectLst/>
      </p:bgPr>
    </p:bg>
    <p:spTree>
      <p:nvGrpSpPr>
        <p:cNvPr id="1" name="Shape 76"/>
        <p:cNvGrpSpPr/>
        <p:nvPr/>
      </p:nvGrpSpPr>
      <p:grpSpPr>
        <a:xfrm>
          <a:off x="0" y="0"/>
          <a:ext cx="0" cy="0"/>
          <a:chOff x="0" y="0"/>
          <a:chExt cx="0" cy="0"/>
        </a:xfrm>
      </p:grpSpPr>
      <p:sp>
        <p:nvSpPr>
          <p:cNvPr id="77" name="Google Shape;77;p12"/>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 name="Google Shape;78;p12"/>
          <p:cNvCxnSpPr/>
          <p:nvPr/>
        </p:nvCxnSpPr>
        <p:spPr>
          <a:xfrm>
            <a:off x="4550550" y="1941425"/>
            <a:ext cx="0" cy="1927500"/>
          </a:xfrm>
          <a:prstGeom prst="straightConnector1">
            <a:avLst/>
          </a:prstGeom>
          <a:noFill/>
          <a:ln w="38100" cap="flat" cmpd="sng">
            <a:solidFill>
              <a:schemeClr val="accent1"/>
            </a:solidFill>
            <a:prstDash val="solid"/>
            <a:round/>
            <a:headEnd type="none" w="med" len="med"/>
            <a:tailEnd type="none" w="med" len="med"/>
          </a:ln>
        </p:spPr>
      </p:cxnSp>
      <p:sp>
        <p:nvSpPr>
          <p:cNvPr id="79" name="Google Shape;79;p12"/>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80" name="Google Shape;80;p12"/>
          <p:cNvSpPr txBox="1">
            <a:spLocks noGrp="1"/>
          </p:cNvSpPr>
          <p:nvPr>
            <p:ph type="ctrTitle"/>
          </p:nvPr>
        </p:nvSpPr>
        <p:spPr>
          <a:xfrm>
            <a:off x="1113228" y="2151075"/>
            <a:ext cx="3169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2"/>
              </a:buClr>
              <a:buSzPts val="1800"/>
              <a:buNone/>
              <a:defRPr sz="1800">
                <a:solidFill>
                  <a:schemeClr val="dk2"/>
                </a:solidFill>
              </a:defRPr>
            </a:lvl1pPr>
            <a:lvl2pPr lvl="1" algn="ctr" rtl="0">
              <a:spcBef>
                <a:spcPts val="0"/>
              </a:spcBef>
              <a:spcAft>
                <a:spcPts val="0"/>
              </a:spcAft>
              <a:buClr>
                <a:schemeClr val="dk2"/>
              </a:buClr>
              <a:buSzPts val="1600"/>
              <a:buNone/>
              <a:defRPr sz="1600">
                <a:solidFill>
                  <a:schemeClr val="dk2"/>
                </a:solidFill>
              </a:defRPr>
            </a:lvl2pPr>
            <a:lvl3pPr lvl="2" algn="ctr" rtl="0">
              <a:spcBef>
                <a:spcPts val="0"/>
              </a:spcBef>
              <a:spcAft>
                <a:spcPts val="0"/>
              </a:spcAft>
              <a:buClr>
                <a:schemeClr val="dk2"/>
              </a:buClr>
              <a:buSzPts val="1600"/>
              <a:buNone/>
              <a:defRPr sz="1600">
                <a:solidFill>
                  <a:schemeClr val="dk2"/>
                </a:solidFill>
              </a:defRPr>
            </a:lvl3pPr>
            <a:lvl4pPr lvl="3" algn="ctr" rtl="0">
              <a:spcBef>
                <a:spcPts val="0"/>
              </a:spcBef>
              <a:spcAft>
                <a:spcPts val="0"/>
              </a:spcAft>
              <a:buClr>
                <a:schemeClr val="dk2"/>
              </a:buClr>
              <a:buSzPts val="1600"/>
              <a:buNone/>
              <a:defRPr sz="1600">
                <a:solidFill>
                  <a:schemeClr val="dk2"/>
                </a:solidFill>
              </a:defRPr>
            </a:lvl4pPr>
            <a:lvl5pPr lvl="4" algn="ctr" rtl="0">
              <a:spcBef>
                <a:spcPts val="0"/>
              </a:spcBef>
              <a:spcAft>
                <a:spcPts val="0"/>
              </a:spcAft>
              <a:buClr>
                <a:schemeClr val="dk2"/>
              </a:buClr>
              <a:buSzPts val="1600"/>
              <a:buNone/>
              <a:defRPr sz="1600">
                <a:solidFill>
                  <a:schemeClr val="dk2"/>
                </a:solidFill>
              </a:defRPr>
            </a:lvl5pPr>
            <a:lvl6pPr lvl="5" algn="ctr" rtl="0">
              <a:spcBef>
                <a:spcPts val="0"/>
              </a:spcBef>
              <a:spcAft>
                <a:spcPts val="0"/>
              </a:spcAft>
              <a:buClr>
                <a:schemeClr val="dk2"/>
              </a:buClr>
              <a:buSzPts val="1600"/>
              <a:buNone/>
              <a:defRPr sz="1600">
                <a:solidFill>
                  <a:schemeClr val="dk2"/>
                </a:solidFill>
              </a:defRPr>
            </a:lvl6pPr>
            <a:lvl7pPr lvl="6" algn="ctr" rtl="0">
              <a:spcBef>
                <a:spcPts val="0"/>
              </a:spcBef>
              <a:spcAft>
                <a:spcPts val="0"/>
              </a:spcAft>
              <a:buClr>
                <a:schemeClr val="dk2"/>
              </a:buClr>
              <a:buSzPts val="1600"/>
              <a:buNone/>
              <a:defRPr sz="1600">
                <a:solidFill>
                  <a:schemeClr val="dk2"/>
                </a:solidFill>
              </a:defRPr>
            </a:lvl7pPr>
            <a:lvl8pPr lvl="7" algn="ctr" rtl="0">
              <a:spcBef>
                <a:spcPts val="0"/>
              </a:spcBef>
              <a:spcAft>
                <a:spcPts val="0"/>
              </a:spcAft>
              <a:buClr>
                <a:schemeClr val="dk2"/>
              </a:buClr>
              <a:buSzPts val="1600"/>
              <a:buNone/>
              <a:defRPr sz="1600">
                <a:solidFill>
                  <a:schemeClr val="dk2"/>
                </a:solidFill>
              </a:defRPr>
            </a:lvl8pPr>
            <a:lvl9pPr lvl="8" algn="ctr" rtl="0">
              <a:spcBef>
                <a:spcPts val="0"/>
              </a:spcBef>
              <a:spcAft>
                <a:spcPts val="0"/>
              </a:spcAft>
              <a:buClr>
                <a:schemeClr val="dk2"/>
              </a:buClr>
              <a:buSzPts val="1600"/>
              <a:buNone/>
              <a:defRPr sz="1600">
                <a:solidFill>
                  <a:schemeClr val="dk2"/>
                </a:solidFill>
              </a:defRPr>
            </a:lvl9pPr>
          </a:lstStyle>
          <a:p>
            <a:endParaRPr/>
          </a:p>
        </p:txBody>
      </p:sp>
      <p:sp>
        <p:nvSpPr>
          <p:cNvPr id="81" name="Google Shape;81;p12"/>
          <p:cNvSpPr txBox="1">
            <a:spLocks noGrp="1"/>
          </p:cNvSpPr>
          <p:nvPr>
            <p:ph type="subTitle" idx="1"/>
          </p:nvPr>
        </p:nvSpPr>
        <p:spPr>
          <a:xfrm>
            <a:off x="1147278" y="2756525"/>
            <a:ext cx="31014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82" name="Google Shape;82;p12"/>
          <p:cNvSpPr txBox="1">
            <a:spLocks noGrp="1"/>
          </p:cNvSpPr>
          <p:nvPr>
            <p:ph type="ctrTitle" idx="2"/>
          </p:nvPr>
        </p:nvSpPr>
        <p:spPr>
          <a:xfrm>
            <a:off x="4818378" y="2151075"/>
            <a:ext cx="3169500" cy="6447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2"/>
              </a:buClr>
              <a:buSzPts val="1800"/>
              <a:buNone/>
              <a:defRPr sz="1800">
                <a:solidFill>
                  <a:schemeClr val="dk2"/>
                </a:solidFill>
              </a:defRPr>
            </a:lvl1pPr>
            <a:lvl2pPr lvl="1" algn="ctr" rtl="0">
              <a:spcBef>
                <a:spcPts val="0"/>
              </a:spcBef>
              <a:spcAft>
                <a:spcPts val="0"/>
              </a:spcAft>
              <a:buClr>
                <a:schemeClr val="dk2"/>
              </a:buClr>
              <a:buSzPts val="1600"/>
              <a:buNone/>
              <a:defRPr sz="1600">
                <a:solidFill>
                  <a:schemeClr val="dk2"/>
                </a:solidFill>
              </a:defRPr>
            </a:lvl2pPr>
            <a:lvl3pPr lvl="2" algn="ctr" rtl="0">
              <a:spcBef>
                <a:spcPts val="0"/>
              </a:spcBef>
              <a:spcAft>
                <a:spcPts val="0"/>
              </a:spcAft>
              <a:buClr>
                <a:schemeClr val="dk2"/>
              </a:buClr>
              <a:buSzPts val="1600"/>
              <a:buNone/>
              <a:defRPr sz="1600">
                <a:solidFill>
                  <a:schemeClr val="dk2"/>
                </a:solidFill>
              </a:defRPr>
            </a:lvl3pPr>
            <a:lvl4pPr lvl="3" algn="ctr" rtl="0">
              <a:spcBef>
                <a:spcPts val="0"/>
              </a:spcBef>
              <a:spcAft>
                <a:spcPts val="0"/>
              </a:spcAft>
              <a:buClr>
                <a:schemeClr val="dk2"/>
              </a:buClr>
              <a:buSzPts val="1600"/>
              <a:buNone/>
              <a:defRPr sz="1600">
                <a:solidFill>
                  <a:schemeClr val="dk2"/>
                </a:solidFill>
              </a:defRPr>
            </a:lvl4pPr>
            <a:lvl5pPr lvl="4" algn="ctr" rtl="0">
              <a:spcBef>
                <a:spcPts val="0"/>
              </a:spcBef>
              <a:spcAft>
                <a:spcPts val="0"/>
              </a:spcAft>
              <a:buClr>
                <a:schemeClr val="dk2"/>
              </a:buClr>
              <a:buSzPts val="1600"/>
              <a:buNone/>
              <a:defRPr sz="1600">
                <a:solidFill>
                  <a:schemeClr val="dk2"/>
                </a:solidFill>
              </a:defRPr>
            </a:lvl5pPr>
            <a:lvl6pPr lvl="5" algn="ctr" rtl="0">
              <a:spcBef>
                <a:spcPts val="0"/>
              </a:spcBef>
              <a:spcAft>
                <a:spcPts val="0"/>
              </a:spcAft>
              <a:buClr>
                <a:schemeClr val="dk2"/>
              </a:buClr>
              <a:buSzPts val="1600"/>
              <a:buNone/>
              <a:defRPr sz="1600">
                <a:solidFill>
                  <a:schemeClr val="dk2"/>
                </a:solidFill>
              </a:defRPr>
            </a:lvl6pPr>
            <a:lvl7pPr lvl="6" algn="ctr" rtl="0">
              <a:spcBef>
                <a:spcPts val="0"/>
              </a:spcBef>
              <a:spcAft>
                <a:spcPts val="0"/>
              </a:spcAft>
              <a:buClr>
                <a:schemeClr val="dk2"/>
              </a:buClr>
              <a:buSzPts val="1600"/>
              <a:buNone/>
              <a:defRPr sz="1600">
                <a:solidFill>
                  <a:schemeClr val="dk2"/>
                </a:solidFill>
              </a:defRPr>
            </a:lvl7pPr>
            <a:lvl8pPr lvl="7" algn="ctr" rtl="0">
              <a:spcBef>
                <a:spcPts val="0"/>
              </a:spcBef>
              <a:spcAft>
                <a:spcPts val="0"/>
              </a:spcAft>
              <a:buClr>
                <a:schemeClr val="dk2"/>
              </a:buClr>
              <a:buSzPts val="1600"/>
              <a:buNone/>
              <a:defRPr sz="1600">
                <a:solidFill>
                  <a:schemeClr val="dk2"/>
                </a:solidFill>
              </a:defRPr>
            </a:lvl8pPr>
            <a:lvl9pPr lvl="8" algn="ctr" rtl="0">
              <a:spcBef>
                <a:spcPts val="0"/>
              </a:spcBef>
              <a:spcAft>
                <a:spcPts val="0"/>
              </a:spcAft>
              <a:buClr>
                <a:schemeClr val="dk2"/>
              </a:buClr>
              <a:buSzPts val="1600"/>
              <a:buNone/>
              <a:defRPr sz="1600">
                <a:solidFill>
                  <a:schemeClr val="dk2"/>
                </a:solidFill>
              </a:defRPr>
            </a:lvl9pPr>
          </a:lstStyle>
          <a:p>
            <a:endParaRPr/>
          </a:p>
        </p:txBody>
      </p:sp>
      <p:sp>
        <p:nvSpPr>
          <p:cNvPr id="83" name="Google Shape;83;p12"/>
          <p:cNvSpPr txBox="1">
            <a:spLocks noGrp="1"/>
          </p:cNvSpPr>
          <p:nvPr>
            <p:ph type="subTitle" idx="3"/>
          </p:nvPr>
        </p:nvSpPr>
        <p:spPr>
          <a:xfrm>
            <a:off x="4852428" y="2756525"/>
            <a:ext cx="31014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None/>
              <a:defRPr sz="1400"/>
            </a:lvl4pPr>
            <a:lvl5pPr lvl="4" algn="ctr" rtl="0">
              <a:lnSpc>
                <a:spcPct val="100000"/>
              </a:lnSpc>
              <a:spcBef>
                <a:spcPts val="0"/>
              </a:spcBef>
              <a:spcAft>
                <a:spcPts val="0"/>
              </a:spcAft>
              <a:buSzPts val="1400"/>
              <a:buNone/>
              <a:defRPr sz="1400"/>
            </a:lvl5pPr>
            <a:lvl6pPr lvl="5" algn="ctr" rtl="0">
              <a:lnSpc>
                <a:spcPct val="100000"/>
              </a:lnSpc>
              <a:spcBef>
                <a:spcPts val="0"/>
              </a:spcBef>
              <a:spcAft>
                <a:spcPts val="0"/>
              </a:spcAft>
              <a:buSzPts val="1400"/>
              <a:buNone/>
              <a:defRPr sz="1400"/>
            </a:lvl6pPr>
            <a:lvl7pPr lvl="6" algn="ctr" rtl="0">
              <a:lnSpc>
                <a:spcPct val="100000"/>
              </a:lnSpc>
              <a:spcBef>
                <a:spcPts val="0"/>
              </a:spcBef>
              <a:spcAft>
                <a:spcPts val="0"/>
              </a:spcAft>
              <a:buSzPts val="1400"/>
              <a:buNone/>
              <a:defRPr sz="1400"/>
            </a:lvl7pPr>
            <a:lvl8pPr lvl="7" algn="ctr" rtl="0">
              <a:lnSpc>
                <a:spcPct val="100000"/>
              </a:lnSpc>
              <a:spcBef>
                <a:spcPts val="0"/>
              </a:spcBef>
              <a:spcAft>
                <a:spcPts val="0"/>
              </a:spcAft>
              <a:buSzPts val="1400"/>
              <a:buNone/>
              <a:defRPr sz="1400"/>
            </a:lvl8pPr>
            <a:lvl9pPr lvl="8" algn="ctr" rtl="0">
              <a:lnSpc>
                <a:spcPct val="100000"/>
              </a:lnSpc>
              <a:spcBef>
                <a:spcPts val="0"/>
              </a:spcBef>
              <a:spcAft>
                <a:spcPts val="0"/>
              </a:spcAft>
              <a:buSzPts val="1400"/>
              <a:buNone/>
              <a:defRPr sz="1400"/>
            </a:lvl9pPr>
          </a:lstStyle>
          <a:p>
            <a:endParaRPr/>
          </a:p>
        </p:txBody>
      </p:sp>
      <p:sp>
        <p:nvSpPr>
          <p:cNvPr id="84" name="Google Shape;84;p12"/>
          <p:cNvSpPr txBox="1">
            <a:spLocks noGrp="1"/>
          </p:cNvSpPr>
          <p:nvPr>
            <p:ph type="title" idx="4"/>
          </p:nvPr>
        </p:nvSpPr>
        <p:spPr>
          <a:xfrm>
            <a:off x="-11850" y="927075"/>
            <a:ext cx="9144000" cy="48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chemeClr val="lt1"/>
        </a:solidFill>
        <a:effectLst/>
      </p:bgPr>
    </p:bg>
    <p:spTree>
      <p:nvGrpSpPr>
        <p:cNvPr id="1" name="Shape 122"/>
        <p:cNvGrpSpPr/>
        <p:nvPr/>
      </p:nvGrpSpPr>
      <p:grpSpPr>
        <a:xfrm>
          <a:off x="0" y="0"/>
          <a:ext cx="0" cy="0"/>
          <a:chOff x="0" y="0"/>
          <a:chExt cx="0" cy="0"/>
        </a:xfrm>
      </p:grpSpPr>
      <p:sp>
        <p:nvSpPr>
          <p:cNvPr id="123" name="Google Shape;123;p16"/>
          <p:cNvSpPr/>
          <p:nvPr/>
        </p:nvSpPr>
        <p:spPr>
          <a:xfrm>
            <a:off x="406950" y="352200"/>
            <a:ext cx="8330100" cy="4311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 name="Google Shape;125;p1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26" name="Google Shape;126;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sz="12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sz="1400">
                <a:solidFill>
                  <a:schemeClr val="lt1"/>
                </a:solidFill>
              </a:defRPr>
            </a:lvl3pPr>
            <a:lvl4pPr lvl="3" algn="ctr" rtl="0">
              <a:lnSpc>
                <a:spcPct val="100000"/>
              </a:lnSpc>
              <a:spcBef>
                <a:spcPts val="0"/>
              </a:spcBef>
              <a:spcAft>
                <a:spcPts val="0"/>
              </a:spcAft>
              <a:buClr>
                <a:schemeClr val="lt1"/>
              </a:buClr>
              <a:buSzPts val="1400"/>
              <a:buNone/>
              <a:defRPr sz="1400">
                <a:solidFill>
                  <a:schemeClr val="lt1"/>
                </a:solidFill>
              </a:defRPr>
            </a:lvl4pPr>
            <a:lvl5pPr lvl="4" algn="ctr" rtl="0">
              <a:lnSpc>
                <a:spcPct val="100000"/>
              </a:lnSpc>
              <a:spcBef>
                <a:spcPts val="0"/>
              </a:spcBef>
              <a:spcAft>
                <a:spcPts val="0"/>
              </a:spcAft>
              <a:buClr>
                <a:schemeClr val="lt1"/>
              </a:buClr>
              <a:buSzPts val="1400"/>
              <a:buNone/>
              <a:defRPr sz="1400">
                <a:solidFill>
                  <a:schemeClr val="lt1"/>
                </a:solidFill>
              </a:defRPr>
            </a:lvl5pPr>
            <a:lvl6pPr lvl="5" algn="ctr" rtl="0">
              <a:lnSpc>
                <a:spcPct val="100000"/>
              </a:lnSpc>
              <a:spcBef>
                <a:spcPts val="0"/>
              </a:spcBef>
              <a:spcAft>
                <a:spcPts val="0"/>
              </a:spcAft>
              <a:buClr>
                <a:schemeClr val="lt1"/>
              </a:buClr>
              <a:buSzPts val="1400"/>
              <a:buNone/>
              <a:defRPr sz="1400">
                <a:solidFill>
                  <a:schemeClr val="lt1"/>
                </a:solidFill>
              </a:defRPr>
            </a:lvl6pPr>
            <a:lvl7pPr lvl="6" algn="ctr" rtl="0">
              <a:lnSpc>
                <a:spcPct val="100000"/>
              </a:lnSpc>
              <a:spcBef>
                <a:spcPts val="0"/>
              </a:spcBef>
              <a:spcAft>
                <a:spcPts val="0"/>
              </a:spcAft>
              <a:buClr>
                <a:schemeClr val="lt1"/>
              </a:buClr>
              <a:buSzPts val="1400"/>
              <a:buNone/>
              <a:defRPr sz="1400">
                <a:solidFill>
                  <a:schemeClr val="lt1"/>
                </a:solidFill>
              </a:defRPr>
            </a:lvl7pPr>
            <a:lvl8pPr lvl="7" algn="ctr" rtl="0">
              <a:lnSpc>
                <a:spcPct val="100000"/>
              </a:lnSpc>
              <a:spcBef>
                <a:spcPts val="0"/>
              </a:spcBef>
              <a:spcAft>
                <a:spcPts val="0"/>
              </a:spcAft>
              <a:buClr>
                <a:schemeClr val="lt1"/>
              </a:buClr>
              <a:buSzPts val="1400"/>
              <a:buNone/>
              <a:defRPr sz="1400">
                <a:solidFill>
                  <a:schemeClr val="lt1"/>
                </a:solidFill>
              </a:defRPr>
            </a:lvl8pPr>
            <a:lvl9pPr lvl="8" algn="ctr" rtl="0">
              <a:lnSpc>
                <a:spcPct val="100000"/>
              </a:lnSpc>
              <a:spcBef>
                <a:spcPts val="0"/>
              </a:spcBef>
              <a:spcAft>
                <a:spcPts val="0"/>
              </a:spcAft>
              <a:buClr>
                <a:schemeClr val="lt1"/>
              </a:buClr>
              <a:buSzPts val="1400"/>
              <a:buNone/>
              <a:defRPr sz="14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White frame">
  <p:cSld name="BLANK_1_1">
    <p:bg>
      <p:bgPr>
        <a:solidFill>
          <a:schemeClr val="lt1"/>
        </a:solidFill>
        <a:effectLst/>
      </p:bgPr>
    </p:bg>
    <p:spTree>
      <p:nvGrpSpPr>
        <p:cNvPr id="1" name="Shape 137"/>
        <p:cNvGrpSpPr/>
        <p:nvPr/>
      </p:nvGrpSpPr>
      <p:grpSpPr>
        <a:xfrm>
          <a:off x="0" y="0"/>
          <a:ext cx="0" cy="0"/>
          <a:chOff x="0" y="0"/>
          <a:chExt cx="0" cy="0"/>
        </a:xfrm>
      </p:grpSpPr>
      <p:sp>
        <p:nvSpPr>
          <p:cNvPr id="138" name="Google Shape;138;p19"/>
          <p:cNvSpPr/>
          <p:nvPr/>
        </p:nvSpPr>
        <p:spPr>
          <a:xfrm>
            <a:off x="406950" y="416250"/>
            <a:ext cx="8330100" cy="4311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yan with title and text">
  <p:cSld name="CUSTOM_7">
    <p:spTree>
      <p:nvGrpSpPr>
        <p:cNvPr id="1" name="Shape 165"/>
        <p:cNvGrpSpPr/>
        <p:nvPr/>
      </p:nvGrpSpPr>
      <p:grpSpPr>
        <a:xfrm>
          <a:off x="0" y="0"/>
          <a:ext cx="0" cy="0"/>
          <a:chOff x="0" y="0"/>
          <a:chExt cx="0" cy="0"/>
        </a:xfrm>
      </p:grpSpPr>
      <p:sp>
        <p:nvSpPr>
          <p:cNvPr id="166" name="Google Shape;166;p25"/>
          <p:cNvSpPr/>
          <p:nvPr/>
        </p:nvSpPr>
        <p:spPr>
          <a:xfrm>
            <a:off x="-73650" y="-11150"/>
            <a:ext cx="9228900" cy="5218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5"/>
          <p:cNvSpPr/>
          <p:nvPr/>
        </p:nvSpPr>
        <p:spPr>
          <a:xfrm>
            <a:off x="1430400" y="653850"/>
            <a:ext cx="6283200" cy="3835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5"/>
          <p:cNvSpPr/>
          <p:nvPr/>
        </p:nvSpPr>
        <p:spPr>
          <a:xfrm>
            <a:off x="1430400" y="1371450"/>
            <a:ext cx="1147200" cy="399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txBox="1">
            <a:spLocks noGrp="1"/>
          </p:cNvSpPr>
          <p:nvPr>
            <p:ph type="title"/>
          </p:nvPr>
        </p:nvSpPr>
        <p:spPr>
          <a:xfrm>
            <a:off x="2675900" y="1220035"/>
            <a:ext cx="3926100" cy="48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0" name="Google Shape;170;p25"/>
          <p:cNvSpPr txBox="1">
            <a:spLocks noGrp="1"/>
          </p:cNvSpPr>
          <p:nvPr>
            <p:ph type="subTitle" idx="1"/>
          </p:nvPr>
        </p:nvSpPr>
        <p:spPr>
          <a:xfrm>
            <a:off x="2675901" y="2547750"/>
            <a:ext cx="31362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400"/>
              <a:buFont typeface="Ubuntu"/>
              <a:buNone/>
              <a:defRPr sz="2400" b="1">
                <a:solidFill>
                  <a:schemeClr val="dk1"/>
                </a:solidFill>
                <a:latin typeface="Ubuntu"/>
                <a:ea typeface="Ubuntu"/>
                <a:cs typeface="Ubuntu"/>
                <a:sym typeface="Ubuntu"/>
              </a:defRPr>
            </a:lvl1pPr>
            <a:lvl2pPr lvl="1"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2pPr>
            <a:lvl3pPr lvl="2"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3pPr>
            <a:lvl4pPr lvl="3"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4pPr>
            <a:lvl5pPr lvl="4"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5pPr>
            <a:lvl6pPr lvl="5"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6pPr>
            <a:lvl7pPr lvl="6"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7pPr>
            <a:lvl8pPr lvl="7"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8pPr>
            <a:lvl9pPr lvl="8"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1pPr>
            <a:lvl2pPr marL="914400" lvl="1"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2pPr>
            <a:lvl3pPr marL="1371600" lvl="2"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3pPr>
            <a:lvl4pPr marL="1828800" lvl="3"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4pPr>
            <a:lvl5pPr marL="2286000" lvl="4"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5pPr>
            <a:lvl6pPr marL="2743200" lvl="5"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6pPr>
            <a:lvl7pPr marL="3200400" lvl="6"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7pPr>
            <a:lvl8pPr marL="3657600" lvl="7"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8pPr>
            <a:lvl9pPr marL="4114800" lvl="8" indent="-292100" rtl="0">
              <a:lnSpc>
                <a:spcPct val="100000"/>
              </a:lnSpc>
              <a:spcBef>
                <a:spcPts val="0"/>
              </a:spcBef>
              <a:spcAft>
                <a:spcPts val="0"/>
              </a:spcAft>
              <a:buClr>
                <a:schemeClr val="lt2"/>
              </a:buClr>
              <a:buSzPts val="1000"/>
              <a:buFont typeface="Ubuntu Light"/>
              <a:buChar char="■"/>
              <a:defRPr sz="1000">
                <a:solidFill>
                  <a:schemeClr val="lt2"/>
                </a:solidFill>
                <a:latin typeface="Ubuntu Light"/>
                <a:ea typeface="Ubuntu Light"/>
                <a:cs typeface="Ubuntu Light"/>
                <a:sym typeface="Ubuntu Light"/>
              </a:defRPr>
            </a:lvl9pPr>
          </a:lstStyle>
          <a:p>
            <a:endParaRPr/>
          </a:p>
        </p:txBody>
      </p:sp>
      <p:sp>
        <p:nvSpPr>
          <p:cNvPr id="8" name="Google Shape;8;p1"/>
          <p:cNvSpPr txBox="1">
            <a:spLocks noGrp="1"/>
          </p:cNvSpPr>
          <p:nvPr>
            <p:ph type="sldNum" idx="12"/>
          </p:nvPr>
        </p:nvSpPr>
        <p:spPr>
          <a:xfrm>
            <a:off x="8548658" y="4663217"/>
            <a:ext cx="548700" cy="393600"/>
          </a:xfrm>
          <a:prstGeom prst="rect">
            <a:avLst/>
          </a:prstGeom>
          <a:noFill/>
          <a:ln>
            <a:noFill/>
          </a:ln>
        </p:spPr>
        <p:txBody>
          <a:bodyPr spcFirstLastPara="1" wrap="square" lIns="91425" tIns="91425" rIns="91425" bIns="91425" anchor="ctr" anchorCtr="0">
            <a:noAutofit/>
          </a:bodyPr>
          <a:lstStyle>
            <a:lvl1pPr lvl="0" rtl="0">
              <a:buNone/>
              <a:defRPr sz="1200">
                <a:latin typeface="Arvo"/>
                <a:ea typeface="Arvo"/>
                <a:cs typeface="Arvo"/>
                <a:sym typeface="Arvo"/>
              </a:defRPr>
            </a:lvl1pPr>
            <a:lvl2pPr lvl="1" rtl="0">
              <a:buNone/>
              <a:defRPr sz="1200">
                <a:latin typeface="Arvo"/>
                <a:ea typeface="Arvo"/>
                <a:cs typeface="Arvo"/>
                <a:sym typeface="Arvo"/>
              </a:defRPr>
            </a:lvl2pPr>
            <a:lvl3pPr lvl="2" rtl="0">
              <a:buNone/>
              <a:defRPr sz="1200">
                <a:latin typeface="Arvo"/>
                <a:ea typeface="Arvo"/>
                <a:cs typeface="Arvo"/>
                <a:sym typeface="Arvo"/>
              </a:defRPr>
            </a:lvl3pPr>
            <a:lvl4pPr lvl="3" rtl="0">
              <a:buNone/>
              <a:defRPr sz="1200">
                <a:latin typeface="Arvo"/>
                <a:ea typeface="Arvo"/>
                <a:cs typeface="Arvo"/>
                <a:sym typeface="Arvo"/>
              </a:defRPr>
            </a:lvl4pPr>
            <a:lvl5pPr lvl="4" rtl="0">
              <a:buNone/>
              <a:defRPr sz="1200">
                <a:latin typeface="Arvo"/>
                <a:ea typeface="Arvo"/>
                <a:cs typeface="Arvo"/>
                <a:sym typeface="Arvo"/>
              </a:defRPr>
            </a:lvl5pPr>
            <a:lvl6pPr lvl="5" rtl="0">
              <a:buNone/>
              <a:defRPr sz="1200">
                <a:latin typeface="Arvo"/>
                <a:ea typeface="Arvo"/>
                <a:cs typeface="Arvo"/>
                <a:sym typeface="Arvo"/>
              </a:defRPr>
            </a:lvl6pPr>
            <a:lvl7pPr lvl="6" rtl="0">
              <a:buNone/>
              <a:defRPr sz="1200">
                <a:latin typeface="Arvo"/>
                <a:ea typeface="Arvo"/>
                <a:cs typeface="Arvo"/>
                <a:sym typeface="Arvo"/>
              </a:defRPr>
            </a:lvl7pPr>
            <a:lvl8pPr lvl="7" rtl="0">
              <a:buNone/>
              <a:defRPr sz="1200">
                <a:latin typeface="Arvo"/>
                <a:ea typeface="Arvo"/>
                <a:cs typeface="Arvo"/>
                <a:sym typeface="Arvo"/>
              </a:defRPr>
            </a:lvl8pPr>
            <a:lvl9pPr lvl="8" rtl="0">
              <a:buNone/>
              <a:defRPr sz="1200">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4" r:id="rId3"/>
    <p:sldLayoutId id="2147483656" r:id="rId4"/>
    <p:sldLayoutId id="2147483657" r:id="rId5"/>
    <p:sldLayoutId id="2147483658" r:id="rId6"/>
    <p:sldLayoutId id="2147483662" r:id="rId7"/>
    <p:sldLayoutId id="2147483665" r:id="rId8"/>
    <p:sldLayoutId id="2147483671" r:id="rId9"/>
    <p:sldLayoutId id="2147483672" r:id="rId10"/>
    <p:sldLayoutId id="2147483676"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7.jpg"/></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0.jp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7" Type="http://schemas.openxmlformats.org/officeDocument/2006/relationships/image" Target="../media/image25.jfif"/><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24.jpg"/><Relationship Id="rId5" Type="http://schemas.openxmlformats.org/officeDocument/2006/relationships/image" Target="../media/image23.jfif"/><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26.xml.rels><?xml version="1.0" encoding="UTF-8" standalone="yes"?>
<Relationships xmlns="http://schemas.openxmlformats.org/package/2006/relationships"><Relationship Id="rId3" Type="http://schemas.openxmlformats.org/officeDocument/2006/relationships/image" Target="../media/image31.jfif"/><Relationship Id="rId2" Type="http://schemas.openxmlformats.org/officeDocument/2006/relationships/image" Target="../media/image30.jfif"/><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jp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0"/>
          <p:cNvSpPr txBox="1">
            <a:spLocks noGrp="1"/>
          </p:cNvSpPr>
          <p:nvPr>
            <p:ph type="ctrTitle"/>
          </p:nvPr>
        </p:nvSpPr>
        <p:spPr>
          <a:xfrm>
            <a:off x="915990" y="1878500"/>
            <a:ext cx="7568792" cy="1386501"/>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lvl="0">
              <a:lnSpc>
                <a:spcPct val="115000"/>
              </a:lnSpc>
              <a:buSzPts val="1100"/>
            </a:pPr>
            <a:r>
              <a:rPr lang="en-US" sz="2600" dirty="0"/>
              <a:t>WATER FILTRATION DEVICE IMPROVING AND REDESIGN</a:t>
            </a:r>
            <a:endParaRPr sz="2600" dirty="0"/>
          </a:p>
        </p:txBody>
      </p:sp>
      <p:sp>
        <p:nvSpPr>
          <p:cNvPr id="190" name="Google Shape;190;p30"/>
          <p:cNvSpPr txBox="1"/>
          <p:nvPr/>
        </p:nvSpPr>
        <p:spPr>
          <a:xfrm>
            <a:off x="1610650" y="1220000"/>
            <a:ext cx="4004400" cy="6585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800" dirty="0">
                <a:solidFill>
                  <a:schemeClr val="dk1"/>
                </a:solidFill>
                <a:latin typeface="Ubuntu Light"/>
                <a:ea typeface="Ubuntu Light"/>
                <a:cs typeface="Ubuntu Light"/>
                <a:sym typeface="Ubuntu Light"/>
              </a:rPr>
              <a:t>Graduation Project II</a:t>
            </a:r>
            <a:endParaRPr sz="1800" dirty="0">
              <a:solidFill>
                <a:schemeClr val="dk1"/>
              </a:solidFill>
              <a:latin typeface="Ubuntu Light"/>
              <a:ea typeface="Ubuntu Light"/>
              <a:cs typeface="Ubuntu Light"/>
              <a:sym typeface="Ubuntu Light"/>
            </a:endParaRPr>
          </a:p>
        </p:txBody>
      </p:sp>
      <p:pic>
        <p:nvPicPr>
          <p:cNvPr id="5" name="Picture 4">
            <a:extLst>
              <a:ext uri="{FF2B5EF4-FFF2-40B4-BE49-F238E27FC236}">
                <a16:creationId xmlns:a16="http://schemas.microsoft.com/office/drawing/2014/main" id="{E2B74540-AEAF-4DC0-8DFD-FC3A924F5E10}"/>
              </a:ext>
            </a:extLst>
          </p:cNvPr>
          <p:cNvPicPr>
            <a:picLocks noChangeAspect="1"/>
          </p:cNvPicPr>
          <p:nvPr/>
        </p:nvPicPr>
        <p:blipFill>
          <a:blip r:embed="rId3"/>
          <a:stretch>
            <a:fillRect/>
          </a:stretch>
        </p:blipFill>
        <p:spPr>
          <a:xfrm>
            <a:off x="6253003" y="163736"/>
            <a:ext cx="1384078" cy="1385514"/>
          </a:xfrm>
          <a:prstGeom prst="rect">
            <a:avLst/>
          </a:prstGeom>
        </p:spPr>
      </p:pic>
      <p:sp>
        <p:nvSpPr>
          <p:cNvPr id="8" name="Google Shape;190;p30">
            <a:extLst>
              <a:ext uri="{FF2B5EF4-FFF2-40B4-BE49-F238E27FC236}">
                <a16:creationId xmlns:a16="http://schemas.microsoft.com/office/drawing/2014/main" id="{64B6C081-C805-4AA0-8AE1-4F97F12D8939}"/>
              </a:ext>
            </a:extLst>
          </p:cNvPr>
          <p:cNvSpPr txBox="1"/>
          <p:nvPr/>
        </p:nvSpPr>
        <p:spPr>
          <a:xfrm>
            <a:off x="4914036" y="3615515"/>
            <a:ext cx="4062012" cy="98775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US" sz="1800" b="1" dirty="0">
                <a:solidFill>
                  <a:schemeClr val="dk1"/>
                </a:solidFill>
                <a:latin typeface="Ubuntu Light"/>
                <a:ea typeface="Ubuntu Light"/>
                <a:cs typeface="Ubuntu Light"/>
                <a:sym typeface="Ubuntu Light"/>
              </a:rPr>
              <a:t>Students Names</a:t>
            </a:r>
            <a:r>
              <a:rPr lang="en-US" sz="1800" dirty="0">
                <a:solidFill>
                  <a:schemeClr val="dk1"/>
                </a:solidFill>
                <a:latin typeface="Ubuntu Light"/>
                <a:ea typeface="Ubuntu Light"/>
                <a:cs typeface="Ubuntu Light"/>
                <a:sym typeface="Ubuntu Light"/>
              </a:rPr>
              <a:t>:</a:t>
            </a:r>
          </a:p>
          <a:p>
            <a:pPr marL="0" lvl="0" indent="0" algn="ctr" rtl="0">
              <a:lnSpc>
                <a:spcPct val="115000"/>
              </a:lnSpc>
              <a:spcBef>
                <a:spcPts val="0"/>
              </a:spcBef>
              <a:spcAft>
                <a:spcPts val="0"/>
              </a:spcAft>
              <a:buNone/>
            </a:pPr>
            <a:r>
              <a:rPr lang="en-US" sz="1800" dirty="0">
                <a:solidFill>
                  <a:schemeClr val="dk1"/>
                </a:solidFill>
                <a:latin typeface="Ubuntu Light"/>
                <a:ea typeface="Ubuntu Light"/>
                <a:cs typeface="Ubuntu Light"/>
                <a:sym typeface="Ubuntu Light"/>
              </a:rPr>
              <a:t>Qais Nafiz Abu Shaqdam</a:t>
            </a:r>
          </a:p>
          <a:p>
            <a:pPr marL="0" lvl="0" indent="0" algn="ctr" rtl="0">
              <a:lnSpc>
                <a:spcPct val="115000"/>
              </a:lnSpc>
              <a:spcBef>
                <a:spcPts val="0"/>
              </a:spcBef>
              <a:spcAft>
                <a:spcPts val="0"/>
              </a:spcAft>
              <a:buNone/>
            </a:pPr>
            <a:r>
              <a:rPr lang="en-US" sz="1800" dirty="0">
                <a:solidFill>
                  <a:schemeClr val="dk1"/>
                </a:solidFill>
                <a:latin typeface="Ubuntu Light"/>
                <a:ea typeface="Ubuntu Light"/>
                <a:cs typeface="Ubuntu Light"/>
                <a:sym typeface="Ubuntu Light"/>
              </a:rPr>
              <a:t>Omar Najm Aldien Breik</a:t>
            </a:r>
          </a:p>
          <a:p>
            <a:pPr marL="0" lvl="0" indent="0" algn="ctr" rtl="0">
              <a:lnSpc>
                <a:spcPct val="115000"/>
              </a:lnSpc>
              <a:spcBef>
                <a:spcPts val="0"/>
              </a:spcBef>
              <a:spcAft>
                <a:spcPts val="0"/>
              </a:spcAft>
              <a:buNone/>
            </a:pPr>
            <a:r>
              <a:rPr lang="en-US" sz="1800" b="1" dirty="0">
                <a:solidFill>
                  <a:schemeClr val="dk1"/>
                </a:solidFill>
                <a:latin typeface="Ubuntu Light"/>
                <a:ea typeface="Ubuntu Light"/>
                <a:cs typeface="Ubuntu Light"/>
                <a:sym typeface="Ubuntu Light"/>
              </a:rPr>
              <a:t>Supervised by:</a:t>
            </a:r>
          </a:p>
          <a:p>
            <a:pPr marL="0" lvl="0" indent="0" algn="ctr" rtl="0">
              <a:lnSpc>
                <a:spcPct val="115000"/>
              </a:lnSpc>
              <a:spcBef>
                <a:spcPts val="0"/>
              </a:spcBef>
              <a:spcAft>
                <a:spcPts val="0"/>
              </a:spcAft>
              <a:buNone/>
            </a:pPr>
            <a:r>
              <a:rPr lang="en-US" sz="1800" dirty="0">
                <a:solidFill>
                  <a:schemeClr val="dk1"/>
                </a:solidFill>
                <a:latin typeface="Ubuntu Light"/>
                <a:ea typeface="Ubuntu Light"/>
                <a:cs typeface="Ubuntu Light"/>
                <a:sym typeface="Ubuntu Light"/>
              </a:rPr>
              <a:t>Dr. Falah Mohammad</a:t>
            </a:r>
            <a:endParaRPr sz="1800" dirty="0">
              <a:solidFill>
                <a:schemeClr val="dk1"/>
              </a:solidFill>
              <a:latin typeface="Ubuntu Light"/>
              <a:ea typeface="Ubuntu Light"/>
              <a:cs typeface="Ubuntu Light"/>
              <a:sym typeface="Ubuntu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Drinking Water Program</a:t>
            </a:r>
            <a:endParaRPr dirty="0"/>
          </a:p>
        </p:txBody>
      </p:sp>
      <p:sp>
        <p:nvSpPr>
          <p:cNvPr id="922" name="Google Shape;922;p60"/>
          <p:cNvSpPr txBox="1">
            <a:spLocks noGrp="1"/>
          </p:cNvSpPr>
          <p:nvPr>
            <p:ph type="body" idx="1"/>
          </p:nvPr>
        </p:nvSpPr>
        <p:spPr>
          <a:xfrm>
            <a:off x="803100" y="1290375"/>
            <a:ext cx="7537800" cy="2523089"/>
          </a:xfrm>
          <a:prstGeom prst="rect">
            <a:avLst/>
          </a:prstGeom>
        </p:spPr>
        <p:txBody>
          <a:bodyPr spcFirstLastPara="1" wrap="square" lIns="91425" tIns="91425" rIns="91425" bIns="91425" anchor="t" anchorCtr="0">
            <a:noAutofit/>
          </a:bodyPr>
          <a:lstStyle/>
          <a:p>
            <a:pPr marL="0" lvl="0" indent="0" algn="l">
              <a:spcBef>
                <a:spcPts val="600"/>
              </a:spcBef>
              <a:buClr>
                <a:schemeClr val="dk1"/>
              </a:buClr>
              <a:buSzPts val="1100"/>
              <a:buNone/>
            </a:pPr>
            <a:r>
              <a:rPr lang="en-US" dirty="0">
                <a:solidFill>
                  <a:srgbClr val="002060"/>
                </a:solidFill>
              </a:rPr>
              <a:t>The main purpose of this program is to produce water with a low concentration of salt. The EC value is less than 300 micro Siemens (μS).</a:t>
            </a:r>
          </a:p>
          <a:p>
            <a:pPr marL="0" lvl="0" indent="0" algn="l">
              <a:spcBef>
                <a:spcPts val="600"/>
              </a:spcBef>
              <a:buClr>
                <a:schemeClr val="dk1"/>
              </a:buClr>
              <a:buSzPts val="1100"/>
              <a:buNone/>
            </a:pPr>
            <a:r>
              <a:rPr lang="en-US" dirty="0">
                <a:solidFill>
                  <a:srgbClr val="002060"/>
                </a:solidFill>
              </a:rPr>
              <a:t>This program goes through the following filtration stages:</a:t>
            </a:r>
          </a:p>
          <a:p>
            <a:pPr marL="342900" lvl="0" indent="-342900" algn="l">
              <a:spcBef>
                <a:spcPts val="600"/>
              </a:spcBef>
              <a:buClr>
                <a:schemeClr val="dk1"/>
              </a:buClr>
              <a:buSzPts val="1100"/>
              <a:buFont typeface="+mj-lt"/>
              <a:buAutoNum type="arabicPeriod"/>
            </a:pPr>
            <a:r>
              <a:rPr lang="en-US" b="1" dirty="0">
                <a:solidFill>
                  <a:srgbClr val="002060"/>
                </a:solidFill>
              </a:rPr>
              <a:t>Tanks filling stage</a:t>
            </a:r>
            <a:r>
              <a:rPr lang="en-US" dirty="0">
                <a:solidFill>
                  <a:srgbClr val="002060"/>
                </a:solidFill>
              </a:rPr>
              <a:t>: at this stage the device is fed with salty water from the feed in opening, salty water is pumped from the main pump (P-1). Water then turns to micro     filter (F-1), part of the water passes through two-way valve (SV-3) and then water goes to the waste tank (T-2). The other part of water passes through two-way valve (SV-2) and then it moves to the carbon active filter (F-3). This process continues until both tanks are filled to a specific volume defined in the code.</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10</a:t>
            </a:fld>
            <a:endParaRPr sz="1200">
              <a:solidFill>
                <a:srgbClr val="CCCCCC"/>
              </a:solidFill>
              <a:latin typeface="Arvo"/>
              <a:ea typeface="Arvo"/>
              <a:cs typeface="Arvo"/>
              <a:sym typeface="Arvo"/>
            </a:endParaRPr>
          </a:p>
        </p:txBody>
      </p:sp>
    </p:spTree>
    <p:extLst>
      <p:ext uri="{BB962C8B-B14F-4D97-AF65-F5344CB8AC3E}">
        <p14:creationId xmlns:p14="http://schemas.microsoft.com/office/powerpoint/2010/main" val="3645324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Drinking Water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342900" lvl="0" indent="-342900" algn="l">
              <a:spcBef>
                <a:spcPts val="600"/>
              </a:spcBef>
              <a:buClr>
                <a:schemeClr val="dk1"/>
              </a:buClr>
              <a:buSzPts val="1100"/>
              <a:buFont typeface="+mj-lt"/>
              <a:buAutoNum type="arabicPeriod" startAt="2"/>
            </a:pPr>
            <a:r>
              <a:rPr lang="en-US" b="1" dirty="0">
                <a:solidFill>
                  <a:srgbClr val="002060"/>
                </a:solidFill>
              </a:rPr>
              <a:t>Charging stage</a:t>
            </a:r>
            <a:r>
              <a:rPr lang="en-US" dirty="0">
                <a:solidFill>
                  <a:srgbClr val="002060"/>
                </a:solidFill>
              </a:rPr>
              <a:t>: this stage continues for 10 minutes so that the device does half a     turn of the CED stack (F-4). The stage begins by taking water from both tanks (P-2) and (P-3) through two paths:</a:t>
            </a:r>
          </a:p>
          <a:p>
            <a:pPr marL="457200" lvl="1" indent="0" algn="l">
              <a:spcBef>
                <a:spcPts val="600"/>
              </a:spcBef>
              <a:buClr>
                <a:schemeClr val="dk1"/>
              </a:buClr>
              <a:buSzPts val="1100"/>
              <a:buNone/>
            </a:pPr>
            <a:r>
              <a:rPr lang="en-US" dirty="0">
                <a:solidFill>
                  <a:srgbClr val="002060"/>
                </a:solidFill>
              </a:rPr>
              <a:t>Water is pumped by pump (P-2) from tank (T-1). Water then passes through the three-way valve (BV-5), after that it goes through the three-way valve (BV-7) that passes the water CED stack (F-4). Water after that passes through the three-way valve (BV-10) returning to the waste tank (T-2).</a:t>
            </a:r>
          </a:p>
          <a:p>
            <a:pPr marL="457200" lvl="1" indent="0" algn="l">
              <a:spcBef>
                <a:spcPts val="600"/>
              </a:spcBef>
              <a:buClr>
                <a:schemeClr val="dk1"/>
              </a:buClr>
              <a:buSzPts val="1100"/>
              <a:buNone/>
            </a:pPr>
            <a:r>
              <a:rPr lang="en-US" dirty="0">
                <a:solidFill>
                  <a:srgbClr val="002060"/>
                </a:solidFill>
              </a:rPr>
              <a:t>Water is pumped by pump (P-3) from tank (T-2). Water then passes through the three-way valve (BV-6), after that it goes through the three-way valve (BV-8) that passes the water CED stack (F-4). Water after that passes through the three-way valve (BV-9) then the water passes through the </a:t>
            </a:r>
            <a:r>
              <a:rPr lang="en-US" dirty="0" err="1">
                <a:solidFill>
                  <a:srgbClr val="002060"/>
                </a:solidFill>
              </a:rPr>
              <a:t>uv</a:t>
            </a:r>
            <a:r>
              <a:rPr lang="en-US" dirty="0">
                <a:solidFill>
                  <a:srgbClr val="002060"/>
                </a:solidFill>
              </a:rPr>
              <a:t> lamp returning to the drank tank (T-1).</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11</a:t>
            </a:fld>
            <a:endParaRPr sz="1200">
              <a:solidFill>
                <a:srgbClr val="CCCCCC"/>
              </a:solidFill>
              <a:latin typeface="Arvo"/>
              <a:ea typeface="Arvo"/>
              <a:cs typeface="Arvo"/>
              <a:sym typeface="Arvo"/>
            </a:endParaRPr>
          </a:p>
        </p:txBody>
      </p:sp>
    </p:spTree>
    <p:extLst>
      <p:ext uri="{BB962C8B-B14F-4D97-AF65-F5344CB8AC3E}">
        <p14:creationId xmlns:p14="http://schemas.microsoft.com/office/powerpoint/2010/main" val="3700040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BC4A0-78F6-43F8-8B74-928B7C9DC4C2}"/>
              </a:ext>
            </a:extLst>
          </p:cNvPr>
          <p:cNvSpPr>
            <a:spLocks noGrp="1"/>
          </p:cNvSpPr>
          <p:nvPr>
            <p:ph type="title"/>
          </p:nvPr>
        </p:nvSpPr>
        <p:spPr/>
        <p:txBody>
          <a:bodyPr/>
          <a:lstStyle/>
          <a:p>
            <a:r>
              <a:rPr lang="en-US" altLang="en-US" sz="2400" dirty="0">
                <a:solidFill>
                  <a:schemeClr val="tx1"/>
                </a:solidFill>
                <a:latin typeface="Calibri" panose="020F0502020204030204" pitchFamily="34" charset="0"/>
                <a:ea typeface="Times New Roman" panose="02020603050405020304" pitchFamily="18" charset="0"/>
                <a:cs typeface="Arial" panose="020B0604020202020204" pitchFamily="34" charset="0"/>
              </a:rPr>
              <a:t>Drinking Water Program</a:t>
            </a:r>
            <a:endParaRPr lang="en-US" dirty="0"/>
          </a:p>
        </p:txBody>
      </p:sp>
      <p:sp>
        <p:nvSpPr>
          <p:cNvPr id="3" name="Text Placeholder 2">
            <a:extLst>
              <a:ext uri="{FF2B5EF4-FFF2-40B4-BE49-F238E27FC236}">
                <a16:creationId xmlns:a16="http://schemas.microsoft.com/office/drawing/2014/main" id="{1D3F4FF5-A0B0-46C8-9C7F-5FC3F2E1A588}"/>
              </a:ext>
            </a:extLst>
          </p:cNvPr>
          <p:cNvSpPr>
            <a:spLocks noGrp="1"/>
          </p:cNvSpPr>
          <p:nvPr>
            <p:ph type="body" idx="1"/>
          </p:nvPr>
        </p:nvSpPr>
        <p:spPr>
          <a:xfrm>
            <a:off x="536187" y="1320750"/>
            <a:ext cx="5877000" cy="2502000"/>
          </a:xfrm>
        </p:spPr>
        <p:txBody>
          <a:bodyPr/>
          <a:lstStyle/>
          <a:p>
            <a:pPr marL="139700" indent="0" algn="l">
              <a:buNone/>
            </a:pPr>
            <a:r>
              <a:rPr lang="en-US" dirty="0">
                <a:solidFill>
                  <a:srgbClr val="002060"/>
                </a:solidFill>
              </a:rPr>
              <a:t>Charging Stage in Drinking Program:</a:t>
            </a:r>
          </a:p>
        </p:txBody>
      </p:sp>
      <p:pic>
        <p:nvPicPr>
          <p:cNvPr id="4" name="Picture 3">
            <a:extLst>
              <a:ext uri="{FF2B5EF4-FFF2-40B4-BE49-F238E27FC236}">
                <a16:creationId xmlns:a16="http://schemas.microsoft.com/office/drawing/2014/main" id="{3F9B69AF-D639-4D2C-B7D1-85CFCF32D2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782" y="1873827"/>
            <a:ext cx="7153895" cy="2358737"/>
          </a:xfrm>
          <a:prstGeom prst="rect">
            <a:avLst/>
          </a:prstGeom>
          <a:ln>
            <a:solidFill>
              <a:srgbClr val="002060"/>
            </a:solidFill>
          </a:ln>
        </p:spPr>
      </p:pic>
    </p:spTree>
    <p:extLst>
      <p:ext uri="{BB962C8B-B14F-4D97-AF65-F5344CB8AC3E}">
        <p14:creationId xmlns:p14="http://schemas.microsoft.com/office/powerpoint/2010/main" val="351088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Drinking Water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342900" lvl="0" indent="-342900" algn="l">
              <a:spcBef>
                <a:spcPts val="600"/>
              </a:spcBef>
              <a:buClr>
                <a:schemeClr val="dk1"/>
              </a:buClr>
              <a:buSzPts val="1100"/>
              <a:buFont typeface="+mj-lt"/>
              <a:buAutoNum type="arabicPeriod" startAt="3"/>
            </a:pPr>
            <a:r>
              <a:rPr lang="en-US" b="1" dirty="0">
                <a:solidFill>
                  <a:srgbClr val="002060"/>
                </a:solidFill>
              </a:rPr>
              <a:t>Discharging stage</a:t>
            </a:r>
            <a:r>
              <a:rPr lang="en-US" dirty="0">
                <a:solidFill>
                  <a:srgbClr val="002060"/>
                </a:solidFill>
              </a:rPr>
              <a:t>: this stage continues up to 10 minutes as the charging stage before, and the device completes a turn of the CED stack (F-4). As in the charging process water is taken from both tanks through these two paths:</a:t>
            </a:r>
          </a:p>
          <a:p>
            <a:pPr marL="457200" lvl="1" indent="0" algn="l">
              <a:spcBef>
                <a:spcPts val="600"/>
              </a:spcBef>
              <a:buClr>
                <a:schemeClr val="dk1"/>
              </a:buClr>
              <a:buSzPts val="1100"/>
              <a:buNone/>
            </a:pPr>
            <a:r>
              <a:rPr lang="en-US" dirty="0">
                <a:solidFill>
                  <a:srgbClr val="002060"/>
                </a:solidFill>
              </a:rPr>
              <a:t>Water is pumped by pump (P-2) from tank (T-1). Water then passes through the three-way valve (BV-5), after that it goes through the three-way valve (BV-8) that passes the water CED stack (F-4). Water after that passes through the three-way valve (BV-9) returning to the waste tank (T-2).</a:t>
            </a:r>
          </a:p>
          <a:p>
            <a:pPr marL="457200" lvl="1" indent="0" algn="l">
              <a:spcBef>
                <a:spcPts val="600"/>
              </a:spcBef>
              <a:buClr>
                <a:schemeClr val="dk1"/>
              </a:buClr>
              <a:buSzPts val="1100"/>
              <a:buNone/>
            </a:pPr>
            <a:r>
              <a:rPr lang="en-US" dirty="0">
                <a:solidFill>
                  <a:srgbClr val="002060"/>
                </a:solidFill>
              </a:rPr>
              <a:t> Water is pumped by pump (P-3) from tank (T-2). Water then passes through the three-way valve (BV-6), after that it goes through the three-way valve (BV-7) that passes the water CED stack (F-4). Water after that passes through the three-way valve (BV-10) then the water passes through the </a:t>
            </a:r>
            <a:r>
              <a:rPr lang="en-US" dirty="0" err="1">
                <a:solidFill>
                  <a:srgbClr val="002060"/>
                </a:solidFill>
              </a:rPr>
              <a:t>uv</a:t>
            </a:r>
            <a:r>
              <a:rPr lang="en-US" dirty="0">
                <a:solidFill>
                  <a:srgbClr val="002060"/>
                </a:solidFill>
              </a:rPr>
              <a:t> lamp returning to the drank tank (T-1).</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13</a:t>
            </a:fld>
            <a:endParaRPr sz="1200">
              <a:solidFill>
                <a:srgbClr val="CCCCCC"/>
              </a:solidFill>
              <a:latin typeface="Arvo"/>
              <a:ea typeface="Arvo"/>
              <a:cs typeface="Arvo"/>
              <a:sym typeface="Arvo"/>
            </a:endParaRPr>
          </a:p>
        </p:txBody>
      </p:sp>
    </p:spTree>
    <p:extLst>
      <p:ext uri="{BB962C8B-B14F-4D97-AF65-F5344CB8AC3E}">
        <p14:creationId xmlns:p14="http://schemas.microsoft.com/office/powerpoint/2010/main" val="3341064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BC4A0-78F6-43F8-8B74-928B7C9DC4C2}"/>
              </a:ext>
            </a:extLst>
          </p:cNvPr>
          <p:cNvSpPr>
            <a:spLocks noGrp="1"/>
          </p:cNvSpPr>
          <p:nvPr>
            <p:ph type="title"/>
          </p:nvPr>
        </p:nvSpPr>
        <p:spPr/>
        <p:txBody>
          <a:bodyPr/>
          <a:lstStyle/>
          <a:p>
            <a:r>
              <a:rPr lang="en-US" altLang="en-US" sz="2400" dirty="0">
                <a:solidFill>
                  <a:schemeClr val="tx1"/>
                </a:solidFill>
                <a:latin typeface="Calibri" panose="020F0502020204030204" pitchFamily="34" charset="0"/>
                <a:ea typeface="Times New Roman" panose="02020603050405020304" pitchFamily="18" charset="0"/>
                <a:cs typeface="Arial" panose="020B0604020202020204" pitchFamily="34" charset="0"/>
              </a:rPr>
              <a:t>Drinking Water Program</a:t>
            </a:r>
            <a:endParaRPr lang="en-US" dirty="0"/>
          </a:p>
        </p:txBody>
      </p:sp>
      <p:sp>
        <p:nvSpPr>
          <p:cNvPr id="3" name="Text Placeholder 2">
            <a:extLst>
              <a:ext uri="{FF2B5EF4-FFF2-40B4-BE49-F238E27FC236}">
                <a16:creationId xmlns:a16="http://schemas.microsoft.com/office/drawing/2014/main" id="{1D3F4FF5-A0B0-46C8-9C7F-5FC3F2E1A588}"/>
              </a:ext>
            </a:extLst>
          </p:cNvPr>
          <p:cNvSpPr>
            <a:spLocks noGrp="1"/>
          </p:cNvSpPr>
          <p:nvPr>
            <p:ph type="body" idx="1"/>
          </p:nvPr>
        </p:nvSpPr>
        <p:spPr>
          <a:xfrm>
            <a:off x="536187" y="1320750"/>
            <a:ext cx="5877000" cy="2502000"/>
          </a:xfrm>
        </p:spPr>
        <p:txBody>
          <a:bodyPr/>
          <a:lstStyle/>
          <a:p>
            <a:pPr marL="139700" indent="0" algn="l">
              <a:buNone/>
            </a:pPr>
            <a:r>
              <a:rPr lang="en-US" dirty="0">
                <a:solidFill>
                  <a:srgbClr val="002060"/>
                </a:solidFill>
              </a:rPr>
              <a:t>Discharging Stage in Drinking Program:</a:t>
            </a:r>
          </a:p>
        </p:txBody>
      </p:sp>
      <p:pic>
        <p:nvPicPr>
          <p:cNvPr id="5" name="Picture 4">
            <a:extLst>
              <a:ext uri="{FF2B5EF4-FFF2-40B4-BE49-F238E27FC236}">
                <a16:creationId xmlns:a16="http://schemas.microsoft.com/office/drawing/2014/main" id="{2E314FD6-E1D9-4884-B30A-05B3A5F9CB13}"/>
              </a:ext>
            </a:extLst>
          </p:cNvPr>
          <p:cNvPicPr/>
          <p:nvPr/>
        </p:nvPicPr>
        <p:blipFill>
          <a:blip r:embed="rId2">
            <a:extLst>
              <a:ext uri="{28A0092B-C50C-407E-A947-70E740481C1C}">
                <a14:useLocalDpi xmlns:a14="http://schemas.microsoft.com/office/drawing/2010/main" val="0"/>
              </a:ext>
            </a:extLst>
          </a:blip>
          <a:stretch>
            <a:fillRect/>
          </a:stretch>
        </p:blipFill>
        <p:spPr>
          <a:xfrm>
            <a:off x="858982" y="1943100"/>
            <a:ext cx="7488382" cy="2169044"/>
          </a:xfrm>
          <a:prstGeom prst="rect">
            <a:avLst/>
          </a:prstGeom>
          <a:ln>
            <a:solidFill>
              <a:srgbClr val="002060"/>
            </a:solidFill>
          </a:ln>
        </p:spPr>
      </p:pic>
    </p:spTree>
    <p:extLst>
      <p:ext uri="{BB962C8B-B14F-4D97-AF65-F5344CB8AC3E}">
        <p14:creationId xmlns:p14="http://schemas.microsoft.com/office/powerpoint/2010/main" val="1047745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Irrigation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0" lvl="0" indent="0" algn="l">
              <a:spcBef>
                <a:spcPts val="600"/>
              </a:spcBef>
              <a:buClr>
                <a:schemeClr val="dk1"/>
              </a:buClr>
              <a:buSzPts val="1100"/>
              <a:buNone/>
            </a:pPr>
            <a:r>
              <a:rPr lang="en-US" dirty="0">
                <a:solidFill>
                  <a:srgbClr val="002060"/>
                </a:solidFill>
              </a:rPr>
              <a:t>The main purpose of this program is to produce water with moderate concentration of salt. The EC value at this program is 700 micro Siemens (</a:t>
            </a:r>
            <a:r>
              <a:rPr lang="en-US" dirty="0" err="1">
                <a:solidFill>
                  <a:srgbClr val="002060"/>
                </a:solidFill>
              </a:rPr>
              <a:t>μS</a:t>
            </a:r>
            <a:r>
              <a:rPr lang="en-US" dirty="0">
                <a:solidFill>
                  <a:srgbClr val="002060"/>
                </a:solidFill>
              </a:rPr>
              <a:t>).</a:t>
            </a:r>
          </a:p>
          <a:p>
            <a:pPr marL="0" lvl="0" indent="0" algn="l">
              <a:spcBef>
                <a:spcPts val="600"/>
              </a:spcBef>
              <a:buClr>
                <a:schemeClr val="dk1"/>
              </a:buClr>
              <a:buSzPts val="1100"/>
              <a:buNone/>
            </a:pPr>
            <a:r>
              <a:rPr lang="en-US" dirty="0">
                <a:solidFill>
                  <a:srgbClr val="002060"/>
                </a:solidFill>
              </a:rPr>
              <a:t>This program goes through the following filtration stages:</a:t>
            </a:r>
          </a:p>
          <a:p>
            <a:pPr marL="342900" lvl="0" indent="-342900" algn="l">
              <a:spcBef>
                <a:spcPts val="600"/>
              </a:spcBef>
              <a:buClr>
                <a:schemeClr val="dk1"/>
              </a:buClr>
              <a:buSzPts val="1100"/>
              <a:buFont typeface="+mj-lt"/>
              <a:buAutoNum type="arabicPeriod"/>
            </a:pPr>
            <a:r>
              <a:rPr lang="en-US" b="1" dirty="0">
                <a:solidFill>
                  <a:srgbClr val="002060"/>
                </a:solidFill>
              </a:rPr>
              <a:t>Tanks filling stage</a:t>
            </a:r>
            <a:r>
              <a:rPr lang="en-US" dirty="0">
                <a:solidFill>
                  <a:srgbClr val="002060"/>
                </a:solidFill>
              </a:rPr>
              <a:t>: at this stage the device is fed with salty water from the feed in opening, salty water is pumped from the main pump (P-1). Water then turns to micro filter (F-1), part of the water passes through two-way valve (SV-3) and then water goes to the waste tank (T-2). The other part of water passes through two-way valve (SV-1) process continues until both tanks are filled to a specific volume defined in the code.</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15</a:t>
            </a:fld>
            <a:endParaRPr sz="1200">
              <a:solidFill>
                <a:srgbClr val="CCCCCC"/>
              </a:solidFill>
              <a:latin typeface="Arvo"/>
              <a:ea typeface="Arvo"/>
              <a:cs typeface="Arvo"/>
              <a:sym typeface="Arvo"/>
            </a:endParaRPr>
          </a:p>
        </p:txBody>
      </p:sp>
    </p:spTree>
    <p:extLst>
      <p:ext uri="{BB962C8B-B14F-4D97-AF65-F5344CB8AC3E}">
        <p14:creationId xmlns:p14="http://schemas.microsoft.com/office/powerpoint/2010/main" val="3192793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Irrigation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342900" lvl="0" indent="-342900" algn="l">
              <a:spcBef>
                <a:spcPts val="600"/>
              </a:spcBef>
              <a:buClr>
                <a:schemeClr val="dk1"/>
              </a:buClr>
              <a:buSzPts val="1100"/>
              <a:buFont typeface="+mj-lt"/>
              <a:buAutoNum type="arabicPeriod" startAt="2"/>
            </a:pPr>
            <a:r>
              <a:rPr lang="en-US" b="1" dirty="0">
                <a:solidFill>
                  <a:srgbClr val="002060"/>
                </a:solidFill>
              </a:rPr>
              <a:t>Charging stage</a:t>
            </a:r>
            <a:r>
              <a:rPr lang="en-US" dirty="0">
                <a:solidFill>
                  <a:srgbClr val="002060"/>
                </a:solidFill>
              </a:rPr>
              <a:t>: this stage continues for 10 minutes so that the device does half a turn of the CED stack (F-4). The stage begins by taking water from both tanks (P-2 and P-3) through two paths:</a:t>
            </a:r>
          </a:p>
          <a:p>
            <a:pPr marL="800100" lvl="1" indent="-342900" algn="l">
              <a:spcBef>
                <a:spcPts val="600"/>
              </a:spcBef>
              <a:buClr>
                <a:schemeClr val="dk1"/>
              </a:buClr>
              <a:buSzPts val="1100"/>
              <a:buFont typeface="+mj-lt"/>
              <a:buAutoNum type="alphaLcPeriod"/>
            </a:pPr>
            <a:r>
              <a:rPr lang="en-US" dirty="0">
                <a:solidFill>
                  <a:srgbClr val="002060"/>
                </a:solidFill>
              </a:rPr>
              <a:t> Water is pumped by pump (P-2) from tank (T-1). Water then passes through the three-way valve (BV-5), after that it goes through the three-way valve (BV-7) that passes the water CED stack (F-4). Water after that passes through the three-way valve (BV-10) returning to the waste tank (T-2).</a:t>
            </a:r>
          </a:p>
          <a:p>
            <a:pPr marL="800100" lvl="1" indent="-342900" algn="l">
              <a:spcBef>
                <a:spcPts val="600"/>
              </a:spcBef>
              <a:buClr>
                <a:schemeClr val="dk1"/>
              </a:buClr>
              <a:buSzPts val="1100"/>
              <a:buFont typeface="+mj-lt"/>
              <a:buAutoNum type="alphaLcPeriod"/>
            </a:pPr>
            <a:r>
              <a:rPr lang="en-US" dirty="0">
                <a:solidFill>
                  <a:srgbClr val="002060"/>
                </a:solidFill>
              </a:rPr>
              <a:t>Water is pumped by pump (P-3) from tank (T-2). Water then passes     through the three-way valve (BV-6), after that it goes through the three-way valve (BV-8) that passes the water CED stack (F-4). Water after that passes through the three-way valve (BV-9) then the water passes returning to the drank tank (T-1).</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16</a:t>
            </a:fld>
            <a:endParaRPr sz="1200" dirty="0">
              <a:solidFill>
                <a:srgbClr val="CCCCCC"/>
              </a:solidFill>
              <a:latin typeface="Arvo"/>
              <a:ea typeface="Arvo"/>
              <a:cs typeface="Arvo"/>
              <a:sym typeface="Arvo"/>
            </a:endParaRPr>
          </a:p>
        </p:txBody>
      </p:sp>
    </p:spTree>
    <p:extLst>
      <p:ext uri="{BB962C8B-B14F-4D97-AF65-F5344CB8AC3E}">
        <p14:creationId xmlns:p14="http://schemas.microsoft.com/office/powerpoint/2010/main" val="709051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BC4A0-78F6-43F8-8B74-928B7C9DC4C2}"/>
              </a:ext>
            </a:extLst>
          </p:cNvPr>
          <p:cNvSpPr>
            <a:spLocks noGrp="1"/>
          </p:cNvSpPr>
          <p:nvPr>
            <p:ph type="title"/>
          </p:nvPr>
        </p:nvSpPr>
        <p:spPr/>
        <p:txBody>
          <a:bodyPr/>
          <a:lstStyle/>
          <a:p>
            <a:r>
              <a:rPr lang="en-US" altLang="en-US" sz="2400" dirty="0">
                <a:solidFill>
                  <a:schemeClr val="tx1"/>
                </a:solidFill>
                <a:latin typeface="Calibri" panose="020F0502020204030204" pitchFamily="34" charset="0"/>
                <a:ea typeface="Times New Roman" panose="02020603050405020304" pitchFamily="18" charset="0"/>
                <a:cs typeface="Arial" panose="020B0604020202020204" pitchFamily="34" charset="0"/>
              </a:rPr>
              <a:t>Irrigation Program</a:t>
            </a:r>
            <a:endParaRPr lang="en-US" dirty="0"/>
          </a:p>
        </p:txBody>
      </p:sp>
      <p:sp>
        <p:nvSpPr>
          <p:cNvPr id="3" name="Text Placeholder 2">
            <a:extLst>
              <a:ext uri="{FF2B5EF4-FFF2-40B4-BE49-F238E27FC236}">
                <a16:creationId xmlns:a16="http://schemas.microsoft.com/office/drawing/2014/main" id="{1D3F4FF5-A0B0-46C8-9C7F-5FC3F2E1A588}"/>
              </a:ext>
            </a:extLst>
          </p:cNvPr>
          <p:cNvSpPr>
            <a:spLocks noGrp="1"/>
          </p:cNvSpPr>
          <p:nvPr>
            <p:ph type="body" idx="1"/>
          </p:nvPr>
        </p:nvSpPr>
        <p:spPr>
          <a:xfrm>
            <a:off x="536187" y="1320750"/>
            <a:ext cx="5877000" cy="2502000"/>
          </a:xfrm>
        </p:spPr>
        <p:txBody>
          <a:bodyPr/>
          <a:lstStyle/>
          <a:p>
            <a:pPr marL="139700" indent="0" algn="l">
              <a:buNone/>
            </a:pPr>
            <a:r>
              <a:rPr lang="en-US" dirty="0">
                <a:solidFill>
                  <a:srgbClr val="002060"/>
                </a:solidFill>
              </a:rPr>
              <a:t>Charging Stage in Irrigation Program:</a:t>
            </a:r>
          </a:p>
        </p:txBody>
      </p:sp>
      <p:pic>
        <p:nvPicPr>
          <p:cNvPr id="4" name="Picture 3">
            <a:extLst>
              <a:ext uri="{FF2B5EF4-FFF2-40B4-BE49-F238E27FC236}">
                <a16:creationId xmlns:a16="http://schemas.microsoft.com/office/drawing/2014/main" id="{3F9B69AF-D639-4D2C-B7D1-85CFCF32D2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782" y="1873827"/>
            <a:ext cx="7153895" cy="2358737"/>
          </a:xfrm>
          <a:prstGeom prst="rect">
            <a:avLst/>
          </a:prstGeom>
          <a:ln>
            <a:solidFill>
              <a:srgbClr val="002060"/>
            </a:solidFill>
          </a:ln>
        </p:spPr>
      </p:pic>
    </p:spTree>
    <p:extLst>
      <p:ext uri="{BB962C8B-B14F-4D97-AF65-F5344CB8AC3E}">
        <p14:creationId xmlns:p14="http://schemas.microsoft.com/office/powerpoint/2010/main" val="1472501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Irrigation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342900" lvl="0" indent="-342900" algn="l">
              <a:spcBef>
                <a:spcPts val="600"/>
              </a:spcBef>
              <a:buClr>
                <a:schemeClr val="dk1"/>
              </a:buClr>
              <a:buSzPts val="1100"/>
              <a:buFont typeface="+mj-lt"/>
              <a:buAutoNum type="arabicPeriod" startAt="3"/>
            </a:pPr>
            <a:r>
              <a:rPr lang="en-US" b="1" dirty="0">
                <a:solidFill>
                  <a:srgbClr val="002060"/>
                </a:solidFill>
              </a:rPr>
              <a:t>Discharging stage</a:t>
            </a:r>
            <a:r>
              <a:rPr lang="en-US" dirty="0">
                <a:solidFill>
                  <a:srgbClr val="002060"/>
                </a:solidFill>
              </a:rPr>
              <a:t>: this stage continues up to 10 minutes as the charging stage before, and the device completes a turn of the CED stack (F-4). As in the charging process water is taken from both tanks through these two paths:</a:t>
            </a:r>
          </a:p>
          <a:p>
            <a:pPr marL="800100" lvl="1" indent="-342900" algn="l">
              <a:spcBef>
                <a:spcPts val="600"/>
              </a:spcBef>
              <a:buClr>
                <a:schemeClr val="dk1"/>
              </a:buClr>
              <a:buSzPts val="1100"/>
              <a:buFont typeface="+mj-lt"/>
              <a:buAutoNum type="alphaLcPeriod"/>
            </a:pPr>
            <a:r>
              <a:rPr lang="en-US" dirty="0">
                <a:solidFill>
                  <a:srgbClr val="002060"/>
                </a:solidFill>
              </a:rPr>
              <a:t>Water is pumped by pump (P-2) from tank (T-1). Water then passes through the three-way valve (BV-5), after that it goes through the three-way valve (BV-8) that passes the water CED stack (F-4). Water after that passes through the three-way valve (BV-9) returning to the waste tank (T-2).</a:t>
            </a:r>
          </a:p>
          <a:p>
            <a:pPr marL="800100" lvl="1" indent="-342900" algn="l">
              <a:spcBef>
                <a:spcPts val="600"/>
              </a:spcBef>
              <a:buClr>
                <a:schemeClr val="dk1"/>
              </a:buClr>
              <a:buSzPts val="1100"/>
              <a:buFont typeface="+mj-lt"/>
              <a:buAutoNum type="alphaLcPeriod"/>
            </a:pPr>
            <a:r>
              <a:rPr lang="en-US" dirty="0">
                <a:solidFill>
                  <a:srgbClr val="002060"/>
                </a:solidFill>
              </a:rPr>
              <a:t>Water is pumped by pump (P-3) from tank (T-2). Water then passes through the three-way valve (BV-6), after that it goes through the three-way valve (BV-7) that passes the water CED stack (F-4). Water after that passes through the three-way valve (BV-10) then the water passes returning to the drank tank (T-1).</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18</a:t>
            </a:fld>
            <a:endParaRPr sz="1200" dirty="0">
              <a:solidFill>
                <a:srgbClr val="CCCCCC"/>
              </a:solidFill>
              <a:latin typeface="Arvo"/>
              <a:ea typeface="Arvo"/>
              <a:cs typeface="Arvo"/>
              <a:sym typeface="Arvo"/>
            </a:endParaRPr>
          </a:p>
        </p:txBody>
      </p:sp>
    </p:spTree>
    <p:extLst>
      <p:ext uri="{BB962C8B-B14F-4D97-AF65-F5344CB8AC3E}">
        <p14:creationId xmlns:p14="http://schemas.microsoft.com/office/powerpoint/2010/main" val="3617434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BC4A0-78F6-43F8-8B74-928B7C9DC4C2}"/>
              </a:ext>
            </a:extLst>
          </p:cNvPr>
          <p:cNvSpPr>
            <a:spLocks noGrp="1"/>
          </p:cNvSpPr>
          <p:nvPr>
            <p:ph type="title"/>
          </p:nvPr>
        </p:nvSpPr>
        <p:spPr/>
        <p:txBody>
          <a:bodyPr/>
          <a:lstStyle/>
          <a:p>
            <a:r>
              <a:rPr lang="en-US" altLang="en-US" sz="2400" dirty="0">
                <a:solidFill>
                  <a:schemeClr val="tx1"/>
                </a:solidFill>
                <a:latin typeface="Calibri" panose="020F0502020204030204" pitchFamily="34" charset="0"/>
                <a:ea typeface="Times New Roman" panose="02020603050405020304" pitchFamily="18" charset="0"/>
                <a:cs typeface="Arial" panose="020B0604020202020204" pitchFamily="34" charset="0"/>
              </a:rPr>
              <a:t>Irrigation Program</a:t>
            </a:r>
            <a:endParaRPr lang="en-US" dirty="0"/>
          </a:p>
        </p:txBody>
      </p:sp>
      <p:sp>
        <p:nvSpPr>
          <p:cNvPr id="3" name="Text Placeholder 2">
            <a:extLst>
              <a:ext uri="{FF2B5EF4-FFF2-40B4-BE49-F238E27FC236}">
                <a16:creationId xmlns:a16="http://schemas.microsoft.com/office/drawing/2014/main" id="{1D3F4FF5-A0B0-46C8-9C7F-5FC3F2E1A588}"/>
              </a:ext>
            </a:extLst>
          </p:cNvPr>
          <p:cNvSpPr>
            <a:spLocks noGrp="1"/>
          </p:cNvSpPr>
          <p:nvPr>
            <p:ph type="body" idx="1"/>
          </p:nvPr>
        </p:nvSpPr>
        <p:spPr>
          <a:xfrm>
            <a:off x="536187" y="1320750"/>
            <a:ext cx="5877000" cy="2502000"/>
          </a:xfrm>
        </p:spPr>
        <p:txBody>
          <a:bodyPr/>
          <a:lstStyle/>
          <a:p>
            <a:pPr marL="139700" indent="0" algn="l">
              <a:buNone/>
            </a:pPr>
            <a:r>
              <a:rPr lang="en-US" dirty="0">
                <a:solidFill>
                  <a:srgbClr val="002060"/>
                </a:solidFill>
              </a:rPr>
              <a:t>Discharging Stage in Irrigation Program:</a:t>
            </a:r>
          </a:p>
        </p:txBody>
      </p:sp>
      <p:pic>
        <p:nvPicPr>
          <p:cNvPr id="5" name="Picture 4">
            <a:extLst>
              <a:ext uri="{FF2B5EF4-FFF2-40B4-BE49-F238E27FC236}">
                <a16:creationId xmlns:a16="http://schemas.microsoft.com/office/drawing/2014/main" id="{30CEA1E3-116A-4F1B-9138-1C7A6D448376}"/>
              </a:ext>
            </a:extLst>
          </p:cNvPr>
          <p:cNvPicPr/>
          <p:nvPr/>
        </p:nvPicPr>
        <p:blipFill>
          <a:blip r:embed="rId2">
            <a:extLst>
              <a:ext uri="{28A0092B-C50C-407E-A947-70E740481C1C}">
                <a14:useLocalDpi xmlns:a14="http://schemas.microsoft.com/office/drawing/2010/main" val="0"/>
              </a:ext>
            </a:extLst>
          </a:blip>
          <a:stretch>
            <a:fillRect/>
          </a:stretch>
        </p:blipFill>
        <p:spPr>
          <a:xfrm>
            <a:off x="810491" y="2074488"/>
            <a:ext cx="7450282" cy="1846580"/>
          </a:xfrm>
          <a:prstGeom prst="rect">
            <a:avLst/>
          </a:prstGeom>
          <a:ln>
            <a:solidFill>
              <a:srgbClr val="002060"/>
            </a:solidFill>
          </a:ln>
        </p:spPr>
      </p:pic>
    </p:spTree>
    <p:extLst>
      <p:ext uri="{BB962C8B-B14F-4D97-AF65-F5344CB8AC3E}">
        <p14:creationId xmlns:p14="http://schemas.microsoft.com/office/powerpoint/2010/main" val="4064974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2"/>
          <p:cNvSpPr txBox="1">
            <a:spLocks noGrp="1"/>
          </p:cNvSpPr>
          <p:nvPr>
            <p:ph type="title"/>
          </p:nvPr>
        </p:nvSpPr>
        <p:spPr>
          <a:xfrm>
            <a:off x="224075" y="644236"/>
            <a:ext cx="5311200" cy="57232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Introduction</a:t>
            </a:r>
            <a:endParaRPr dirty="0"/>
          </a:p>
        </p:txBody>
      </p:sp>
      <p:sp>
        <p:nvSpPr>
          <p:cNvPr id="294" name="Google Shape;294;p42"/>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a:t>
            </a:fld>
            <a:endParaRPr/>
          </a:p>
        </p:txBody>
      </p:sp>
      <p:sp>
        <p:nvSpPr>
          <p:cNvPr id="295" name="Google Shape;295;p42"/>
          <p:cNvSpPr txBox="1">
            <a:spLocks noGrp="1"/>
          </p:cNvSpPr>
          <p:nvPr>
            <p:ph type="subTitle" idx="1"/>
          </p:nvPr>
        </p:nvSpPr>
        <p:spPr>
          <a:xfrm>
            <a:off x="25562" y="1508065"/>
            <a:ext cx="3961084" cy="3389035"/>
          </a:xfrm>
          <a:prstGeom prst="rect">
            <a:avLst/>
          </a:prstGeom>
        </p:spPr>
        <p:txBody>
          <a:bodyPr spcFirstLastPara="1" wrap="square" lIns="91425" tIns="91425" rIns="91425" bIns="91425" anchor="t" anchorCtr="0">
            <a:noAutofit/>
          </a:bodyPr>
          <a:lstStyle/>
          <a:p>
            <a:pPr algn="just"/>
            <a:r>
              <a:rPr lang="en-US" dirty="0">
                <a:solidFill>
                  <a:schemeClr val="tx2"/>
                </a:solidFill>
              </a:rPr>
              <a:t>In this project we aimed to fix and improved a water filtration device that has been out of work over one year. Our purpose in this project is to developed water filtration device that could help people in many ways, especially those who live in poor and developing countries.</a:t>
            </a:r>
          </a:p>
          <a:p>
            <a:pPr algn="just"/>
            <a:r>
              <a:rPr lang="en-US" dirty="0">
                <a:solidFill>
                  <a:schemeClr val="tx1"/>
                </a:solidFill>
              </a:rPr>
              <a:t> </a:t>
            </a:r>
          </a:p>
          <a:p>
            <a:pPr algn="just"/>
            <a:r>
              <a:rPr lang="en-US" dirty="0">
                <a:solidFill>
                  <a:schemeClr val="tx2"/>
                </a:solidFill>
              </a:rPr>
              <a:t>The device we are going to fix and improve is a filtration device for moderately salty water. With the presence of the electrical power, water passes through special membranes that passes anions and cations through these membranes. The process of filtration continues until water have a specific salt concentration and usable for the purpose needed, whether it is going to be used for drinking, crops irrigation or any other purpose.</a:t>
            </a:r>
          </a:p>
          <a:p>
            <a:pPr marL="0" lvl="0" indent="0" algn="l" rtl="0">
              <a:spcBef>
                <a:spcPts val="0"/>
              </a:spcBef>
              <a:spcAft>
                <a:spcPts val="0"/>
              </a:spcAft>
              <a:buNone/>
            </a:pPr>
            <a:endParaRPr sz="1200" dirty="0">
              <a:solidFill>
                <a:schemeClr val="lt2"/>
              </a:solidFill>
            </a:endParaRPr>
          </a:p>
        </p:txBody>
      </p:sp>
      <p:sp>
        <p:nvSpPr>
          <p:cNvPr id="297" name="Google Shape;297;p42"/>
          <p:cNvSpPr/>
          <p:nvPr/>
        </p:nvSpPr>
        <p:spPr>
          <a:xfrm>
            <a:off x="5177125" y="212900"/>
            <a:ext cx="3742800" cy="46842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2"/>
          <p:cNvSpPr/>
          <p:nvPr/>
        </p:nvSpPr>
        <p:spPr>
          <a:xfrm>
            <a:off x="4571997" y="3832425"/>
            <a:ext cx="762000" cy="11685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Picture 8">
            <a:extLst>
              <a:ext uri="{FF2B5EF4-FFF2-40B4-BE49-F238E27FC236}">
                <a16:creationId xmlns:a16="http://schemas.microsoft.com/office/drawing/2014/main" id="{43EA26DD-34A0-4425-A241-CAE5D54AAA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4291" y="0"/>
            <a:ext cx="4599709" cy="5137329"/>
          </a:xfrm>
          <a:prstGeom prst="rect">
            <a:avLst/>
          </a:prstGeom>
          <a:solidFill>
            <a:schemeClr val="accent1">
              <a:lumMod val="60000"/>
              <a:lumOff val="40000"/>
            </a:schemeClr>
          </a:solid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Device Self-Cleaning Program</a:t>
            </a:r>
            <a:endParaRPr dirty="0"/>
          </a:p>
        </p:txBody>
      </p:sp>
      <p:sp>
        <p:nvSpPr>
          <p:cNvPr id="922" name="Google Shape;922;p60"/>
          <p:cNvSpPr txBox="1">
            <a:spLocks noGrp="1"/>
          </p:cNvSpPr>
          <p:nvPr>
            <p:ph type="body" idx="1"/>
          </p:nvPr>
        </p:nvSpPr>
        <p:spPr>
          <a:xfrm>
            <a:off x="803100" y="1290375"/>
            <a:ext cx="7537800" cy="3028780"/>
          </a:xfrm>
          <a:prstGeom prst="rect">
            <a:avLst/>
          </a:prstGeom>
        </p:spPr>
        <p:txBody>
          <a:bodyPr spcFirstLastPara="1" wrap="square" lIns="91425" tIns="91425" rIns="91425" bIns="91425" anchor="t" anchorCtr="0">
            <a:noAutofit/>
          </a:bodyPr>
          <a:lstStyle/>
          <a:p>
            <a:pPr marL="0" lvl="0" indent="0" algn="l">
              <a:spcBef>
                <a:spcPts val="600"/>
              </a:spcBef>
              <a:buClr>
                <a:schemeClr val="dk1"/>
              </a:buClr>
              <a:buSzPts val="1100"/>
              <a:buNone/>
            </a:pPr>
            <a:r>
              <a:rPr lang="en-US" dirty="0">
                <a:solidFill>
                  <a:srgbClr val="002060"/>
                </a:solidFill>
              </a:rPr>
              <a:t>The main purpose of this program is to keep the device from calcification, especially the CED stack (F-4). This process begins by opening the two-way valve (SV-4) and then Citric acid pumped from tank (T-3) and it mixes with the water that comes from pump (P-3), the mixed water then goes to the three-way valve (BV-6) and the n it goes through the two way valves (BV-7 and BV-8). Water then moves to CED stack (F-4) so that it is being cleaned. After that the mixed water goes through the two-way valves (BV-9 and BV-10) and it returns back the waste tank [2].</a:t>
            </a: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20</a:t>
            </a:fld>
            <a:endParaRPr sz="1200" dirty="0">
              <a:solidFill>
                <a:srgbClr val="CCCCCC"/>
              </a:solidFill>
              <a:latin typeface="Arvo"/>
              <a:ea typeface="Arvo"/>
              <a:cs typeface="Arvo"/>
              <a:sym typeface="Arvo"/>
            </a:endParaRPr>
          </a:p>
        </p:txBody>
      </p:sp>
      <p:pic>
        <p:nvPicPr>
          <p:cNvPr id="5" name="Picture 12">
            <a:extLst>
              <a:ext uri="{FF2B5EF4-FFF2-40B4-BE49-F238E27FC236}">
                <a16:creationId xmlns:a16="http://schemas.microsoft.com/office/drawing/2014/main" id="{268D4CD3-C6D4-4522-9AE5-4CC05140E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6348" y="2797201"/>
            <a:ext cx="6282310" cy="1750299"/>
          </a:xfrm>
          <a:prstGeom prst="rect">
            <a:avLst/>
          </a:prstGeom>
          <a:noFill/>
          <a:ln w="19050">
            <a:solidFill>
              <a:schemeClr val="accent3">
                <a:lumMod val="40000"/>
                <a:lumOff val="6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762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5"/>
          <p:cNvSpPr txBox="1">
            <a:spLocks noGrp="1"/>
          </p:cNvSpPr>
          <p:nvPr>
            <p:ph type="title"/>
          </p:nvPr>
        </p:nvSpPr>
        <p:spPr>
          <a:xfrm>
            <a:off x="4598899" y="1491800"/>
            <a:ext cx="4479292" cy="1206600"/>
          </a:xfrm>
          <a:prstGeom prst="rect">
            <a:avLst/>
          </a:prstGeom>
        </p:spPr>
        <p:txBody>
          <a:bodyPr spcFirstLastPara="1" wrap="square" lIns="91425" tIns="91425" rIns="91425" bIns="91425" anchor="b" anchorCtr="0">
            <a:noAutofit/>
          </a:bodyPr>
          <a:lstStyle/>
          <a:p>
            <a:pPr lvl="0">
              <a:buClr>
                <a:srgbClr val="000000"/>
              </a:buClr>
              <a:buSzPts val="1100"/>
            </a:pPr>
            <a:r>
              <a:rPr lang="en-US" dirty="0"/>
              <a:t>Tools</a:t>
            </a:r>
            <a:endParaRPr dirty="0"/>
          </a:p>
        </p:txBody>
      </p:sp>
      <p:sp>
        <p:nvSpPr>
          <p:cNvPr id="234" name="Google Shape;234;p35"/>
          <p:cNvSpPr txBox="1">
            <a:spLocks noGrp="1"/>
          </p:cNvSpPr>
          <p:nvPr>
            <p:ph type="subTitle" idx="1"/>
          </p:nvPr>
        </p:nvSpPr>
        <p:spPr>
          <a:xfrm>
            <a:off x="4598899" y="2968192"/>
            <a:ext cx="3409027" cy="1676544"/>
          </a:xfrm>
          <a:prstGeom prst="rect">
            <a:avLst/>
          </a:prstGeom>
        </p:spPr>
        <p:txBody>
          <a:bodyPr spcFirstLastPara="1" wrap="square" lIns="91425" tIns="91425" rIns="91425" bIns="91425" anchor="t" anchorCtr="0">
            <a:noAutofit/>
          </a:bodyPr>
          <a:lstStyle/>
          <a:p>
            <a:pPr marL="285750" lvl="0" indent="-285750">
              <a:buFont typeface="Arial" panose="020B0604020202020204" pitchFamily="34" charset="0"/>
              <a:buChar char="•"/>
            </a:pPr>
            <a:r>
              <a:rPr lang="en-US" dirty="0">
                <a:solidFill>
                  <a:srgbClr val="002060"/>
                </a:solidFill>
              </a:rPr>
              <a:t>Pumps</a:t>
            </a:r>
          </a:p>
          <a:p>
            <a:pPr marL="285750" lvl="0" indent="-285750">
              <a:buFont typeface="Arial" panose="020B0604020202020204" pitchFamily="34" charset="0"/>
              <a:buChar char="•"/>
            </a:pPr>
            <a:r>
              <a:rPr lang="en-US" dirty="0">
                <a:solidFill>
                  <a:srgbClr val="002060"/>
                </a:solidFill>
              </a:rPr>
              <a:t>Valves</a:t>
            </a:r>
          </a:p>
          <a:p>
            <a:pPr marL="285750" lvl="0" indent="-285750">
              <a:buFont typeface="Arial" panose="020B0604020202020204" pitchFamily="34" charset="0"/>
              <a:buChar char="•"/>
            </a:pPr>
            <a:r>
              <a:rPr lang="en-US" dirty="0">
                <a:solidFill>
                  <a:srgbClr val="002060"/>
                </a:solidFill>
              </a:rPr>
              <a:t>Sensors</a:t>
            </a:r>
          </a:p>
          <a:p>
            <a:pPr marL="285750" lvl="0" indent="-285750">
              <a:buFont typeface="Arial" panose="020B0604020202020204" pitchFamily="34" charset="0"/>
              <a:buChar char="•"/>
            </a:pPr>
            <a:r>
              <a:rPr lang="en-US" dirty="0">
                <a:solidFill>
                  <a:srgbClr val="002060"/>
                </a:solidFill>
              </a:rPr>
              <a:t>Controller</a:t>
            </a:r>
          </a:p>
          <a:p>
            <a:pPr marL="285750" lvl="0" indent="-285750">
              <a:buFont typeface="Arial" panose="020B0604020202020204" pitchFamily="34" charset="0"/>
              <a:buChar char="•"/>
            </a:pPr>
            <a:r>
              <a:rPr lang="en-US" dirty="0">
                <a:solidFill>
                  <a:srgbClr val="002060"/>
                </a:solidFill>
              </a:rPr>
              <a:t>Tanks</a:t>
            </a:r>
          </a:p>
          <a:p>
            <a:pPr marL="285750" lvl="0" indent="-285750">
              <a:buFont typeface="Arial" panose="020B0604020202020204" pitchFamily="34" charset="0"/>
              <a:buChar char="•"/>
            </a:pPr>
            <a:r>
              <a:rPr lang="en-US" dirty="0">
                <a:solidFill>
                  <a:srgbClr val="002060"/>
                </a:solidFill>
              </a:rPr>
              <a:t>Pipes</a:t>
            </a:r>
          </a:p>
          <a:p>
            <a:pPr marL="285750" lvl="0" indent="-285750">
              <a:buFont typeface="Arial" panose="020B0604020202020204" pitchFamily="34" charset="0"/>
              <a:buChar char="•"/>
            </a:pPr>
            <a:endParaRPr lang="en-US" dirty="0"/>
          </a:p>
          <a:p>
            <a:pPr marL="0" lvl="0" indent="0"/>
            <a:endParaRPr dirty="0"/>
          </a:p>
        </p:txBody>
      </p:sp>
    </p:spTree>
    <p:extLst>
      <p:ext uri="{BB962C8B-B14F-4D97-AF65-F5344CB8AC3E}">
        <p14:creationId xmlns:p14="http://schemas.microsoft.com/office/powerpoint/2010/main" val="1070383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53"/>
          <p:cNvSpPr txBox="1">
            <a:spLocks noGrp="1"/>
          </p:cNvSpPr>
          <p:nvPr>
            <p:ph type="title" idx="4"/>
          </p:nvPr>
        </p:nvSpPr>
        <p:spPr>
          <a:xfrm>
            <a:off x="-46650" y="927075"/>
            <a:ext cx="9144000" cy="482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Pumps Used in the filtration Device</a:t>
            </a:r>
            <a:endParaRPr dirty="0"/>
          </a:p>
        </p:txBody>
      </p:sp>
      <p:sp>
        <p:nvSpPr>
          <p:cNvPr id="768" name="Google Shape;768;p5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22</a:t>
            </a:fld>
            <a:endParaRPr/>
          </a:p>
        </p:txBody>
      </p:sp>
      <p:sp>
        <p:nvSpPr>
          <p:cNvPr id="769" name="Google Shape;769;p53"/>
          <p:cNvSpPr txBox="1">
            <a:spLocks noGrp="1"/>
          </p:cNvSpPr>
          <p:nvPr>
            <p:ph type="ctrTitle"/>
          </p:nvPr>
        </p:nvSpPr>
        <p:spPr>
          <a:xfrm>
            <a:off x="1016246" y="1506375"/>
            <a:ext cx="3169500" cy="644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Main Pump</a:t>
            </a:r>
            <a:endParaRPr dirty="0"/>
          </a:p>
        </p:txBody>
      </p:sp>
      <p:sp>
        <p:nvSpPr>
          <p:cNvPr id="771" name="Google Shape;771;p53"/>
          <p:cNvSpPr txBox="1">
            <a:spLocks noGrp="1"/>
          </p:cNvSpPr>
          <p:nvPr>
            <p:ph type="ctrTitle" idx="2"/>
          </p:nvPr>
        </p:nvSpPr>
        <p:spPr>
          <a:xfrm>
            <a:off x="4852428" y="1668674"/>
            <a:ext cx="3169500" cy="48240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a:t>Secondary Pump</a:t>
            </a:r>
            <a:endParaRPr dirty="0"/>
          </a:p>
        </p:txBody>
      </p:sp>
      <p:pic>
        <p:nvPicPr>
          <p:cNvPr id="22" name="Picture 21">
            <a:extLst>
              <a:ext uri="{FF2B5EF4-FFF2-40B4-BE49-F238E27FC236}">
                <a16:creationId xmlns:a16="http://schemas.microsoft.com/office/drawing/2014/main" id="{D274CCA3-65DF-4EE4-B734-D2C1EF0BFF8E}"/>
              </a:ext>
            </a:extLst>
          </p:cNvPr>
          <p:cNvPicPr/>
          <p:nvPr/>
        </p:nvPicPr>
        <p:blipFill>
          <a:blip r:embed="rId3">
            <a:extLst>
              <a:ext uri="{28A0092B-C50C-407E-A947-70E740481C1C}">
                <a14:useLocalDpi xmlns:a14="http://schemas.microsoft.com/office/drawing/2010/main" val="0"/>
              </a:ext>
            </a:extLst>
          </a:blip>
          <a:stretch>
            <a:fillRect/>
          </a:stretch>
        </p:blipFill>
        <p:spPr>
          <a:xfrm>
            <a:off x="1016246" y="2284420"/>
            <a:ext cx="3169500" cy="1886231"/>
          </a:xfrm>
          <a:prstGeom prst="rect">
            <a:avLst/>
          </a:prstGeom>
          <a:ln>
            <a:solidFill>
              <a:srgbClr val="002060"/>
            </a:solidFill>
          </a:ln>
        </p:spPr>
      </p:pic>
      <p:pic>
        <p:nvPicPr>
          <p:cNvPr id="25" name="Picture 24">
            <a:extLst>
              <a:ext uri="{FF2B5EF4-FFF2-40B4-BE49-F238E27FC236}">
                <a16:creationId xmlns:a16="http://schemas.microsoft.com/office/drawing/2014/main" id="{626D497E-F4DC-462B-B431-A4459AAB2CDE}"/>
              </a:ext>
            </a:extLst>
          </p:cNvPr>
          <p:cNvPicPr/>
          <p:nvPr/>
        </p:nvPicPr>
        <p:blipFill>
          <a:blip r:embed="rId4">
            <a:extLst>
              <a:ext uri="{28A0092B-C50C-407E-A947-70E740481C1C}">
                <a14:useLocalDpi xmlns:a14="http://schemas.microsoft.com/office/drawing/2010/main" val="0"/>
              </a:ext>
            </a:extLst>
          </a:blip>
          <a:stretch>
            <a:fillRect/>
          </a:stretch>
        </p:blipFill>
        <p:spPr>
          <a:xfrm>
            <a:off x="4958256" y="2284420"/>
            <a:ext cx="3063672" cy="1886231"/>
          </a:xfrm>
          <a:prstGeom prst="rect">
            <a:avLst/>
          </a:prstGeom>
          <a:ln>
            <a:solidFill>
              <a:srgbClr val="002060"/>
            </a:solidFill>
          </a:ln>
        </p:spPr>
      </p:pic>
    </p:spTree>
    <p:extLst>
      <p:ext uri="{BB962C8B-B14F-4D97-AF65-F5344CB8AC3E}">
        <p14:creationId xmlns:p14="http://schemas.microsoft.com/office/powerpoint/2010/main" val="4188023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53"/>
          <p:cNvSpPr txBox="1">
            <a:spLocks noGrp="1"/>
          </p:cNvSpPr>
          <p:nvPr>
            <p:ph type="title" idx="4"/>
          </p:nvPr>
        </p:nvSpPr>
        <p:spPr>
          <a:xfrm>
            <a:off x="-46650" y="927075"/>
            <a:ext cx="9144000" cy="482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Valves Used In The Filtration Device</a:t>
            </a:r>
            <a:endParaRPr dirty="0"/>
          </a:p>
        </p:txBody>
      </p:sp>
      <p:sp>
        <p:nvSpPr>
          <p:cNvPr id="768" name="Google Shape;768;p5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23</a:t>
            </a:fld>
            <a:endParaRPr/>
          </a:p>
        </p:txBody>
      </p:sp>
      <p:sp>
        <p:nvSpPr>
          <p:cNvPr id="769" name="Google Shape;769;p53"/>
          <p:cNvSpPr txBox="1">
            <a:spLocks noGrp="1"/>
          </p:cNvSpPr>
          <p:nvPr>
            <p:ph type="ctrTitle"/>
          </p:nvPr>
        </p:nvSpPr>
        <p:spPr>
          <a:xfrm>
            <a:off x="995465" y="1568915"/>
            <a:ext cx="3169500" cy="422720"/>
          </a:xfrm>
          <a:prstGeom prst="rect">
            <a:avLst/>
          </a:prstGeom>
        </p:spPr>
        <p:txBody>
          <a:bodyPr spcFirstLastPara="1" wrap="square" lIns="91425" tIns="91425" rIns="91425" bIns="91425" anchor="b" anchorCtr="0">
            <a:noAutofit/>
          </a:bodyPr>
          <a:lstStyle/>
          <a:p>
            <a:pPr lvl="0"/>
            <a:r>
              <a:rPr lang="en-US" dirty="0"/>
              <a:t>Three-way ball valve </a:t>
            </a:r>
            <a:endParaRPr dirty="0"/>
          </a:p>
        </p:txBody>
      </p:sp>
      <p:sp>
        <p:nvSpPr>
          <p:cNvPr id="771" name="Google Shape;771;p53"/>
          <p:cNvSpPr txBox="1">
            <a:spLocks noGrp="1"/>
          </p:cNvSpPr>
          <p:nvPr>
            <p:ph type="ctrTitle" idx="2"/>
          </p:nvPr>
        </p:nvSpPr>
        <p:spPr>
          <a:xfrm>
            <a:off x="4880137" y="1539075"/>
            <a:ext cx="3169500" cy="482400"/>
          </a:xfrm>
          <a:prstGeom prst="rect">
            <a:avLst/>
          </a:prstGeom>
        </p:spPr>
        <p:txBody>
          <a:bodyPr spcFirstLastPara="1" wrap="square" lIns="91425" tIns="91425" rIns="91425" bIns="91425" anchor="b" anchorCtr="0">
            <a:noAutofit/>
          </a:bodyPr>
          <a:lstStyle/>
          <a:p>
            <a:pPr lvl="0"/>
            <a:r>
              <a:rPr lang="en-US" dirty="0"/>
              <a:t>Two-way Solenoid valve</a:t>
            </a:r>
            <a:endParaRPr dirty="0"/>
          </a:p>
        </p:txBody>
      </p:sp>
      <p:pic>
        <p:nvPicPr>
          <p:cNvPr id="24" name="Picture 23">
            <a:extLst>
              <a:ext uri="{FF2B5EF4-FFF2-40B4-BE49-F238E27FC236}">
                <a16:creationId xmlns:a16="http://schemas.microsoft.com/office/drawing/2014/main" id="{D691619F-9055-4C13-872C-C63D5EC9DE73}"/>
              </a:ext>
            </a:extLst>
          </p:cNvPr>
          <p:cNvPicPr/>
          <p:nvPr/>
        </p:nvPicPr>
        <p:blipFill>
          <a:blip r:embed="rId3">
            <a:extLst>
              <a:ext uri="{28A0092B-C50C-407E-A947-70E740481C1C}">
                <a14:useLocalDpi xmlns:a14="http://schemas.microsoft.com/office/drawing/2010/main" val="0"/>
              </a:ext>
            </a:extLst>
          </a:blip>
          <a:stretch>
            <a:fillRect/>
          </a:stretch>
        </p:blipFill>
        <p:spPr>
          <a:xfrm>
            <a:off x="523326" y="2151075"/>
            <a:ext cx="1807701" cy="2198440"/>
          </a:xfrm>
          <a:prstGeom prst="rect">
            <a:avLst/>
          </a:prstGeom>
          <a:ln>
            <a:solidFill>
              <a:srgbClr val="002060"/>
            </a:solidFill>
          </a:ln>
        </p:spPr>
      </p:pic>
      <p:pic>
        <p:nvPicPr>
          <p:cNvPr id="25" name="Picture 13" descr="electrical diagram AG actuator 24V DC">
            <a:extLst>
              <a:ext uri="{FF2B5EF4-FFF2-40B4-BE49-F238E27FC236}">
                <a16:creationId xmlns:a16="http://schemas.microsoft.com/office/drawing/2014/main" id="{A645656F-12E7-440E-8DBC-8AC077289C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1027" y="2151075"/>
            <a:ext cx="2091486" cy="2198440"/>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5462EF66-DB1C-4B30-9DCD-14294BBC314C}"/>
              </a:ext>
            </a:extLst>
          </p:cNvPr>
          <p:cNvPicPr/>
          <p:nvPr/>
        </p:nvPicPr>
        <p:blipFill>
          <a:blip r:embed="rId5">
            <a:extLst>
              <a:ext uri="{28A0092B-C50C-407E-A947-70E740481C1C}">
                <a14:useLocalDpi xmlns:a14="http://schemas.microsoft.com/office/drawing/2010/main" val="0"/>
              </a:ext>
            </a:extLst>
          </a:blip>
          <a:stretch>
            <a:fillRect/>
          </a:stretch>
        </p:blipFill>
        <p:spPr>
          <a:xfrm>
            <a:off x="5207365" y="2151075"/>
            <a:ext cx="2515044" cy="2198440"/>
          </a:xfrm>
          <a:prstGeom prst="rect">
            <a:avLst/>
          </a:prstGeom>
          <a:ln>
            <a:solidFill>
              <a:srgbClr val="002060"/>
            </a:solidFill>
          </a:ln>
        </p:spPr>
      </p:pic>
    </p:spTree>
    <p:extLst>
      <p:ext uri="{BB962C8B-B14F-4D97-AF65-F5344CB8AC3E}">
        <p14:creationId xmlns:p14="http://schemas.microsoft.com/office/powerpoint/2010/main" val="3512248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47" name="Google Shape;747;p52"/>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24</a:t>
            </a:fld>
            <a:endParaRPr/>
          </a:p>
        </p:txBody>
      </p:sp>
      <p:sp>
        <p:nvSpPr>
          <p:cNvPr id="748" name="Google Shape;748;p52"/>
          <p:cNvSpPr txBox="1">
            <a:spLocks noGrp="1"/>
          </p:cNvSpPr>
          <p:nvPr>
            <p:ph type="title"/>
          </p:nvPr>
        </p:nvSpPr>
        <p:spPr>
          <a:xfrm>
            <a:off x="615177" y="725756"/>
            <a:ext cx="2545800" cy="1667401"/>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US" sz="2200" dirty="0"/>
              <a:t>Types of Sensors Used in The Filtration Device</a:t>
            </a:r>
            <a:endParaRPr sz="1000" b="0" dirty="0">
              <a:solidFill>
                <a:schemeClr val="lt2"/>
              </a:solidFill>
              <a:latin typeface="Ubuntu Light"/>
              <a:ea typeface="Ubuntu Light"/>
              <a:cs typeface="Ubuntu Light"/>
              <a:sym typeface="Ubuntu Light"/>
            </a:endParaRPr>
          </a:p>
        </p:txBody>
      </p:sp>
      <p:sp>
        <p:nvSpPr>
          <p:cNvPr id="25" name="Google Shape;740;p52">
            <a:extLst>
              <a:ext uri="{FF2B5EF4-FFF2-40B4-BE49-F238E27FC236}">
                <a16:creationId xmlns:a16="http://schemas.microsoft.com/office/drawing/2014/main" id="{3CDD65A7-A77B-4418-96DD-9A6B48140C29}"/>
              </a:ext>
            </a:extLst>
          </p:cNvPr>
          <p:cNvSpPr/>
          <p:nvPr/>
        </p:nvSpPr>
        <p:spPr>
          <a:xfrm>
            <a:off x="6467126" y="725757"/>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28" name="Google Shape;740;p52">
            <a:extLst>
              <a:ext uri="{FF2B5EF4-FFF2-40B4-BE49-F238E27FC236}">
                <a16:creationId xmlns:a16="http://schemas.microsoft.com/office/drawing/2014/main" id="{9D610047-899C-4620-A72E-16F4D6D73992}"/>
              </a:ext>
            </a:extLst>
          </p:cNvPr>
          <p:cNvSpPr/>
          <p:nvPr/>
        </p:nvSpPr>
        <p:spPr>
          <a:xfrm>
            <a:off x="4014622" y="725757"/>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29" name="Google Shape;740;p52">
            <a:extLst>
              <a:ext uri="{FF2B5EF4-FFF2-40B4-BE49-F238E27FC236}">
                <a16:creationId xmlns:a16="http://schemas.microsoft.com/office/drawing/2014/main" id="{56AF8CA3-829C-46F0-805A-83F17A2E9D6E}"/>
              </a:ext>
            </a:extLst>
          </p:cNvPr>
          <p:cNvSpPr/>
          <p:nvPr/>
        </p:nvSpPr>
        <p:spPr>
          <a:xfrm>
            <a:off x="6467125" y="2750343"/>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30" name="Google Shape;740;p52">
            <a:extLst>
              <a:ext uri="{FF2B5EF4-FFF2-40B4-BE49-F238E27FC236}">
                <a16:creationId xmlns:a16="http://schemas.microsoft.com/office/drawing/2014/main" id="{3509B112-033A-476E-903C-5769AC1F5054}"/>
              </a:ext>
            </a:extLst>
          </p:cNvPr>
          <p:cNvSpPr/>
          <p:nvPr/>
        </p:nvSpPr>
        <p:spPr>
          <a:xfrm>
            <a:off x="4014621" y="2750343"/>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pic>
        <p:nvPicPr>
          <p:cNvPr id="31" name="Picture 30">
            <a:extLst>
              <a:ext uri="{FF2B5EF4-FFF2-40B4-BE49-F238E27FC236}">
                <a16:creationId xmlns:a16="http://schemas.microsoft.com/office/drawing/2014/main" id="{B3E2D84C-95D0-4CA0-891C-1C816500055C}"/>
              </a:ext>
            </a:extLst>
          </p:cNvPr>
          <p:cNvPicPr/>
          <p:nvPr/>
        </p:nvPicPr>
        <p:blipFill>
          <a:blip r:embed="rId3">
            <a:extLst>
              <a:ext uri="{28A0092B-C50C-407E-A947-70E740481C1C}">
                <a14:useLocalDpi xmlns:a14="http://schemas.microsoft.com/office/drawing/2010/main" val="0"/>
              </a:ext>
            </a:extLst>
          </a:blip>
          <a:stretch>
            <a:fillRect/>
          </a:stretch>
        </p:blipFill>
        <p:spPr>
          <a:xfrm>
            <a:off x="4014620" y="725758"/>
            <a:ext cx="1767207" cy="1667400"/>
          </a:xfrm>
          <a:prstGeom prst="rect">
            <a:avLst/>
          </a:prstGeom>
          <a:ln>
            <a:solidFill>
              <a:srgbClr val="002060"/>
            </a:solidFill>
          </a:ln>
        </p:spPr>
      </p:pic>
      <p:pic>
        <p:nvPicPr>
          <p:cNvPr id="33" name="Picture 32">
            <a:extLst>
              <a:ext uri="{FF2B5EF4-FFF2-40B4-BE49-F238E27FC236}">
                <a16:creationId xmlns:a16="http://schemas.microsoft.com/office/drawing/2014/main" id="{3A28DD88-F268-49BC-A9BE-425391036A17}"/>
              </a:ext>
            </a:extLst>
          </p:cNvPr>
          <p:cNvPicPr/>
          <p:nvPr/>
        </p:nvPicPr>
        <p:blipFill>
          <a:blip r:embed="rId4">
            <a:extLst>
              <a:ext uri="{28A0092B-C50C-407E-A947-70E740481C1C}">
                <a14:useLocalDpi xmlns:a14="http://schemas.microsoft.com/office/drawing/2010/main" val="0"/>
              </a:ext>
            </a:extLst>
          </a:blip>
          <a:stretch>
            <a:fillRect/>
          </a:stretch>
        </p:blipFill>
        <p:spPr>
          <a:xfrm>
            <a:off x="4011490" y="2740353"/>
            <a:ext cx="1753219" cy="1677388"/>
          </a:xfrm>
          <a:prstGeom prst="rect">
            <a:avLst/>
          </a:prstGeom>
          <a:ln>
            <a:solidFill>
              <a:srgbClr val="002060"/>
            </a:solidFill>
          </a:ln>
        </p:spPr>
      </p:pic>
      <p:sp>
        <p:nvSpPr>
          <p:cNvPr id="37" name="Google Shape;743;p52">
            <a:extLst>
              <a:ext uri="{FF2B5EF4-FFF2-40B4-BE49-F238E27FC236}">
                <a16:creationId xmlns:a16="http://schemas.microsoft.com/office/drawing/2014/main" id="{3658DFBE-A90A-453A-AF7C-61D022CC4BBA}"/>
              </a:ext>
            </a:extLst>
          </p:cNvPr>
          <p:cNvSpPr txBox="1"/>
          <p:nvPr/>
        </p:nvSpPr>
        <p:spPr>
          <a:xfrm>
            <a:off x="4163223" y="2403144"/>
            <a:ext cx="1470000" cy="337209"/>
          </a:xfrm>
          <a:prstGeom prst="rect">
            <a:avLst/>
          </a:prstGeom>
          <a:noFill/>
          <a:ln>
            <a:noFill/>
          </a:ln>
        </p:spPr>
        <p:txBody>
          <a:bodyPr spcFirstLastPara="1" wrap="square" lIns="91425" tIns="91425" rIns="91425" bIns="91425" anchor="t" anchorCtr="0">
            <a:noAutofit/>
          </a:bodyPr>
          <a:lstStyle/>
          <a:p>
            <a:pPr lvl="0"/>
            <a:r>
              <a:rPr lang="en-US" sz="1100">
                <a:solidFill>
                  <a:schemeClr val="dk2"/>
                </a:solidFill>
                <a:latin typeface="Ubuntu"/>
                <a:ea typeface="Ubuntu"/>
                <a:cs typeface="Ubuntu"/>
                <a:sym typeface="Ubuntu"/>
              </a:rPr>
              <a:t>Current Sensor</a:t>
            </a:r>
            <a:endParaRPr sz="1100" dirty="0">
              <a:solidFill>
                <a:schemeClr val="lt2"/>
              </a:solidFill>
              <a:latin typeface="Ubuntu"/>
              <a:ea typeface="Ubuntu"/>
              <a:cs typeface="Ubuntu"/>
              <a:sym typeface="Ubuntu"/>
            </a:endParaRPr>
          </a:p>
        </p:txBody>
      </p:sp>
      <p:sp>
        <p:nvSpPr>
          <p:cNvPr id="39" name="Google Shape;743;p52">
            <a:extLst>
              <a:ext uri="{FF2B5EF4-FFF2-40B4-BE49-F238E27FC236}">
                <a16:creationId xmlns:a16="http://schemas.microsoft.com/office/drawing/2014/main" id="{6726D717-BF62-4612-84A1-3CF785E8D8A9}"/>
              </a:ext>
            </a:extLst>
          </p:cNvPr>
          <p:cNvSpPr txBox="1"/>
          <p:nvPr/>
        </p:nvSpPr>
        <p:spPr>
          <a:xfrm>
            <a:off x="4311828" y="4417741"/>
            <a:ext cx="1470000"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Level Sensor</a:t>
            </a:r>
            <a:endParaRPr sz="1100" dirty="0">
              <a:solidFill>
                <a:schemeClr val="lt2"/>
              </a:solidFill>
              <a:latin typeface="Ubuntu"/>
              <a:ea typeface="Ubuntu"/>
              <a:cs typeface="Ubuntu"/>
              <a:sym typeface="Ubuntu"/>
            </a:endParaRPr>
          </a:p>
        </p:txBody>
      </p:sp>
      <p:sp>
        <p:nvSpPr>
          <p:cNvPr id="41" name="Google Shape;743;p52">
            <a:extLst>
              <a:ext uri="{FF2B5EF4-FFF2-40B4-BE49-F238E27FC236}">
                <a16:creationId xmlns:a16="http://schemas.microsoft.com/office/drawing/2014/main" id="{7A6EE5B8-332D-474B-B453-BCA04E127EC0}"/>
              </a:ext>
            </a:extLst>
          </p:cNvPr>
          <p:cNvSpPr txBox="1"/>
          <p:nvPr/>
        </p:nvSpPr>
        <p:spPr>
          <a:xfrm>
            <a:off x="6930053" y="4417740"/>
            <a:ext cx="1618604"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PH Sensor</a:t>
            </a:r>
            <a:endParaRPr sz="1100" dirty="0">
              <a:solidFill>
                <a:schemeClr val="lt2"/>
              </a:solidFill>
              <a:latin typeface="Ubuntu"/>
              <a:ea typeface="Ubuntu"/>
              <a:cs typeface="Ubuntu"/>
              <a:sym typeface="Ubuntu"/>
            </a:endParaRPr>
          </a:p>
        </p:txBody>
      </p:sp>
      <p:sp>
        <p:nvSpPr>
          <p:cNvPr id="42" name="Google Shape;743;p52">
            <a:extLst>
              <a:ext uri="{FF2B5EF4-FFF2-40B4-BE49-F238E27FC236}">
                <a16:creationId xmlns:a16="http://schemas.microsoft.com/office/drawing/2014/main" id="{2FC84004-0EE2-4FC8-BA3F-69AD5EB530F7}"/>
              </a:ext>
            </a:extLst>
          </p:cNvPr>
          <p:cNvSpPr txBox="1"/>
          <p:nvPr/>
        </p:nvSpPr>
        <p:spPr>
          <a:xfrm>
            <a:off x="6650253" y="2403143"/>
            <a:ext cx="1618604"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Temperature Sensor</a:t>
            </a:r>
            <a:endParaRPr sz="1100" dirty="0">
              <a:solidFill>
                <a:schemeClr val="lt2"/>
              </a:solidFill>
              <a:latin typeface="Ubuntu"/>
              <a:ea typeface="Ubuntu"/>
              <a:cs typeface="Ubuntu"/>
              <a:sym typeface="Ubuntu"/>
            </a:endParaRPr>
          </a:p>
        </p:txBody>
      </p:sp>
      <p:pic>
        <p:nvPicPr>
          <p:cNvPr id="3" name="Picture 2">
            <a:extLst>
              <a:ext uri="{FF2B5EF4-FFF2-40B4-BE49-F238E27FC236}">
                <a16:creationId xmlns:a16="http://schemas.microsoft.com/office/drawing/2014/main" id="{E4D15B98-2EAE-4DD9-B76C-EE42C03E16C8}"/>
              </a:ext>
            </a:extLst>
          </p:cNvPr>
          <p:cNvPicPr>
            <a:picLocks noChangeAspect="1"/>
          </p:cNvPicPr>
          <p:nvPr/>
        </p:nvPicPr>
        <p:blipFill>
          <a:blip r:embed="rId5"/>
          <a:stretch>
            <a:fillRect/>
          </a:stretch>
        </p:blipFill>
        <p:spPr>
          <a:xfrm>
            <a:off x="6580040" y="902185"/>
            <a:ext cx="1541370" cy="1337847"/>
          </a:xfrm>
          <a:prstGeom prst="rect">
            <a:avLst/>
          </a:prstGeom>
        </p:spPr>
      </p:pic>
      <p:pic>
        <p:nvPicPr>
          <p:cNvPr id="5" name="Picture 4">
            <a:extLst>
              <a:ext uri="{FF2B5EF4-FFF2-40B4-BE49-F238E27FC236}">
                <a16:creationId xmlns:a16="http://schemas.microsoft.com/office/drawing/2014/main" id="{86675A8B-7633-4157-B2A5-BBCA8F92BDE5}"/>
              </a:ext>
            </a:extLst>
          </p:cNvPr>
          <p:cNvPicPr>
            <a:picLocks noChangeAspect="1"/>
          </p:cNvPicPr>
          <p:nvPr/>
        </p:nvPicPr>
        <p:blipFill>
          <a:blip r:embed="rId6"/>
          <a:stretch>
            <a:fillRect/>
          </a:stretch>
        </p:blipFill>
        <p:spPr>
          <a:xfrm>
            <a:off x="6580040" y="2818700"/>
            <a:ext cx="1471157" cy="1363891"/>
          </a:xfrm>
          <a:prstGeom prst="rect">
            <a:avLst/>
          </a:prstGeom>
        </p:spPr>
      </p:pic>
      <p:pic>
        <p:nvPicPr>
          <p:cNvPr id="22" name="Picture 21">
            <a:extLst>
              <a:ext uri="{FF2B5EF4-FFF2-40B4-BE49-F238E27FC236}">
                <a16:creationId xmlns:a16="http://schemas.microsoft.com/office/drawing/2014/main" id="{280EB6F4-8BCE-47E0-A6CE-E65995813D52}"/>
              </a:ext>
            </a:extLst>
          </p:cNvPr>
          <p:cNvPicPr>
            <a:picLocks noChangeAspect="1"/>
          </p:cNvPicPr>
          <p:nvPr/>
        </p:nvPicPr>
        <p:blipFill>
          <a:blip r:embed="rId7"/>
          <a:stretch>
            <a:fillRect/>
          </a:stretch>
        </p:blipFill>
        <p:spPr>
          <a:xfrm>
            <a:off x="1947076" y="3051549"/>
            <a:ext cx="1676906" cy="1015638"/>
          </a:xfrm>
          <a:prstGeom prst="rect">
            <a:avLst/>
          </a:prstGeom>
        </p:spPr>
      </p:pic>
      <p:sp>
        <p:nvSpPr>
          <p:cNvPr id="23" name="Google Shape;740;p52">
            <a:extLst>
              <a:ext uri="{FF2B5EF4-FFF2-40B4-BE49-F238E27FC236}">
                <a16:creationId xmlns:a16="http://schemas.microsoft.com/office/drawing/2014/main" id="{BA52255B-B2BD-454B-BAEA-EC5DC9C234FD}"/>
              </a:ext>
            </a:extLst>
          </p:cNvPr>
          <p:cNvSpPr/>
          <p:nvPr/>
        </p:nvSpPr>
        <p:spPr>
          <a:xfrm>
            <a:off x="1947076" y="2740352"/>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26" name="Google Shape;743;p52">
            <a:extLst>
              <a:ext uri="{FF2B5EF4-FFF2-40B4-BE49-F238E27FC236}">
                <a16:creationId xmlns:a16="http://schemas.microsoft.com/office/drawing/2014/main" id="{EBF1EDB6-2BE4-4219-81AC-33134AA8F4DB}"/>
              </a:ext>
            </a:extLst>
          </p:cNvPr>
          <p:cNvSpPr txBox="1"/>
          <p:nvPr/>
        </p:nvSpPr>
        <p:spPr>
          <a:xfrm>
            <a:off x="2031421" y="4407752"/>
            <a:ext cx="1470000"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Level Sensor</a:t>
            </a:r>
            <a:endParaRPr sz="1100" dirty="0">
              <a:solidFill>
                <a:schemeClr val="lt2"/>
              </a:solidFill>
              <a:latin typeface="Ubuntu"/>
              <a:ea typeface="Ubuntu"/>
              <a:cs typeface="Ubuntu"/>
              <a:sym typeface="Ubuntu"/>
            </a:endParaRPr>
          </a:p>
        </p:txBody>
      </p:sp>
    </p:spTree>
    <p:extLst>
      <p:ext uri="{BB962C8B-B14F-4D97-AF65-F5344CB8AC3E}">
        <p14:creationId xmlns:p14="http://schemas.microsoft.com/office/powerpoint/2010/main" val="8319226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47" name="Google Shape;747;p52"/>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25</a:t>
            </a:fld>
            <a:endParaRPr dirty="0"/>
          </a:p>
        </p:txBody>
      </p:sp>
      <p:sp>
        <p:nvSpPr>
          <p:cNvPr id="748" name="Google Shape;748;p52"/>
          <p:cNvSpPr txBox="1">
            <a:spLocks noGrp="1"/>
          </p:cNvSpPr>
          <p:nvPr>
            <p:ph type="title"/>
          </p:nvPr>
        </p:nvSpPr>
        <p:spPr>
          <a:xfrm>
            <a:off x="783525" y="1738048"/>
            <a:ext cx="2545800" cy="1667400"/>
          </a:xfrm>
          <a:prstGeom prst="rect">
            <a:avLst/>
          </a:prstGeom>
        </p:spPr>
        <p:txBody>
          <a:bodyPr spcFirstLastPara="1" wrap="square" lIns="91425" tIns="91425" rIns="91425" bIns="91425" anchor="ctr" anchorCtr="0">
            <a:noAutofit/>
          </a:bodyPr>
          <a:lstStyle/>
          <a:p>
            <a:pPr lvl="0">
              <a:buSzPts val="1100"/>
            </a:pPr>
            <a:r>
              <a:rPr lang="en-US" sz="2200" dirty="0"/>
              <a:t>Types of Sensors Used in The Filtration Device (cont’d)</a:t>
            </a:r>
            <a:endParaRPr sz="1000" b="0" dirty="0">
              <a:solidFill>
                <a:schemeClr val="lt2"/>
              </a:solidFill>
              <a:latin typeface="Ubuntu Light"/>
              <a:ea typeface="Ubuntu Light"/>
              <a:cs typeface="Ubuntu Light"/>
              <a:sym typeface="Ubuntu Light"/>
            </a:endParaRPr>
          </a:p>
        </p:txBody>
      </p:sp>
      <p:sp>
        <p:nvSpPr>
          <p:cNvPr id="28" name="Google Shape;740;p52">
            <a:extLst>
              <a:ext uri="{FF2B5EF4-FFF2-40B4-BE49-F238E27FC236}">
                <a16:creationId xmlns:a16="http://schemas.microsoft.com/office/drawing/2014/main" id="{9D610047-899C-4620-A72E-16F4D6D73992}"/>
              </a:ext>
            </a:extLst>
          </p:cNvPr>
          <p:cNvSpPr/>
          <p:nvPr/>
        </p:nvSpPr>
        <p:spPr>
          <a:xfrm>
            <a:off x="6617922" y="704141"/>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37" name="Google Shape;743;p52">
            <a:extLst>
              <a:ext uri="{FF2B5EF4-FFF2-40B4-BE49-F238E27FC236}">
                <a16:creationId xmlns:a16="http://schemas.microsoft.com/office/drawing/2014/main" id="{3658DFBE-A90A-453A-AF7C-61D022CC4BBA}"/>
              </a:ext>
            </a:extLst>
          </p:cNvPr>
          <p:cNvSpPr txBox="1"/>
          <p:nvPr/>
        </p:nvSpPr>
        <p:spPr>
          <a:xfrm>
            <a:off x="6890475" y="2363616"/>
            <a:ext cx="1470000"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Flow Sensor</a:t>
            </a:r>
            <a:endParaRPr sz="1100" dirty="0">
              <a:solidFill>
                <a:schemeClr val="lt2"/>
              </a:solidFill>
              <a:latin typeface="Ubuntu"/>
              <a:ea typeface="Ubuntu"/>
              <a:cs typeface="Ubuntu"/>
              <a:sym typeface="Ubuntu"/>
            </a:endParaRPr>
          </a:p>
        </p:txBody>
      </p:sp>
      <p:sp>
        <p:nvSpPr>
          <p:cNvPr id="16" name="Google Shape;740;p52">
            <a:extLst>
              <a:ext uri="{FF2B5EF4-FFF2-40B4-BE49-F238E27FC236}">
                <a16:creationId xmlns:a16="http://schemas.microsoft.com/office/drawing/2014/main" id="{408303FF-170F-4456-9BB7-C348C0A59D24}"/>
              </a:ext>
            </a:extLst>
          </p:cNvPr>
          <p:cNvSpPr/>
          <p:nvPr/>
        </p:nvSpPr>
        <p:spPr>
          <a:xfrm>
            <a:off x="4572000" y="704571"/>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17" name="Google Shape;743;p52">
            <a:extLst>
              <a:ext uri="{FF2B5EF4-FFF2-40B4-BE49-F238E27FC236}">
                <a16:creationId xmlns:a16="http://schemas.microsoft.com/office/drawing/2014/main" id="{EB616835-4E8E-4713-B106-664528B393E0}"/>
              </a:ext>
            </a:extLst>
          </p:cNvPr>
          <p:cNvSpPr txBox="1"/>
          <p:nvPr/>
        </p:nvSpPr>
        <p:spPr>
          <a:xfrm>
            <a:off x="6416663" y="4412974"/>
            <a:ext cx="2169726"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Pressure Measurement Device</a:t>
            </a:r>
            <a:endParaRPr sz="1100" dirty="0">
              <a:solidFill>
                <a:schemeClr val="lt2"/>
              </a:solidFill>
              <a:latin typeface="Ubuntu"/>
              <a:ea typeface="Ubuntu"/>
              <a:cs typeface="Ubuntu"/>
              <a:sym typeface="Ubuntu"/>
            </a:endParaRPr>
          </a:p>
        </p:txBody>
      </p:sp>
      <p:sp>
        <p:nvSpPr>
          <p:cNvPr id="18" name="Google Shape;740;p52">
            <a:extLst>
              <a:ext uri="{FF2B5EF4-FFF2-40B4-BE49-F238E27FC236}">
                <a16:creationId xmlns:a16="http://schemas.microsoft.com/office/drawing/2014/main" id="{4088CD52-8B9B-4141-8999-CF0207E80D59}"/>
              </a:ext>
            </a:extLst>
          </p:cNvPr>
          <p:cNvSpPr/>
          <p:nvPr/>
        </p:nvSpPr>
        <p:spPr>
          <a:xfrm>
            <a:off x="6657781" y="2669761"/>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rgbClr val="999999"/>
              </a:solidFill>
            </a:endParaRPr>
          </a:p>
        </p:txBody>
      </p:sp>
      <p:sp>
        <p:nvSpPr>
          <p:cNvPr id="19" name="Google Shape;743;p52">
            <a:extLst>
              <a:ext uri="{FF2B5EF4-FFF2-40B4-BE49-F238E27FC236}">
                <a16:creationId xmlns:a16="http://schemas.microsoft.com/office/drawing/2014/main" id="{5CBC4EF7-9E75-46C1-99AF-87043FC854BB}"/>
              </a:ext>
            </a:extLst>
          </p:cNvPr>
          <p:cNvSpPr txBox="1"/>
          <p:nvPr/>
        </p:nvSpPr>
        <p:spPr>
          <a:xfrm>
            <a:off x="4409679" y="2371541"/>
            <a:ext cx="2091848"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Electrical Conductivity Sensor</a:t>
            </a:r>
            <a:endParaRPr sz="1100" dirty="0">
              <a:solidFill>
                <a:schemeClr val="lt2"/>
              </a:solidFill>
              <a:latin typeface="Ubuntu"/>
              <a:ea typeface="Ubuntu"/>
              <a:cs typeface="Ubuntu"/>
              <a:sym typeface="Ubuntu"/>
            </a:endParaRPr>
          </a:p>
        </p:txBody>
      </p:sp>
      <p:pic>
        <p:nvPicPr>
          <p:cNvPr id="20" name="Picture 19">
            <a:extLst>
              <a:ext uri="{FF2B5EF4-FFF2-40B4-BE49-F238E27FC236}">
                <a16:creationId xmlns:a16="http://schemas.microsoft.com/office/drawing/2014/main" id="{304F92B0-29EB-4343-8C6B-A6EF3090E96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682435" y="2669761"/>
            <a:ext cx="1717897" cy="1657431"/>
          </a:xfrm>
          <a:prstGeom prst="rect">
            <a:avLst/>
          </a:prstGeom>
          <a:ln>
            <a:solidFill>
              <a:srgbClr val="002060"/>
            </a:solidFill>
          </a:ln>
        </p:spPr>
      </p:pic>
      <p:pic>
        <p:nvPicPr>
          <p:cNvPr id="21" name="Picture 20">
            <a:extLst>
              <a:ext uri="{FF2B5EF4-FFF2-40B4-BE49-F238E27FC236}">
                <a16:creationId xmlns:a16="http://schemas.microsoft.com/office/drawing/2014/main" id="{6FC16D3E-14C1-4BF5-9F9D-E0155AED80A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633123" y="694584"/>
            <a:ext cx="1767207" cy="1667400"/>
          </a:xfrm>
          <a:prstGeom prst="rect">
            <a:avLst/>
          </a:prstGeom>
          <a:ln>
            <a:solidFill>
              <a:srgbClr val="002060"/>
            </a:solidFill>
          </a:ln>
        </p:spPr>
      </p:pic>
      <p:pic>
        <p:nvPicPr>
          <p:cNvPr id="3" name="Picture 2">
            <a:extLst>
              <a:ext uri="{FF2B5EF4-FFF2-40B4-BE49-F238E27FC236}">
                <a16:creationId xmlns:a16="http://schemas.microsoft.com/office/drawing/2014/main" id="{89CE89A1-61F2-488D-9151-EA338B8B75C7}"/>
              </a:ext>
            </a:extLst>
          </p:cNvPr>
          <p:cNvPicPr>
            <a:picLocks noChangeAspect="1"/>
          </p:cNvPicPr>
          <p:nvPr/>
        </p:nvPicPr>
        <p:blipFill>
          <a:blip r:embed="rId5"/>
          <a:stretch>
            <a:fillRect/>
          </a:stretch>
        </p:blipFill>
        <p:spPr>
          <a:xfrm>
            <a:off x="4714613" y="766921"/>
            <a:ext cx="1595034" cy="1523274"/>
          </a:xfrm>
          <a:prstGeom prst="rect">
            <a:avLst/>
          </a:prstGeom>
        </p:spPr>
      </p:pic>
      <p:sp>
        <p:nvSpPr>
          <p:cNvPr id="15" name="Google Shape;740;p52">
            <a:extLst>
              <a:ext uri="{FF2B5EF4-FFF2-40B4-BE49-F238E27FC236}">
                <a16:creationId xmlns:a16="http://schemas.microsoft.com/office/drawing/2014/main" id="{970E0B25-2703-499F-B571-FBB7C199CC72}"/>
              </a:ext>
            </a:extLst>
          </p:cNvPr>
          <p:cNvSpPr/>
          <p:nvPr/>
        </p:nvSpPr>
        <p:spPr>
          <a:xfrm>
            <a:off x="4572000" y="2671988"/>
            <a:ext cx="1767207" cy="16674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solidFill>
                <a:srgbClr val="999999"/>
              </a:solidFill>
            </a:endParaRPr>
          </a:p>
        </p:txBody>
      </p:sp>
      <p:sp>
        <p:nvSpPr>
          <p:cNvPr id="24" name="Google Shape;743;p52">
            <a:extLst>
              <a:ext uri="{FF2B5EF4-FFF2-40B4-BE49-F238E27FC236}">
                <a16:creationId xmlns:a16="http://schemas.microsoft.com/office/drawing/2014/main" id="{D72C9338-8EF2-4338-A5F0-282BCDE2F025}"/>
              </a:ext>
            </a:extLst>
          </p:cNvPr>
          <p:cNvSpPr txBox="1"/>
          <p:nvPr/>
        </p:nvSpPr>
        <p:spPr>
          <a:xfrm>
            <a:off x="4488055" y="4412973"/>
            <a:ext cx="2169726" cy="337209"/>
          </a:xfrm>
          <a:prstGeom prst="rect">
            <a:avLst/>
          </a:prstGeom>
          <a:noFill/>
          <a:ln>
            <a:noFill/>
          </a:ln>
        </p:spPr>
        <p:txBody>
          <a:bodyPr spcFirstLastPara="1" wrap="square" lIns="91425" tIns="91425" rIns="91425" bIns="91425" anchor="t" anchorCtr="0">
            <a:noAutofit/>
          </a:bodyPr>
          <a:lstStyle/>
          <a:p>
            <a:pPr lvl="0"/>
            <a:r>
              <a:rPr lang="en-US" sz="1100" dirty="0">
                <a:solidFill>
                  <a:schemeClr val="dk2"/>
                </a:solidFill>
                <a:latin typeface="Ubuntu"/>
                <a:ea typeface="Ubuntu"/>
                <a:cs typeface="Ubuntu"/>
                <a:sym typeface="Ubuntu"/>
              </a:rPr>
              <a:t>Over and under flow sensor</a:t>
            </a:r>
            <a:endParaRPr sz="1100" dirty="0">
              <a:solidFill>
                <a:schemeClr val="lt2"/>
              </a:solidFill>
              <a:latin typeface="Ubuntu"/>
              <a:ea typeface="Ubuntu"/>
              <a:cs typeface="Ubuntu"/>
              <a:sym typeface="Ubuntu"/>
            </a:endParaRPr>
          </a:p>
        </p:txBody>
      </p:sp>
      <p:pic>
        <p:nvPicPr>
          <p:cNvPr id="5" name="Picture 4">
            <a:extLst>
              <a:ext uri="{FF2B5EF4-FFF2-40B4-BE49-F238E27FC236}">
                <a16:creationId xmlns:a16="http://schemas.microsoft.com/office/drawing/2014/main" id="{115FF242-4806-430B-A87A-794AAF178197}"/>
              </a:ext>
            </a:extLst>
          </p:cNvPr>
          <p:cNvPicPr>
            <a:picLocks noChangeAspect="1"/>
          </p:cNvPicPr>
          <p:nvPr/>
        </p:nvPicPr>
        <p:blipFill>
          <a:blip r:embed="rId6"/>
          <a:stretch>
            <a:fillRect/>
          </a:stretch>
        </p:blipFill>
        <p:spPr>
          <a:xfrm>
            <a:off x="4648803" y="2768086"/>
            <a:ext cx="1347537" cy="1409477"/>
          </a:xfrm>
          <a:prstGeom prst="rect">
            <a:avLst/>
          </a:prstGeom>
        </p:spPr>
      </p:pic>
    </p:spTree>
    <p:extLst>
      <p:ext uri="{BB962C8B-B14F-4D97-AF65-F5344CB8AC3E}">
        <p14:creationId xmlns:p14="http://schemas.microsoft.com/office/powerpoint/2010/main" val="4117032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3C444-F088-478C-BF7A-77CADD22B55E}"/>
              </a:ext>
            </a:extLst>
          </p:cNvPr>
          <p:cNvSpPr>
            <a:spLocks noGrp="1"/>
          </p:cNvSpPr>
          <p:nvPr>
            <p:ph type="title"/>
          </p:nvPr>
        </p:nvSpPr>
        <p:spPr/>
        <p:txBody>
          <a:bodyPr/>
          <a:lstStyle/>
          <a:p>
            <a:r>
              <a:rPr lang="en-GB" dirty="0"/>
              <a:t>Buck and Boost </a:t>
            </a:r>
            <a:br>
              <a:rPr lang="en-GB" dirty="0"/>
            </a:br>
            <a:r>
              <a:rPr lang="en-GB" dirty="0"/>
              <a:t>Converter.</a:t>
            </a:r>
          </a:p>
        </p:txBody>
      </p:sp>
      <p:pic>
        <p:nvPicPr>
          <p:cNvPr id="3" name="Picture 2">
            <a:extLst>
              <a:ext uri="{FF2B5EF4-FFF2-40B4-BE49-F238E27FC236}">
                <a16:creationId xmlns:a16="http://schemas.microsoft.com/office/drawing/2014/main" id="{C951EA03-0D54-407D-93C4-2835BACBB546}"/>
              </a:ext>
            </a:extLst>
          </p:cNvPr>
          <p:cNvPicPr>
            <a:picLocks noChangeAspect="1"/>
          </p:cNvPicPr>
          <p:nvPr/>
        </p:nvPicPr>
        <p:blipFill>
          <a:blip r:embed="rId2"/>
          <a:stretch>
            <a:fillRect/>
          </a:stretch>
        </p:blipFill>
        <p:spPr>
          <a:xfrm>
            <a:off x="5549477" y="705600"/>
            <a:ext cx="3110775" cy="3110775"/>
          </a:xfrm>
          <a:prstGeom prst="rect">
            <a:avLst/>
          </a:prstGeom>
        </p:spPr>
      </p:pic>
      <p:pic>
        <p:nvPicPr>
          <p:cNvPr id="4" name="Picture 3">
            <a:extLst>
              <a:ext uri="{FF2B5EF4-FFF2-40B4-BE49-F238E27FC236}">
                <a16:creationId xmlns:a16="http://schemas.microsoft.com/office/drawing/2014/main" id="{D7CE7779-1943-4FEF-B948-89AB8AE893F8}"/>
              </a:ext>
            </a:extLst>
          </p:cNvPr>
          <p:cNvPicPr>
            <a:picLocks noChangeAspect="1"/>
          </p:cNvPicPr>
          <p:nvPr/>
        </p:nvPicPr>
        <p:blipFill>
          <a:blip r:embed="rId3"/>
          <a:stretch>
            <a:fillRect/>
          </a:stretch>
        </p:blipFill>
        <p:spPr>
          <a:xfrm>
            <a:off x="3268877" y="772498"/>
            <a:ext cx="2545800" cy="2934677"/>
          </a:xfrm>
          <a:prstGeom prst="rect">
            <a:avLst/>
          </a:prstGeom>
        </p:spPr>
      </p:pic>
    </p:spTree>
    <p:extLst>
      <p:ext uri="{BB962C8B-B14F-4D97-AF65-F5344CB8AC3E}">
        <p14:creationId xmlns:p14="http://schemas.microsoft.com/office/powerpoint/2010/main" val="39634410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D3916-A940-4A93-A1C4-0DD7040D9500}"/>
              </a:ext>
            </a:extLst>
          </p:cNvPr>
          <p:cNvSpPr>
            <a:spLocks noGrp="1"/>
          </p:cNvSpPr>
          <p:nvPr>
            <p:ph type="title"/>
          </p:nvPr>
        </p:nvSpPr>
        <p:spPr>
          <a:xfrm>
            <a:off x="723014" y="2015387"/>
            <a:ext cx="2545800" cy="1112726"/>
          </a:xfrm>
        </p:spPr>
        <p:txBody>
          <a:bodyPr/>
          <a:lstStyle/>
          <a:p>
            <a:r>
              <a:rPr lang="en-US" b="1" i="0" dirty="0">
                <a:solidFill>
                  <a:srgbClr val="202124"/>
                </a:solidFill>
                <a:effectLst/>
                <a:latin typeface="arial" panose="020B0604020202020204" pitchFamily="34" charset="0"/>
              </a:rPr>
              <a:t>MOSFET</a:t>
            </a:r>
            <a:endParaRPr lang="en-GB" dirty="0"/>
          </a:p>
        </p:txBody>
      </p:sp>
      <p:pic>
        <p:nvPicPr>
          <p:cNvPr id="4" name="Picture 3">
            <a:extLst>
              <a:ext uri="{FF2B5EF4-FFF2-40B4-BE49-F238E27FC236}">
                <a16:creationId xmlns:a16="http://schemas.microsoft.com/office/drawing/2014/main" id="{54E1D757-49D7-4174-A8E3-B8627F60852D}"/>
              </a:ext>
            </a:extLst>
          </p:cNvPr>
          <p:cNvPicPr>
            <a:picLocks noChangeAspect="1"/>
          </p:cNvPicPr>
          <p:nvPr/>
        </p:nvPicPr>
        <p:blipFill>
          <a:blip r:embed="rId2"/>
          <a:stretch>
            <a:fillRect/>
          </a:stretch>
        </p:blipFill>
        <p:spPr>
          <a:xfrm>
            <a:off x="4100177" y="885825"/>
            <a:ext cx="3429000" cy="3371850"/>
          </a:xfrm>
          <a:prstGeom prst="rect">
            <a:avLst/>
          </a:prstGeom>
          <a:ln>
            <a:solidFill>
              <a:srgbClr val="002060"/>
            </a:solidFill>
          </a:ln>
        </p:spPr>
      </p:pic>
    </p:spTree>
    <p:extLst>
      <p:ext uri="{BB962C8B-B14F-4D97-AF65-F5344CB8AC3E}">
        <p14:creationId xmlns:p14="http://schemas.microsoft.com/office/powerpoint/2010/main" val="112542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5627D-D4D9-4B6C-AF17-40EE85AD4A5E}"/>
              </a:ext>
            </a:extLst>
          </p:cNvPr>
          <p:cNvSpPr>
            <a:spLocks noGrp="1"/>
          </p:cNvSpPr>
          <p:nvPr>
            <p:ph type="title"/>
          </p:nvPr>
        </p:nvSpPr>
        <p:spPr>
          <a:xfrm>
            <a:off x="783525" y="1738050"/>
            <a:ext cx="3478876" cy="1667400"/>
          </a:xfrm>
        </p:spPr>
        <p:txBody>
          <a:bodyPr/>
          <a:lstStyle/>
          <a:p>
            <a:pPr>
              <a:lnSpc>
                <a:spcPct val="150000"/>
              </a:lnSpc>
            </a:pPr>
            <a:r>
              <a:rPr lang="en-GB" dirty="0"/>
              <a:t>Relay and Solid-State Relay </a:t>
            </a:r>
          </a:p>
        </p:txBody>
      </p:sp>
      <p:pic>
        <p:nvPicPr>
          <p:cNvPr id="4" name="Picture 3">
            <a:extLst>
              <a:ext uri="{FF2B5EF4-FFF2-40B4-BE49-F238E27FC236}">
                <a16:creationId xmlns:a16="http://schemas.microsoft.com/office/drawing/2014/main" id="{4D0BFDC4-F02D-4954-BFB6-0437D2790587}"/>
              </a:ext>
            </a:extLst>
          </p:cNvPr>
          <p:cNvPicPr>
            <a:picLocks noChangeAspect="1"/>
          </p:cNvPicPr>
          <p:nvPr/>
        </p:nvPicPr>
        <p:blipFill>
          <a:blip r:embed="rId2"/>
          <a:stretch>
            <a:fillRect/>
          </a:stretch>
        </p:blipFill>
        <p:spPr>
          <a:xfrm>
            <a:off x="4881600" y="2571750"/>
            <a:ext cx="3724056" cy="2081090"/>
          </a:xfrm>
          <a:prstGeom prst="rect">
            <a:avLst/>
          </a:prstGeom>
        </p:spPr>
      </p:pic>
      <p:pic>
        <p:nvPicPr>
          <p:cNvPr id="6" name="Picture 5">
            <a:extLst>
              <a:ext uri="{FF2B5EF4-FFF2-40B4-BE49-F238E27FC236}">
                <a16:creationId xmlns:a16="http://schemas.microsoft.com/office/drawing/2014/main" id="{0AA35AEC-962E-43BD-9561-DDE52A9010FE}"/>
              </a:ext>
            </a:extLst>
          </p:cNvPr>
          <p:cNvPicPr>
            <a:picLocks noChangeAspect="1"/>
          </p:cNvPicPr>
          <p:nvPr/>
        </p:nvPicPr>
        <p:blipFill>
          <a:blip r:embed="rId3"/>
          <a:stretch>
            <a:fillRect/>
          </a:stretch>
        </p:blipFill>
        <p:spPr>
          <a:xfrm flipH="1">
            <a:off x="5104950" y="433060"/>
            <a:ext cx="3045450" cy="1900635"/>
          </a:xfrm>
          <a:prstGeom prst="rect">
            <a:avLst/>
          </a:prstGeom>
        </p:spPr>
      </p:pic>
    </p:spTree>
    <p:extLst>
      <p:ext uri="{BB962C8B-B14F-4D97-AF65-F5344CB8AC3E}">
        <p14:creationId xmlns:p14="http://schemas.microsoft.com/office/powerpoint/2010/main" val="3858246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7"/>
          <p:cNvSpPr txBox="1">
            <a:spLocks noGrp="1"/>
          </p:cNvSpPr>
          <p:nvPr>
            <p:ph type="title" idx="4"/>
          </p:nvPr>
        </p:nvSpPr>
        <p:spPr>
          <a:xfrm>
            <a:off x="-11850" y="927075"/>
            <a:ext cx="9144000" cy="482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t>Tanks and Pipes</a:t>
            </a:r>
            <a:endParaRPr sz="2400" dirty="0"/>
          </a:p>
        </p:txBody>
      </p:sp>
      <p:sp>
        <p:nvSpPr>
          <p:cNvPr id="247" name="Google Shape;247;p37"/>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29</a:t>
            </a:fld>
            <a:endParaRPr sz="1200">
              <a:solidFill>
                <a:srgbClr val="CCCCCC"/>
              </a:solidFill>
              <a:latin typeface="Arvo"/>
              <a:ea typeface="Arvo"/>
              <a:cs typeface="Arvo"/>
              <a:sym typeface="Arvo"/>
            </a:endParaRPr>
          </a:p>
        </p:txBody>
      </p:sp>
      <p:cxnSp>
        <p:nvCxnSpPr>
          <p:cNvPr id="248" name="Google Shape;248;p37"/>
          <p:cNvCxnSpPr/>
          <p:nvPr/>
        </p:nvCxnSpPr>
        <p:spPr>
          <a:xfrm>
            <a:off x="4550550" y="1941425"/>
            <a:ext cx="0" cy="1927500"/>
          </a:xfrm>
          <a:prstGeom prst="straightConnector1">
            <a:avLst/>
          </a:prstGeom>
          <a:noFill/>
          <a:ln w="38100" cap="flat" cmpd="sng">
            <a:solidFill>
              <a:schemeClr val="accent1"/>
            </a:solidFill>
            <a:prstDash val="solid"/>
            <a:round/>
            <a:headEnd type="none" w="med" len="med"/>
            <a:tailEnd type="none" w="med" len="med"/>
          </a:ln>
        </p:spPr>
      </p:cxnSp>
      <p:sp>
        <p:nvSpPr>
          <p:cNvPr id="249" name="Google Shape;249;p37"/>
          <p:cNvSpPr txBox="1">
            <a:spLocks noGrp="1"/>
          </p:cNvSpPr>
          <p:nvPr>
            <p:ph type="ctrTitle"/>
          </p:nvPr>
        </p:nvSpPr>
        <p:spPr>
          <a:xfrm>
            <a:off x="1113228" y="1571550"/>
            <a:ext cx="3169500" cy="644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b="0" dirty="0">
                <a:latin typeface="Ubuntu Medium"/>
                <a:ea typeface="Ubuntu Medium"/>
                <a:cs typeface="Ubuntu Medium"/>
                <a:sym typeface="Ubuntu Medium"/>
              </a:rPr>
              <a:t>Tanks</a:t>
            </a:r>
            <a:endParaRPr dirty="0"/>
          </a:p>
        </p:txBody>
      </p:sp>
      <p:sp>
        <p:nvSpPr>
          <p:cNvPr id="250" name="Google Shape;250;p37"/>
          <p:cNvSpPr txBox="1">
            <a:spLocks noGrp="1"/>
          </p:cNvSpPr>
          <p:nvPr>
            <p:ph type="subTitle" idx="1"/>
          </p:nvPr>
        </p:nvSpPr>
        <p:spPr>
          <a:xfrm>
            <a:off x="1113225" y="2177000"/>
            <a:ext cx="3101400" cy="2122800"/>
          </a:xfrm>
          <a:prstGeom prst="rect">
            <a:avLst/>
          </a:prstGeom>
        </p:spPr>
        <p:txBody>
          <a:bodyPr spcFirstLastPara="1" wrap="square" lIns="91425" tIns="91425" rIns="91425" bIns="91425" anchor="t" anchorCtr="0">
            <a:noAutofit/>
          </a:bodyPr>
          <a:lstStyle/>
          <a:p>
            <a:r>
              <a:rPr lang="en-US" dirty="0"/>
              <a:t> we used to tank with 50 litter volume and one tank with 5 litter volumes</a:t>
            </a:r>
          </a:p>
        </p:txBody>
      </p:sp>
      <p:sp>
        <p:nvSpPr>
          <p:cNvPr id="251" name="Google Shape;251;p37"/>
          <p:cNvSpPr txBox="1">
            <a:spLocks noGrp="1"/>
          </p:cNvSpPr>
          <p:nvPr>
            <p:ph type="ctrTitle" idx="2"/>
          </p:nvPr>
        </p:nvSpPr>
        <p:spPr>
          <a:xfrm>
            <a:off x="4818378" y="1571550"/>
            <a:ext cx="3169500" cy="644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Pipes</a:t>
            </a:r>
            <a:endParaRPr dirty="0"/>
          </a:p>
        </p:txBody>
      </p:sp>
      <p:sp>
        <p:nvSpPr>
          <p:cNvPr id="252" name="Google Shape;252;p37"/>
          <p:cNvSpPr txBox="1">
            <a:spLocks noGrp="1"/>
          </p:cNvSpPr>
          <p:nvPr>
            <p:ph type="subTitle" idx="3"/>
          </p:nvPr>
        </p:nvSpPr>
        <p:spPr>
          <a:xfrm>
            <a:off x="4818375" y="2177000"/>
            <a:ext cx="3101400" cy="2122800"/>
          </a:xfrm>
          <a:prstGeom prst="rect">
            <a:avLst/>
          </a:prstGeom>
        </p:spPr>
        <p:txBody>
          <a:bodyPr spcFirstLastPara="1" wrap="square" lIns="91425" tIns="91425" rIns="91425" bIns="91425" anchor="t" anchorCtr="0">
            <a:noAutofit/>
          </a:bodyPr>
          <a:lstStyle/>
          <a:p>
            <a:r>
              <a:rPr lang="en-US" dirty="0"/>
              <a:t>The pipes used in this project is a plastic pipes  of 0.5 inches diameter.</a:t>
            </a:r>
          </a:p>
        </p:txBody>
      </p:sp>
    </p:spTree>
    <p:extLst>
      <p:ext uri="{BB962C8B-B14F-4D97-AF65-F5344CB8AC3E}">
        <p14:creationId xmlns:p14="http://schemas.microsoft.com/office/powerpoint/2010/main" val="278081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5"/>
          <p:cNvSpPr txBox="1">
            <a:spLocks noGrp="1"/>
          </p:cNvSpPr>
          <p:nvPr>
            <p:ph type="title"/>
          </p:nvPr>
        </p:nvSpPr>
        <p:spPr>
          <a:xfrm>
            <a:off x="4598899" y="1491800"/>
            <a:ext cx="3835055" cy="1206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rgbClr val="000000"/>
              </a:buClr>
              <a:buSzPts val="1100"/>
              <a:buFont typeface="Arial"/>
              <a:buNone/>
            </a:pPr>
            <a:r>
              <a:rPr lang="es" dirty="0"/>
              <a:t> </a:t>
            </a:r>
            <a:r>
              <a:rPr lang="en-US" dirty="0"/>
              <a:t>Theoretical Background</a:t>
            </a:r>
            <a:endParaRPr dirty="0"/>
          </a:p>
        </p:txBody>
      </p:sp>
      <p:sp>
        <p:nvSpPr>
          <p:cNvPr id="234" name="Google Shape;234;p35"/>
          <p:cNvSpPr txBox="1">
            <a:spLocks noGrp="1"/>
          </p:cNvSpPr>
          <p:nvPr>
            <p:ph type="subTitle" idx="1"/>
          </p:nvPr>
        </p:nvSpPr>
        <p:spPr>
          <a:xfrm>
            <a:off x="4598899" y="2968192"/>
            <a:ext cx="3409027" cy="928399"/>
          </a:xfrm>
          <a:prstGeom prst="rect">
            <a:avLst/>
          </a:prstGeom>
        </p:spPr>
        <p:txBody>
          <a:bodyPr spcFirstLastPara="1" wrap="square" lIns="91425" tIns="91425" rIns="91425" bIns="91425" anchor="t" anchorCtr="0">
            <a:noAutofit/>
          </a:bodyPr>
          <a:lstStyle/>
          <a:p>
            <a:pPr marL="285750" lvl="0" indent="-285750">
              <a:buFont typeface="Arial" panose="020B0604020202020204" pitchFamily="34" charset="0"/>
              <a:buChar char="•"/>
            </a:pPr>
            <a:r>
              <a:rPr lang="en-US" dirty="0"/>
              <a:t>CED : Capacitance Electrodialysis</a:t>
            </a:r>
          </a:p>
          <a:p>
            <a:pPr marL="285750" lvl="0" indent="-285750">
              <a:buFont typeface="Arial" panose="020B0604020202020204" pitchFamily="34" charset="0"/>
              <a:buChar char="•"/>
            </a:pPr>
            <a:r>
              <a:rPr lang="en-US" dirty="0"/>
              <a:t>Reverse osmosis (RO)</a:t>
            </a:r>
          </a:p>
          <a:p>
            <a:pPr marL="285750" lvl="0" indent="-285750">
              <a:buFont typeface="Arial" panose="020B0604020202020204" pitchFamily="34" charset="0"/>
              <a:buChar char="•"/>
            </a:pPr>
            <a:r>
              <a:rPr lang="en-US" dirty="0"/>
              <a:t>The ultraviolet (UV)</a:t>
            </a:r>
          </a:p>
          <a:p>
            <a:pPr marL="285750" lvl="0" indent="-285750">
              <a:buFont typeface="Arial" panose="020B0604020202020204" pitchFamily="34" charset="0"/>
              <a:buChar char="•"/>
            </a:pPr>
            <a:endParaRPr lang="en-US" dirty="0"/>
          </a:p>
          <a:p>
            <a:pPr marL="0" lvl="0" indent="0"/>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10;p32">
            <a:extLst>
              <a:ext uri="{FF2B5EF4-FFF2-40B4-BE49-F238E27FC236}">
                <a16:creationId xmlns:a16="http://schemas.microsoft.com/office/drawing/2014/main" id="{90253B68-65FA-4B68-8048-E5DFF6345BB5}"/>
              </a:ext>
            </a:extLst>
          </p:cNvPr>
          <p:cNvSpPr txBox="1">
            <a:spLocks noGrp="1"/>
          </p:cNvSpPr>
          <p:nvPr>
            <p:ph type="title"/>
          </p:nvPr>
        </p:nvSpPr>
        <p:spPr>
          <a:xfrm>
            <a:off x="103119" y="274054"/>
            <a:ext cx="4133571" cy="1114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6000" b="1" dirty="0"/>
              <a:t>Controller</a:t>
            </a:r>
            <a:endParaRPr sz="6000" b="1" dirty="0"/>
          </a:p>
        </p:txBody>
      </p:sp>
      <p:sp>
        <p:nvSpPr>
          <p:cNvPr id="5" name="Google Shape;211;p32">
            <a:extLst>
              <a:ext uri="{FF2B5EF4-FFF2-40B4-BE49-F238E27FC236}">
                <a16:creationId xmlns:a16="http://schemas.microsoft.com/office/drawing/2014/main" id="{9137328D-6EC1-478A-B9E7-31204A7ADA4C}"/>
              </a:ext>
            </a:extLst>
          </p:cNvPr>
          <p:cNvSpPr txBox="1">
            <a:spLocks noGrp="1"/>
          </p:cNvSpPr>
          <p:nvPr>
            <p:ph type="subTitle" idx="1"/>
          </p:nvPr>
        </p:nvSpPr>
        <p:spPr>
          <a:xfrm>
            <a:off x="346120" y="1388554"/>
            <a:ext cx="3395369" cy="1596900"/>
          </a:xfrm>
          <a:prstGeom prst="rect">
            <a:avLst/>
          </a:prstGeom>
        </p:spPr>
        <p:txBody>
          <a:bodyPr spcFirstLastPara="1" wrap="square" lIns="91425" tIns="91425" rIns="91425" bIns="91425" anchor="t" anchorCtr="0">
            <a:noAutofit/>
          </a:bodyPr>
          <a:lstStyle/>
          <a:p>
            <a:pPr marL="0" lvl="0" indent="0">
              <a:buClr>
                <a:srgbClr val="000000"/>
              </a:buClr>
              <a:buSzPts val="1100"/>
            </a:pPr>
            <a:r>
              <a:rPr lang="en-US" sz="1800" dirty="0"/>
              <a:t>This is the controller used in this filtration device. </a:t>
            </a:r>
          </a:p>
          <a:p>
            <a:pPr marL="0" lvl="0" indent="0">
              <a:buClr>
                <a:srgbClr val="000000"/>
              </a:buClr>
              <a:buSzPts val="1100"/>
            </a:pPr>
            <a:r>
              <a:rPr lang="en-US" sz="1800" dirty="0"/>
              <a:t>1. Power supply 24v</a:t>
            </a:r>
          </a:p>
          <a:p>
            <a:pPr marL="0" lvl="0" indent="0">
              <a:buClr>
                <a:srgbClr val="000000"/>
              </a:buClr>
              <a:buSzPts val="1100"/>
            </a:pPr>
            <a:r>
              <a:rPr lang="en-US" sz="1800" dirty="0"/>
              <a:t>2. Power supply 5v </a:t>
            </a:r>
          </a:p>
          <a:p>
            <a:pPr marL="0" lvl="0" indent="0">
              <a:buClr>
                <a:srgbClr val="000000"/>
              </a:buClr>
              <a:buSzPts val="1100"/>
            </a:pPr>
            <a:r>
              <a:rPr lang="en-US" sz="1800" dirty="0"/>
              <a:t>3. Fuses </a:t>
            </a:r>
          </a:p>
          <a:p>
            <a:pPr marL="0" lvl="0" indent="0">
              <a:buClr>
                <a:srgbClr val="000000"/>
              </a:buClr>
              <a:buSzPts val="1100"/>
            </a:pPr>
            <a:r>
              <a:rPr lang="en-US" sz="1800" dirty="0"/>
              <a:t>4. Main controller </a:t>
            </a:r>
          </a:p>
          <a:p>
            <a:pPr marL="0" lvl="0" indent="0">
              <a:buClr>
                <a:srgbClr val="000000"/>
              </a:buClr>
              <a:buSzPts val="1100"/>
            </a:pPr>
            <a:r>
              <a:rPr lang="en-US" sz="1800" dirty="0"/>
              <a:t>5. Buck converter </a:t>
            </a:r>
            <a:br>
              <a:rPr lang="en-US" sz="1800" dirty="0"/>
            </a:br>
            <a:r>
              <a:rPr lang="en-US" sz="1800" dirty="0"/>
              <a:t>6. Boost converter  </a:t>
            </a:r>
          </a:p>
          <a:p>
            <a:pPr marL="0" lvl="0" indent="0">
              <a:buClr>
                <a:srgbClr val="000000"/>
              </a:buClr>
              <a:buSzPts val="1100"/>
            </a:pPr>
            <a:r>
              <a:rPr lang="en-US" sz="1800" dirty="0"/>
              <a:t>7. Relays and solid state relays.</a:t>
            </a:r>
            <a:br>
              <a:rPr lang="en-US" sz="1800" dirty="0"/>
            </a:br>
            <a:r>
              <a:rPr lang="en-US" sz="1800" dirty="0"/>
              <a:t>8. Power measurements  </a:t>
            </a:r>
          </a:p>
          <a:p>
            <a:pPr marL="0" lvl="0" indent="0">
              <a:buClr>
                <a:srgbClr val="000000"/>
              </a:buClr>
              <a:buSzPts val="1100"/>
            </a:pPr>
            <a:r>
              <a:rPr lang="en-US" sz="1800" dirty="0"/>
              <a:t>9. Circuit breaker </a:t>
            </a:r>
          </a:p>
          <a:p>
            <a:pPr marL="0" lvl="0" indent="0">
              <a:buClr>
                <a:srgbClr val="000000"/>
              </a:buClr>
              <a:buSzPts val="1100"/>
            </a:pPr>
            <a:endParaRPr lang="en-US" sz="1800" dirty="0"/>
          </a:p>
        </p:txBody>
      </p:sp>
      <p:pic>
        <p:nvPicPr>
          <p:cNvPr id="3" name="Picture 2">
            <a:extLst>
              <a:ext uri="{FF2B5EF4-FFF2-40B4-BE49-F238E27FC236}">
                <a16:creationId xmlns:a16="http://schemas.microsoft.com/office/drawing/2014/main" id="{4B65CE82-80B6-4981-AEA2-F28358D3E743}"/>
              </a:ext>
            </a:extLst>
          </p:cNvPr>
          <p:cNvPicPr>
            <a:picLocks noChangeAspect="1"/>
          </p:cNvPicPr>
          <p:nvPr/>
        </p:nvPicPr>
        <p:blipFill>
          <a:blip r:embed="rId2"/>
          <a:stretch>
            <a:fillRect/>
          </a:stretch>
        </p:blipFill>
        <p:spPr>
          <a:xfrm>
            <a:off x="5217952" y="274054"/>
            <a:ext cx="3657600" cy="4574783"/>
          </a:xfrm>
          <a:prstGeom prst="rect">
            <a:avLst/>
          </a:prstGeom>
        </p:spPr>
      </p:pic>
    </p:spTree>
    <p:extLst>
      <p:ext uri="{BB962C8B-B14F-4D97-AF65-F5344CB8AC3E}">
        <p14:creationId xmlns:p14="http://schemas.microsoft.com/office/powerpoint/2010/main" val="2324805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70604-C0C1-4B34-9CC9-C679E1693747}"/>
              </a:ext>
            </a:extLst>
          </p:cNvPr>
          <p:cNvSpPr>
            <a:spLocks noGrp="1"/>
          </p:cNvSpPr>
          <p:nvPr>
            <p:ph type="title"/>
          </p:nvPr>
        </p:nvSpPr>
        <p:spPr/>
        <p:txBody>
          <a:bodyPr/>
          <a:lstStyle/>
          <a:p>
            <a:r>
              <a:rPr lang="en-US" dirty="0"/>
              <a:t>Experimental Setup</a:t>
            </a:r>
          </a:p>
        </p:txBody>
      </p:sp>
      <p:sp>
        <p:nvSpPr>
          <p:cNvPr id="3" name="Subtitle 2">
            <a:extLst>
              <a:ext uri="{FF2B5EF4-FFF2-40B4-BE49-F238E27FC236}">
                <a16:creationId xmlns:a16="http://schemas.microsoft.com/office/drawing/2014/main" id="{FE06508E-2655-47B5-820A-4F1CB5B41F37}"/>
              </a:ext>
            </a:extLst>
          </p:cNvPr>
          <p:cNvSpPr>
            <a:spLocks noGrp="1"/>
          </p:cNvSpPr>
          <p:nvPr>
            <p:ph type="subTitle" idx="1"/>
          </p:nvPr>
        </p:nvSpPr>
        <p:spPr>
          <a:xfrm>
            <a:off x="2675900" y="2076696"/>
            <a:ext cx="3136200" cy="1941900"/>
          </a:xfrm>
        </p:spPr>
        <p:txBody>
          <a:bodyPr/>
          <a:lstStyle/>
          <a:p>
            <a:pPr algn="l"/>
            <a:r>
              <a:rPr lang="en-US" dirty="0"/>
              <a:t>The following Slides explains the problems we have ran into while trying to fix and develop the device.</a:t>
            </a:r>
          </a:p>
        </p:txBody>
      </p:sp>
    </p:spTree>
    <p:extLst>
      <p:ext uri="{BB962C8B-B14F-4D97-AF65-F5344CB8AC3E}">
        <p14:creationId xmlns:p14="http://schemas.microsoft.com/office/powerpoint/2010/main" val="4113652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40"/>
          <p:cNvSpPr txBox="1">
            <a:spLocks noGrp="1"/>
          </p:cNvSpPr>
          <p:nvPr>
            <p:ph type="title"/>
          </p:nvPr>
        </p:nvSpPr>
        <p:spPr>
          <a:xfrm>
            <a:off x="210215" y="547201"/>
            <a:ext cx="4361785" cy="742778"/>
          </a:xfrm>
          <a:prstGeom prst="rect">
            <a:avLst/>
          </a:prstGeom>
        </p:spPr>
        <p:txBody>
          <a:bodyPr spcFirstLastPara="1" wrap="square" lIns="91425" tIns="91425" rIns="91425" bIns="91425" anchor="b" anchorCtr="0">
            <a:noAutofit/>
          </a:bodyPr>
          <a:lstStyle/>
          <a:p>
            <a:pPr marL="457200" lvl="0" indent="-457200" algn="ctr" rtl="0">
              <a:spcBef>
                <a:spcPts val="0"/>
              </a:spcBef>
              <a:spcAft>
                <a:spcPts val="0"/>
              </a:spcAft>
              <a:buClr>
                <a:schemeClr val="dk1"/>
              </a:buClr>
              <a:buSzPct val="100000"/>
              <a:buFont typeface="+mj-lt"/>
              <a:buAutoNum type="arabicPeriod"/>
            </a:pPr>
            <a:r>
              <a:rPr lang="en-US" dirty="0"/>
              <a:t>Sensors study </a:t>
            </a:r>
            <a:endParaRPr dirty="0"/>
          </a:p>
        </p:txBody>
      </p:sp>
      <p:sp>
        <p:nvSpPr>
          <p:cNvPr id="280" name="Google Shape;280;p40"/>
          <p:cNvSpPr txBox="1">
            <a:spLocks noGrp="1"/>
          </p:cNvSpPr>
          <p:nvPr>
            <p:ph type="subTitle" idx="1"/>
          </p:nvPr>
        </p:nvSpPr>
        <p:spPr>
          <a:xfrm>
            <a:off x="737850" y="1729224"/>
            <a:ext cx="3502950" cy="2684365"/>
          </a:xfrm>
          <a:prstGeom prst="rect">
            <a:avLst/>
          </a:prstGeom>
        </p:spPr>
        <p:txBody>
          <a:bodyPr spcFirstLastPara="1" wrap="square" lIns="91425" tIns="91425" rIns="91425" bIns="91425" anchor="t" anchorCtr="0">
            <a:noAutofit/>
          </a:bodyPr>
          <a:lstStyle/>
          <a:p>
            <a:pPr marL="0" indent="0" algn="l"/>
            <a:r>
              <a:rPr lang="en-US" sz="1800" dirty="0">
                <a:effectLst/>
                <a:latin typeface="Times New Roman" panose="02020603050405020304" pitchFamily="18" charset="0"/>
                <a:ea typeface="Times New Roman" panose="02020603050405020304" pitchFamily="18" charset="0"/>
              </a:rPr>
              <a:t>We have examined the parts used in reading the sensors, and we found that the </a:t>
            </a:r>
            <a:r>
              <a:rPr lang="en-US" sz="1800" dirty="0" err="1">
                <a:effectLst/>
                <a:latin typeface="Times New Roman" panose="02020603050405020304" pitchFamily="18" charset="0"/>
                <a:ea typeface="Times New Roman" panose="02020603050405020304" pitchFamily="18" charset="0"/>
              </a:rPr>
              <a:t>ph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ec</a:t>
            </a:r>
            <a:r>
              <a:rPr lang="en-US" sz="1800" dirty="0">
                <a:effectLst/>
                <a:latin typeface="Times New Roman" panose="02020603050405020304" pitchFamily="18" charset="0"/>
                <a:ea typeface="Times New Roman" panose="02020603050405020304" pitchFamily="18" charset="0"/>
              </a:rPr>
              <a:t>, flow, and temperature and humidity sensors give the correct results, but there was a defect in the code and also there was a defect in the reading of the level sensor, due to the use of the voltage divider method</a:t>
            </a:r>
            <a:endParaRPr sz="1600" dirty="0"/>
          </a:p>
        </p:txBody>
      </p:sp>
      <p:cxnSp>
        <p:nvCxnSpPr>
          <p:cNvPr id="281" name="Google Shape;281;p40"/>
          <p:cNvCxnSpPr/>
          <p:nvPr/>
        </p:nvCxnSpPr>
        <p:spPr>
          <a:xfrm>
            <a:off x="2203050" y="1597475"/>
            <a:ext cx="676200" cy="0"/>
          </a:xfrm>
          <a:prstGeom prst="straightConnector1">
            <a:avLst/>
          </a:prstGeom>
          <a:noFill/>
          <a:ln w="76200" cap="flat" cmpd="sng">
            <a:solidFill>
              <a:schemeClr val="accent1"/>
            </a:solidFill>
            <a:prstDash val="solid"/>
            <a:round/>
            <a:headEnd type="none" w="med" len="med"/>
            <a:tailEnd type="none" w="med" len="med"/>
          </a:ln>
        </p:spPr>
      </p:cxnSp>
      <p:sp>
        <p:nvSpPr>
          <p:cNvPr id="283" name="Google Shape;283;p4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32</a:t>
            </a:fld>
            <a:endParaRPr sz="1200">
              <a:solidFill>
                <a:srgbClr val="CCCCCC"/>
              </a:solidFill>
              <a:latin typeface="Arvo"/>
              <a:ea typeface="Arvo"/>
              <a:cs typeface="Arvo"/>
              <a:sym typeface="Arvo"/>
            </a:endParaRPr>
          </a:p>
        </p:txBody>
      </p:sp>
      <p:pic>
        <p:nvPicPr>
          <p:cNvPr id="8" name="Picture 7">
            <a:extLst>
              <a:ext uri="{FF2B5EF4-FFF2-40B4-BE49-F238E27FC236}">
                <a16:creationId xmlns:a16="http://schemas.microsoft.com/office/drawing/2014/main" id="{781661B2-A2CA-48FB-906B-0A5394A297B2}"/>
              </a:ext>
            </a:extLst>
          </p:cNvPr>
          <p:cNvPicPr/>
          <p:nvPr/>
        </p:nvPicPr>
        <p:blipFill>
          <a:blip r:embed="rId3">
            <a:extLst>
              <a:ext uri="{28A0092B-C50C-407E-A947-70E740481C1C}">
                <a14:useLocalDpi xmlns:a14="http://schemas.microsoft.com/office/drawing/2010/main" val="0"/>
              </a:ext>
            </a:extLst>
          </a:blip>
          <a:stretch>
            <a:fillRect/>
          </a:stretch>
        </p:blipFill>
        <p:spPr>
          <a:xfrm>
            <a:off x="5074872" y="270733"/>
            <a:ext cx="3181658" cy="4216815"/>
          </a:xfrm>
          <a:prstGeom prst="rect">
            <a:avLst/>
          </a:prstGeom>
        </p:spPr>
      </p:pic>
    </p:spTree>
    <p:extLst>
      <p:ext uri="{BB962C8B-B14F-4D97-AF65-F5344CB8AC3E}">
        <p14:creationId xmlns:p14="http://schemas.microsoft.com/office/powerpoint/2010/main" val="1873854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7" name="Google Shape;247;p37"/>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33</a:t>
            </a:fld>
            <a:endParaRPr sz="1200">
              <a:solidFill>
                <a:srgbClr val="CCCCCC"/>
              </a:solidFill>
              <a:latin typeface="Arvo"/>
              <a:ea typeface="Arvo"/>
              <a:cs typeface="Arvo"/>
              <a:sym typeface="Arvo"/>
            </a:endParaRPr>
          </a:p>
        </p:txBody>
      </p:sp>
      <p:cxnSp>
        <p:nvCxnSpPr>
          <p:cNvPr id="248" name="Google Shape;248;p37"/>
          <p:cNvCxnSpPr/>
          <p:nvPr/>
        </p:nvCxnSpPr>
        <p:spPr>
          <a:xfrm>
            <a:off x="4550550" y="1941425"/>
            <a:ext cx="0" cy="1927500"/>
          </a:xfrm>
          <a:prstGeom prst="straightConnector1">
            <a:avLst/>
          </a:prstGeom>
          <a:noFill/>
          <a:ln w="38100" cap="flat" cmpd="sng">
            <a:solidFill>
              <a:schemeClr val="accent1"/>
            </a:solidFill>
            <a:prstDash val="solid"/>
            <a:round/>
            <a:headEnd type="none" w="med" len="med"/>
            <a:tailEnd type="none" w="med" len="med"/>
          </a:ln>
        </p:spPr>
      </p:cxnSp>
      <p:sp>
        <p:nvSpPr>
          <p:cNvPr id="11" name="Subtitle 10">
            <a:extLst>
              <a:ext uri="{FF2B5EF4-FFF2-40B4-BE49-F238E27FC236}">
                <a16:creationId xmlns:a16="http://schemas.microsoft.com/office/drawing/2014/main" id="{4E7DDEA5-44D0-44F8-8D52-C712AFE157CC}"/>
              </a:ext>
            </a:extLst>
          </p:cNvPr>
          <p:cNvSpPr>
            <a:spLocks noGrp="1"/>
          </p:cNvSpPr>
          <p:nvPr>
            <p:ph type="subTitle" idx="3"/>
          </p:nvPr>
        </p:nvSpPr>
        <p:spPr>
          <a:xfrm>
            <a:off x="443755" y="456200"/>
            <a:ext cx="4106793" cy="906435"/>
          </a:xfrm>
        </p:spPr>
        <p:txBody>
          <a:bodyPr/>
          <a:lstStyle/>
          <a:p>
            <a:r>
              <a:rPr lang="en-US" sz="2400" b="1" dirty="0">
                <a:solidFill>
                  <a:schemeClr val="tx1">
                    <a:lumMod val="50000"/>
                  </a:schemeClr>
                </a:solidFill>
                <a:effectLst/>
                <a:latin typeface="Ubuntu" panose="020B0604020202020204" charset="0"/>
                <a:ea typeface="Times New Roman" panose="02020603050405020304" pitchFamily="18" charset="0"/>
              </a:rPr>
              <a:t>2-</a:t>
            </a:r>
            <a:r>
              <a:rPr lang="en-US" sz="2400" dirty="0">
                <a:effectLst/>
                <a:latin typeface="Ubuntu" panose="020B0604020202020204" charset="0"/>
                <a:ea typeface="Times New Roman" panose="02020603050405020304" pitchFamily="18" charset="0"/>
              </a:rPr>
              <a:t> </a:t>
            </a:r>
            <a:r>
              <a:rPr lang="en-US" sz="2400" b="1" dirty="0">
                <a:solidFill>
                  <a:schemeClr val="tx1">
                    <a:lumMod val="50000"/>
                  </a:schemeClr>
                </a:solidFill>
                <a:latin typeface="Ubuntu" panose="020B0604020202020204" charset="0"/>
                <a:ea typeface="Times New Roman" panose="02020603050405020304" pitchFamily="18" charset="0"/>
              </a:rPr>
              <a:t>B</a:t>
            </a:r>
            <a:r>
              <a:rPr lang="en-US" sz="2400" b="1" dirty="0">
                <a:solidFill>
                  <a:schemeClr val="tx1">
                    <a:lumMod val="50000"/>
                  </a:schemeClr>
                </a:solidFill>
                <a:effectLst/>
                <a:latin typeface="Ubuntu" panose="020B0604020202020204" charset="0"/>
                <a:ea typeface="Times New Roman" panose="02020603050405020304" pitchFamily="18" charset="0"/>
              </a:rPr>
              <a:t>all and Solenoid </a:t>
            </a:r>
            <a:r>
              <a:rPr lang="en-US" sz="2400" b="1" dirty="0">
                <a:solidFill>
                  <a:schemeClr val="tx1">
                    <a:lumMod val="50000"/>
                  </a:schemeClr>
                </a:solidFill>
                <a:latin typeface="Ubuntu" panose="020B0604020202020204" charset="0"/>
                <a:ea typeface="Times New Roman" panose="02020603050405020304" pitchFamily="18" charset="0"/>
              </a:rPr>
              <a:t>V</a:t>
            </a:r>
            <a:r>
              <a:rPr lang="en-US" sz="2400" b="1" dirty="0">
                <a:solidFill>
                  <a:schemeClr val="tx1">
                    <a:lumMod val="50000"/>
                  </a:schemeClr>
                </a:solidFill>
                <a:effectLst/>
                <a:latin typeface="Ubuntu" panose="020B0604020202020204" charset="0"/>
                <a:ea typeface="Times New Roman" panose="02020603050405020304" pitchFamily="18" charset="0"/>
              </a:rPr>
              <a:t>alve </a:t>
            </a:r>
            <a:r>
              <a:rPr lang="en-US" sz="2400" b="1" dirty="0">
                <a:solidFill>
                  <a:schemeClr val="tx1">
                    <a:lumMod val="50000"/>
                  </a:schemeClr>
                </a:solidFill>
                <a:effectLst/>
                <a:latin typeface="Ubuntu" panose="020B0604020202020204" charset="0"/>
                <a:ea typeface="Times New Roman" panose="02020603050405020304" pitchFamily="18" charset="0"/>
                <a:cs typeface="Arial" panose="020B0604020202020204" pitchFamily="34" charset="0"/>
              </a:rPr>
              <a:t>Control</a:t>
            </a:r>
          </a:p>
          <a:p>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p>
          <a:p>
            <a:pPr marL="482600" indent="-342900" algn="just">
              <a:buFont typeface="+mj-lt"/>
              <a:buAutoNum type="alphaUcPeriod"/>
            </a:pPr>
            <a:r>
              <a:rPr lang="en-US" dirty="0">
                <a:effectLst/>
                <a:latin typeface="Ubuntu Light" panose="020B0604020202020204" charset="0"/>
                <a:ea typeface="Times New Roman" panose="02020603050405020304" pitchFamily="18" charset="0"/>
                <a:cs typeface="Arial" panose="020B0604020202020204" pitchFamily="34" charset="0"/>
              </a:rPr>
              <a:t>the bv and how to control the reversal of its movement and it has become clear to us that the way in which the movement is reversed is by using a signal from the Arduino that enters the mosfet which work as switch.</a:t>
            </a:r>
            <a:endParaRPr lang="en-US" dirty="0">
              <a:latin typeface="Ubuntu Light" panose="020B0604020202020204" charset="0"/>
              <a:ea typeface="Times New Roman" panose="02020603050405020304" pitchFamily="18" charset="0"/>
              <a:cs typeface="Arial" panose="020B0604020202020204" pitchFamily="34" charset="0"/>
            </a:endParaRPr>
          </a:p>
          <a:p>
            <a:pPr marL="482600" indent="-342900" algn="just">
              <a:buFont typeface="+mj-lt"/>
              <a:buAutoNum type="alphaUcPeriod"/>
            </a:pPr>
            <a:endParaRPr lang="en-US" dirty="0">
              <a:effectLst/>
              <a:latin typeface="Ubuntu Light" panose="020B0604020202020204" charset="0"/>
              <a:ea typeface="Times New Roman" panose="02020603050405020304" pitchFamily="18" charset="0"/>
              <a:cs typeface="Arial" panose="020B0604020202020204" pitchFamily="34" charset="0"/>
            </a:endParaRPr>
          </a:p>
          <a:p>
            <a:pPr marL="482600" indent="-342900" algn="just">
              <a:buFont typeface="+mj-lt"/>
              <a:buAutoNum type="alphaUcPeriod"/>
            </a:pPr>
            <a:r>
              <a:rPr lang="en-US" dirty="0">
                <a:latin typeface="Ubuntu Light" panose="020B0604020202020204" charset="0"/>
                <a:ea typeface="Times New Roman" panose="02020603050405020304" pitchFamily="18" charset="0"/>
                <a:cs typeface="Arial" panose="020B0604020202020204" pitchFamily="34" charset="0"/>
              </a:rPr>
              <a:t>With regard to the </a:t>
            </a:r>
            <a:r>
              <a:rPr lang="en-US" dirty="0" err="1">
                <a:latin typeface="Ubuntu Light" panose="020B0604020202020204" charset="0"/>
                <a:ea typeface="Times New Roman" panose="02020603050405020304" pitchFamily="18" charset="0"/>
                <a:cs typeface="Arial" panose="020B0604020202020204" pitchFamily="34" charset="0"/>
              </a:rPr>
              <a:t>sv</a:t>
            </a:r>
            <a:r>
              <a:rPr lang="en-US" dirty="0">
                <a:latin typeface="Ubuntu Light" panose="020B0604020202020204" charset="0"/>
                <a:ea typeface="Times New Roman" panose="02020603050405020304" pitchFamily="18" charset="0"/>
                <a:cs typeface="Arial" panose="020B0604020202020204" pitchFamily="34" charset="0"/>
              </a:rPr>
              <a:t>, controlling it is similar to </a:t>
            </a:r>
            <a:r>
              <a:rPr lang="en-US" dirty="0" err="1">
                <a:latin typeface="Ubuntu Light" panose="020B0604020202020204" charset="0"/>
                <a:ea typeface="Times New Roman" panose="02020603050405020304" pitchFamily="18" charset="0"/>
                <a:cs typeface="Arial" panose="020B0604020202020204" pitchFamily="34" charset="0"/>
              </a:rPr>
              <a:t>bv</a:t>
            </a:r>
            <a:r>
              <a:rPr lang="en-US" dirty="0">
                <a:latin typeface="Ubuntu Light" panose="020B0604020202020204" charset="0"/>
                <a:ea typeface="Times New Roman" panose="02020603050405020304" pitchFamily="18" charset="0"/>
                <a:cs typeface="Arial" panose="020B0604020202020204" pitchFamily="34" charset="0"/>
              </a:rPr>
              <a:t>, and we only need one MOSFET in order to disconnect or connect the voltage source.</a:t>
            </a:r>
            <a:endParaRPr lang="en-GB" dirty="0">
              <a:latin typeface="Ubuntu Light" panose="020B0604020202020204" charset="0"/>
            </a:endParaRPr>
          </a:p>
          <a:p>
            <a:pPr marL="139700" indent="0" algn="just"/>
            <a:endParaRPr lang="en-US" dirty="0">
              <a:effectLst/>
              <a:latin typeface="Ubuntu Light" panose="020B0604020202020204" charset="0"/>
              <a:ea typeface="Times New Roman" panose="02020603050405020304" pitchFamily="18" charset="0"/>
              <a:cs typeface="Arial" panose="020B0604020202020204" pitchFamily="34" charset="0"/>
            </a:endParaRPr>
          </a:p>
          <a:p>
            <a:endParaRPr lang="en-US" dirty="0">
              <a:effectLst/>
              <a:latin typeface="Ubuntu Light" panose="020B0604020202020204" charset="0"/>
              <a:ea typeface="Times New Roman" panose="02020603050405020304" pitchFamily="18" charset="0"/>
              <a:cs typeface="Arial" panose="020B0604020202020204" pitchFamily="34" charset="0"/>
            </a:endParaRPr>
          </a:p>
          <a:p>
            <a:endParaRPr lang="en-GB" dirty="0">
              <a:latin typeface="Ubuntu Light" panose="020B0604020202020204" charset="0"/>
            </a:endParaRPr>
          </a:p>
        </p:txBody>
      </p:sp>
      <p:sp>
        <p:nvSpPr>
          <p:cNvPr id="19" name="Subtitle 10">
            <a:extLst>
              <a:ext uri="{FF2B5EF4-FFF2-40B4-BE49-F238E27FC236}">
                <a16:creationId xmlns:a16="http://schemas.microsoft.com/office/drawing/2014/main" id="{C0DAC812-580D-4B5A-851B-EB10C092B2D5}"/>
              </a:ext>
            </a:extLst>
          </p:cNvPr>
          <p:cNvSpPr txBox="1">
            <a:spLocks/>
          </p:cNvSpPr>
          <p:nvPr/>
        </p:nvSpPr>
        <p:spPr>
          <a:xfrm>
            <a:off x="4795201" y="565399"/>
            <a:ext cx="3298578" cy="18281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1pPr>
            <a:lvl2pPr marL="914400" marR="0" lvl="1" indent="-31750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2pPr>
            <a:lvl3pPr marL="1371600" marR="0" lvl="2" indent="-31115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3pPr>
            <a:lvl4pPr marL="1828800" marR="0" lvl="3" indent="-31115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4pPr>
            <a:lvl5pPr marL="2286000" marR="0" lvl="4" indent="-30480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5pPr>
            <a:lvl6pPr marL="2743200" marR="0" lvl="5" indent="-30480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6pPr>
            <a:lvl7pPr marL="3200400" marR="0" lvl="6" indent="-29845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7pPr>
            <a:lvl8pPr marL="3657600" marR="0" lvl="7" indent="-29845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8pPr>
            <a:lvl9pPr marL="4114800" marR="0" lvl="8" indent="-292100" algn="l" rtl="0">
              <a:lnSpc>
                <a:spcPct val="100000"/>
              </a:lnSpc>
              <a:spcBef>
                <a:spcPts val="0"/>
              </a:spcBef>
              <a:spcAft>
                <a:spcPts val="0"/>
              </a:spcAft>
              <a:buClr>
                <a:schemeClr val="lt2"/>
              </a:buClr>
              <a:buSzPts val="1400"/>
              <a:buFont typeface="Ubuntu Light"/>
              <a:buNone/>
              <a:defRPr sz="1400" b="0" i="0" u="none" strike="noStrike" cap="none">
                <a:solidFill>
                  <a:schemeClr val="lt2"/>
                </a:solidFill>
                <a:latin typeface="Ubuntu Light"/>
                <a:ea typeface="Ubuntu Light"/>
                <a:cs typeface="Ubuntu Light"/>
                <a:sym typeface="Ubuntu Light"/>
              </a:defRPr>
            </a:lvl9pPr>
          </a:lstStyle>
          <a:p>
            <a:endParaRPr lang="en-GB" dirty="0">
              <a:latin typeface="Ubuntu Light" panose="020B0604020202020204" charset="0"/>
            </a:endParaRPr>
          </a:p>
        </p:txBody>
      </p:sp>
      <p:pic>
        <p:nvPicPr>
          <p:cNvPr id="6" name="Picture 13" descr="electrical diagram AG actuator 24V DC">
            <a:extLst>
              <a:ext uri="{FF2B5EF4-FFF2-40B4-BE49-F238E27FC236}">
                <a16:creationId xmlns:a16="http://schemas.microsoft.com/office/drawing/2014/main" id="{A645656F-12E7-440E-8DBC-8AC077289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946" y="565399"/>
            <a:ext cx="3633713" cy="2314557"/>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11216"/>
          <a:stretch/>
        </p:blipFill>
        <p:spPr>
          <a:xfrm>
            <a:off x="4914945" y="2965077"/>
            <a:ext cx="3633705" cy="1613024"/>
          </a:xfrm>
          <a:prstGeom prst="rect">
            <a:avLst/>
          </a:prstGeom>
          <a:noFill/>
          <a:ln>
            <a:solidFill>
              <a:srgbClr val="002060"/>
            </a:solidFill>
          </a:ln>
        </p:spPr>
      </p:pic>
    </p:spTree>
    <p:extLst>
      <p:ext uri="{BB962C8B-B14F-4D97-AF65-F5344CB8AC3E}">
        <p14:creationId xmlns:p14="http://schemas.microsoft.com/office/powerpoint/2010/main" val="3353698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BEA59B7-22E5-4BAF-B01C-C4A04CD29C8B}"/>
              </a:ext>
            </a:extLst>
          </p:cNvPr>
          <p:cNvSpPr>
            <a:spLocks noGrp="1"/>
          </p:cNvSpPr>
          <p:nvPr>
            <p:ph type="subTitle" idx="1"/>
          </p:nvPr>
        </p:nvSpPr>
        <p:spPr>
          <a:xfrm>
            <a:off x="336177" y="449736"/>
            <a:ext cx="4235823" cy="4057412"/>
          </a:xfrm>
        </p:spPr>
        <p:txBody>
          <a:bodyPr/>
          <a:lstStyle/>
          <a:p>
            <a:r>
              <a:rPr lang="en-US" sz="2400" b="1" dirty="0">
                <a:solidFill>
                  <a:schemeClr val="tx1">
                    <a:lumMod val="50000"/>
                  </a:schemeClr>
                </a:solidFill>
                <a:latin typeface="Ubuntu" panose="020B0604020202020204" charset="0"/>
                <a:ea typeface="Times New Roman" panose="02020603050405020304" pitchFamily="18" charset="0"/>
                <a:cs typeface="Arial" panose="020B0604020202020204" pitchFamily="34" charset="0"/>
              </a:rPr>
              <a:t>3- Pump and Stack Control </a:t>
            </a:r>
          </a:p>
          <a:p>
            <a:endParaRPr lang="en-GB" sz="2400" b="1" dirty="0">
              <a:solidFill>
                <a:schemeClr val="tx1">
                  <a:lumMod val="50000"/>
                </a:schemeClr>
              </a:solidFill>
              <a:latin typeface="Calibri" panose="020F0502020204030204" pitchFamily="34" charset="0"/>
              <a:ea typeface="Times New Roman" panose="02020603050405020304" pitchFamily="18" charset="0"/>
              <a:cs typeface="Arial" panose="020B0604020202020204" pitchFamily="34" charset="0"/>
            </a:endParaRPr>
          </a:p>
          <a:p>
            <a:r>
              <a:rPr lang="en-US" dirty="0"/>
              <a:t>A- The method used to control the pumps is the same as previously used.</a:t>
            </a:r>
          </a:p>
          <a:p>
            <a:endParaRPr lang="en-US" dirty="0"/>
          </a:p>
          <a:p>
            <a:r>
              <a:rPr lang="en-US" dirty="0"/>
              <a:t>B-  The speed of the two secondary pumps was controlled by using the buck converter.</a:t>
            </a:r>
          </a:p>
          <a:p>
            <a:endParaRPr lang="en-US" dirty="0"/>
          </a:p>
          <a:p>
            <a:r>
              <a:rPr lang="en-US" dirty="0"/>
              <a:t>C-The required power was connected to the main pump by taking the signal from the MOSFET to the Solid State Relay.</a:t>
            </a:r>
          </a:p>
          <a:p>
            <a:endParaRPr lang="en-US" dirty="0"/>
          </a:p>
          <a:p>
            <a:r>
              <a:rPr lang="en-US" dirty="0"/>
              <a:t>D- we use the previous method  to turn on and off the stack and we use relay to change the polarity.</a:t>
            </a:r>
          </a:p>
          <a:p>
            <a:endParaRPr lang="en-US" dirty="0"/>
          </a:p>
          <a:p>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1376" y="2514447"/>
            <a:ext cx="3184250" cy="1949977"/>
          </a:xfrm>
          <a:prstGeom prst="rect">
            <a:avLst/>
          </a:prstGeom>
          <a:ln>
            <a:solidFill>
              <a:srgbClr val="002060"/>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1375" y="493200"/>
            <a:ext cx="3184250" cy="2021247"/>
          </a:xfrm>
          <a:prstGeom prst="rect">
            <a:avLst/>
          </a:prstGeom>
          <a:ln>
            <a:solidFill>
              <a:srgbClr val="002060"/>
            </a:solidFill>
          </a:ln>
        </p:spPr>
      </p:pic>
    </p:spTree>
    <p:extLst>
      <p:ext uri="{BB962C8B-B14F-4D97-AF65-F5344CB8AC3E}">
        <p14:creationId xmlns:p14="http://schemas.microsoft.com/office/powerpoint/2010/main" val="6978693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F49736F-2215-4ADA-ACF5-095532AC016C}"/>
              </a:ext>
            </a:extLst>
          </p:cNvPr>
          <p:cNvSpPr>
            <a:spLocks noGrp="1"/>
          </p:cNvSpPr>
          <p:nvPr>
            <p:ph type="body" idx="1"/>
          </p:nvPr>
        </p:nvSpPr>
        <p:spPr>
          <a:xfrm>
            <a:off x="1633500" y="499708"/>
            <a:ext cx="5877000" cy="912233"/>
          </a:xfrm>
        </p:spPr>
        <p:txBody>
          <a:bodyPr/>
          <a:lstStyle/>
          <a:p>
            <a:pPr marL="139700" indent="0">
              <a:buNone/>
            </a:pPr>
            <a:r>
              <a:rPr lang="en-US" sz="2400" b="1" dirty="0">
                <a:solidFill>
                  <a:srgbClr val="000000"/>
                </a:solidFill>
                <a:effectLst/>
                <a:latin typeface="Ubuntu" panose="020B0604020202020204" charset="0"/>
                <a:ea typeface="Times New Roman" panose="02020603050405020304" pitchFamily="18" charset="0"/>
                <a:cs typeface="Arial" panose="020B0604020202020204" pitchFamily="34" charset="0"/>
              </a:rPr>
              <a:t>4- The UV </a:t>
            </a:r>
            <a:r>
              <a:rPr lang="en-US" sz="2400" b="1" dirty="0">
                <a:solidFill>
                  <a:srgbClr val="000000"/>
                </a:solidFill>
                <a:latin typeface="Ubuntu" panose="020B0604020202020204" charset="0"/>
                <a:ea typeface="Times New Roman" panose="02020603050405020304" pitchFamily="18" charset="0"/>
                <a:cs typeface="Arial" panose="020B0604020202020204" pitchFamily="34" charset="0"/>
              </a:rPr>
              <a:t>C</a:t>
            </a:r>
            <a:r>
              <a:rPr lang="en-US" sz="2400" b="1" dirty="0">
                <a:solidFill>
                  <a:srgbClr val="000000"/>
                </a:solidFill>
                <a:effectLst/>
                <a:latin typeface="Ubuntu" panose="020B0604020202020204" charset="0"/>
                <a:ea typeface="Times New Roman" panose="02020603050405020304" pitchFamily="18" charset="0"/>
                <a:cs typeface="Arial" panose="020B0604020202020204" pitchFamily="34" charset="0"/>
              </a:rPr>
              <a:t>ontrol </a:t>
            </a:r>
          </a:p>
          <a:p>
            <a:endParaRPr lang="en-US" sz="2400" dirty="0">
              <a:solidFill>
                <a:schemeClr val="tx1">
                  <a:lumMod val="50000"/>
                </a:schemeClr>
              </a:solidFill>
              <a:effectLst/>
              <a:latin typeface="Times New Roman" panose="02020603050405020304" pitchFamily="18" charset="0"/>
              <a:ea typeface="Times New Roman" panose="02020603050405020304" pitchFamily="18" charset="0"/>
              <a:cs typeface="Arial" panose="020B0604020202020204" pitchFamily="34" charset="0"/>
            </a:endParaRPr>
          </a:p>
          <a:p>
            <a:pPr marL="139700" indent="0">
              <a:buNone/>
            </a:pPr>
            <a:endParaRPr lang="en-GB" dirty="0"/>
          </a:p>
        </p:txBody>
      </p:sp>
      <p:sp>
        <p:nvSpPr>
          <p:cNvPr id="4" name="TextBox 3">
            <a:extLst>
              <a:ext uri="{FF2B5EF4-FFF2-40B4-BE49-F238E27FC236}">
                <a16:creationId xmlns:a16="http://schemas.microsoft.com/office/drawing/2014/main" id="{DAAFF671-2E04-47C6-A937-0C0B51FEBFF8}"/>
              </a:ext>
            </a:extLst>
          </p:cNvPr>
          <p:cNvSpPr txBox="1"/>
          <p:nvPr/>
        </p:nvSpPr>
        <p:spPr>
          <a:xfrm>
            <a:off x="1659030" y="1956197"/>
            <a:ext cx="5825939" cy="1692771"/>
          </a:xfrm>
          <a:prstGeom prst="rect">
            <a:avLst/>
          </a:prstGeom>
          <a:noFill/>
        </p:spPr>
        <p:txBody>
          <a:bodyPr wrap="square" rtlCol="0">
            <a:spAutoFit/>
          </a:bodyPr>
          <a:lstStyle/>
          <a:p>
            <a:pPr algn="ctr">
              <a:lnSpc>
                <a:spcPct val="150000"/>
              </a:lnSpc>
            </a:pPr>
            <a:r>
              <a:rPr lang="en-US" sz="2000" dirty="0">
                <a:solidFill>
                  <a:schemeClr val="tx2"/>
                </a:solidFill>
                <a:latin typeface="Ubuntu Light" panose="020B0604020202020204" charset="0"/>
              </a:rPr>
              <a:t>This has been done by using the MOSFET and transmitting the signal to the relay and thus connecting the voltage source to it.</a:t>
            </a:r>
          </a:p>
          <a:p>
            <a:endParaRPr lang="en-US" dirty="0">
              <a:solidFill>
                <a:schemeClr val="tx2"/>
              </a:solidFill>
              <a:latin typeface="Ubuntu Light" panose="020B0604020202020204" charset="0"/>
            </a:endParaRPr>
          </a:p>
        </p:txBody>
      </p:sp>
    </p:spTree>
    <p:extLst>
      <p:ext uri="{BB962C8B-B14F-4D97-AF65-F5344CB8AC3E}">
        <p14:creationId xmlns:p14="http://schemas.microsoft.com/office/powerpoint/2010/main" val="1514112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5"/>
          <p:cNvSpPr txBox="1">
            <a:spLocks noGrp="1"/>
          </p:cNvSpPr>
          <p:nvPr>
            <p:ph type="title"/>
          </p:nvPr>
        </p:nvSpPr>
        <p:spPr>
          <a:xfrm>
            <a:off x="4598899" y="1491800"/>
            <a:ext cx="4479292" cy="1206600"/>
          </a:xfrm>
          <a:prstGeom prst="rect">
            <a:avLst/>
          </a:prstGeom>
        </p:spPr>
        <p:txBody>
          <a:bodyPr spcFirstLastPara="1" wrap="square" lIns="91425" tIns="91425" rIns="91425" bIns="91425" anchor="b" anchorCtr="0">
            <a:noAutofit/>
          </a:bodyPr>
          <a:lstStyle/>
          <a:p>
            <a:pPr lvl="0">
              <a:buClr>
                <a:srgbClr val="000000"/>
              </a:buClr>
              <a:buSzPts val="1100"/>
            </a:pPr>
            <a:r>
              <a:rPr lang="en-US" dirty="0"/>
              <a:t>Results</a:t>
            </a:r>
            <a:endParaRPr dirty="0"/>
          </a:p>
        </p:txBody>
      </p:sp>
      <p:sp>
        <p:nvSpPr>
          <p:cNvPr id="234" name="Google Shape;234;p35"/>
          <p:cNvSpPr txBox="1">
            <a:spLocks noGrp="1"/>
          </p:cNvSpPr>
          <p:nvPr>
            <p:ph type="subTitle" idx="1"/>
          </p:nvPr>
        </p:nvSpPr>
        <p:spPr>
          <a:xfrm>
            <a:off x="4598899" y="2968192"/>
            <a:ext cx="4101348" cy="1206600"/>
          </a:xfrm>
          <a:prstGeom prst="rect">
            <a:avLst/>
          </a:prstGeom>
        </p:spPr>
        <p:txBody>
          <a:bodyPr spcFirstLastPara="1" wrap="square" lIns="91425" tIns="91425" rIns="91425" bIns="91425" anchor="t" anchorCtr="0">
            <a:noAutofit/>
          </a:bodyPr>
          <a:lstStyle/>
          <a:p>
            <a:pPr marL="0" lvl="0" indent="0" algn="just"/>
            <a:r>
              <a:rPr lang="en-US" dirty="0">
                <a:solidFill>
                  <a:schemeClr val="tx2"/>
                </a:solidFill>
                <a:latin typeface="Ubuntu Light" panose="020B0604020202020204" charset="0"/>
              </a:rPr>
              <a:t>After completing all the previous steps and checking all the existing equipment, the machine was successfully operated and we took the readings and then we got the following results.</a:t>
            </a:r>
          </a:p>
        </p:txBody>
      </p:sp>
    </p:spTree>
    <p:extLst>
      <p:ext uri="{BB962C8B-B14F-4D97-AF65-F5344CB8AC3E}">
        <p14:creationId xmlns:p14="http://schemas.microsoft.com/office/powerpoint/2010/main" val="1152450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573400" cy="513600"/>
          </a:xfrm>
          <a:prstGeom prst="rect">
            <a:avLst/>
          </a:prstGeom>
        </p:spPr>
        <p:txBody>
          <a:bodyPr spcFirstLastPara="1" wrap="square" lIns="91425" tIns="91425" rIns="91425" bIns="91425" anchor="b" anchorCtr="0">
            <a:noAutofit/>
          </a:bodyPr>
          <a:lstStyle/>
          <a:p>
            <a:pPr lvl="0">
              <a:buSzPts val="1100"/>
            </a:pPr>
            <a:r>
              <a:rPr lang="en-US" dirty="0"/>
              <a:t>Result before improvement </a:t>
            </a:r>
            <a:endParaRPr dirty="0"/>
          </a:p>
        </p:txBody>
      </p:sp>
      <p:sp>
        <p:nvSpPr>
          <p:cNvPr id="922" name="Google Shape;922;p60"/>
          <p:cNvSpPr txBox="1">
            <a:spLocks noGrp="1"/>
          </p:cNvSpPr>
          <p:nvPr>
            <p:ph type="body" idx="1"/>
          </p:nvPr>
        </p:nvSpPr>
        <p:spPr>
          <a:xfrm>
            <a:off x="519082" y="3501907"/>
            <a:ext cx="7537800" cy="1016407"/>
          </a:xfrm>
          <a:prstGeom prst="rect">
            <a:avLst/>
          </a:prstGeom>
        </p:spPr>
        <p:txBody>
          <a:bodyPr spcFirstLastPara="1" wrap="square" lIns="91425" tIns="91425" rIns="91425" bIns="91425" anchor="t" anchorCtr="0">
            <a:noAutofit/>
          </a:bodyPr>
          <a:lstStyle/>
          <a:p>
            <a:pPr marL="139700" indent="0" algn="l">
              <a:buClrTx/>
              <a:buNone/>
            </a:pPr>
            <a:r>
              <a:rPr lang="en-US" dirty="0">
                <a:solidFill>
                  <a:schemeClr val="tx1">
                    <a:lumMod val="50000"/>
                  </a:schemeClr>
                </a:solidFill>
              </a:rPr>
              <a:t>This device consumes 4.3 kilo watts per day of electrical energy to produce either 1600 liters of potable water or 1,800 liters of potable water for irrigation of crops.</a:t>
            </a:r>
          </a:p>
          <a:p>
            <a:pPr marL="139700" lvl="0" indent="0" algn="l">
              <a:buClrTx/>
              <a:buNone/>
            </a:pPr>
            <a:endParaRPr lang="en-US" dirty="0">
              <a:solidFill>
                <a:schemeClr val="tx1">
                  <a:lumMod val="50000"/>
                </a:schemeClr>
              </a:solidFill>
            </a:endParaRPr>
          </a:p>
        </p:txBody>
      </p:sp>
      <p:sp>
        <p:nvSpPr>
          <p:cNvPr id="923" name="Google Shape;923;p60"/>
          <p:cNvSpPr txBox="1">
            <a:spLocks noGrp="1"/>
          </p:cNvSpPr>
          <p:nvPr>
            <p:ph type="sldNum" idx="12"/>
          </p:nvPr>
        </p:nvSpPr>
        <p:spPr>
          <a:xfrm>
            <a:off x="5813135" y="2859184"/>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37</a:t>
            </a:fld>
            <a:endParaRPr sz="1200" dirty="0">
              <a:solidFill>
                <a:srgbClr val="CCCCCC"/>
              </a:solidFill>
              <a:latin typeface="Arvo"/>
              <a:ea typeface="Arvo"/>
              <a:cs typeface="Arvo"/>
              <a:sym typeface="Arvo"/>
            </a:endParaRPr>
          </a:p>
        </p:txBody>
      </p:sp>
      <p:graphicFrame>
        <p:nvGraphicFramePr>
          <p:cNvPr id="8" name="Table 7">
            <a:extLst>
              <a:ext uri="{FF2B5EF4-FFF2-40B4-BE49-F238E27FC236}">
                <a16:creationId xmlns:a16="http://schemas.microsoft.com/office/drawing/2014/main" id="{4628E0F4-ABA8-4344-9CCA-E19C17F2839D}"/>
              </a:ext>
            </a:extLst>
          </p:cNvPr>
          <p:cNvGraphicFramePr>
            <a:graphicFrameLocks noGrp="1"/>
          </p:cNvGraphicFramePr>
          <p:nvPr>
            <p:extLst>
              <p:ext uri="{D42A27DB-BD31-4B8C-83A1-F6EECF244321}">
                <p14:modId xmlns:p14="http://schemas.microsoft.com/office/powerpoint/2010/main" val="2964006577"/>
              </p:ext>
            </p:extLst>
          </p:nvPr>
        </p:nvGraphicFramePr>
        <p:xfrm>
          <a:off x="706336" y="1323220"/>
          <a:ext cx="7786499" cy="2074041"/>
        </p:xfrm>
        <a:graphic>
          <a:graphicData uri="http://schemas.openxmlformats.org/drawingml/2006/table">
            <a:tbl>
              <a:tblPr firstRow="1" firstCol="1" bandRow="1">
                <a:tableStyleId>{21E4AEA4-8DFA-4A89-87EB-49C32662AFE0}</a:tableStyleId>
              </a:tblPr>
              <a:tblGrid>
                <a:gridCol w="866412">
                  <a:extLst>
                    <a:ext uri="{9D8B030D-6E8A-4147-A177-3AD203B41FA5}">
                      <a16:colId xmlns:a16="http://schemas.microsoft.com/office/drawing/2014/main" val="50791125"/>
                    </a:ext>
                  </a:extLst>
                </a:gridCol>
                <a:gridCol w="1092173">
                  <a:extLst>
                    <a:ext uri="{9D8B030D-6E8A-4147-A177-3AD203B41FA5}">
                      <a16:colId xmlns:a16="http://schemas.microsoft.com/office/drawing/2014/main" val="1873926561"/>
                    </a:ext>
                  </a:extLst>
                </a:gridCol>
                <a:gridCol w="468715">
                  <a:extLst>
                    <a:ext uri="{9D8B030D-6E8A-4147-A177-3AD203B41FA5}">
                      <a16:colId xmlns:a16="http://schemas.microsoft.com/office/drawing/2014/main" val="1757176953"/>
                    </a:ext>
                  </a:extLst>
                </a:gridCol>
                <a:gridCol w="583838">
                  <a:extLst>
                    <a:ext uri="{9D8B030D-6E8A-4147-A177-3AD203B41FA5}">
                      <a16:colId xmlns:a16="http://schemas.microsoft.com/office/drawing/2014/main" val="238065544"/>
                    </a:ext>
                  </a:extLst>
                </a:gridCol>
                <a:gridCol w="816327">
                  <a:extLst>
                    <a:ext uri="{9D8B030D-6E8A-4147-A177-3AD203B41FA5}">
                      <a16:colId xmlns:a16="http://schemas.microsoft.com/office/drawing/2014/main" val="3689579630"/>
                    </a:ext>
                  </a:extLst>
                </a:gridCol>
                <a:gridCol w="1267848">
                  <a:extLst>
                    <a:ext uri="{9D8B030D-6E8A-4147-A177-3AD203B41FA5}">
                      <a16:colId xmlns:a16="http://schemas.microsoft.com/office/drawing/2014/main" val="659149979"/>
                    </a:ext>
                  </a:extLst>
                </a:gridCol>
                <a:gridCol w="818569">
                  <a:extLst>
                    <a:ext uri="{9D8B030D-6E8A-4147-A177-3AD203B41FA5}">
                      <a16:colId xmlns:a16="http://schemas.microsoft.com/office/drawing/2014/main" val="1177691714"/>
                    </a:ext>
                  </a:extLst>
                </a:gridCol>
                <a:gridCol w="829035">
                  <a:extLst>
                    <a:ext uri="{9D8B030D-6E8A-4147-A177-3AD203B41FA5}">
                      <a16:colId xmlns:a16="http://schemas.microsoft.com/office/drawing/2014/main" val="4009317279"/>
                    </a:ext>
                  </a:extLst>
                </a:gridCol>
                <a:gridCol w="1043582">
                  <a:extLst>
                    <a:ext uri="{9D8B030D-6E8A-4147-A177-3AD203B41FA5}">
                      <a16:colId xmlns:a16="http://schemas.microsoft.com/office/drawing/2014/main" val="3469634884"/>
                    </a:ext>
                  </a:extLst>
                </a:gridCol>
              </a:tblGrid>
              <a:tr h="116840">
                <a:tc gridSpan="9">
                  <a:txBody>
                    <a:bodyPr/>
                    <a:lstStyle/>
                    <a:p>
                      <a:pPr marL="0" marR="0" algn="ctr">
                        <a:lnSpc>
                          <a:spcPct val="107000"/>
                        </a:lnSpc>
                        <a:spcBef>
                          <a:spcPts val="0"/>
                        </a:spcBef>
                        <a:spcAft>
                          <a:spcPts val="0"/>
                        </a:spcAft>
                      </a:pPr>
                      <a:r>
                        <a:rPr lang="en-US" sz="1200" b="1" dirty="0">
                          <a:solidFill>
                            <a:srgbClr val="FFFFFF"/>
                          </a:solidFill>
                          <a:effectLst/>
                        </a:rPr>
                        <a:t>System performance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09346878"/>
                  </a:ext>
                </a:extLst>
              </a:tr>
              <a:tr h="240665">
                <a:tc>
                  <a:txBody>
                    <a:bodyPr/>
                    <a:lstStyle/>
                    <a:p>
                      <a:pPr marL="0" marR="0" algn="ctr">
                        <a:lnSpc>
                          <a:spcPct val="107000"/>
                        </a:lnSpc>
                        <a:spcBef>
                          <a:spcPts val="0"/>
                        </a:spcBef>
                        <a:spcAft>
                          <a:spcPts val="0"/>
                        </a:spcAft>
                      </a:pPr>
                      <a:r>
                        <a:rPr lang="en-US" sz="1200" b="1" dirty="0">
                          <a:solidFill>
                            <a:srgbClr val="FFFFFF"/>
                          </a:solidFill>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conductivity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200">
                          <a:solidFill>
                            <a:srgbClr val="000000"/>
                          </a:solidFill>
                          <a:effectLst/>
                        </a:rPr>
                        <a:t>Capacity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gridSpan="3">
                  <a:txBody>
                    <a:bodyPr/>
                    <a:lstStyle/>
                    <a:p>
                      <a:pPr marL="0" marR="0" algn="ctr">
                        <a:lnSpc>
                          <a:spcPct val="107000"/>
                        </a:lnSpc>
                        <a:spcBef>
                          <a:spcPts val="0"/>
                        </a:spcBef>
                        <a:spcAft>
                          <a:spcPts val="0"/>
                        </a:spcAft>
                      </a:pPr>
                      <a:r>
                        <a:rPr lang="en-US" sz="1200" dirty="0">
                          <a:solidFill>
                            <a:srgbClr val="000000"/>
                          </a:solidFill>
                          <a:effectLst/>
                        </a:rPr>
                        <a:t>Energy consumption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200">
                          <a:solidFill>
                            <a:srgbClr val="000000"/>
                          </a:solidFill>
                          <a:effectLst/>
                        </a:rPr>
                        <a:t>Water recovery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Purification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91323508"/>
                  </a:ext>
                </a:extLst>
              </a:tr>
              <a:tr h="116840">
                <a:tc>
                  <a:txBody>
                    <a:bodyPr/>
                    <a:lstStyle/>
                    <a:p>
                      <a:pPr marL="0" marR="0" algn="ctr">
                        <a:lnSpc>
                          <a:spcPct val="107000"/>
                        </a:lnSpc>
                        <a:spcBef>
                          <a:spcPts val="0"/>
                        </a:spcBef>
                        <a:spcAft>
                          <a:spcPts val="0"/>
                        </a:spcAft>
                      </a:pPr>
                      <a:r>
                        <a:rPr lang="en-US" sz="1200" b="1">
                          <a:solidFill>
                            <a:srgbClr val="FFFFFF"/>
                          </a:solidFill>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err="1">
                          <a:solidFill>
                            <a:srgbClr val="000000"/>
                          </a:solidFill>
                          <a:effectLst/>
                        </a:rPr>
                        <a:t>ms</a:t>
                      </a:r>
                      <a:r>
                        <a:rPr lang="en-US" sz="1200" dirty="0">
                          <a:solidFill>
                            <a:srgbClr val="000000"/>
                          </a:solidFill>
                          <a:effectLst/>
                        </a:rPr>
                        <a:t>/cm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L/h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Day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Total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Pumps&amp;valves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Stack</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74327746"/>
                  </a:ext>
                </a:extLst>
              </a:tr>
              <a:tr h="116840">
                <a:tc>
                  <a:txBody>
                    <a:bodyPr/>
                    <a:lstStyle/>
                    <a:p>
                      <a:pPr marL="0" marR="0" algn="ctr">
                        <a:lnSpc>
                          <a:spcPct val="107000"/>
                        </a:lnSpc>
                        <a:spcBef>
                          <a:spcPts val="0"/>
                        </a:spcBef>
                        <a:spcAft>
                          <a:spcPts val="0"/>
                        </a:spcAft>
                      </a:pPr>
                      <a:r>
                        <a:rPr lang="en-US" sz="1200" b="1">
                          <a:solidFill>
                            <a:srgbClr val="FFFFFF"/>
                          </a:solidFill>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Kwh/m3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Kwh/m3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Kwh/m3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26305049"/>
                  </a:ext>
                </a:extLst>
              </a:tr>
              <a:tr h="116840">
                <a:tc>
                  <a:txBody>
                    <a:bodyPr/>
                    <a:lstStyle/>
                    <a:p>
                      <a:pPr marL="0" marR="0" algn="ctr">
                        <a:lnSpc>
                          <a:spcPct val="107000"/>
                        </a:lnSpc>
                        <a:spcBef>
                          <a:spcPts val="0"/>
                        </a:spcBef>
                        <a:spcAft>
                          <a:spcPts val="0"/>
                        </a:spcAft>
                      </a:pPr>
                      <a:r>
                        <a:rPr lang="en-US" sz="1200" b="1">
                          <a:solidFill>
                            <a:srgbClr val="FFFFFF"/>
                          </a:solidFill>
                          <a:effectLst/>
                        </a:rPr>
                        <a:t>feed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latin typeface="+mn-lt"/>
                          <a:ea typeface="+mn-ea"/>
                          <a:cs typeface="+mn-cs"/>
                        </a:rPr>
                        <a:t>5.9</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52996056"/>
                  </a:ext>
                </a:extLst>
              </a:tr>
              <a:tr h="240665">
                <a:tc>
                  <a:txBody>
                    <a:bodyPr/>
                    <a:lstStyle/>
                    <a:p>
                      <a:pPr marL="0" marR="0" algn="ctr">
                        <a:lnSpc>
                          <a:spcPct val="107000"/>
                        </a:lnSpc>
                        <a:spcBef>
                          <a:spcPts val="0"/>
                        </a:spcBef>
                        <a:spcAft>
                          <a:spcPts val="0"/>
                        </a:spcAft>
                      </a:pPr>
                      <a:r>
                        <a:rPr lang="en-US" sz="1200" b="1">
                          <a:solidFill>
                            <a:srgbClr val="FFFFFF"/>
                          </a:solidFill>
                          <a:effectLst/>
                        </a:rPr>
                        <a:t>Drinking water</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400" dirty="0">
                          <a:solidFill>
                            <a:schemeClr val="tx1">
                              <a:lumMod val="50000"/>
                            </a:schemeClr>
                          </a:solidFill>
                          <a:effectLst/>
                          <a:latin typeface="Calibri" panose="020F0502020204030204" pitchFamily="34" charset="0"/>
                          <a:ea typeface="Times New Roman" panose="02020603050405020304" pitchFamily="18" charset="0"/>
                          <a:cs typeface="Arial" panose="020B0604020202020204" pitchFamily="34" charset="0"/>
                        </a:rPr>
                        <a:t>07</a:t>
                      </a: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67</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1600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2,65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2,15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0,5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95%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16352791"/>
                  </a:ext>
                </a:extLst>
              </a:tr>
              <a:tr h="116840">
                <a:tc>
                  <a:txBody>
                    <a:bodyPr/>
                    <a:lstStyle/>
                    <a:p>
                      <a:pPr marL="0" marR="0" algn="ctr">
                        <a:lnSpc>
                          <a:spcPct val="107000"/>
                        </a:lnSpc>
                        <a:spcBef>
                          <a:spcPts val="0"/>
                        </a:spcBef>
                        <a:spcAft>
                          <a:spcPts val="0"/>
                        </a:spcAft>
                      </a:pPr>
                      <a:r>
                        <a:rPr lang="en-US" sz="1200" b="1">
                          <a:solidFill>
                            <a:srgbClr val="FFFFFF"/>
                          </a:solidFill>
                          <a:effectLst/>
                        </a:rPr>
                        <a:t>Irrigation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75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1800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2,36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1,92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0,45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85%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77548180"/>
                  </a:ext>
                </a:extLst>
              </a:tr>
              <a:tr h="240665">
                <a:tc>
                  <a:txBody>
                    <a:bodyPr/>
                    <a:lstStyle/>
                    <a:p>
                      <a:pPr marL="0" marR="0" algn="ctr">
                        <a:lnSpc>
                          <a:spcPct val="107000"/>
                        </a:lnSpc>
                        <a:spcBef>
                          <a:spcPts val="0"/>
                        </a:spcBef>
                        <a:spcAft>
                          <a:spcPts val="0"/>
                        </a:spcAft>
                      </a:pPr>
                      <a:r>
                        <a:rPr lang="en-US" sz="1200" b="1">
                          <a:solidFill>
                            <a:srgbClr val="FFFFFF"/>
                          </a:solidFill>
                          <a:effectLst/>
                        </a:rPr>
                        <a:t>Waste water</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21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360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495594336"/>
                  </a:ext>
                </a:extLst>
              </a:tr>
            </a:tbl>
          </a:graphicData>
        </a:graphic>
      </p:graphicFrame>
    </p:spTree>
    <p:extLst>
      <p:ext uri="{BB962C8B-B14F-4D97-AF65-F5344CB8AC3E}">
        <p14:creationId xmlns:p14="http://schemas.microsoft.com/office/powerpoint/2010/main" val="40300693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789300" y="596000"/>
            <a:ext cx="3573400" cy="513600"/>
          </a:xfrm>
          <a:prstGeom prst="rect">
            <a:avLst/>
          </a:prstGeom>
        </p:spPr>
        <p:txBody>
          <a:bodyPr spcFirstLastPara="1" wrap="square" lIns="91425" tIns="91425" rIns="91425" bIns="91425" anchor="b" anchorCtr="0">
            <a:noAutofit/>
          </a:bodyPr>
          <a:lstStyle/>
          <a:p>
            <a:pPr lvl="0">
              <a:buSzPts val="1100"/>
            </a:pPr>
            <a:r>
              <a:rPr lang="en-US" dirty="0"/>
              <a:t>Result after improvement </a:t>
            </a:r>
            <a:endParaRPr dirty="0"/>
          </a:p>
        </p:txBody>
      </p:sp>
      <p:sp>
        <p:nvSpPr>
          <p:cNvPr id="922" name="Google Shape;922;p60"/>
          <p:cNvSpPr txBox="1">
            <a:spLocks noGrp="1"/>
          </p:cNvSpPr>
          <p:nvPr>
            <p:ph type="body" idx="1"/>
          </p:nvPr>
        </p:nvSpPr>
        <p:spPr>
          <a:xfrm>
            <a:off x="519082" y="3501907"/>
            <a:ext cx="7537800" cy="1016407"/>
          </a:xfrm>
          <a:prstGeom prst="rect">
            <a:avLst/>
          </a:prstGeom>
        </p:spPr>
        <p:txBody>
          <a:bodyPr spcFirstLastPara="1" wrap="square" lIns="91425" tIns="91425" rIns="91425" bIns="91425" anchor="t" anchorCtr="0">
            <a:noAutofit/>
          </a:bodyPr>
          <a:lstStyle/>
          <a:p>
            <a:pPr marL="139700" indent="0" algn="l">
              <a:buClrTx/>
              <a:buNone/>
            </a:pPr>
            <a:r>
              <a:rPr lang="en-US" dirty="0">
                <a:solidFill>
                  <a:schemeClr val="tx1">
                    <a:lumMod val="50000"/>
                  </a:schemeClr>
                </a:solidFill>
              </a:rPr>
              <a:t>This device consumes 4 kilo watts per day of electrical energy to produce either 1150 liters of potable water or 1,350 liters of potable water for irrigation of crops.</a:t>
            </a:r>
          </a:p>
          <a:p>
            <a:pPr marL="139700" lvl="0" indent="0" algn="l">
              <a:buClrTx/>
              <a:buNone/>
            </a:pPr>
            <a:endParaRPr lang="en-US" dirty="0">
              <a:solidFill>
                <a:schemeClr val="tx1">
                  <a:lumMod val="50000"/>
                </a:schemeClr>
              </a:solidFill>
            </a:endParaRPr>
          </a:p>
        </p:txBody>
      </p:sp>
      <p:sp>
        <p:nvSpPr>
          <p:cNvPr id="923" name="Google Shape;923;p60"/>
          <p:cNvSpPr txBox="1">
            <a:spLocks noGrp="1"/>
          </p:cNvSpPr>
          <p:nvPr>
            <p:ph type="sldNum" idx="12"/>
          </p:nvPr>
        </p:nvSpPr>
        <p:spPr>
          <a:xfrm>
            <a:off x="5813135" y="2859184"/>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38</a:t>
            </a:fld>
            <a:endParaRPr sz="1200" dirty="0">
              <a:solidFill>
                <a:srgbClr val="CCCCCC"/>
              </a:solidFill>
              <a:latin typeface="Arvo"/>
              <a:ea typeface="Arvo"/>
              <a:cs typeface="Arvo"/>
              <a:sym typeface="Arvo"/>
            </a:endParaRPr>
          </a:p>
        </p:txBody>
      </p:sp>
      <p:graphicFrame>
        <p:nvGraphicFramePr>
          <p:cNvPr id="8" name="Table 7">
            <a:extLst>
              <a:ext uri="{FF2B5EF4-FFF2-40B4-BE49-F238E27FC236}">
                <a16:creationId xmlns:a16="http://schemas.microsoft.com/office/drawing/2014/main" id="{4628E0F4-ABA8-4344-9CCA-E19C17F2839D}"/>
              </a:ext>
            </a:extLst>
          </p:cNvPr>
          <p:cNvGraphicFramePr>
            <a:graphicFrameLocks noGrp="1"/>
          </p:cNvGraphicFramePr>
          <p:nvPr>
            <p:extLst>
              <p:ext uri="{D42A27DB-BD31-4B8C-83A1-F6EECF244321}">
                <p14:modId xmlns:p14="http://schemas.microsoft.com/office/powerpoint/2010/main" val="1249959610"/>
              </p:ext>
            </p:extLst>
          </p:nvPr>
        </p:nvGraphicFramePr>
        <p:xfrm>
          <a:off x="706336" y="1323220"/>
          <a:ext cx="7786499" cy="2074041"/>
        </p:xfrm>
        <a:graphic>
          <a:graphicData uri="http://schemas.openxmlformats.org/drawingml/2006/table">
            <a:tbl>
              <a:tblPr firstRow="1" firstCol="1" bandRow="1">
                <a:tableStyleId>{21E4AEA4-8DFA-4A89-87EB-49C32662AFE0}</a:tableStyleId>
              </a:tblPr>
              <a:tblGrid>
                <a:gridCol w="866412">
                  <a:extLst>
                    <a:ext uri="{9D8B030D-6E8A-4147-A177-3AD203B41FA5}">
                      <a16:colId xmlns:a16="http://schemas.microsoft.com/office/drawing/2014/main" val="50791125"/>
                    </a:ext>
                  </a:extLst>
                </a:gridCol>
                <a:gridCol w="1092173">
                  <a:extLst>
                    <a:ext uri="{9D8B030D-6E8A-4147-A177-3AD203B41FA5}">
                      <a16:colId xmlns:a16="http://schemas.microsoft.com/office/drawing/2014/main" val="1873926561"/>
                    </a:ext>
                  </a:extLst>
                </a:gridCol>
                <a:gridCol w="468715">
                  <a:extLst>
                    <a:ext uri="{9D8B030D-6E8A-4147-A177-3AD203B41FA5}">
                      <a16:colId xmlns:a16="http://schemas.microsoft.com/office/drawing/2014/main" val="1757176953"/>
                    </a:ext>
                  </a:extLst>
                </a:gridCol>
                <a:gridCol w="583838">
                  <a:extLst>
                    <a:ext uri="{9D8B030D-6E8A-4147-A177-3AD203B41FA5}">
                      <a16:colId xmlns:a16="http://schemas.microsoft.com/office/drawing/2014/main" val="238065544"/>
                    </a:ext>
                  </a:extLst>
                </a:gridCol>
                <a:gridCol w="816327">
                  <a:extLst>
                    <a:ext uri="{9D8B030D-6E8A-4147-A177-3AD203B41FA5}">
                      <a16:colId xmlns:a16="http://schemas.microsoft.com/office/drawing/2014/main" val="3689579630"/>
                    </a:ext>
                  </a:extLst>
                </a:gridCol>
                <a:gridCol w="1267848">
                  <a:extLst>
                    <a:ext uri="{9D8B030D-6E8A-4147-A177-3AD203B41FA5}">
                      <a16:colId xmlns:a16="http://schemas.microsoft.com/office/drawing/2014/main" val="659149979"/>
                    </a:ext>
                  </a:extLst>
                </a:gridCol>
                <a:gridCol w="818569">
                  <a:extLst>
                    <a:ext uri="{9D8B030D-6E8A-4147-A177-3AD203B41FA5}">
                      <a16:colId xmlns:a16="http://schemas.microsoft.com/office/drawing/2014/main" val="1177691714"/>
                    </a:ext>
                  </a:extLst>
                </a:gridCol>
                <a:gridCol w="829035">
                  <a:extLst>
                    <a:ext uri="{9D8B030D-6E8A-4147-A177-3AD203B41FA5}">
                      <a16:colId xmlns:a16="http://schemas.microsoft.com/office/drawing/2014/main" val="4009317279"/>
                    </a:ext>
                  </a:extLst>
                </a:gridCol>
                <a:gridCol w="1043582">
                  <a:extLst>
                    <a:ext uri="{9D8B030D-6E8A-4147-A177-3AD203B41FA5}">
                      <a16:colId xmlns:a16="http://schemas.microsoft.com/office/drawing/2014/main" val="3469634884"/>
                    </a:ext>
                  </a:extLst>
                </a:gridCol>
              </a:tblGrid>
              <a:tr h="116840">
                <a:tc gridSpan="9">
                  <a:txBody>
                    <a:bodyPr/>
                    <a:lstStyle/>
                    <a:p>
                      <a:pPr marL="0" marR="0" algn="ctr">
                        <a:lnSpc>
                          <a:spcPct val="107000"/>
                        </a:lnSpc>
                        <a:spcBef>
                          <a:spcPts val="0"/>
                        </a:spcBef>
                        <a:spcAft>
                          <a:spcPts val="0"/>
                        </a:spcAft>
                      </a:pPr>
                      <a:r>
                        <a:rPr lang="en-US" sz="1200" b="1" dirty="0">
                          <a:solidFill>
                            <a:srgbClr val="FFFFFF"/>
                          </a:solidFill>
                          <a:effectLst/>
                        </a:rPr>
                        <a:t>System performance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09346878"/>
                  </a:ext>
                </a:extLst>
              </a:tr>
              <a:tr h="240665">
                <a:tc>
                  <a:txBody>
                    <a:bodyPr/>
                    <a:lstStyle/>
                    <a:p>
                      <a:pPr marL="0" marR="0" algn="ctr">
                        <a:lnSpc>
                          <a:spcPct val="107000"/>
                        </a:lnSpc>
                        <a:spcBef>
                          <a:spcPts val="0"/>
                        </a:spcBef>
                        <a:spcAft>
                          <a:spcPts val="0"/>
                        </a:spcAft>
                      </a:pPr>
                      <a:r>
                        <a:rPr lang="en-US" sz="1200" b="1" dirty="0">
                          <a:solidFill>
                            <a:srgbClr val="FFFFFF"/>
                          </a:solidFill>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conductivity</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marL="0" marR="0" algn="ctr">
                        <a:lnSpc>
                          <a:spcPct val="107000"/>
                        </a:lnSpc>
                        <a:spcBef>
                          <a:spcPts val="0"/>
                        </a:spcBef>
                        <a:spcAft>
                          <a:spcPts val="0"/>
                        </a:spcAft>
                      </a:pPr>
                      <a:r>
                        <a:rPr lang="en-US" sz="1200">
                          <a:solidFill>
                            <a:srgbClr val="000000"/>
                          </a:solidFill>
                          <a:effectLst/>
                        </a:rPr>
                        <a:t>Capacity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gridSpan="3">
                  <a:txBody>
                    <a:bodyPr/>
                    <a:lstStyle/>
                    <a:p>
                      <a:pPr marL="0" marR="0" algn="ctr">
                        <a:lnSpc>
                          <a:spcPct val="107000"/>
                        </a:lnSpc>
                        <a:spcBef>
                          <a:spcPts val="0"/>
                        </a:spcBef>
                        <a:spcAft>
                          <a:spcPts val="0"/>
                        </a:spcAft>
                      </a:pPr>
                      <a:r>
                        <a:rPr lang="en-US" sz="1200" dirty="0">
                          <a:solidFill>
                            <a:srgbClr val="000000"/>
                          </a:solidFill>
                          <a:effectLst/>
                        </a:rPr>
                        <a:t>Energy consumption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200">
                          <a:solidFill>
                            <a:srgbClr val="000000"/>
                          </a:solidFill>
                          <a:effectLst/>
                        </a:rPr>
                        <a:t>Water recovery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Purification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91323508"/>
                  </a:ext>
                </a:extLst>
              </a:tr>
              <a:tr h="116840">
                <a:tc>
                  <a:txBody>
                    <a:bodyPr/>
                    <a:lstStyle/>
                    <a:p>
                      <a:pPr marL="0" marR="0" algn="ctr">
                        <a:lnSpc>
                          <a:spcPct val="107000"/>
                        </a:lnSpc>
                        <a:spcBef>
                          <a:spcPts val="0"/>
                        </a:spcBef>
                        <a:spcAft>
                          <a:spcPts val="0"/>
                        </a:spcAft>
                      </a:pPr>
                      <a:r>
                        <a:rPr lang="en-US" sz="1200" b="1">
                          <a:solidFill>
                            <a:srgbClr val="FFFFFF"/>
                          </a:solidFill>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ms/cm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L/h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Day</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Total</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Pumps&amp;valves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Stack</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74327746"/>
                  </a:ext>
                </a:extLst>
              </a:tr>
              <a:tr h="116840">
                <a:tc>
                  <a:txBody>
                    <a:bodyPr/>
                    <a:lstStyle/>
                    <a:p>
                      <a:pPr marL="0" marR="0" algn="ctr">
                        <a:lnSpc>
                          <a:spcPct val="107000"/>
                        </a:lnSpc>
                        <a:spcBef>
                          <a:spcPts val="0"/>
                        </a:spcBef>
                        <a:spcAft>
                          <a:spcPts val="0"/>
                        </a:spcAft>
                      </a:pPr>
                      <a:r>
                        <a:rPr lang="en-US" sz="1200" b="1">
                          <a:solidFill>
                            <a:srgbClr val="FFFFFF"/>
                          </a:solidFill>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Kwh/m3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Kwh/m3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Kwh/m3</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26305049"/>
                  </a:ext>
                </a:extLst>
              </a:tr>
              <a:tr h="116840">
                <a:tc>
                  <a:txBody>
                    <a:bodyPr/>
                    <a:lstStyle/>
                    <a:p>
                      <a:pPr marL="0" marR="0" algn="ctr">
                        <a:lnSpc>
                          <a:spcPct val="107000"/>
                        </a:lnSpc>
                        <a:spcBef>
                          <a:spcPts val="0"/>
                        </a:spcBef>
                        <a:spcAft>
                          <a:spcPts val="0"/>
                        </a:spcAft>
                      </a:pPr>
                      <a:r>
                        <a:rPr lang="en-US" sz="1200" b="1">
                          <a:solidFill>
                            <a:srgbClr val="FFFFFF"/>
                          </a:solidFill>
                          <a:effectLst/>
                        </a:rPr>
                        <a:t>feed</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latin typeface="+mn-lt"/>
                          <a:ea typeface="+mn-ea"/>
                          <a:cs typeface="+mn-cs"/>
                        </a:rPr>
                        <a:t>15.5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52996056"/>
                  </a:ext>
                </a:extLst>
              </a:tr>
              <a:tr h="240665">
                <a:tc>
                  <a:txBody>
                    <a:bodyPr/>
                    <a:lstStyle/>
                    <a:p>
                      <a:pPr marL="0" marR="0" algn="ctr">
                        <a:lnSpc>
                          <a:spcPct val="107000"/>
                        </a:lnSpc>
                        <a:spcBef>
                          <a:spcPts val="0"/>
                        </a:spcBef>
                        <a:spcAft>
                          <a:spcPts val="0"/>
                        </a:spcAft>
                      </a:pPr>
                      <a:r>
                        <a:rPr lang="en-US" sz="1200" b="1" dirty="0">
                          <a:solidFill>
                            <a:srgbClr val="FFFFFF"/>
                          </a:solidFill>
                          <a:effectLst/>
                        </a:rPr>
                        <a:t>Drinking water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400" dirty="0">
                          <a:solidFill>
                            <a:schemeClr val="tx1">
                              <a:lumMod val="50000"/>
                            </a:schemeClr>
                          </a:solidFill>
                          <a:effectLst/>
                          <a:latin typeface="Calibri" panose="020F0502020204030204" pitchFamily="34" charset="0"/>
                          <a:ea typeface="Times New Roman" panose="02020603050405020304" pitchFamily="18" charset="0"/>
                          <a:cs typeface="Arial" panose="020B0604020202020204" pitchFamily="34" charset="0"/>
                        </a:rPr>
                        <a:t>0.7</a:t>
                      </a:r>
                    </a:p>
                  </a:txBody>
                  <a:tcPr marL="68580" marR="68580" marT="0" marB="0"/>
                </a:tc>
                <a:tc>
                  <a:txBody>
                    <a:bodyPr/>
                    <a:lstStyle/>
                    <a:p>
                      <a:pPr marL="0" marR="0" algn="ctr">
                        <a:lnSpc>
                          <a:spcPct val="107000"/>
                        </a:lnSpc>
                        <a:spcBef>
                          <a:spcPts val="0"/>
                        </a:spcBef>
                        <a:spcAft>
                          <a:spcPts val="0"/>
                        </a:spcAft>
                      </a:pPr>
                      <a:r>
                        <a:rPr lang="en-US" sz="1400" dirty="0">
                          <a:solidFill>
                            <a:schemeClr val="tx1">
                              <a:lumMod val="50000"/>
                            </a:schemeClr>
                          </a:solidFill>
                          <a:effectLst/>
                          <a:latin typeface="Calibri" panose="020F0502020204030204" pitchFamily="34" charset="0"/>
                          <a:ea typeface="Times New Roman" panose="02020603050405020304" pitchFamily="18" charset="0"/>
                          <a:cs typeface="Arial" panose="020B0604020202020204" pitchFamily="34" charset="0"/>
                        </a:rPr>
                        <a:t>48</a:t>
                      </a: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1150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3.45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1,95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95%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16352791"/>
                  </a:ext>
                </a:extLst>
              </a:tr>
              <a:tr h="116840">
                <a:tc>
                  <a:txBody>
                    <a:bodyPr/>
                    <a:lstStyle/>
                    <a:p>
                      <a:pPr marL="0" marR="0" algn="ctr">
                        <a:lnSpc>
                          <a:spcPct val="107000"/>
                        </a:lnSpc>
                        <a:spcBef>
                          <a:spcPts val="0"/>
                        </a:spcBef>
                        <a:spcAft>
                          <a:spcPts val="0"/>
                        </a:spcAft>
                      </a:pPr>
                      <a:r>
                        <a:rPr lang="en-US" sz="1200" b="1">
                          <a:solidFill>
                            <a:srgbClr val="FFFFFF"/>
                          </a:solidFill>
                          <a:effectLst/>
                        </a:rPr>
                        <a:t>Irrigation</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latin typeface="+mn-lt"/>
                          <a:ea typeface="+mn-ea"/>
                          <a:cs typeface="+mn-cs"/>
                        </a:rPr>
                        <a:t>1.2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latin typeface="+mn-lt"/>
                          <a:ea typeface="+mn-ea"/>
                          <a:cs typeface="+mn-cs"/>
                        </a:rPr>
                        <a:t>56.2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1350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2.94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1,72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1,22</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solidFill>
                            <a:srgbClr val="000000"/>
                          </a:solidFill>
                          <a:effectLst/>
                        </a:rPr>
                        <a:t>84%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85%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77548180"/>
                  </a:ext>
                </a:extLst>
              </a:tr>
              <a:tr h="240665">
                <a:tc>
                  <a:txBody>
                    <a:bodyPr/>
                    <a:lstStyle/>
                    <a:p>
                      <a:pPr marL="0" marR="0" algn="ctr">
                        <a:lnSpc>
                          <a:spcPct val="107000"/>
                        </a:lnSpc>
                        <a:spcBef>
                          <a:spcPts val="0"/>
                        </a:spcBef>
                        <a:spcAft>
                          <a:spcPts val="0"/>
                        </a:spcAft>
                      </a:pPr>
                      <a:r>
                        <a:rPr lang="en-US" sz="1200" b="1">
                          <a:solidFill>
                            <a:srgbClr val="FFFFFF"/>
                          </a:solidFill>
                          <a:effectLst/>
                        </a:rPr>
                        <a:t>Waste water</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35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15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solidFill>
                            <a:srgbClr val="000000"/>
                          </a:solidFill>
                          <a:effectLst/>
                        </a:rPr>
                        <a:t>300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495594336"/>
                  </a:ext>
                </a:extLst>
              </a:tr>
            </a:tbl>
          </a:graphicData>
        </a:graphic>
      </p:graphicFrame>
    </p:spTree>
    <p:extLst>
      <p:ext uri="{BB962C8B-B14F-4D97-AF65-F5344CB8AC3E}">
        <p14:creationId xmlns:p14="http://schemas.microsoft.com/office/powerpoint/2010/main" val="32725764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1" name="Google Shape;921;p60"/>
          <p:cNvSpPr txBox="1">
            <a:spLocks noGrp="1"/>
          </p:cNvSpPr>
          <p:nvPr>
            <p:ph type="title"/>
          </p:nvPr>
        </p:nvSpPr>
        <p:spPr>
          <a:xfrm>
            <a:off x="2298659" y="599464"/>
            <a:ext cx="4546682" cy="513600"/>
          </a:xfrm>
          <a:prstGeom prst="rect">
            <a:avLst/>
          </a:prstGeom>
        </p:spPr>
        <p:txBody>
          <a:bodyPr spcFirstLastPara="1" wrap="square" lIns="91425" tIns="91425" rIns="91425" bIns="91425" anchor="b" anchorCtr="0">
            <a:noAutofit/>
          </a:bodyPr>
          <a:lstStyle/>
          <a:p>
            <a:pPr lvl="0">
              <a:buSzPts val="1100"/>
            </a:pPr>
            <a:r>
              <a:rPr lang="en-US" dirty="0"/>
              <a:t>Capacity of the device (Cont’d)</a:t>
            </a:r>
            <a:endParaRPr dirty="0"/>
          </a:p>
        </p:txBody>
      </p:sp>
      <p:sp>
        <p:nvSpPr>
          <p:cNvPr id="922" name="Google Shape;922;p60"/>
          <p:cNvSpPr txBox="1">
            <a:spLocks noGrp="1"/>
          </p:cNvSpPr>
          <p:nvPr>
            <p:ph type="body" idx="1"/>
          </p:nvPr>
        </p:nvSpPr>
        <p:spPr>
          <a:xfrm>
            <a:off x="494836" y="1186774"/>
            <a:ext cx="7537800" cy="3274499"/>
          </a:xfrm>
          <a:prstGeom prst="rect">
            <a:avLst/>
          </a:prstGeom>
        </p:spPr>
        <p:txBody>
          <a:bodyPr spcFirstLastPara="1" wrap="square" lIns="91425" tIns="91425" rIns="91425" bIns="91425" anchor="t" anchorCtr="0">
            <a:noAutofit/>
          </a:bodyPr>
          <a:lstStyle/>
          <a:p>
            <a:pPr marL="139700" lvl="0" indent="0" algn="l">
              <a:buClrTx/>
              <a:buNone/>
            </a:pPr>
            <a:r>
              <a:rPr lang="en-US" dirty="0">
                <a:solidFill>
                  <a:schemeClr val="tx1">
                    <a:lumMod val="50000"/>
                  </a:schemeClr>
                </a:solidFill>
              </a:rPr>
              <a:t>Comparison between running cost of this technique and others:</a:t>
            </a:r>
          </a:p>
          <a:p>
            <a:pPr marL="139700" lvl="0" indent="0" algn="l">
              <a:buClrTx/>
              <a:buNone/>
            </a:pPr>
            <a:endParaRPr lang="en-US" dirty="0">
              <a:solidFill>
                <a:schemeClr val="tx1">
                  <a:lumMod val="50000"/>
                </a:schemeClr>
              </a:solidFill>
            </a:endParaRPr>
          </a:p>
          <a:p>
            <a:pPr marL="139700" lvl="0" indent="0" algn="l">
              <a:buClrTx/>
              <a:buNone/>
            </a:pPr>
            <a:r>
              <a:rPr lang="en-US" dirty="0">
                <a:solidFill>
                  <a:schemeClr val="tx1">
                    <a:lumMod val="50000"/>
                  </a:schemeClr>
                </a:solidFill>
              </a:rPr>
              <a:t>so as the table show previously the devise consumed 2,65 kwh/m3 for drinking and                 2,36 kwh/m3 for irrigation so the cost of either as below:</a:t>
            </a:r>
          </a:p>
          <a:p>
            <a:pPr marL="139700" lvl="0" indent="0" algn="l">
              <a:buClrTx/>
              <a:buNone/>
            </a:pPr>
            <a:endParaRPr lang="en-US" dirty="0">
              <a:solidFill>
                <a:schemeClr val="tx1">
                  <a:lumMod val="50000"/>
                </a:schemeClr>
              </a:solidFill>
            </a:endParaRPr>
          </a:p>
          <a:p>
            <a:pPr marL="482600" lvl="0" indent="-342900" algn="l">
              <a:buClrTx/>
              <a:buFont typeface="+mj-lt"/>
              <a:buAutoNum type="arabicPeriod"/>
            </a:pPr>
            <a:r>
              <a:rPr lang="en-US" dirty="0">
                <a:solidFill>
                  <a:schemeClr val="tx1">
                    <a:lumMod val="50000"/>
                  </a:schemeClr>
                </a:solidFill>
              </a:rPr>
              <a:t>for drinking = total kwh/m3 consumption * tariff ($)</a:t>
            </a:r>
          </a:p>
          <a:p>
            <a:pPr marL="139700" lvl="0" indent="0" algn="l">
              <a:buClrTx/>
              <a:buNone/>
            </a:pPr>
            <a:r>
              <a:rPr lang="en-US" dirty="0">
                <a:solidFill>
                  <a:schemeClr val="tx1">
                    <a:lumMod val="50000"/>
                  </a:schemeClr>
                </a:solidFill>
              </a:rPr>
              <a:t>                          =2,65*0,17$= 0,45 $</a:t>
            </a:r>
          </a:p>
          <a:p>
            <a:pPr marL="139700" lvl="0" indent="0" algn="l">
              <a:buClrTx/>
              <a:buNone/>
            </a:pPr>
            <a:endParaRPr lang="en-US" dirty="0">
              <a:solidFill>
                <a:schemeClr val="tx1">
                  <a:lumMod val="50000"/>
                </a:schemeClr>
              </a:solidFill>
            </a:endParaRPr>
          </a:p>
          <a:p>
            <a:pPr marL="482600" lvl="0" indent="-342900" algn="l">
              <a:buClrTx/>
              <a:buFont typeface="+mj-lt"/>
              <a:buAutoNum type="arabicPeriod" startAt="2"/>
            </a:pPr>
            <a:r>
              <a:rPr lang="en-US" dirty="0">
                <a:solidFill>
                  <a:schemeClr val="tx1">
                    <a:lumMod val="50000"/>
                  </a:schemeClr>
                </a:solidFill>
              </a:rPr>
              <a:t> for irrigation = total kwh/m3 consumption * tariff ($)</a:t>
            </a:r>
          </a:p>
          <a:p>
            <a:pPr marL="139700" lvl="0" indent="0" algn="l">
              <a:buClrTx/>
              <a:buNone/>
            </a:pPr>
            <a:r>
              <a:rPr lang="en-US" dirty="0">
                <a:solidFill>
                  <a:schemeClr val="tx1">
                    <a:lumMod val="50000"/>
                  </a:schemeClr>
                </a:solidFill>
              </a:rPr>
              <a:t>                            =2,36×0,17$= 0,40 t6$</a:t>
            </a:r>
          </a:p>
          <a:p>
            <a:pPr marL="139700" lvl="0" indent="0" algn="l">
              <a:buClrTx/>
              <a:buNone/>
            </a:pPr>
            <a:endParaRPr lang="en-US" dirty="0">
              <a:solidFill>
                <a:schemeClr val="tx1">
                  <a:lumMod val="50000"/>
                </a:schemeClr>
              </a:solidFill>
            </a:endParaRPr>
          </a:p>
          <a:p>
            <a:pPr marL="139700" lvl="0" indent="0" algn="l">
              <a:buClrTx/>
              <a:buNone/>
            </a:pPr>
            <a:r>
              <a:rPr lang="en-US" b="1" dirty="0">
                <a:solidFill>
                  <a:schemeClr val="tx1">
                    <a:lumMod val="50000"/>
                  </a:schemeClr>
                </a:solidFill>
              </a:rPr>
              <a:t>Total fixed cost for the Filtration device is approximately 2500$.</a:t>
            </a:r>
          </a:p>
          <a:p>
            <a:pPr marL="139700" lvl="0" indent="0" algn="l">
              <a:buClrTx/>
              <a:buNone/>
            </a:pPr>
            <a:endParaRPr lang="en-US" dirty="0">
              <a:solidFill>
                <a:schemeClr val="tx1">
                  <a:lumMod val="50000"/>
                </a:schemeClr>
              </a:solidFill>
            </a:endParaRPr>
          </a:p>
          <a:p>
            <a:pPr marL="139700" lvl="0" indent="0" algn="l">
              <a:buClrTx/>
              <a:buNone/>
            </a:pPr>
            <a:endParaRPr lang="en-US" dirty="0">
              <a:solidFill>
                <a:schemeClr val="tx1">
                  <a:lumMod val="50000"/>
                </a:schemeClr>
              </a:solidFill>
            </a:endParaRPr>
          </a:p>
        </p:txBody>
      </p:sp>
      <p:sp>
        <p:nvSpPr>
          <p:cNvPr id="923" name="Google Shape;923;p6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39</a:t>
            </a:fld>
            <a:endParaRPr sz="1200" dirty="0">
              <a:solidFill>
                <a:srgbClr val="CCCCCC"/>
              </a:solidFill>
              <a:latin typeface="Arvo"/>
              <a:ea typeface="Arvo"/>
              <a:cs typeface="Arvo"/>
              <a:sym typeface="Arvo"/>
            </a:endParaRPr>
          </a:p>
        </p:txBody>
      </p:sp>
      <p:graphicFrame>
        <p:nvGraphicFramePr>
          <p:cNvPr id="11" name="Table 10">
            <a:extLst>
              <a:ext uri="{FF2B5EF4-FFF2-40B4-BE49-F238E27FC236}">
                <a16:creationId xmlns:a16="http://schemas.microsoft.com/office/drawing/2014/main" id="{8B44BAEE-D5F2-454A-A7A8-0DE2C7EFBCF3}"/>
              </a:ext>
            </a:extLst>
          </p:cNvPr>
          <p:cNvGraphicFramePr>
            <a:graphicFrameLocks noGrp="1"/>
          </p:cNvGraphicFramePr>
          <p:nvPr>
            <p:extLst>
              <p:ext uri="{D42A27DB-BD31-4B8C-83A1-F6EECF244321}">
                <p14:modId xmlns:p14="http://schemas.microsoft.com/office/powerpoint/2010/main" val="3539376198"/>
              </p:ext>
            </p:extLst>
          </p:nvPr>
        </p:nvGraphicFramePr>
        <p:xfrm>
          <a:off x="2819864" y="3877897"/>
          <a:ext cx="5829300" cy="743460"/>
        </p:xfrm>
        <a:graphic>
          <a:graphicData uri="http://schemas.openxmlformats.org/drawingml/2006/table">
            <a:tbl>
              <a:tblPr firstRow="1" firstCol="1" bandRow="1">
                <a:tableStyleId>{72833802-FEF1-4C79-8D5D-14CF1EAF98D9}</a:tableStyleId>
              </a:tblPr>
              <a:tblGrid>
                <a:gridCol w="2914015">
                  <a:extLst>
                    <a:ext uri="{9D8B030D-6E8A-4147-A177-3AD203B41FA5}">
                      <a16:colId xmlns:a16="http://schemas.microsoft.com/office/drawing/2014/main" val="2371120293"/>
                    </a:ext>
                  </a:extLst>
                </a:gridCol>
                <a:gridCol w="2915285">
                  <a:extLst>
                    <a:ext uri="{9D8B030D-6E8A-4147-A177-3AD203B41FA5}">
                      <a16:colId xmlns:a16="http://schemas.microsoft.com/office/drawing/2014/main" val="839750048"/>
                    </a:ext>
                  </a:extLst>
                </a:gridCol>
              </a:tblGrid>
              <a:tr h="158750">
                <a:tc>
                  <a:txBody>
                    <a:bodyPr/>
                    <a:lstStyle/>
                    <a:p>
                      <a:pPr marL="0" marR="0" algn="ctr">
                        <a:lnSpc>
                          <a:spcPct val="107000"/>
                        </a:lnSpc>
                        <a:spcBef>
                          <a:spcPts val="0"/>
                        </a:spcBef>
                        <a:spcAft>
                          <a:spcPts val="0"/>
                        </a:spcAft>
                      </a:pPr>
                      <a:r>
                        <a:rPr lang="en-US" sz="1200" dirty="0">
                          <a:effectLst/>
                        </a:rPr>
                        <a:t>Technique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Cost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59932827"/>
                  </a:ext>
                </a:extLst>
              </a:tr>
              <a:tr h="158750">
                <a:tc>
                  <a:txBody>
                    <a:bodyPr/>
                    <a:lstStyle/>
                    <a:p>
                      <a:pPr marL="0" marR="0" algn="ctr">
                        <a:lnSpc>
                          <a:spcPct val="107000"/>
                        </a:lnSpc>
                        <a:spcBef>
                          <a:spcPts val="0"/>
                        </a:spcBef>
                        <a:spcAft>
                          <a:spcPts val="0"/>
                        </a:spcAft>
                      </a:pPr>
                      <a:r>
                        <a:rPr lang="en-US" sz="1200" dirty="0">
                          <a:effectLst/>
                        </a:rPr>
                        <a:t>CED stack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0.4-0.45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26405288"/>
                  </a:ext>
                </a:extLst>
              </a:tr>
              <a:tr h="165735">
                <a:tc>
                  <a:txBody>
                    <a:bodyPr/>
                    <a:lstStyle/>
                    <a:p>
                      <a:pPr marL="0" marR="0" algn="ctr">
                        <a:lnSpc>
                          <a:spcPct val="107000"/>
                        </a:lnSpc>
                        <a:spcBef>
                          <a:spcPts val="0"/>
                        </a:spcBef>
                        <a:spcAft>
                          <a:spcPts val="0"/>
                        </a:spcAft>
                      </a:pPr>
                      <a:r>
                        <a:rPr lang="en-US" sz="1200" dirty="0">
                          <a:effectLst/>
                        </a:rPr>
                        <a:t>Reverse osmosis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0.8-2.4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04116542"/>
                  </a:ext>
                </a:extLst>
              </a:tr>
              <a:tr h="158750">
                <a:tc>
                  <a:txBody>
                    <a:bodyPr/>
                    <a:lstStyle/>
                    <a:p>
                      <a:pPr marL="0" marR="0" algn="ctr">
                        <a:lnSpc>
                          <a:spcPct val="107000"/>
                        </a:lnSpc>
                        <a:spcBef>
                          <a:spcPts val="0"/>
                        </a:spcBef>
                        <a:spcAft>
                          <a:spcPts val="0"/>
                        </a:spcAft>
                      </a:pPr>
                      <a:r>
                        <a:rPr lang="en-US" sz="1200" dirty="0">
                          <a:effectLst/>
                        </a:rPr>
                        <a:t>Thermal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0.8-1.1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189528081"/>
                  </a:ext>
                </a:extLst>
              </a:tr>
            </a:tbl>
          </a:graphicData>
        </a:graphic>
      </p:graphicFrame>
    </p:spTree>
    <p:extLst>
      <p:ext uri="{BB962C8B-B14F-4D97-AF65-F5344CB8AC3E}">
        <p14:creationId xmlns:p14="http://schemas.microsoft.com/office/powerpoint/2010/main" val="362402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1" name="Google Shape;241;p36"/>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4</a:t>
            </a:fld>
            <a:endParaRPr/>
          </a:p>
        </p:txBody>
      </p:sp>
      <p:sp>
        <p:nvSpPr>
          <p:cNvPr id="240" name="Google Shape;240;p36"/>
          <p:cNvSpPr txBox="1">
            <a:spLocks noGrp="1"/>
          </p:cNvSpPr>
          <p:nvPr>
            <p:ph type="title" idx="4"/>
          </p:nvPr>
        </p:nvSpPr>
        <p:spPr>
          <a:prstGeom prst="rect">
            <a:avLst/>
          </a:prstGeom>
        </p:spPr>
        <p:txBody>
          <a:bodyPr spcFirstLastPara="1" wrap="square" lIns="91425" tIns="91425" rIns="91425" bIns="91425" anchor="b" anchorCtr="0">
            <a:noAutofit/>
          </a:bodyPr>
          <a:lstStyle/>
          <a:p>
            <a:pPr lvl="0"/>
            <a:r>
              <a:rPr lang="en-US" sz="2400" dirty="0"/>
              <a:t>Reverse osmosis (RO)             The Ultraviolet (UV) </a:t>
            </a:r>
            <a:br>
              <a:rPr lang="en-US" sz="2400" dirty="0"/>
            </a:br>
            <a:r>
              <a:rPr lang="en-US" sz="2400" dirty="0"/>
              <a:t>                                                                                                                                             </a:t>
            </a:r>
          </a:p>
        </p:txBody>
      </p:sp>
      <p:pic>
        <p:nvPicPr>
          <p:cNvPr id="6" name="Picture 5">
            <a:extLst>
              <a:ext uri="{FF2B5EF4-FFF2-40B4-BE49-F238E27FC236}">
                <a16:creationId xmlns:a16="http://schemas.microsoft.com/office/drawing/2014/main" id="{5DD839D5-F88B-4228-9F66-A734329B2E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9055" y="1702790"/>
            <a:ext cx="3395358" cy="2355480"/>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1C98CF8-F6B7-4D0E-A47B-085A9F29B0C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938462" y="1702790"/>
            <a:ext cx="3196486" cy="2355480"/>
          </a:xfrm>
          <a:prstGeom prst="rect">
            <a:avLst/>
          </a:prstGeom>
          <a:ln>
            <a:solidFill>
              <a:srgbClr val="002060"/>
            </a:solidFill>
          </a:ln>
        </p:spPr>
      </p:pic>
    </p:spTree>
    <p:extLst>
      <p:ext uri="{BB962C8B-B14F-4D97-AF65-F5344CB8AC3E}">
        <p14:creationId xmlns:p14="http://schemas.microsoft.com/office/powerpoint/2010/main" val="24391715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0"/>
        <p:cNvGrpSpPr/>
        <p:nvPr/>
      </p:nvGrpSpPr>
      <p:grpSpPr>
        <a:xfrm>
          <a:off x="0" y="0"/>
          <a:ext cx="0" cy="0"/>
          <a:chOff x="0" y="0"/>
          <a:chExt cx="0" cy="0"/>
        </a:xfrm>
      </p:grpSpPr>
      <p:sp>
        <p:nvSpPr>
          <p:cNvPr id="911" name="Google Shape;911;p59"/>
          <p:cNvSpPr/>
          <p:nvPr/>
        </p:nvSpPr>
        <p:spPr>
          <a:xfrm>
            <a:off x="676300" y="321200"/>
            <a:ext cx="7848900" cy="4447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59"/>
          <p:cNvSpPr/>
          <p:nvPr/>
        </p:nvSpPr>
        <p:spPr>
          <a:xfrm>
            <a:off x="676300" y="321200"/>
            <a:ext cx="2029200" cy="4447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59"/>
          <p:cNvSpPr txBox="1">
            <a:spLocks noGrp="1"/>
          </p:cNvSpPr>
          <p:nvPr>
            <p:ph type="body" idx="4294967295"/>
          </p:nvPr>
        </p:nvSpPr>
        <p:spPr>
          <a:xfrm>
            <a:off x="2705500" y="2953800"/>
            <a:ext cx="3790500" cy="420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s" sz="1200" dirty="0">
                <a:solidFill>
                  <a:schemeClr val="dk1"/>
                </a:solidFill>
              </a:rPr>
              <a:t>Does anyone have any questions?</a:t>
            </a:r>
            <a:endParaRPr sz="1200" dirty="0">
              <a:solidFill>
                <a:schemeClr val="dk1"/>
              </a:solidFill>
            </a:endParaRPr>
          </a:p>
        </p:txBody>
      </p:sp>
      <p:cxnSp>
        <p:nvCxnSpPr>
          <p:cNvPr id="914" name="Google Shape;914;p59"/>
          <p:cNvCxnSpPr/>
          <p:nvPr/>
        </p:nvCxnSpPr>
        <p:spPr>
          <a:xfrm>
            <a:off x="4233850" y="3374100"/>
            <a:ext cx="676200" cy="0"/>
          </a:xfrm>
          <a:prstGeom prst="straightConnector1">
            <a:avLst/>
          </a:prstGeom>
          <a:noFill/>
          <a:ln w="76200" cap="flat" cmpd="sng">
            <a:solidFill>
              <a:schemeClr val="accent1"/>
            </a:solidFill>
            <a:prstDash val="solid"/>
            <a:round/>
            <a:headEnd type="none" w="med" len="med"/>
            <a:tailEnd type="none" w="med" len="med"/>
          </a:ln>
        </p:spPr>
      </p:cxnSp>
      <p:sp>
        <p:nvSpPr>
          <p:cNvPr id="915" name="Google Shape;915;p59"/>
          <p:cNvSpPr txBox="1">
            <a:spLocks noGrp="1"/>
          </p:cNvSpPr>
          <p:nvPr>
            <p:ph type="sldNum" idx="4294967295"/>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40</a:t>
            </a:fld>
            <a:endParaRPr sz="1200">
              <a:solidFill>
                <a:srgbClr val="CCCCCC"/>
              </a:solidFill>
              <a:latin typeface="Arvo"/>
              <a:ea typeface="Arvo"/>
              <a:cs typeface="Arvo"/>
              <a:sym typeface="Arvo"/>
            </a:endParaRPr>
          </a:p>
        </p:txBody>
      </p:sp>
      <p:sp>
        <p:nvSpPr>
          <p:cNvPr id="916" name="Google Shape;916;p59"/>
          <p:cNvSpPr txBox="1">
            <a:spLocks noGrp="1"/>
          </p:cNvSpPr>
          <p:nvPr>
            <p:ph type="ctrTitle"/>
          </p:nvPr>
        </p:nvSpPr>
        <p:spPr>
          <a:xfrm>
            <a:off x="3094000" y="1515550"/>
            <a:ext cx="2955900" cy="853500"/>
          </a:xfrm>
          <a:prstGeom prst="rect">
            <a:avLst/>
          </a:prstGeom>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s" sz="3600" dirty="0"/>
              <a:t>T</a:t>
            </a:r>
            <a:r>
              <a:rPr lang="es" dirty="0"/>
              <a:t>hanks</a:t>
            </a:r>
            <a:r>
              <a:rPr lang="es" sz="3600" dirty="0"/>
              <a:t>!</a:t>
            </a:r>
            <a:endParaRPr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6"/>
          <p:cNvSpPr txBox="1">
            <a:spLocks noGrp="1"/>
          </p:cNvSpPr>
          <p:nvPr>
            <p:ph type="body" idx="1"/>
          </p:nvPr>
        </p:nvSpPr>
        <p:spPr>
          <a:xfrm>
            <a:off x="495709" y="1645621"/>
            <a:ext cx="5614554" cy="2502000"/>
          </a:xfrm>
          <a:prstGeom prst="rect">
            <a:avLst/>
          </a:prstGeom>
        </p:spPr>
        <p:txBody>
          <a:bodyPr spcFirstLastPara="1" wrap="square" lIns="91425" tIns="91425" rIns="91425" bIns="91425" anchor="t" anchorCtr="0">
            <a:noAutofit/>
          </a:bodyPr>
          <a:lstStyle/>
          <a:p>
            <a:pPr marL="0" lvl="0" indent="0" algn="just">
              <a:buNone/>
            </a:pPr>
            <a:r>
              <a:rPr lang="en-US" dirty="0">
                <a:solidFill>
                  <a:schemeClr val="tx2"/>
                </a:solidFill>
              </a:rPr>
              <a:t>Capacitance electrodialysis It is a set of stacks made of special membranes (AEM and CEM) between two electrodes of carbon graphite. Water passes through these electrodes and ionized with the presence of electrical voltage between the poles. Ionic move through these membranes and water separates into regions that have a high ions concentration and other regions with moderate ion concentration. This process continues until a specific an ionization level of water is obtained for a specific type of use. For example, it may be used for drinking, crops irrigation or any other purpose.</a:t>
            </a:r>
          </a:p>
        </p:txBody>
      </p:sp>
      <p:sp>
        <p:nvSpPr>
          <p:cNvPr id="240" name="Google Shape;240;p36"/>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a:t>CED : Capacitance Electrodialysis</a:t>
            </a:r>
            <a:endParaRPr sz="2400" dirty="0"/>
          </a:p>
        </p:txBody>
      </p:sp>
      <p:sp>
        <p:nvSpPr>
          <p:cNvPr id="241" name="Google Shape;241;p3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5</a:t>
            </a:fld>
            <a:endParaRPr/>
          </a:p>
        </p:txBody>
      </p:sp>
      <p:pic>
        <p:nvPicPr>
          <p:cNvPr id="5" name="Picture 8">
            <a:extLst>
              <a:ext uri="{FF2B5EF4-FFF2-40B4-BE49-F238E27FC236}">
                <a16:creationId xmlns:a16="http://schemas.microsoft.com/office/drawing/2014/main" id="{F5EB6DC2-EE0E-4295-B223-6FCD138CEE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219" t="2676"/>
          <a:stretch>
            <a:fillRect/>
          </a:stretch>
        </p:blipFill>
        <p:spPr bwMode="auto">
          <a:xfrm>
            <a:off x="6238010" y="1801090"/>
            <a:ext cx="2310648" cy="1929245"/>
          </a:xfrm>
          <a:prstGeom prst="rect">
            <a:avLst/>
          </a:prstGeom>
          <a:noFill/>
          <a:ln>
            <a:solidFill>
              <a:schemeClr val="accent1">
                <a:lumMod val="60000"/>
                <a:lumOff val="40000"/>
              </a:schemeClr>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AF0A7-5E48-40BB-9C1F-1D1F7A495025}"/>
              </a:ext>
            </a:extLst>
          </p:cNvPr>
          <p:cNvSpPr>
            <a:spLocks noGrp="1"/>
          </p:cNvSpPr>
          <p:nvPr>
            <p:ph type="title"/>
          </p:nvPr>
        </p:nvSpPr>
        <p:spPr>
          <a:xfrm>
            <a:off x="-83890" y="140724"/>
            <a:ext cx="9144000" cy="913800"/>
          </a:xfrm>
        </p:spPr>
        <p:txBody>
          <a:bodyPr/>
          <a:lstStyle/>
          <a:p>
            <a:r>
              <a:rPr lang="en-GB" dirty="0"/>
              <a:t>CED equivalent circuit :</a:t>
            </a:r>
          </a:p>
        </p:txBody>
      </p:sp>
      <p:pic>
        <p:nvPicPr>
          <p:cNvPr id="4" name="Picture 3">
            <a:extLst>
              <a:ext uri="{FF2B5EF4-FFF2-40B4-BE49-F238E27FC236}">
                <a16:creationId xmlns:a16="http://schemas.microsoft.com/office/drawing/2014/main" id="{DE51897C-B594-47F2-8460-21675F7E8267}"/>
              </a:ext>
            </a:extLst>
          </p:cNvPr>
          <p:cNvPicPr>
            <a:picLocks noChangeAspect="1"/>
          </p:cNvPicPr>
          <p:nvPr/>
        </p:nvPicPr>
        <p:blipFill>
          <a:blip r:embed="rId2"/>
          <a:stretch>
            <a:fillRect/>
          </a:stretch>
        </p:blipFill>
        <p:spPr>
          <a:xfrm>
            <a:off x="1756379" y="1501415"/>
            <a:ext cx="5631241" cy="2643210"/>
          </a:xfrm>
          <a:prstGeom prst="rect">
            <a:avLst/>
          </a:prstGeom>
        </p:spPr>
      </p:pic>
    </p:spTree>
    <p:extLst>
      <p:ext uri="{BB962C8B-B14F-4D97-AF65-F5344CB8AC3E}">
        <p14:creationId xmlns:p14="http://schemas.microsoft.com/office/powerpoint/2010/main" val="3005618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A46F7F-D3D4-44E2-8C42-10EDCDEE2364}"/>
              </a:ext>
            </a:extLst>
          </p:cNvPr>
          <p:cNvPicPr>
            <a:picLocks noChangeAspect="1"/>
          </p:cNvPicPr>
          <p:nvPr/>
        </p:nvPicPr>
        <p:blipFill>
          <a:blip r:embed="rId2"/>
          <a:stretch>
            <a:fillRect/>
          </a:stretch>
        </p:blipFill>
        <p:spPr>
          <a:xfrm>
            <a:off x="1895953" y="906011"/>
            <a:ext cx="5071297" cy="1791572"/>
          </a:xfrm>
          <a:prstGeom prst="rect">
            <a:avLst/>
          </a:prstGeom>
          <a:ln>
            <a:solidFill>
              <a:srgbClr val="002060"/>
            </a:solidFill>
          </a:ln>
        </p:spPr>
      </p:pic>
      <p:pic>
        <p:nvPicPr>
          <p:cNvPr id="12" name="Picture 11">
            <a:extLst>
              <a:ext uri="{FF2B5EF4-FFF2-40B4-BE49-F238E27FC236}">
                <a16:creationId xmlns:a16="http://schemas.microsoft.com/office/drawing/2014/main" id="{9D6F3E4D-A206-4549-B0D7-053885BB3546}"/>
              </a:ext>
            </a:extLst>
          </p:cNvPr>
          <p:cNvPicPr>
            <a:picLocks noChangeAspect="1"/>
          </p:cNvPicPr>
          <p:nvPr/>
        </p:nvPicPr>
        <p:blipFill>
          <a:blip r:embed="rId3"/>
          <a:stretch>
            <a:fillRect/>
          </a:stretch>
        </p:blipFill>
        <p:spPr>
          <a:xfrm>
            <a:off x="1895952" y="2697583"/>
            <a:ext cx="5071299" cy="1882859"/>
          </a:xfrm>
          <a:prstGeom prst="rect">
            <a:avLst/>
          </a:prstGeom>
          <a:ln>
            <a:solidFill>
              <a:srgbClr val="002060"/>
            </a:solidFill>
          </a:ln>
        </p:spPr>
      </p:pic>
      <p:sp>
        <p:nvSpPr>
          <p:cNvPr id="13" name="Google Shape;921;p60">
            <a:extLst>
              <a:ext uri="{FF2B5EF4-FFF2-40B4-BE49-F238E27FC236}">
                <a16:creationId xmlns:a16="http://schemas.microsoft.com/office/drawing/2014/main" id="{5A2747DF-DEB9-42C2-833F-C2671D400FA5}"/>
              </a:ext>
            </a:extLst>
          </p:cNvPr>
          <p:cNvSpPr txBox="1">
            <a:spLocks/>
          </p:cNvSpPr>
          <p:nvPr/>
        </p:nvSpPr>
        <p:spPr>
          <a:xfrm>
            <a:off x="3468652" y="392411"/>
            <a:ext cx="3498600" cy="5136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1800"/>
              <a:buFont typeface="Ubuntu"/>
              <a:buNone/>
              <a:defRPr sz="1800" b="1" i="0" u="none" strike="noStrike" cap="none">
                <a:solidFill>
                  <a:schemeClr val="dk2"/>
                </a:solidFill>
                <a:latin typeface="Ubuntu"/>
                <a:ea typeface="Ubuntu"/>
                <a:cs typeface="Ubuntu"/>
                <a:sym typeface="Ubuntu"/>
              </a:defRPr>
            </a:lvl1pPr>
            <a:lvl2pPr marR="0" lvl="1"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2pPr>
            <a:lvl3pPr marR="0" lvl="2"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3pPr>
            <a:lvl4pPr marR="0" lvl="3"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4pPr>
            <a:lvl5pPr marR="0" lvl="4"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5pPr>
            <a:lvl6pPr marR="0" lvl="5"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6pPr>
            <a:lvl7pPr marR="0" lvl="6"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7pPr>
            <a:lvl8pPr marR="0" lvl="7"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8pPr>
            <a:lvl9pPr marR="0" lvl="8" algn="l" rtl="0">
              <a:lnSpc>
                <a:spcPct val="100000"/>
              </a:lnSpc>
              <a:spcBef>
                <a:spcPts val="0"/>
              </a:spcBef>
              <a:spcAft>
                <a:spcPts val="0"/>
              </a:spcAft>
              <a:buClr>
                <a:schemeClr val="dk2"/>
              </a:buClr>
              <a:buSzPts val="1600"/>
              <a:buFont typeface="Arvo"/>
              <a:buNone/>
              <a:defRPr sz="1600" b="0" i="0" u="none" strike="noStrike" cap="none">
                <a:solidFill>
                  <a:schemeClr val="dk2"/>
                </a:solidFill>
                <a:latin typeface="Arvo"/>
                <a:ea typeface="Arvo"/>
                <a:cs typeface="Arvo"/>
                <a:sym typeface="Arvo"/>
              </a:defRPr>
            </a:lvl9pPr>
          </a:lstStyle>
          <a:p>
            <a:pPr>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voltages VS time </a:t>
            </a:r>
            <a:endParaRPr lang="en-US" dirty="0"/>
          </a:p>
        </p:txBody>
      </p:sp>
    </p:spTree>
    <p:extLst>
      <p:ext uri="{BB962C8B-B14F-4D97-AF65-F5344CB8AC3E}">
        <p14:creationId xmlns:p14="http://schemas.microsoft.com/office/powerpoint/2010/main" val="3160504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1" name="Google Shape;241;p3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8</a:t>
            </a:fld>
            <a:endParaRPr/>
          </a:p>
        </p:txBody>
      </p:sp>
      <p:pic>
        <p:nvPicPr>
          <p:cNvPr id="5" name="Picture 4">
            <a:extLst>
              <a:ext uri="{FF2B5EF4-FFF2-40B4-BE49-F238E27FC236}">
                <a16:creationId xmlns:a16="http://schemas.microsoft.com/office/drawing/2014/main" id="{7F259BE0-8435-4134-9AAC-614E6735040B}"/>
              </a:ext>
            </a:extLst>
          </p:cNvPr>
          <p:cNvPicPr>
            <a:picLocks noChangeAspect="1"/>
          </p:cNvPicPr>
          <p:nvPr/>
        </p:nvPicPr>
        <p:blipFill>
          <a:blip r:embed="rId3"/>
          <a:stretch>
            <a:fillRect/>
          </a:stretch>
        </p:blipFill>
        <p:spPr>
          <a:xfrm>
            <a:off x="512034" y="780696"/>
            <a:ext cx="3019425" cy="3791301"/>
          </a:xfrm>
          <a:prstGeom prst="rect">
            <a:avLst/>
          </a:prstGeom>
        </p:spPr>
      </p:pic>
      <p:pic>
        <p:nvPicPr>
          <p:cNvPr id="8" name="Picture 7">
            <a:extLst>
              <a:ext uri="{FF2B5EF4-FFF2-40B4-BE49-F238E27FC236}">
                <a16:creationId xmlns:a16="http://schemas.microsoft.com/office/drawing/2014/main" id="{59CBD441-45A7-49E6-8225-144AF7929FC4}"/>
              </a:ext>
            </a:extLst>
          </p:cNvPr>
          <p:cNvPicPr>
            <a:picLocks noChangeAspect="1"/>
          </p:cNvPicPr>
          <p:nvPr/>
        </p:nvPicPr>
        <p:blipFill>
          <a:blip r:embed="rId4"/>
          <a:stretch>
            <a:fillRect/>
          </a:stretch>
        </p:blipFill>
        <p:spPr>
          <a:xfrm>
            <a:off x="3531459" y="780695"/>
            <a:ext cx="2491836" cy="3791301"/>
          </a:xfrm>
          <a:prstGeom prst="rect">
            <a:avLst/>
          </a:prstGeom>
        </p:spPr>
      </p:pic>
      <p:pic>
        <p:nvPicPr>
          <p:cNvPr id="11" name="Picture 10">
            <a:extLst>
              <a:ext uri="{FF2B5EF4-FFF2-40B4-BE49-F238E27FC236}">
                <a16:creationId xmlns:a16="http://schemas.microsoft.com/office/drawing/2014/main" id="{C8FB932D-F168-4BA1-A0C1-975E9567CBD6}"/>
              </a:ext>
            </a:extLst>
          </p:cNvPr>
          <p:cNvPicPr>
            <a:picLocks noChangeAspect="1"/>
          </p:cNvPicPr>
          <p:nvPr/>
        </p:nvPicPr>
        <p:blipFill>
          <a:blip r:embed="rId5"/>
          <a:stretch>
            <a:fillRect/>
          </a:stretch>
        </p:blipFill>
        <p:spPr>
          <a:xfrm>
            <a:off x="6023295" y="780695"/>
            <a:ext cx="2667699" cy="3791301"/>
          </a:xfrm>
          <a:prstGeom prst="rect">
            <a:avLst/>
          </a:prstGeom>
        </p:spPr>
      </p:pic>
      <p:sp>
        <p:nvSpPr>
          <p:cNvPr id="14" name="Google Shape;921;p60">
            <a:extLst>
              <a:ext uri="{FF2B5EF4-FFF2-40B4-BE49-F238E27FC236}">
                <a16:creationId xmlns:a16="http://schemas.microsoft.com/office/drawing/2014/main" id="{20FEACAD-9405-472A-9253-7D8E288DCFF4}"/>
              </a:ext>
            </a:extLst>
          </p:cNvPr>
          <p:cNvSpPr txBox="1">
            <a:spLocks noGrp="1"/>
          </p:cNvSpPr>
          <p:nvPr>
            <p:ph type="title"/>
          </p:nvPr>
        </p:nvSpPr>
        <p:spPr>
          <a:xfrm>
            <a:off x="2730421" y="267097"/>
            <a:ext cx="3498600" cy="513600"/>
          </a:xfrm>
          <a:prstGeom prst="rect">
            <a:avLst/>
          </a:prstGeom>
        </p:spPr>
        <p:txBody>
          <a:bodyPr spcFirstLastPara="1" wrap="square" lIns="91425" tIns="91425" rIns="91425" bIns="91425" anchor="b" anchorCtr="0">
            <a:noAutofit/>
          </a:bodyPr>
          <a:lstStyle/>
          <a:p>
            <a:pPr lvl="0">
              <a:buSzPts val="1100"/>
            </a:pPr>
            <a:r>
              <a:rPr lang="en-US" altLang="en-US" sz="2000" dirty="0">
                <a:solidFill>
                  <a:schemeClr val="tx1"/>
                </a:solidFill>
                <a:latin typeface="Calibri" panose="020F0502020204030204" pitchFamily="34" charset="0"/>
                <a:ea typeface="Times New Roman" panose="02020603050405020304" pitchFamily="18" charset="0"/>
                <a:cs typeface="Arial" panose="020B0604020202020204" pitchFamily="34" charset="0"/>
              </a:rPr>
              <a:t>Parameter VS concentration </a:t>
            </a:r>
            <a:endParaRPr dirty="0"/>
          </a:p>
        </p:txBody>
      </p:sp>
    </p:spTree>
    <p:extLst>
      <p:ext uri="{BB962C8B-B14F-4D97-AF65-F5344CB8AC3E}">
        <p14:creationId xmlns:p14="http://schemas.microsoft.com/office/powerpoint/2010/main" val="2093354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5"/>
          <p:cNvSpPr txBox="1">
            <a:spLocks noGrp="1"/>
          </p:cNvSpPr>
          <p:nvPr>
            <p:ph type="title"/>
          </p:nvPr>
        </p:nvSpPr>
        <p:spPr>
          <a:xfrm>
            <a:off x="4598899" y="1491800"/>
            <a:ext cx="4479292" cy="1206600"/>
          </a:xfrm>
          <a:prstGeom prst="rect">
            <a:avLst/>
          </a:prstGeom>
        </p:spPr>
        <p:txBody>
          <a:bodyPr spcFirstLastPara="1" wrap="square" lIns="91425" tIns="91425" rIns="91425" bIns="91425" anchor="b" anchorCtr="0">
            <a:noAutofit/>
          </a:bodyPr>
          <a:lstStyle/>
          <a:p>
            <a:pPr lvl="0">
              <a:buClr>
                <a:srgbClr val="000000"/>
              </a:buClr>
              <a:buSzPts val="1100"/>
            </a:pPr>
            <a:r>
              <a:rPr lang="en-US" dirty="0"/>
              <a:t>Device Programs of filtration</a:t>
            </a:r>
            <a:endParaRPr dirty="0"/>
          </a:p>
        </p:txBody>
      </p:sp>
      <p:sp>
        <p:nvSpPr>
          <p:cNvPr id="234" name="Google Shape;234;p35"/>
          <p:cNvSpPr txBox="1">
            <a:spLocks noGrp="1"/>
          </p:cNvSpPr>
          <p:nvPr>
            <p:ph type="subTitle" idx="1"/>
          </p:nvPr>
        </p:nvSpPr>
        <p:spPr>
          <a:xfrm>
            <a:off x="4598899" y="2968192"/>
            <a:ext cx="3409027" cy="1444481"/>
          </a:xfrm>
          <a:prstGeom prst="rect">
            <a:avLst/>
          </a:prstGeom>
        </p:spPr>
        <p:txBody>
          <a:bodyPr spcFirstLastPara="1" wrap="square" lIns="91425" tIns="91425" rIns="91425" bIns="91425" anchor="t" anchorCtr="0">
            <a:noAutofit/>
          </a:bodyPr>
          <a:lstStyle/>
          <a:p>
            <a:pPr marL="0" lvl="0" indent="0"/>
            <a:r>
              <a:rPr lang="en-US" dirty="0">
                <a:solidFill>
                  <a:srgbClr val="002060"/>
                </a:solidFill>
              </a:rPr>
              <a:t>The device goes through these three programs for the filtration process:</a:t>
            </a:r>
          </a:p>
          <a:p>
            <a:pPr marL="0" lvl="0" indent="0"/>
            <a:endParaRPr lang="en-US" dirty="0">
              <a:solidFill>
                <a:srgbClr val="002060"/>
              </a:solidFill>
            </a:endParaRPr>
          </a:p>
          <a:p>
            <a:pPr marL="285750" lvl="0" indent="-285750">
              <a:buFont typeface="Arial" panose="020B0604020202020204" pitchFamily="34" charset="0"/>
              <a:buChar char="•"/>
            </a:pPr>
            <a:r>
              <a:rPr lang="en-US" dirty="0">
                <a:solidFill>
                  <a:srgbClr val="002060"/>
                </a:solidFill>
              </a:rPr>
              <a:t>Drinking Program</a:t>
            </a:r>
          </a:p>
          <a:p>
            <a:pPr marL="285750" lvl="0" indent="-285750">
              <a:buFont typeface="Arial" panose="020B0604020202020204" pitchFamily="34" charset="0"/>
              <a:buChar char="•"/>
            </a:pPr>
            <a:r>
              <a:rPr lang="en-US" dirty="0">
                <a:solidFill>
                  <a:srgbClr val="002060"/>
                </a:solidFill>
              </a:rPr>
              <a:t>Irrigation Program</a:t>
            </a:r>
          </a:p>
          <a:p>
            <a:pPr marL="285750" lvl="0" indent="-285750">
              <a:buFont typeface="Arial" panose="020B0604020202020204" pitchFamily="34" charset="0"/>
              <a:buChar char="•"/>
            </a:pPr>
            <a:r>
              <a:rPr lang="en-US" dirty="0">
                <a:solidFill>
                  <a:srgbClr val="002060"/>
                </a:solidFill>
              </a:rPr>
              <a:t>Device self-cleaning Program</a:t>
            </a:r>
          </a:p>
          <a:p>
            <a:pPr marL="285750" lvl="0" indent="-285750">
              <a:buFont typeface="Arial" panose="020B0604020202020204" pitchFamily="34" charset="0"/>
              <a:buChar char="•"/>
            </a:pPr>
            <a:endParaRPr lang="en-US" dirty="0"/>
          </a:p>
          <a:p>
            <a:pPr marL="0" lvl="0" indent="0"/>
            <a:endParaRPr dirty="0"/>
          </a:p>
        </p:txBody>
      </p:sp>
    </p:spTree>
    <p:extLst>
      <p:ext uri="{BB962C8B-B14F-4D97-AF65-F5344CB8AC3E}">
        <p14:creationId xmlns:p14="http://schemas.microsoft.com/office/powerpoint/2010/main" val="3325749667"/>
      </p:ext>
    </p:extLst>
  </p:cSld>
  <p:clrMapOvr>
    <a:masterClrMapping/>
  </p:clrMapOvr>
</p:sld>
</file>

<file path=ppt/theme/theme1.xml><?xml version="1.0" encoding="utf-8"?>
<a:theme xmlns:a="http://schemas.openxmlformats.org/drawingml/2006/main" name="Minimal Charm">
  <a:themeElements>
    <a:clrScheme name="Simple Light">
      <a:dk1>
        <a:srgbClr val="434343"/>
      </a:dk1>
      <a:lt1>
        <a:srgbClr val="FFFFFF"/>
      </a:lt1>
      <a:dk2>
        <a:srgbClr val="666666"/>
      </a:dk2>
      <a:lt2>
        <a:srgbClr val="999999"/>
      </a:lt2>
      <a:accent1>
        <a:srgbClr val="7FABFF"/>
      </a:accent1>
      <a:accent2>
        <a:srgbClr val="BAD1FD"/>
      </a:accent2>
      <a:accent3>
        <a:srgbClr val="114AB6"/>
      </a:accent3>
      <a:accent4>
        <a:srgbClr val="22478D"/>
      </a:accent4>
      <a:accent5>
        <a:srgbClr val="135CE7"/>
      </a:accent5>
      <a:accent6>
        <a:srgbClr val="B7C8E9"/>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978</TotalTime>
  <Words>2310</Words>
  <Application>Microsoft Office PowerPoint</Application>
  <PresentationFormat>On-screen Show (16:9)</PresentationFormat>
  <Paragraphs>295</Paragraphs>
  <Slides>40</Slides>
  <Notes>27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Ubuntu Light</vt:lpstr>
      <vt:lpstr>Arial</vt:lpstr>
      <vt:lpstr>Times New Roman</vt:lpstr>
      <vt:lpstr>Bodoni</vt:lpstr>
      <vt:lpstr>Ubuntu Medium</vt:lpstr>
      <vt:lpstr>Ubuntu</vt:lpstr>
      <vt:lpstr>Calibri</vt:lpstr>
      <vt:lpstr>Arvo</vt:lpstr>
      <vt:lpstr>Arial</vt:lpstr>
      <vt:lpstr>Minimal Charm</vt:lpstr>
      <vt:lpstr>WATER FILTRATION DEVICE IMPROVING AND REDESIGN</vt:lpstr>
      <vt:lpstr>Introduction</vt:lpstr>
      <vt:lpstr> Theoretical Background</vt:lpstr>
      <vt:lpstr>Reverse osmosis (RO)             The Ultraviolet (UV)                                                                                                                                               </vt:lpstr>
      <vt:lpstr>CED : Capacitance Electrodialysis</vt:lpstr>
      <vt:lpstr>CED equivalent circuit :</vt:lpstr>
      <vt:lpstr>PowerPoint Presentation</vt:lpstr>
      <vt:lpstr>Parameter VS concentration </vt:lpstr>
      <vt:lpstr>Device Programs of filtration</vt:lpstr>
      <vt:lpstr>Drinking Water Program</vt:lpstr>
      <vt:lpstr>Drinking Water Program</vt:lpstr>
      <vt:lpstr>Drinking Water Program</vt:lpstr>
      <vt:lpstr>Drinking Water Program</vt:lpstr>
      <vt:lpstr>Drinking Water Program</vt:lpstr>
      <vt:lpstr>Irrigation Program</vt:lpstr>
      <vt:lpstr>Irrigation Program</vt:lpstr>
      <vt:lpstr>Irrigation Program</vt:lpstr>
      <vt:lpstr>Irrigation Program</vt:lpstr>
      <vt:lpstr>Irrigation Program</vt:lpstr>
      <vt:lpstr>Device Self-Cleaning Program</vt:lpstr>
      <vt:lpstr>Tools</vt:lpstr>
      <vt:lpstr>Pumps Used in the filtration Device</vt:lpstr>
      <vt:lpstr>Valves Used In The Filtration Device</vt:lpstr>
      <vt:lpstr>Types of Sensors Used in The Filtration Device</vt:lpstr>
      <vt:lpstr>Types of Sensors Used in The Filtration Device (cont’d)</vt:lpstr>
      <vt:lpstr>Buck and Boost  Converter.</vt:lpstr>
      <vt:lpstr>MOSFET</vt:lpstr>
      <vt:lpstr>Relay and Solid-State Relay </vt:lpstr>
      <vt:lpstr>Tanks and Pipes</vt:lpstr>
      <vt:lpstr>Controller</vt:lpstr>
      <vt:lpstr>Experimental Setup</vt:lpstr>
      <vt:lpstr>Sensors study </vt:lpstr>
      <vt:lpstr>PowerPoint Presentation</vt:lpstr>
      <vt:lpstr>PowerPoint Presentation</vt:lpstr>
      <vt:lpstr>PowerPoint Presentation</vt:lpstr>
      <vt:lpstr>Results</vt:lpstr>
      <vt:lpstr>Result before improvement </vt:lpstr>
      <vt:lpstr>Result after improvement </vt:lpstr>
      <vt:lpstr>Capacity of the device (Cont’d)</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CED Stack Filter</dc:title>
  <dc:creator>Ahmad Asfour</dc:creator>
  <cp:lastModifiedBy>Ahmad Asfour</cp:lastModifiedBy>
  <cp:revision>64</cp:revision>
  <dcterms:modified xsi:type="dcterms:W3CDTF">2021-01-06T17:56:56Z</dcterms:modified>
</cp:coreProperties>
</file>