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59" r:id="rId8"/>
    <p:sldId id="263" r:id="rId9"/>
    <p:sldId id="261" r:id="rId10"/>
    <p:sldId id="260" r:id="rId11"/>
    <p:sldId id="274" r:id="rId12"/>
    <p:sldId id="268" r:id="rId13"/>
    <p:sldId id="272" r:id="rId14"/>
    <p:sldId id="275" r:id="rId15"/>
    <p:sldId id="276" r:id="rId16"/>
    <p:sldId id="277" r:id="rId17"/>
    <p:sldId id="269" r:id="rId18"/>
    <p:sldId id="273" r:id="rId19"/>
    <p:sldId id="270" r:id="rId20"/>
    <p:sldId id="282" r:id="rId21"/>
    <p:sldId id="278" r:id="rId22"/>
    <p:sldId id="271" r:id="rId23"/>
    <p:sldId id="280" r:id="rId24"/>
    <p:sldId id="279" r:id="rId25"/>
    <p:sldId id="281" r:id="rId26"/>
    <p:sldId id="285" r:id="rId27"/>
    <p:sldId id="283" r:id="rId28"/>
    <p:sldId id="284" r:id="rId29"/>
    <p:sldId id="286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111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71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3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8962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76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592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31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02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4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98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07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7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4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9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3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7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8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5AC3E-A314-4AC3-BD87-D81E7FA77D1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41C73E6-7C08-4850-81FA-CB3F55DAB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2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panoStich20131208_142135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panoStich20131203_091535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panoStich20131206_173913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952" y="171838"/>
            <a:ext cx="2628784" cy="2576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534769" y="2876428"/>
            <a:ext cx="3177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My Photographer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1561" y="3707336"/>
            <a:ext cx="6233566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Prepared by: Imad &amp; Kareem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Shak’a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Supervised by: Dr. </a:t>
            </a:r>
            <a:r>
              <a:rPr 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Luai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M.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Malhis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2800" dirty="0"/>
              <a:t>Department of Computer Engineering</a:t>
            </a:r>
          </a:p>
          <a:p>
            <a:pPr algn="ctr"/>
            <a:r>
              <a:rPr lang="en-US" sz="2800" dirty="0"/>
              <a:t>Monday, December 9, 2013</a:t>
            </a:r>
          </a:p>
          <a:p>
            <a:pPr algn="ctr"/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900753"/>
            <a:ext cx="8596668" cy="514061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Solution is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76" y="1614225"/>
            <a:ext cx="3788842" cy="3713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988859" y="5456588"/>
            <a:ext cx="3260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My Photographer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6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68741"/>
            <a:ext cx="8596668" cy="537262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Why choosing Android?</a:t>
            </a:r>
          </a:p>
        </p:txBody>
      </p:sp>
      <p:pic>
        <p:nvPicPr>
          <p:cNvPr id="4" name="Picture 3" descr="World_Wide_Smartphone_Sales_Sha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83" y="1578546"/>
            <a:ext cx="8152767" cy="4876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4" t="-475" r="24111" b="-6635"/>
          <a:stretch/>
        </p:blipFill>
        <p:spPr>
          <a:xfrm>
            <a:off x="7141919" y="36349"/>
            <a:ext cx="2132083" cy="3084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718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740392"/>
            <a:ext cx="8857397" cy="5107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6969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740392"/>
            <a:ext cx="9079548" cy="5107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6168788" y="225188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82698" y="3109349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68788" y="3782151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30:300; 90:30;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88359" y="2361907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88359" y="3109349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5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0" y="1595080"/>
            <a:ext cx="7415284" cy="4171097"/>
          </a:xfrm>
        </p:spPr>
      </p:pic>
      <p:sp>
        <p:nvSpPr>
          <p:cNvPr id="5" name="TextBox 4"/>
          <p:cNvSpPr txBox="1"/>
          <p:nvPr/>
        </p:nvSpPr>
        <p:spPr>
          <a:xfrm>
            <a:off x="791570" y="504967"/>
            <a:ext cx="5537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Default mode </a:t>
            </a: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(By stand) 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7559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Manual mode (By hands)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Content Placeholder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7" y="1957696"/>
            <a:ext cx="7811068" cy="4393726"/>
          </a:xfrm>
        </p:spPr>
      </p:pic>
    </p:spTree>
    <p:extLst>
      <p:ext uri="{BB962C8B-B14F-4D97-AF65-F5344CB8AC3E}">
        <p14:creationId xmlns:p14="http://schemas.microsoft.com/office/powerpoint/2010/main" val="224521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Free mode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Content Placeholder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3" y="2320120"/>
            <a:ext cx="9549581" cy="2251880"/>
          </a:xfrm>
        </p:spPr>
      </p:pic>
    </p:spTree>
    <p:extLst>
      <p:ext uri="{BB962C8B-B14F-4D97-AF65-F5344CB8AC3E}">
        <p14:creationId xmlns:p14="http://schemas.microsoft.com/office/powerpoint/2010/main" val="49913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69" y="491320"/>
            <a:ext cx="8462214" cy="564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06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04967"/>
            <a:ext cx="8596668" cy="553639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Designing the stand with flexible motion in all direction.</a:t>
            </a:r>
          </a:p>
          <a:p>
            <a:endParaRPr lang="en-US" sz="2400" dirty="0" smtClean="0"/>
          </a:p>
          <a:p>
            <a:r>
              <a:rPr lang="en-US" sz="2400" dirty="0" smtClean="0"/>
              <a:t>Sending movement commands from mobile to the stand.</a:t>
            </a:r>
          </a:p>
          <a:p>
            <a:endParaRPr lang="en-US" sz="2400" dirty="0" smtClean="0"/>
          </a:p>
          <a:p>
            <a:r>
              <a:rPr lang="en-US" sz="2400" dirty="0" smtClean="0"/>
              <a:t>Capturing the appropriate photos according </a:t>
            </a:r>
            <a:r>
              <a:rPr lang="en-US" sz="2400" dirty="0"/>
              <a:t>to Specific </a:t>
            </a:r>
            <a:r>
              <a:rPr lang="en-US" sz="2400" dirty="0" smtClean="0"/>
              <a:t>angles. And moving to the stop points in video mode.</a:t>
            </a:r>
          </a:p>
          <a:p>
            <a:endParaRPr lang="en-US" sz="2400" dirty="0" smtClean="0"/>
          </a:p>
          <a:p>
            <a:r>
              <a:rPr lang="en-US" sz="2400" dirty="0" smtClean="0"/>
              <a:t>Stitching photos to create the panoramic image.</a:t>
            </a:r>
          </a:p>
          <a:p>
            <a:endParaRPr lang="en-US" sz="2400" dirty="0" smtClean="0"/>
          </a:p>
          <a:p>
            <a:r>
              <a:rPr lang="en-US" sz="2400" dirty="0" smtClean="0"/>
              <a:t>Viewing the </a:t>
            </a:r>
            <a:r>
              <a:rPr lang="en-US" sz="2400" dirty="0"/>
              <a:t>panoramic </a:t>
            </a:r>
            <a:r>
              <a:rPr lang="en-US" sz="2400" dirty="0" smtClean="0"/>
              <a:t>images in an interactive way.</a:t>
            </a:r>
          </a:p>
        </p:txBody>
      </p:sp>
    </p:spTree>
    <p:extLst>
      <p:ext uri="{BB962C8B-B14F-4D97-AF65-F5344CB8AC3E}">
        <p14:creationId xmlns:p14="http://schemas.microsoft.com/office/powerpoint/2010/main" val="56606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379" y="563801"/>
            <a:ext cx="8596668" cy="51000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Designing the Stand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3" y="1187355"/>
            <a:ext cx="7020438" cy="5957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249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87188"/>
          </a:xfrm>
        </p:spPr>
        <p:txBody>
          <a:bodyPr/>
          <a:lstStyle/>
          <a:p>
            <a:r>
              <a:rPr lang="en-US" dirty="0" smtClean="0"/>
              <a:t>Introduction and Motivation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721" y="1261944"/>
            <a:ext cx="5915984" cy="5596056"/>
          </a:xfrm>
        </p:spPr>
      </p:pic>
    </p:spTree>
    <p:extLst>
      <p:ext uri="{BB962C8B-B14F-4D97-AF65-F5344CB8AC3E}">
        <p14:creationId xmlns:p14="http://schemas.microsoft.com/office/powerpoint/2010/main" val="266422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026" y="500418"/>
            <a:ext cx="8596668" cy="1320800"/>
          </a:xfrm>
        </p:spPr>
        <p:txBody>
          <a:bodyPr/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release by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Sony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27/9/2013</a:t>
            </a:r>
            <a:b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135" y="1821218"/>
            <a:ext cx="4801334" cy="4801334"/>
          </a:xfrm>
        </p:spPr>
      </p:pic>
    </p:spTree>
    <p:extLst>
      <p:ext uri="{BB962C8B-B14F-4D97-AF65-F5344CB8AC3E}">
        <p14:creationId xmlns:p14="http://schemas.microsoft.com/office/powerpoint/2010/main" val="3268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78" y="500418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to know the current angles?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76" y="2724659"/>
            <a:ext cx="2143125" cy="25622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505" y="2523852"/>
            <a:ext cx="3383507" cy="33835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7732" y="2088272"/>
            <a:ext cx="179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Compass sensor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3306" y="2154520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Accelerometer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90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242" y="1930400"/>
            <a:ext cx="7124131" cy="4228805"/>
          </a:xfrm>
        </p:spPr>
      </p:pic>
      <p:sp>
        <p:nvSpPr>
          <p:cNvPr id="6" name="TextBox 5"/>
          <p:cNvSpPr txBox="1"/>
          <p:nvPr/>
        </p:nvSpPr>
        <p:spPr>
          <a:xfrm>
            <a:off x="1514902" y="573206"/>
            <a:ext cx="4710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Signal Smoothing Algorithms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79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987" y="1222516"/>
            <a:ext cx="5447741" cy="442083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677334" y="464025"/>
            <a:ext cx="59170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is the appropriate photos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2429513"/>
            <a:ext cx="4804012" cy="2006839"/>
          </a:xfrm>
        </p:spPr>
      </p:pic>
    </p:spTree>
    <p:extLst>
      <p:ext uri="{BB962C8B-B14F-4D97-AF65-F5344CB8AC3E}">
        <p14:creationId xmlns:p14="http://schemas.microsoft.com/office/powerpoint/2010/main" val="235915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77334" y="504967"/>
            <a:ext cx="8596668" cy="5536395"/>
          </a:xfrm>
        </p:spPr>
        <p:txBody>
          <a:bodyPr>
            <a:normAutofit/>
          </a:bodyPr>
          <a:lstStyle/>
          <a:p>
            <a:r>
              <a:rPr lang="en-US" sz="3200" dirty="0"/>
              <a:t>Stitching </a:t>
            </a:r>
            <a:r>
              <a:rPr lang="en-US" sz="3200" dirty="0" smtClean="0"/>
              <a:t>photos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Finding the Key Points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Ex.</a:t>
            </a:r>
            <a:endParaRPr lang="en-US" sz="2400" dirty="0"/>
          </a:p>
          <a:p>
            <a:endParaRPr lang="en-US" sz="3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2200701"/>
            <a:ext cx="97917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13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73207"/>
            <a:ext cx="8596668" cy="546815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Find matches and change the scaling</a:t>
            </a: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069" y="1771521"/>
            <a:ext cx="3750586" cy="33284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96" y="1771521"/>
            <a:ext cx="4040420" cy="375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66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most important tools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34" y="1930400"/>
            <a:ext cx="4308808" cy="379663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916" y="1930400"/>
            <a:ext cx="2772853" cy="25431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30594" y="4393339"/>
            <a:ext cx="4543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NDK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Native Development Kit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1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Viewer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8" y="2431443"/>
            <a:ext cx="8036019" cy="4018010"/>
          </a:xfrm>
        </p:spPr>
      </p:pic>
    </p:spTree>
    <p:extLst>
      <p:ext uri="{BB962C8B-B14F-4D97-AF65-F5344CB8AC3E}">
        <p14:creationId xmlns:p14="http://schemas.microsoft.com/office/powerpoint/2010/main" val="211183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about the partially spherical image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67" y="2160588"/>
            <a:ext cx="7499904" cy="3881437"/>
          </a:xfrm>
        </p:spPr>
      </p:pic>
    </p:spTree>
    <p:extLst>
      <p:ext uri="{BB962C8B-B14F-4D97-AF65-F5344CB8AC3E}">
        <p14:creationId xmlns:p14="http://schemas.microsoft.com/office/powerpoint/2010/main" val="305236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802105"/>
            <a:ext cx="8596668" cy="52392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Demo 1: </a:t>
            </a:r>
            <a:r>
              <a:rPr lang="en-US" sz="3200" dirty="0"/>
              <a:t>already </a:t>
            </a:r>
            <a:r>
              <a:rPr lang="en-US" sz="3200" dirty="0" smtClean="0"/>
              <a:t>done (Video recording)</a:t>
            </a:r>
          </a:p>
          <a:p>
            <a:r>
              <a:rPr lang="en-US" sz="3200" dirty="0" smtClean="0"/>
              <a:t>Demo 2: Capturing Panorama</a:t>
            </a:r>
          </a:p>
          <a:p>
            <a:r>
              <a:rPr lang="en-US" sz="3200" dirty="0" smtClean="0"/>
              <a:t>Demo 3: Viewer…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5296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152" y="464025"/>
            <a:ext cx="8596668" cy="5113314"/>
          </a:xfrm>
        </p:spPr>
        <p:txBody>
          <a:bodyPr>
            <a:normAutofit/>
          </a:bodyPr>
          <a:lstStyle/>
          <a:p>
            <a:r>
              <a:rPr lang="en-US" sz="3600" dirty="0"/>
              <a:t>Everybody </a:t>
            </a:r>
            <a:r>
              <a:rPr lang="en-US" sz="3600" dirty="0" smtClean="0"/>
              <a:t>likes </a:t>
            </a:r>
            <a:r>
              <a:rPr lang="en-US" sz="3600" dirty="0"/>
              <a:t>photography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04" y="1191640"/>
            <a:ext cx="6277971" cy="555973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607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Question </a:t>
            </a:r>
            <a:r>
              <a:rPr lang="en-US" sz="4000" dirty="0"/>
              <a:t>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232066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87" y="682835"/>
            <a:ext cx="7255204" cy="5731611"/>
          </a:xfrm>
        </p:spPr>
      </p:pic>
    </p:spTree>
    <p:extLst>
      <p:ext uri="{BB962C8B-B14F-4D97-AF65-F5344CB8AC3E}">
        <p14:creationId xmlns:p14="http://schemas.microsoft.com/office/powerpoint/2010/main" val="30270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41445"/>
            <a:ext cx="8596668" cy="539991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is Panorama?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392912"/>
            <a:ext cx="88464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	Panoramic </a:t>
            </a:r>
            <a:r>
              <a:rPr lang="en-US" sz="2000" b="1" dirty="0"/>
              <a:t>Photography </a:t>
            </a:r>
            <a:r>
              <a:rPr lang="en-US" sz="2000" dirty="0"/>
              <a:t>is capturing images on a wider format</a:t>
            </a:r>
            <a:r>
              <a:rPr lang="en-US" sz="2000" dirty="0" smtClean="0"/>
              <a:t>, so </a:t>
            </a:r>
          </a:p>
          <a:p>
            <a:r>
              <a:rPr lang="en-US" sz="2000" dirty="0" smtClean="0"/>
              <a:t>It includes </a:t>
            </a:r>
            <a:r>
              <a:rPr lang="en-US" sz="2000" dirty="0" smtClean="0"/>
              <a:t>much </a:t>
            </a:r>
            <a:r>
              <a:rPr lang="en-US" sz="2000" dirty="0"/>
              <a:t>more than what eyes can see naturally from a point.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67" y="2343688"/>
            <a:ext cx="7428548" cy="19954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67" y="4462818"/>
            <a:ext cx="7428549" cy="233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70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91319"/>
            <a:ext cx="8596668" cy="55500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you need to </a:t>
            </a:r>
            <a:r>
              <a:rPr lang="en-US" sz="3600" dirty="0" smtClean="0"/>
              <a:t>take a </a:t>
            </a:r>
            <a:r>
              <a:rPr lang="en-US" sz="3600" dirty="0" smtClean="0"/>
              <a:t>good one?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47" y="1269242"/>
            <a:ext cx="2713899" cy="24135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11" y="3866429"/>
            <a:ext cx="2036990" cy="1991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746" y="2987206"/>
            <a:ext cx="2818691" cy="37497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58" y="1566239"/>
            <a:ext cx="1420967" cy="14209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8" y="2869573"/>
            <a:ext cx="1993711" cy="199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93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76" y="1828800"/>
            <a:ext cx="8299508" cy="4213225"/>
          </a:xfrm>
        </p:spPr>
      </p:pic>
    </p:spTree>
    <p:extLst>
      <p:ext uri="{BB962C8B-B14F-4D97-AF65-F5344CB8AC3E}">
        <p14:creationId xmlns:p14="http://schemas.microsoft.com/office/powerpoint/2010/main" val="320415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221" y="668740"/>
            <a:ext cx="8596668" cy="51952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Existing Applications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668" y="3802255"/>
            <a:ext cx="1460379" cy="1460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555" y="1621219"/>
            <a:ext cx="1849450" cy="1849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5" y="1730516"/>
            <a:ext cx="1951630" cy="17401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0605" y="3604212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FOCAL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495" y="4260975"/>
            <a:ext cx="5440766" cy="243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7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27" y="727574"/>
            <a:ext cx="8596668" cy="3880773"/>
          </a:xfrm>
        </p:spPr>
        <p:txBody>
          <a:bodyPr>
            <a:normAutofit/>
          </a:bodyPr>
          <a:lstStyle/>
          <a:p>
            <a:r>
              <a:rPr lang="en-US" sz="3600" dirty="0"/>
              <a:t>The problem in video recording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93" y="1650455"/>
            <a:ext cx="7194360" cy="459000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00832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2104</TotalTime>
  <Words>213</Words>
  <Application>Microsoft Office PowerPoint</Application>
  <PresentationFormat>Widescreen</PresentationFormat>
  <Paragraphs>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Trebuchet MS</vt:lpstr>
      <vt:lpstr>Wingdings 3</vt:lpstr>
      <vt:lpstr>Facet</vt:lpstr>
      <vt:lpstr>PowerPoint Presentation</vt:lpstr>
      <vt:lpstr>Introduction and Motivation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Manual mode (By hands)</vt:lpstr>
      <vt:lpstr>Free mode</vt:lpstr>
      <vt:lpstr>PowerPoint Presentation</vt:lpstr>
      <vt:lpstr>PowerPoint Presentation</vt:lpstr>
      <vt:lpstr>PowerPoint Presentation</vt:lpstr>
      <vt:lpstr>release by Sony in 27/9/2013 </vt:lpstr>
      <vt:lpstr>How to know the current angles?</vt:lpstr>
      <vt:lpstr>PowerPoint Presentation</vt:lpstr>
      <vt:lpstr>PowerPoint Presentation</vt:lpstr>
      <vt:lpstr>PowerPoint Presentation</vt:lpstr>
      <vt:lpstr>PowerPoint Presentation</vt:lpstr>
      <vt:lpstr>The most important tools</vt:lpstr>
      <vt:lpstr>Viewer</vt:lpstr>
      <vt:lpstr>How about the partially spherical image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firas shakaa</dc:creator>
  <cp:lastModifiedBy>firas shakaa</cp:lastModifiedBy>
  <cp:revision>44</cp:revision>
  <dcterms:created xsi:type="dcterms:W3CDTF">2013-12-07T19:04:29Z</dcterms:created>
  <dcterms:modified xsi:type="dcterms:W3CDTF">2013-12-09T06:47:11Z</dcterms:modified>
</cp:coreProperties>
</file>