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92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6" r:id="rId17"/>
    <p:sldId id="277" r:id="rId18"/>
    <p:sldId id="278" r:id="rId19"/>
    <p:sldId id="279" r:id="rId20"/>
    <p:sldId id="280" r:id="rId21"/>
    <p:sldId id="283" r:id="rId22"/>
    <p:sldId id="284" r:id="rId23"/>
    <p:sldId id="285" r:id="rId24"/>
    <p:sldId id="286" r:id="rId25"/>
    <p:sldId id="293" r:id="rId26"/>
    <p:sldId id="294" r:id="rId27"/>
    <p:sldId id="295" r:id="rId28"/>
    <p:sldId id="296" r:id="rId29"/>
    <p:sldId id="297" r:id="rId30"/>
    <p:sldId id="298" r:id="rId31"/>
    <p:sldId id="287" r:id="rId32"/>
    <p:sldId id="288" r:id="rId33"/>
    <p:sldId id="299" r:id="rId34"/>
    <p:sldId id="289" r:id="rId35"/>
    <p:sldId id="290" r:id="rId36"/>
    <p:sldId id="258" r:id="rId37"/>
    <p:sldId id="291" r:id="rId3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581E"/>
    <a:srgbClr val="EDD337"/>
    <a:srgbClr val="E69B04"/>
    <a:srgbClr val="499557"/>
    <a:srgbClr val="F7EE31"/>
    <a:srgbClr val="ECEC3C"/>
    <a:srgbClr val="FFA829"/>
    <a:srgbClr val="C07200"/>
    <a:srgbClr val="422C16"/>
    <a:srgbClr val="0C788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 varScale="1">
        <p:scale>
          <a:sx n="81" d="100"/>
          <a:sy n="81" d="100"/>
        </p:scale>
        <p:origin x="-9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399C2E-F696-49BA-87A6-BC251E5E37BA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799F6E3B-E3CA-4717-813F-1BB2C1DBD177}">
      <dgm:prSet phldrT="[Text]" custT="1"/>
      <dgm:spPr/>
      <dgm:t>
        <a:bodyPr/>
        <a:lstStyle/>
        <a:p>
          <a:pPr rtl="1"/>
          <a:r>
            <a:rPr lang="en-US" sz="2400" b="1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1</a:t>
          </a:r>
          <a:endParaRPr lang="ar-SA" sz="2400" b="1" dirty="0">
            <a:solidFill>
              <a:schemeClr val="bg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BB05A81-49F2-4914-8740-06FF49CCAD85}" type="parTrans" cxnId="{DB83A228-0DC9-41F7-A900-02A4761EBC26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00C19CB2-BAE6-4538-93CD-E639D9356EBA}" type="sibTrans" cxnId="{DB83A228-0DC9-41F7-A900-02A4761EBC26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B23B0408-F4AF-4CA1-9D87-2D9EE89B33D0}">
      <dgm:prSet phldrT="[Text]" custT="1"/>
      <dgm:spPr/>
      <dgm:t>
        <a:bodyPr/>
        <a:lstStyle/>
        <a:p>
          <a:pPr rtl="0"/>
          <a:r>
            <a:rPr lang="en-US" sz="24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Introduction</a:t>
          </a:r>
          <a:endParaRPr lang="ar-SA" sz="2400" dirty="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708D6AA-0DBF-4687-A91F-298261543644}" type="parTrans" cxnId="{61F8998F-287F-4BD6-BA4F-F9EE8D0E06B6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A7468C72-ED98-4509-8C0D-5CB2BFCA5F9F}" type="sibTrans" cxnId="{61F8998F-287F-4BD6-BA4F-F9EE8D0E06B6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9AF9464E-916F-4827-879E-74FF64C741A8}">
      <dgm:prSet phldrT="[Text]" custT="1"/>
      <dgm:spPr/>
      <dgm:t>
        <a:bodyPr/>
        <a:lstStyle/>
        <a:p>
          <a:pPr rtl="0"/>
          <a:r>
            <a:rPr lang="en-US" sz="24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What is </a:t>
          </a:r>
          <a:r>
            <a:rPr lang="en-US" sz="2400" b="1" i="1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“Wireless Headphone</a:t>
          </a:r>
          <a:r>
            <a:rPr lang="en-US" sz="2400" b="1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”</a:t>
          </a:r>
          <a:r>
            <a:rPr lang="en-US" sz="24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?</a:t>
          </a:r>
          <a:endParaRPr lang="ar-SA" sz="2400" dirty="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3FE6C5DC-D086-4868-9580-D12ACA10DD55}" type="parTrans" cxnId="{E13BF6F7-D947-42E8-B436-898AF24F8345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FD12A15F-73B4-4F9A-BE50-D31026AE19EC}" type="sibTrans" cxnId="{E13BF6F7-D947-42E8-B436-898AF24F8345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96089F98-6F79-4EC5-87DD-BF8D411844FC}">
      <dgm:prSet phldrT="[Text]" custT="1"/>
      <dgm:spPr/>
      <dgm:t>
        <a:bodyPr/>
        <a:lstStyle/>
        <a:p>
          <a:pPr rtl="1"/>
          <a:r>
            <a:rPr lang="en-US" sz="2400" b="1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2</a:t>
          </a:r>
          <a:endParaRPr lang="ar-SA" sz="2400" b="1" dirty="0">
            <a:solidFill>
              <a:schemeClr val="bg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FC3E81EA-E6CD-4CD7-B376-D01D35C410F5}" type="parTrans" cxnId="{B68D1928-6848-4396-8C9B-6CF2B45383E4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B499C6E7-DE83-4EDC-9EF7-E799FD564EF7}" type="sibTrans" cxnId="{B68D1928-6848-4396-8C9B-6CF2B45383E4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A6D0CD8-1A67-492B-8C6E-A9D30BC803DF}">
      <dgm:prSet phldrT="[Text]" custT="1"/>
      <dgm:spPr/>
      <dgm:t>
        <a:bodyPr/>
        <a:lstStyle/>
        <a:p>
          <a:pPr rtl="0"/>
          <a:r>
            <a:rPr lang="en-US" sz="24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Methods and Features</a:t>
          </a:r>
          <a:endParaRPr lang="ar-SA" sz="2400" dirty="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FA290F50-89C8-48E6-9869-F2ABBD6116B7}" type="parTrans" cxnId="{5B002247-DCDB-47CB-9317-4A767EACE709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734A2F8-C128-42AA-8096-557216612A4A}" type="sibTrans" cxnId="{5B002247-DCDB-47CB-9317-4A767EACE709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BB6E87F7-509D-4148-A2BA-73D76FB2A262}">
      <dgm:prSet phldrT="[Text]" custT="1"/>
      <dgm:spPr/>
      <dgm:t>
        <a:bodyPr/>
        <a:lstStyle/>
        <a:p>
          <a:pPr rtl="1"/>
          <a:r>
            <a:rPr lang="en-US" sz="2400" b="1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3</a:t>
          </a:r>
          <a:endParaRPr lang="ar-SA" sz="2400" b="1" dirty="0">
            <a:solidFill>
              <a:schemeClr val="bg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42113323-E02C-409B-B382-D881BA4EDBBB}" type="parTrans" cxnId="{C6AD121C-6D75-48F5-BF19-79768B2F9A9B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F2AC2E51-6B6D-4F86-AAA5-1D15CECE50D3}" type="sibTrans" cxnId="{C6AD121C-6D75-48F5-BF19-79768B2F9A9B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B414D75A-3CA9-4A1F-A647-52A8BE60104B}">
      <dgm:prSet custT="1"/>
      <dgm:spPr/>
      <dgm:t>
        <a:bodyPr/>
        <a:lstStyle/>
        <a:p>
          <a:pPr rtl="0"/>
          <a:r>
            <a:rPr lang="en-US" sz="24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How does </a:t>
          </a:r>
          <a:r>
            <a:rPr lang="en-US" sz="2400" b="1" i="1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“Wireless Headphone” </a:t>
          </a:r>
          <a:r>
            <a:rPr lang="en-US" sz="24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work?</a:t>
          </a:r>
        </a:p>
      </dgm:t>
    </dgm:pt>
    <dgm:pt modelId="{FEFC305E-3920-470B-BDF8-7AD588A600F3}" type="parTrans" cxnId="{66BE4A63-F715-4B18-836C-94FEF1712792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318A0A84-77FB-4B65-B30B-B683C119910B}" type="sibTrans" cxnId="{66BE4A63-F715-4B18-836C-94FEF1712792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A1EB1B76-6592-4771-9C88-C7A23B30DA27}">
      <dgm:prSet phldrT="[Text]" custT="1"/>
      <dgm:spPr/>
      <dgm:t>
        <a:bodyPr/>
        <a:lstStyle/>
        <a:p>
          <a:pPr rtl="1"/>
          <a:r>
            <a:rPr lang="en-US" sz="2400" b="1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4</a:t>
          </a:r>
          <a:endParaRPr lang="ar-SA" sz="2400" b="1" dirty="0">
            <a:solidFill>
              <a:schemeClr val="bg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7C59164-A9FD-4B19-A873-97D417E1CB76}" type="parTrans" cxnId="{E51DBF19-C7AB-4F49-B55A-04E1C8D53123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DD2A6304-981B-4774-ADAB-97051611A5E8}" type="sibTrans" cxnId="{E51DBF19-C7AB-4F49-B55A-04E1C8D53123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28D1932-2FA8-4CDF-8B49-A714C94B6A3C}">
      <dgm:prSet custT="1"/>
      <dgm:spPr/>
      <dgm:t>
        <a:bodyPr/>
        <a:lstStyle/>
        <a:p>
          <a:pPr rtl="0"/>
          <a:r>
            <a:rPr lang="en-US" sz="24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Problems</a:t>
          </a:r>
          <a:endParaRPr lang="ar-SA" sz="2400" dirty="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8D56730-6C7F-4704-B3CD-5143E22FEA9E}" type="parTrans" cxnId="{C652D7E2-9973-471E-9001-5A15179D0983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2004596-A54B-4694-9D0A-3BAFDC2E4E01}" type="sibTrans" cxnId="{C652D7E2-9973-471E-9001-5A15179D0983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D70886-1AF7-4ED0-9639-3FA2B9302C96}">
      <dgm:prSet custT="1"/>
      <dgm:spPr/>
      <dgm:t>
        <a:bodyPr/>
        <a:lstStyle/>
        <a:p>
          <a:pPr rtl="0"/>
          <a:r>
            <a:rPr lang="en-US" sz="24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Future work</a:t>
          </a:r>
        </a:p>
      </dgm:t>
    </dgm:pt>
    <dgm:pt modelId="{53FFDB26-1990-44E4-BF1A-047B263486ED}" type="parTrans" cxnId="{34513900-D89B-4DF7-A959-CD503E5CE99A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D20DDA2F-12DE-41AA-96BB-CD5EC859E68C}" type="sibTrans" cxnId="{34513900-D89B-4DF7-A959-CD503E5CE99A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09FA4EE6-965F-46FE-81C6-CD9D05035D59}">
      <dgm:prSet custT="1"/>
      <dgm:spPr/>
      <dgm:t>
        <a:bodyPr/>
        <a:lstStyle/>
        <a:p>
          <a:pPr rtl="0"/>
          <a:r>
            <a:rPr lang="en-US" sz="24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Conclusion</a:t>
          </a:r>
          <a:endParaRPr lang="ar-SA" sz="2400" dirty="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9C0CC3FE-7BA5-43AC-9163-3712005B2931}" type="parTrans" cxnId="{74770C11-303A-45F5-8346-BC64DEFAE45A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8FA4248-CD9D-48CE-9B0C-86507D69BED0}" type="sibTrans" cxnId="{74770C11-303A-45F5-8346-BC64DEFAE45A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C8F1978-75E6-4E21-886B-C9DD1A630917}">
      <dgm:prSet custT="1"/>
      <dgm:spPr/>
      <dgm:t>
        <a:bodyPr/>
        <a:lstStyle/>
        <a:p>
          <a:pPr rtl="0"/>
          <a:r>
            <a:rPr lang="en-US" sz="24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References</a:t>
          </a:r>
        </a:p>
      </dgm:t>
    </dgm:pt>
    <dgm:pt modelId="{574A0F0C-EFCB-4725-A938-6E0844DA5C79}" type="parTrans" cxnId="{FA54B585-0BBF-42B7-9760-C34753D689C9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B26C9C2-331B-4B80-AA44-4F99526304D5}" type="sibTrans" cxnId="{FA54B585-0BBF-42B7-9760-C34753D689C9}">
      <dgm:prSet/>
      <dgm:spPr/>
      <dgm:t>
        <a:bodyPr/>
        <a:lstStyle/>
        <a:p>
          <a:pPr rtl="1"/>
          <a:endParaRPr lang="ar-SA" sz="180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3167C38-B930-40B0-9526-544D4BC5A970}" type="pres">
      <dgm:prSet presAssocID="{A8399C2E-F696-49BA-87A6-BC251E5E37B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E0C8878-5313-4B42-A2C1-AB7EBF0DBA4E}" type="pres">
      <dgm:prSet presAssocID="{799F6E3B-E3CA-4717-813F-1BB2C1DBD177}" presName="composite" presStyleCnt="0"/>
      <dgm:spPr/>
    </dgm:pt>
    <dgm:pt modelId="{D6752BF6-90ED-419A-B0EA-8E6E314B72CC}" type="pres">
      <dgm:prSet presAssocID="{799F6E3B-E3CA-4717-813F-1BB2C1DBD177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508D19B-26EE-4BEB-9E38-8BB94CE66010}" type="pres">
      <dgm:prSet presAssocID="{799F6E3B-E3CA-4717-813F-1BB2C1DBD177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E0C822E-D404-41C1-9D9E-44455F1056A8}" type="pres">
      <dgm:prSet presAssocID="{00C19CB2-BAE6-4538-93CD-E639D9356EBA}" presName="sp" presStyleCnt="0"/>
      <dgm:spPr/>
    </dgm:pt>
    <dgm:pt modelId="{9B67EBB9-1AEF-4BDF-889F-4142B8A16E48}" type="pres">
      <dgm:prSet presAssocID="{96089F98-6F79-4EC5-87DD-BF8D411844FC}" presName="composite" presStyleCnt="0"/>
      <dgm:spPr/>
    </dgm:pt>
    <dgm:pt modelId="{57BE6FA4-27F3-4350-A199-C523E3BB7E5A}" type="pres">
      <dgm:prSet presAssocID="{96089F98-6F79-4EC5-87DD-BF8D411844FC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747EAD7-4BEC-483B-BD0F-F5BDA695885F}" type="pres">
      <dgm:prSet presAssocID="{96089F98-6F79-4EC5-87DD-BF8D411844FC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2C90AF-4061-456F-B8E7-56C3BF250F6E}" type="pres">
      <dgm:prSet presAssocID="{B499C6E7-DE83-4EDC-9EF7-E799FD564EF7}" presName="sp" presStyleCnt="0"/>
      <dgm:spPr/>
    </dgm:pt>
    <dgm:pt modelId="{58A550A4-64DC-46C3-8108-7B5FD4904DC4}" type="pres">
      <dgm:prSet presAssocID="{BB6E87F7-509D-4148-A2BA-73D76FB2A262}" presName="composite" presStyleCnt="0"/>
      <dgm:spPr/>
    </dgm:pt>
    <dgm:pt modelId="{447C13B4-7F62-406D-9185-54799566BDDE}" type="pres">
      <dgm:prSet presAssocID="{BB6E87F7-509D-4148-A2BA-73D76FB2A262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67C490-E4FD-4205-B7C1-18E7609F1488}" type="pres">
      <dgm:prSet presAssocID="{BB6E87F7-509D-4148-A2BA-73D76FB2A262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032128-3F88-47A6-9D14-EC69C268127D}" type="pres">
      <dgm:prSet presAssocID="{F2AC2E51-6B6D-4F86-AAA5-1D15CECE50D3}" presName="sp" presStyleCnt="0"/>
      <dgm:spPr/>
    </dgm:pt>
    <dgm:pt modelId="{36338D55-07E1-4C83-916D-8390A8C7673D}" type="pres">
      <dgm:prSet presAssocID="{A1EB1B76-6592-4771-9C88-C7A23B30DA27}" presName="composite" presStyleCnt="0"/>
      <dgm:spPr/>
    </dgm:pt>
    <dgm:pt modelId="{000728FF-82A0-4B71-90E1-7B7C237A4E28}" type="pres">
      <dgm:prSet presAssocID="{A1EB1B76-6592-4771-9C88-C7A23B30DA27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795D19-3F98-43E6-86FD-F9BC75095F63}" type="pres">
      <dgm:prSet presAssocID="{A1EB1B76-6592-4771-9C88-C7A23B30DA27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68D1928-6848-4396-8C9B-6CF2B45383E4}" srcId="{A8399C2E-F696-49BA-87A6-BC251E5E37BA}" destId="{96089F98-6F79-4EC5-87DD-BF8D411844FC}" srcOrd="1" destOrd="0" parTransId="{FC3E81EA-E6CD-4CD7-B376-D01D35C410F5}" sibTransId="{B499C6E7-DE83-4EDC-9EF7-E799FD564EF7}"/>
    <dgm:cxn modelId="{7FD128A7-9D69-4484-B7E0-C6C1B78604E8}" type="presOf" srcId="{A1EB1B76-6592-4771-9C88-C7A23B30DA27}" destId="{000728FF-82A0-4B71-90E1-7B7C237A4E28}" srcOrd="0" destOrd="0" presId="urn:microsoft.com/office/officeart/2005/8/layout/chevron2"/>
    <dgm:cxn modelId="{8E54A876-846E-4B4B-9941-A4CDB6ED17DF}" type="presOf" srcId="{BB6E87F7-509D-4148-A2BA-73D76FB2A262}" destId="{447C13B4-7F62-406D-9185-54799566BDDE}" srcOrd="0" destOrd="0" presId="urn:microsoft.com/office/officeart/2005/8/layout/chevron2"/>
    <dgm:cxn modelId="{B8DE62F6-C403-4F1C-B508-E408D4CC32B3}" type="presOf" srcId="{09FA4EE6-965F-46FE-81C6-CD9D05035D59}" destId="{1C795D19-3F98-43E6-86FD-F9BC75095F63}" srcOrd="0" destOrd="0" presId="urn:microsoft.com/office/officeart/2005/8/layout/chevron2"/>
    <dgm:cxn modelId="{C652D7E2-9973-471E-9001-5A15179D0983}" srcId="{BB6E87F7-509D-4148-A2BA-73D76FB2A262}" destId="{728D1932-2FA8-4CDF-8B49-A714C94B6A3C}" srcOrd="0" destOrd="0" parTransId="{88D56730-6C7F-4704-B3CD-5143E22FEA9E}" sibTransId="{82004596-A54B-4694-9D0A-3BAFDC2E4E01}"/>
    <dgm:cxn modelId="{01D8B6E8-5C71-4757-87AF-EF816653C238}" type="presOf" srcId="{B414D75A-3CA9-4A1F-A647-52A8BE60104B}" destId="{2747EAD7-4BEC-483B-BD0F-F5BDA695885F}" srcOrd="0" destOrd="1" presId="urn:microsoft.com/office/officeart/2005/8/layout/chevron2"/>
    <dgm:cxn modelId="{FAF8A1BB-A098-4178-A9F1-2AC159D5DF62}" type="presOf" srcId="{B23B0408-F4AF-4CA1-9D87-2D9EE89B33D0}" destId="{8508D19B-26EE-4BEB-9E38-8BB94CE66010}" srcOrd="0" destOrd="0" presId="urn:microsoft.com/office/officeart/2005/8/layout/chevron2"/>
    <dgm:cxn modelId="{E51DBF19-C7AB-4F49-B55A-04E1C8D53123}" srcId="{A8399C2E-F696-49BA-87A6-BC251E5E37BA}" destId="{A1EB1B76-6592-4771-9C88-C7A23B30DA27}" srcOrd="3" destOrd="0" parTransId="{E7C59164-A9FD-4B19-A873-97D417E1CB76}" sibTransId="{DD2A6304-981B-4774-ADAB-97051611A5E8}"/>
    <dgm:cxn modelId="{6D6A3817-2416-4DF1-9F97-8DFF801B92E6}" type="presOf" srcId="{CCD70886-1AF7-4ED0-9639-3FA2B9302C96}" destId="{8267C490-E4FD-4205-B7C1-18E7609F1488}" srcOrd="0" destOrd="1" presId="urn:microsoft.com/office/officeart/2005/8/layout/chevron2"/>
    <dgm:cxn modelId="{C6AD121C-6D75-48F5-BF19-79768B2F9A9B}" srcId="{A8399C2E-F696-49BA-87A6-BC251E5E37BA}" destId="{BB6E87F7-509D-4148-A2BA-73D76FB2A262}" srcOrd="2" destOrd="0" parTransId="{42113323-E02C-409B-B382-D881BA4EDBBB}" sibTransId="{F2AC2E51-6B6D-4F86-AAA5-1D15CECE50D3}"/>
    <dgm:cxn modelId="{313F2C4A-B034-4F05-B09D-80E2BE1A5657}" type="presOf" srcId="{9AF9464E-916F-4827-879E-74FF64C741A8}" destId="{8508D19B-26EE-4BEB-9E38-8BB94CE66010}" srcOrd="0" destOrd="1" presId="urn:microsoft.com/office/officeart/2005/8/layout/chevron2"/>
    <dgm:cxn modelId="{063E6224-9C8C-4F7E-B66D-AD453ECBB9E3}" type="presOf" srcId="{799F6E3B-E3CA-4717-813F-1BB2C1DBD177}" destId="{D6752BF6-90ED-419A-B0EA-8E6E314B72CC}" srcOrd="0" destOrd="0" presId="urn:microsoft.com/office/officeart/2005/8/layout/chevron2"/>
    <dgm:cxn modelId="{DB83A228-0DC9-41F7-A900-02A4761EBC26}" srcId="{A8399C2E-F696-49BA-87A6-BC251E5E37BA}" destId="{799F6E3B-E3CA-4717-813F-1BB2C1DBD177}" srcOrd="0" destOrd="0" parTransId="{EBB05A81-49F2-4914-8740-06FF49CCAD85}" sibTransId="{00C19CB2-BAE6-4538-93CD-E639D9356EBA}"/>
    <dgm:cxn modelId="{61F8998F-287F-4BD6-BA4F-F9EE8D0E06B6}" srcId="{799F6E3B-E3CA-4717-813F-1BB2C1DBD177}" destId="{B23B0408-F4AF-4CA1-9D87-2D9EE89B33D0}" srcOrd="0" destOrd="0" parTransId="{8708D6AA-0DBF-4687-A91F-298261543644}" sibTransId="{A7468C72-ED98-4509-8C0D-5CB2BFCA5F9F}"/>
    <dgm:cxn modelId="{5B002247-DCDB-47CB-9317-4A767EACE709}" srcId="{96089F98-6F79-4EC5-87DD-BF8D411844FC}" destId="{CA6D0CD8-1A67-492B-8C6E-A9D30BC803DF}" srcOrd="0" destOrd="0" parTransId="{FA290F50-89C8-48E6-9869-F2ABBD6116B7}" sibTransId="{1734A2F8-C128-42AA-8096-557216612A4A}"/>
    <dgm:cxn modelId="{66BE4A63-F715-4B18-836C-94FEF1712792}" srcId="{96089F98-6F79-4EC5-87DD-BF8D411844FC}" destId="{B414D75A-3CA9-4A1F-A647-52A8BE60104B}" srcOrd="1" destOrd="0" parTransId="{FEFC305E-3920-470B-BDF8-7AD588A600F3}" sibTransId="{318A0A84-77FB-4B65-B30B-B683C119910B}"/>
    <dgm:cxn modelId="{E13BF6F7-D947-42E8-B436-898AF24F8345}" srcId="{799F6E3B-E3CA-4717-813F-1BB2C1DBD177}" destId="{9AF9464E-916F-4827-879E-74FF64C741A8}" srcOrd="1" destOrd="0" parTransId="{3FE6C5DC-D086-4868-9580-D12ACA10DD55}" sibTransId="{FD12A15F-73B4-4F9A-BE50-D31026AE19EC}"/>
    <dgm:cxn modelId="{34513900-D89B-4DF7-A959-CD503E5CE99A}" srcId="{BB6E87F7-509D-4148-A2BA-73D76FB2A262}" destId="{CCD70886-1AF7-4ED0-9639-3FA2B9302C96}" srcOrd="1" destOrd="0" parTransId="{53FFDB26-1990-44E4-BF1A-047B263486ED}" sibTransId="{D20DDA2F-12DE-41AA-96BB-CD5EC859E68C}"/>
    <dgm:cxn modelId="{27145502-7AAA-4AD7-8D8C-B6246020C535}" type="presOf" srcId="{728D1932-2FA8-4CDF-8B49-A714C94B6A3C}" destId="{8267C490-E4FD-4205-B7C1-18E7609F1488}" srcOrd="0" destOrd="0" presId="urn:microsoft.com/office/officeart/2005/8/layout/chevron2"/>
    <dgm:cxn modelId="{D9E8DAD2-F3C6-4A07-AB10-1A738FD86F41}" type="presOf" srcId="{A8399C2E-F696-49BA-87A6-BC251E5E37BA}" destId="{53167C38-B930-40B0-9526-544D4BC5A970}" srcOrd="0" destOrd="0" presId="urn:microsoft.com/office/officeart/2005/8/layout/chevron2"/>
    <dgm:cxn modelId="{FA54B585-0BBF-42B7-9760-C34753D689C9}" srcId="{A1EB1B76-6592-4771-9C88-C7A23B30DA27}" destId="{6C8F1978-75E6-4E21-886B-C9DD1A630917}" srcOrd="1" destOrd="0" parTransId="{574A0F0C-EFCB-4725-A938-6E0844DA5C79}" sibTransId="{CB26C9C2-331B-4B80-AA44-4F99526304D5}"/>
    <dgm:cxn modelId="{74770C11-303A-45F5-8346-BC64DEFAE45A}" srcId="{A1EB1B76-6592-4771-9C88-C7A23B30DA27}" destId="{09FA4EE6-965F-46FE-81C6-CD9D05035D59}" srcOrd="0" destOrd="0" parTransId="{9C0CC3FE-7BA5-43AC-9163-3712005B2931}" sibTransId="{C8FA4248-CD9D-48CE-9B0C-86507D69BED0}"/>
    <dgm:cxn modelId="{D205B96D-78C1-44CF-ACAB-F2FE37281331}" type="presOf" srcId="{6C8F1978-75E6-4E21-886B-C9DD1A630917}" destId="{1C795D19-3F98-43E6-86FD-F9BC75095F63}" srcOrd="0" destOrd="1" presId="urn:microsoft.com/office/officeart/2005/8/layout/chevron2"/>
    <dgm:cxn modelId="{AF91ACCE-80BD-4359-8445-FF2474DEB899}" type="presOf" srcId="{96089F98-6F79-4EC5-87DD-BF8D411844FC}" destId="{57BE6FA4-27F3-4350-A199-C523E3BB7E5A}" srcOrd="0" destOrd="0" presId="urn:microsoft.com/office/officeart/2005/8/layout/chevron2"/>
    <dgm:cxn modelId="{02349A20-2ABB-45FD-82D9-00EA4A2D68EA}" type="presOf" srcId="{CA6D0CD8-1A67-492B-8C6E-A9D30BC803DF}" destId="{2747EAD7-4BEC-483B-BD0F-F5BDA695885F}" srcOrd="0" destOrd="0" presId="urn:microsoft.com/office/officeart/2005/8/layout/chevron2"/>
    <dgm:cxn modelId="{73299CA3-AC9F-4D0E-ACF3-56DFE47ADE99}" type="presParOf" srcId="{53167C38-B930-40B0-9526-544D4BC5A970}" destId="{3E0C8878-5313-4B42-A2C1-AB7EBF0DBA4E}" srcOrd="0" destOrd="0" presId="urn:microsoft.com/office/officeart/2005/8/layout/chevron2"/>
    <dgm:cxn modelId="{ED0C95A3-021D-4C72-9BFA-FC73737A42E6}" type="presParOf" srcId="{3E0C8878-5313-4B42-A2C1-AB7EBF0DBA4E}" destId="{D6752BF6-90ED-419A-B0EA-8E6E314B72CC}" srcOrd="0" destOrd="0" presId="urn:microsoft.com/office/officeart/2005/8/layout/chevron2"/>
    <dgm:cxn modelId="{E82A2EA0-7BFB-4532-A19E-504C740EA74A}" type="presParOf" srcId="{3E0C8878-5313-4B42-A2C1-AB7EBF0DBA4E}" destId="{8508D19B-26EE-4BEB-9E38-8BB94CE66010}" srcOrd="1" destOrd="0" presId="urn:microsoft.com/office/officeart/2005/8/layout/chevron2"/>
    <dgm:cxn modelId="{251B2757-3733-467B-9A80-80B517EC86CF}" type="presParOf" srcId="{53167C38-B930-40B0-9526-544D4BC5A970}" destId="{1E0C822E-D404-41C1-9D9E-44455F1056A8}" srcOrd="1" destOrd="0" presId="urn:microsoft.com/office/officeart/2005/8/layout/chevron2"/>
    <dgm:cxn modelId="{EDB8401C-05FF-4BC0-9956-4398EEF828EB}" type="presParOf" srcId="{53167C38-B930-40B0-9526-544D4BC5A970}" destId="{9B67EBB9-1AEF-4BDF-889F-4142B8A16E48}" srcOrd="2" destOrd="0" presId="urn:microsoft.com/office/officeart/2005/8/layout/chevron2"/>
    <dgm:cxn modelId="{8433FD35-3F23-426C-AECD-662193063B80}" type="presParOf" srcId="{9B67EBB9-1AEF-4BDF-889F-4142B8A16E48}" destId="{57BE6FA4-27F3-4350-A199-C523E3BB7E5A}" srcOrd="0" destOrd="0" presId="urn:microsoft.com/office/officeart/2005/8/layout/chevron2"/>
    <dgm:cxn modelId="{C1854937-7DB5-409C-BEE7-4475F47B28E7}" type="presParOf" srcId="{9B67EBB9-1AEF-4BDF-889F-4142B8A16E48}" destId="{2747EAD7-4BEC-483B-BD0F-F5BDA695885F}" srcOrd="1" destOrd="0" presId="urn:microsoft.com/office/officeart/2005/8/layout/chevron2"/>
    <dgm:cxn modelId="{DB8E76B0-7E66-461F-8B99-7095F704DF57}" type="presParOf" srcId="{53167C38-B930-40B0-9526-544D4BC5A970}" destId="{802C90AF-4061-456F-B8E7-56C3BF250F6E}" srcOrd="3" destOrd="0" presId="urn:microsoft.com/office/officeart/2005/8/layout/chevron2"/>
    <dgm:cxn modelId="{9021025A-7943-4911-8161-73D90EEA9DF0}" type="presParOf" srcId="{53167C38-B930-40B0-9526-544D4BC5A970}" destId="{58A550A4-64DC-46C3-8108-7B5FD4904DC4}" srcOrd="4" destOrd="0" presId="urn:microsoft.com/office/officeart/2005/8/layout/chevron2"/>
    <dgm:cxn modelId="{2C0044CA-E9A5-4A12-BE1A-70FDD64C1038}" type="presParOf" srcId="{58A550A4-64DC-46C3-8108-7B5FD4904DC4}" destId="{447C13B4-7F62-406D-9185-54799566BDDE}" srcOrd="0" destOrd="0" presId="urn:microsoft.com/office/officeart/2005/8/layout/chevron2"/>
    <dgm:cxn modelId="{DA87A7DF-01E4-4478-B610-CEBB9E389D03}" type="presParOf" srcId="{58A550A4-64DC-46C3-8108-7B5FD4904DC4}" destId="{8267C490-E4FD-4205-B7C1-18E7609F1488}" srcOrd="1" destOrd="0" presId="urn:microsoft.com/office/officeart/2005/8/layout/chevron2"/>
    <dgm:cxn modelId="{BB1A170B-A96D-4F8B-A0D2-C118B1DC02AB}" type="presParOf" srcId="{53167C38-B930-40B0-9526-544D4BC5A970}" destId="{92032128-3F88-47A6-9D14-EC69C268127D}" srcOrd="5" destOrd="0" presId="urn:microsoft.com/office/officeart/2005/8/layout/chevron2"/>
    <dgm:cxn modelId="{5040CE99-77A6-4ABA-A1B1-B9BDAEFE4EE1}" type="presParOf" srcId="{53167C38-B930-40B0-9526-544D4BC5A970}" destId="{36338D55-07E1-4C83-916D-8390A8C7673D}" srcOrd="6" destOrd="0" presId="urn:microsoft.com/office/officeart/2005/8/layout/chevron2"/>
    <dgm:cxn modelId="{423E07A3-FD91-4183-BD3B-07DF07BAACE8}" type="presParOf" srcId="{36338D55-07E1-4C83-916D-8390A8C7673D}" destId="{000728FF-82A0-4B71-90E1-7B7C237A4E28}" srcOrd="0" destOrd="0" presId="urn:microsoft.com/office/officeart/2005/8/layout/chevron2"/>
    <dgm:cxn modelId="{AA724283-1862-4BB8-8DBC-2FB0D6B0EF4F}" type="presParOf" srcId="{36338D55-07E1-4C83-916D-8390A8C7673D}" destId="{1C795D19-3F98-43E6-86FD-F9BC75095F6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A6C39C-6865-4688-9417-0F0673B659B3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8FBFC81-3B87-45A7-B38D-B0547EB8D600}">
      <dgm:prSet phldrT="[Text]"/>
      <dgm:spPr/>
      <dgm:t>
        <a:bodyPr/>
        <a:lstStyle/>
        <a:p>
          <a:pPr algn="ctr" rtl="1"/>
          <a:r>
            <a:rPr lang="en-US" dirty="0" smtClean="0"/>
            <a:t>Wireless transmit  the order to computer</a:t>
          </a:r>
          <a:endParaRPr lang="ar-SA" dirty="0"/>
        </a:p>
      </dgm:t>
    </dgm:pt>
    <dgm:pt modelId="{9ABBBC21-F19C-4274-8DA7-09E90D582E23}" type="parTrans" cxnId="{ADE92093-9E06-4881-8EC1-4AC3BC51B3BD}">
      <dgm:prSet/>
      <dgm:spPr/>
      <dgm:t>
        <a:bodyPr/>
        <a:lstStyle/>
        <a:p>
          <a:pPr algn="ctr" rtl="1"/>
          <a:endParaRPr lang="ar-SA"/>
        </a:p>
      </dgm:t>
    </dgm:pt>
    <dgm:pt modelId="{5E1FE376-E4BC-4E4E-85F8-FF3784486A07}" type="sibTrans" cxnId="{ADE92093-9E06-4881-8EC1-4AC3BC51B3BD}">
      <dgm:prSet/>
      <dgm:spPr/>
      <dgm:t>
        <a:bodyPr/>
        <a:lstStyle/>
        <a:p>
          <a:pPr algn="ctr" rtl="1"/>
          <a:endParaRPr lang="ar-SA"/>
        </a:p>
      </dgm:t>
    </dgm:pt>
    <dgm:pt modelId="{4E663EAE-18DE-4FA2-82C0-B8800E212AB0}">
      <dgm:prSet phldrT="[Text]" custT="1"/>
      <dgm:spPr/>
      <dgm:t>
        <a:bodyPr/>
        <a:lstStyle/>
        <a:p>
          <a:pPr algn="l" rtl="0"/>
          <a:r>
            <a:rPr lang="en-US" sz="1600" b="1" dirty="0">
              <a:solidFill>
                <a:schemeClr val="accent4">
                  <a:lumMod val="10000"/>
                </a:schemeClr>
              </a:solidFill>
            </a:rPr>
            <a:t>The user open sound </a:t>
          </a:r>
          <a:r>
            <a:rPr lang="en-US" sz="1600" b="1" dirty="0" smtClean="0">
              <a:solidFill>
                <a:schemeClr val="accent4">
                  <a:lumMod val="10000"/>
                </a:schemeClr>
              </a:solidFill>
            </a:rPr>
            <a:t>player.</a:t>
          </a:r>
          <a:endParaRPr lang="ar-SA" sz="1600" b="1" dirty="0">
            <a:solidFill>
              <a:schemeClr val="accent4">
                <a:lumMod val="10000"/>
              </a:schemeClr>
            </a:solidFill>
          </a:endParaRPr>
        </a:p>
      </dgm:t>
    </dgm:pt>
    <dgm:pt modelId="{5B1C0512-0498-4F51-A6DC-854F323754E4}" type="parTrans" cxnId="{BC76D5D1-BEB5-4BFD-9629-2BA18572598D}">
      <dgm:prSet/>
      <dgm:spPr/>
      <dgm:t>
        <a:bodyPr/>
        <a:lstStyle/>
        <a:p>
          <a:pPr algn="ctr" rtl="1"/>
          <a:endParaRPr lang="ar-SA"/>
        </a:p>
      </dgm:t>
    </dgm:pt>
    <dgm:pt modelId="{9A111012-2804-419A-986B-80AFF4A78EED}" type="sibTrans" cxnId="{BC76D5D1-BEB5-4BFD-9629-2BA18572598D}">
      <dgm:prSet/>
      <dgm:spPr/>
      <dgm:t>
        <a:bodyPr/>
        <a:lstStyle/>
        <a:p>
          <a:pPr algn="ctr" rtl="1"/>
          <a:endParaRPr lang="ar-SA"/>
        </a:p>
      </dgm:t>
    </dgm:pt>
    <dgm:pt modelId="{4463A9E1-38AC-4A55-A4A6-593097558DED}">
      <dgm:prSet phldrT="[Text]" custT="1"/>
      <dgm:spPr/>
      <dgm:t>
        <a:bodyPr/>
        <a:lstStyle/>
        <a:p>
          <a:pPr algn="l" rtl="0"/>
          <a:r>
            <a:rPr lang="en-US" sz="1600" b="1" dirty="0" smtClean="0">
              <a:solidFill>
                <a:schemeClr val="accent4">
                  <a:lumMod val="10000"/>
                </a:schemeClr>
              </a:solidFill>
            </a:rPr>
            <a:t>Choose sound  </a:t>
          </a:r>
          <a:r>
            <a:rPr lang="en-US" sz="1600" b="1" dirty="0">
              <a:solidFill>
                <a:schemeClr val="accent4">
                  <a:lumMod val="10000"/>
                </a:schemeClr>
              </a:solidFill>
            </a:rPr>
            <a:t>files for his </a:t>
          </a:r>
          <a:r>
            <a:rPr lang="en-US" sz="1600" b="1" dirty="0" smtClean="0">
              <a:solidFill>
                <a:schemeClr val="accent4">
                  <a:lumMod val="10000"/>
                </a:schemeClr>
              </a:solidFill>
            </a:rPr>
            <a:t>list and can go far.</a:t>
          </a:r>
          <a:endParaRPr lang="ar-SA" sz="1600" b="1" dirty="0">
            <a:solidFill>
              <a:schemeClr val="accent4">
                <a:lumMod val="10000"/>
              </a:schemeClr>
            </a:solidFill>
          </a:endParaRPr>
        </a:p>
      </dgm:t>
    </dgm:pt>
    <dgm:pt modelId="{EDED6CF3-90A8-4861-B4AE-A611D7FB6BDC}" type="parTrans" cxnId="{A635FCB3-70F0-4708-8415-74E69A35A48E}">
      <dgm:prSet/>
      <dgm:spPr/>
      <dgm:t>
        <a:bodyPr/>
        <a:lstStyle/>
        <a:p>
          <a:pPr algn="ctr" rtl="1"/>
          <a:endParaRPr lang="ar-SA"/>
        </a:p>
      </dgm:t>
    </dgm:pt>
    <dgm:pt modelId="{AA0A30AF-856C-444B-9398-5D6C0FAAE3F3}" type="sibTrans" cxnId="{A635FCB3-70F0-4708-8415-74E69A35A48E}">
      <dgm:prSet/>
      <dgm:spPr/>
      <dgm:t>
        <a:bodyPr/>
        <a:lstStyle/>
        <a:p>
          <a:pPr algn="ctr" rtl="1"/>
          <a:endParaRPr lang="ar-SA"/>
        </a:p>
      </dgm:t>
    </dgm:pt>
    <dgm:pt modelId="{FF3CEB4A-52DF-4BB1-8355-635678B3CC57}">
      <dgm:prSet phldrT="[Text]" custT="1"/>
      <dgm:spPr/>
      <dgm:t>
        <a:bodyPr/>
        <a:lstStyle/>
        <a:p>
          <a:pPr algn="l" rtl="0"/>
          <a:r>
            <a:rPr lang="en-US" sz="1600" b="1" dirty="0" smtClean="0">
              <a:solidFill>
                <a:schemeClr val="accent4">
                  <a:lumMod val="10000"/>
                </a:schemeClr>
              </a:solidFill>
            </a:rPr>
            <a:t>computer receive request.</a:t>
          </a:r>
          <a:endParaRPr lang="ar-SA" sz="1600" b="1" dirty="0">
            <a:solidFill>
              <a:schemeClr val="accent4">
                <a:lumMod val="10000"/>
              </a:schemeClr>
            </a:solidFill>
          </a:endParaRPr>
        </a:p>
      </dgm:t>
    </dgm:pt>
    <dgm:pt modelId="{AE65FA49-A593-49CB-8DAB-3EF831CB7BD2}" type="parTrans" cxnId="{30AAC2A8-9DCA-4B4E-896E-3BE5D25A5E7F}">
      <dgm:prSet/>
      <dgm:spPr/>
      <dgm:t>
        <a:bodyPr/>
        <a:lstStyle/>
        <a:p>
          <a:pPr algn="ctr" rtl="1"/>
          <a:endParaRPr lang="ar-SA"/>
        </a:p>
      </dgm:t>
    </dgm:pt>
    <dgm:pt modelId="{99D21BAD-2D93-44A0-AD22-9FBF7978F0D6}" type="sibTrans" cxnId="{30AAC2A8-9DCA-4B4E-896E-3BE5D25A5E7F}">
      <dgm:prSet/>
      <dgm:spPr/>
      <dgm:t>
        <a:bodyPr/>
        <a:lstStyle/>
        <a:p>
          <a:pPr algn="ctr" rtl="1"/>
          <a:endParaRPr lang="ar-SA"/>
        </a:p>
      </dgm:t>
    </dgm:pt>
    <dgm:pt modelId="{5BDB8413-23D0-45CE-90AE-823EE31EAF57}">
      <dgm:prSet phldrT="[Text]" custT="1"/>
      <dgm:spPr/>
      <dgm:t>
        <a:bodyPr/>
        <a:lstStyle/>
        <a:p>
          <a:pPr algn="l" rtl="0"/>
          <a:r>
            <a:rPr lang="en-US" sz="1600" b="1" dirty="0">
              <a:solidFill>
                <a:schemeClr val="accent4">
                  <a:lumMod val="10000"/>
                </a:schemeClr>
              </a:solidFill>
            </a:rPr>
            <a:t>Send file from </a:t>
          </a:r>
          <a:r>
            <a:rPr lang="en-US" sz="1600" b="1" dirty="0" smtClean="0">
              <a:solidFill>
                <a:schemeClr val="accent4">
                  <a:lumMod val="10000"/>
                </a:schemeClr>
              </a:solidFill>
            </a:rPr>
            <a:t>it </a:t>
          </a:r>
          <a:r>
            <a:rPr lang="en-US" sz="1600" b="1" dirty="0">
              <a:solidFill>
                <a:schemeClr val="accent4">
                  <a:lumMod val="10000"/>
                </a:schemeClr>
              </a:solidFill>
            </a:rPr>
            <a:t>to the </a:t>
          </a:r>
          <a:r>
            <a:rPr lang="en-US" sz="1600" b="1" dirty="0" smtClean="0">
              <a:solidFill>
                <a:schemeClr val="accent4">
                  <a:lumMod val="10000"/>
                </a:schemeClr>
              </a:solidFill>
            </a:rPr>
            <a:t>wireless shield that connected to  computer.</a:t>
          </a:r>
          <a:endParaRPr lang="ar-SA" sz="1600" b="1" dirty="0">
            <a:solidFill>
              <a:schemeClr val="accent4">
                <a:lumMod val="10000"/>
              </a:schemeClr>
            </a:solidFill>
          </a:endParaRPr>
        </a:p>
      </dgm:t>
    </dgm:pt>
    <dgm:pt modelId="{9827C6AA-CCF1-434F-B23C-4618E1D17A5E}" type="parTrans" cxnId="{2908B666-CC03-4F23-AD28-18F89534E608}">
      <dgm:prSet/>
      <dgm:spPr/>
      <dgm:t>
        <a:bodyPr/>
        <a:lstStyle/>
        <a:p>
          <a:pPr algn="ctr" rtl="1"/>
          <a:endParaRPr lang="ar-SA"/>
        </a:p>
      </dgm:t>
    </dgm:pt>
    <dgm:pt modelId="{2631D161-46CE-4D7C-87F5-4D9E176D0E91}" type="sibTrans" cxnId="{2908B666-CC03-4F23-AD28-18F89534E608}">
      <dgm:prSet/>
      <dgm:spPr/>
      <dgm:t>
        <a:bodyPr/>
        <a:lstStyle/>
        <a:p>
          <a:pPr algn="ctr" rtl="1"/>
          <a:endParaRPr lang="ar-SA"/>
        </a:p>
      </dgm:t>
    </dgm:pt>
    <dgm:pt modelId="{1D49D66D-DFD8-419C-B15C-3F75B7E2F4AA}">
      <dgm:prSet phldrT="[Text]"/>
      <dgm:spPr/>
      <dgm:t>
        <a:bodyPr/>
        <a:lstStyle/>
        <a:p>
          <a:pPr algn="ctr" rtl="1"/>
          <a:r>
            <a:rPr lang="en-US" dirty="0"/>
            <a:t>ready to </a:t>
          </a:r>
          <a:r>
            <a:rPr lang="en-US" dirty="0" smtClean="0"/>
            <a:t>receive </a:t>
          </a:r>
          <a:r>
            <a:rPr lang="en-US" dirty="0"/>
            <a:t>other requests</a:t>
          </a:r>
          <a:endParaRPr lang="ar-SA" dirty="0"/>
        </a:p>
      </dgm:t>
    </dgm:pt>
    <dgm:pt modelId="{7A114147-D52D-4BD1-9F0F-667808EA0A07}" type="parTrans" cxnId="{D3A081BB-E713-48AE-A2C9-1B73D3ADD034}">
      <dgm:prSet/>
      <dgm:spPr/>
      <dgm:t>
        <a:bodyPr/>
        <a:lstStyle/>
        <a:p>
          <a:pPr algn="ctr" rtl="1"/>
          <a:endParaRPr lang="ar-SA"/>
        </a:p>
      </dgm:t>
    </dgm:pt>
    <dgm:pt modelId="{35E22892-C209-44B3-86E7-54BA2F400D74}" type="sibTrans" cxnId="{D3A081BB-E713-48AE-A2C9-1B73D3ADD034}">
      <dgm:prSet/>
      <dgm:spPr/>
      <dgm:t>
        <a:bodyPr/>
        <a:lstStyle/>
        <a:p>
          <a:pPr algn="ctr" rtl="1"/>
          <a:endParaRPr lang="ar-SA"/>
        </a:p>
      </dgm:t>
    </dgm:pt>
    <dgm:pt modelId="{5346575E-B418-4EB8-B893-B1537B940206}">
      <dgm:prSet phldrT="[Text]" custT="1"/>
      <dgm:spPr/>
      <dgm:t>
        <a:bodyPr/>
        <a:lstStyle/>
        <a:p>
          <a:pPr algn="l" rtl="0"/>
          <a:r>
            <a:rPr lang="en-US" sz="1600" b="1" dirty="0">
              <a:solidFill>
                <a:schemeClr val="accent4">
                  <a:lumMod val="10000"/>
                </a:schemeClr>
              </a:solidFill>
            </a:rPr>
            <a:t>File </a:t>
          </a:r>
          <a:r>
            <a:rPr lang="en-US" sz="1600" b="1" dirty="0" smtClean="0">
              <a:solidFill>
                <a:schemeClr val="accent4">
                  <a:lumMod val="10000"/>
                </a:schemeClr>
              </a:solidFill>
            </a:rPr>
            <a:t>received </a:t>
          </a:r>
          <a:r>
            <a:rPr lang="en-US" sz="1600" b="1" dirty="0">
              <a:solidFill>
                <a:schemeClr val="accent4">
                  <a:lumMod val="10000"/>
                </a:schemeClr>
              </a:solidFill>
            </a:rPr>
            <a:t>to </a:t>
          </a:r>
          <a:r>
            <a:rPr lang="en-US" sz="1600" b="1" dirty="0" smtClean="0">
              <a:solidFill>
                <a:schemeClr val="accent4">
                  <a:lumMod val="10000"/>
                </a:schemeClr>
              </a:solidFill>
            </a:rPr>
            <a:t>XBEE #2</a:t>
          </a:r>
          <a:endParaRPr lang="ar-SA" sz="1600" b="1" dirty="0">
            <a:solidFill>
              <a:schemeClr val="accent4">
                <a:lumMod val="10000"/>
              </a:schemeClr>
            </a:solidFill>
          </a:endParaRPr>
        </a:p>
      </dgm:t>
    </dgm:pt>
    <dgm:pt modelId="{91DE9C80-66A9-4F65-BF7E-BA504735A681}" type="parTrans" cxnId="{E7D30246-E0A2-4206-8F74-E8D2DD2C678B}">
      <dgm:prSet/>
      <dgm:spPr/>
      <dgm:t>
        <a:bodyPr/>
        <a:lstStyle/>
        <a:p>
          <a:pPr algn="ctr" rtl="1"/>
          <a:endParaRPr lang="ar-SA"/>
        </a:p>
      </dgm:t>
    </dgm:pt>
    <dgm:pt modelId="{7475EDE2-C076-4832-807D-1EFA3378A6DF}" type="sibTrans" cxnId="{E7D30246-E0A2-4206-8F74-E8D2DD2C678B}">
      <dgm:prSet/>
      <dgm:spPr/>
      <dgm:t>
        <a:bodyPr/>
        <a:lstStyle/>
        <a:p>
          <a:pPr algn="ctr" rtl="1"/>
          <a:endParaRPr lang="ar-SA"/>
        </a:p>
      </dgm:t>
    </dgm:pt>
    <dgm:pt modelId="{D99C8BF5-86D7-49A6-AB1F-DDC710954744}">
      <dgm:prSet phldrT="[Text]" custT="1"/>
      <dgm:spPr/>
      <dgm:t>
        <a:bodyPr/>
        <a:lstStyle/>
        <a:p>
          <a:pPr algn="l" rtl="0"/>
          <a:r>
            <a:rPr lang="en-US" sz="1600" b="1" dirty="0">
              <a:solidFill>
                <a:schemeClr val="accent4">
                  <a:lumMod val="10000"/>
                </a:schemeClr>
              </a:solidFill>
            </a:rPr>
            <a:t>Headphone play the sound</a:t>
          </a:r>
          <a:endParaRPr lang="ar-SA" sz="1600" b="1" dirty="0">
            <a:solidFill>
              <a:schemeClr val="accent4">
                <a:lumMod val="10000"/>
              </a:schemeClr>
            </a:solidFill>
          </a:endParaRPr>
        </a:p>
      </dgm:t>
    </dgm:pt>
    <dgm:pt modelId="{3F5D0DDC-9AA6-4FCB-8A2E-36B1544E7DA6}" type="parTrans" cxnId="{2471A1B3-29CB-4360-85F5-C5ED43EE311A}">
      <dgm:prSet/>
      <dgm:spPr/>
      <dgm:t>
        <a:bodyPr/>
        <a:lstStyle/>
        <a:p>
          <a:pPr algn="ctr" rtl="1"/>
          <a:endParaRPr lang="ar-SA"/>
        </a:p>
      </dgm:t>
    </dgm:pt>
    <dgm:pt modelId="{933ED280-2DDA-419D-854D-1C4422A8C62B}" type="sibTrans" cxnId="{2471A1B3-29CB-4360-85F5-C5ED43EE311A}">
      <dgm:prSet/>
      <dgm:spPr/>
      <dgm:t>
        <a:bodyPr/>
        <a:lstStyle/>
        <a:p>
          <a:pPr algn="ctr" rtl="1"/>
          <a:endParaRPr lang="ar-SA"/>
        </a:p>
      </dgm:t>
    </dgm:pt>
    <dgm:pt modelId="{DA12DE52-2369-4B71-B58B-0156D34F97F2}">
      <dgm:prSet phldrT="[Text]"/>
      <dgm:spPr/>
      <dgm:t>
        <a:bodyPr/>
        <a:lstStyle/>
        <a:p>
          <a:pPr algn="ctr" rtl="1"/>
          <a:r>
            <a:rPr lang="en-US" dirty="0" smtClean="0"/>
            <a:t>Send music file by wireless  to other side </a:t>
          </a:r>
        </a:p>
        <a:p>
          <a:pPr algn="ctr" rtl="1"/>
          <a:r>
            <a:rPr lang="en-US" dirty="0" smtClean="0"/>
            <a:t> </a:t>
          </a:r>
          <a:endParaRPr lang="ar-SA" dirty="0"/>
        </a:p>
      </dgm:t>
    </dgm:pt>
    <dgm:pt modelId="{C891894A-735C-4E8F-92F9-40924C49003E}" type="sibTrans" cxnId="{1AA2E020-BE2F-4F45-AFFF-C6EA1E0F52DE}">
      <dgm:prSet/>
      <dgm:spPr/>
      <dgm:t>
        <a:bodyPr/>
        <a:lstStyle/>
        <a:p>
          <a:pPr algn="ctr" rtl="1"/>
          <a:endParaRPr lang="ar-SA"/>
        </a:p>
      </dgm:t>
    </dgm:pt>
    <dgm:pt modelId="{6E6FCD76-DFCB-4376-A99B-40B31C7F063C}" type="parTrans" cxnId="{1AA2E020-BE2F-4F45-AFFF-C6EA1E0F52DE}">
      <dgm:prSet/>
      <dgm:spPr/>
      <dgm:t>
        <a:bodyPr/>
        <a:lstStyle/>
        <a:p>
          <a:pPr algn="ctr" rtl="1"/>
          <a:endParaRPr lang="ar-SA"/>
        </a:p>
      </dgm:t>
    </dgm:pt>
    <dgm:pt modelId="{7AC75E1D-3679-4A78-91BD-329600CDA01C}">
      <dgm:prSet phldrT="[Text]" custT="1"/>
      <dgm:spPr/>
      <dgm:t>
        <a:bodyPr/>
        <a:lstStyle/>
        <a:p>
          <a:pPr algn="l" rtl="0"/>
          <a:endParaRPr lang="ar-SA" sz="1600" dirty="0">
            <a:solidFill>
              <a:schemeClr val="accent4">
                <a:lumMod val="10000"/>
              </a:schemeClr>
            </a:solidFill>
          </a:endParaRPr>
        </a:p>
      </dgm:t>
    </dgm:pt>
    <dgm:pt modelId="{D07FBFC4-8817-42E3-BCB4-1C88082D8235}" type="sibTrans" cxnId="{A8D0A9BB-981B-4F97-A9FC-36D8AC3D9BD9}">
      <dgm:prSet/>
      <dgm:spPr/>
      <dgm:t>
        <a:bodyPr/>
        <a:lstStyle/>
        <a:p>
          <a:endParaRPr lang="en-US"/>
        </a:p>
      </dgm:t>
    </dgm:pt>
    <dgm:pt modelId="{9B249640-3957-4426-B89C-C7FC623AB067}" type="parTrans" cxnId="{A8D0A9BB-981B-4F97-A9FC-36D8AC3D9BD9}">
      <dgm:prSet/>
      <dgm:spPr/>
      <dgm:t>
        <a:bodyPr/>
        <a:lstStyle/>
        <a:p>
          <a:endParaRPr lang="en-US"/>
        </a:p>
      </dgm:t>
    </dgm:pt>
    <dgm:pt modelId="{1078D624-2D74-4B98-9F7D-8B13B0777330}">
      <dgm:prSet phldrT="[Text]" custT="1"/>
      <dgm:spPr/>
      <dgm:t>
        <a:bodyPr/>
        <a:lstStyle/>
        <a:p>
          <a:pPr algn="l" rtl="0"/>
          <a:r>
            <a:rPr lang="en-US" sz="1600" b="1" dirty="0" smtClean="0">
              <a:solidFill>
                <a:schemeClr val="accent4">
                  <a:lumMod val="10000"/>
                </a:schemeClr>
              </a:solidFill>
            </a:rPr>
            <a:t>User give order to computer.</a:t>
          </a:r>
          <a:endParaRPr lang="ar-SA" sz="1600" b="1" dirty="0">
            <a:solidFill>
              <a:schemeClr val="accent4">
                <a:lumMod val="10000"/>
              </a:schemeClr>
            </a:solidFill>
          </a:endParaRPr>
        </a:p>
      </dgm:t>
    </dgm:pt>
    <dgm:pt modelId="{A735149F-F64A-4564-9FC6-98020600D98F}" type="parTrans" cxnId="{BFEFFC52-B2AB-4135-85BC-0B94E1BC1E1C}">
      <dgm:prSet/>
      <dgm:spPr/>
      <dgm:t>
        <a:bodyPr/>
        <a:lstStyle/>
        <a:p>
          <a:endParaRPr lang="en-US"/>
        </a:p>
      </dgm:t>
    </dgm:pt>
    <dgm:pt modelId="{BA6DA9FE-056B-434A-9872-0CA85433A5A1}" type="sibTrans" cxnId="{BFEFFC52-B2AB-4135-85BC-0B94E1BC1E1C}">
      <dgm:prSet/>
      <dgm:spPr/>
      <dgm:t>
        <a:bodyPr/>
        <a:lstStyle/>
        <a:p>
          <a:endParaRPr lang="en-US"/>
        </a:p>
      </dgm:t>
    </dgm:pt>
    <dgm:pt modelId="{61A3C2C2-1DE7-49AA-B3B0-951C90974A55}">
      <dgm:prSet phldrT="[Text]" custT="1"/>
      <dgm:spPr/>
      <dgm:t>
        <a:bodyPr/>
        <a:lstStyle/>
        <a:p>
          <a:pPr algn="l" rtl="0"/>
          <a:r>
            <a:rPr lang="en-US" sz="1600" b="1" dirty="0" smtClean="0">
              <a:solidFill>
                <a:schemeClr val="accent4">
                  <a:lumMod val="10000"/>
                </a:schemeClr>
              </a:solidFill>
            </a:rPr>
            <a:t>Play the music file that user need.</a:t>
          </a:r>
          <a:endParaRPr lang="ar-SA" sz="1600" b="1" dirty="0">
            <a:solidFill>
              <a:schemeClr val="accent4">
                <a:lumMod val="10000"/>
              </a:schemeClr>
            </a:solidFill>
          </a:endParaRPr>
        </a:p>
      </dgm:t>
    </dgm:pt>
    <dgm:pt modelId="{986C3D7D-B28C-4029-AF40-6CB3C83DCC10}" type="parTrans" cxnId="{5FC6DCE7-47E7-496D-B8F4-C9ACA7DD0E10}">
      <dgm:prSet/>
      <dgm:spPr/>
      <dgm:t>
        <a:bodyPr/>
        <a:lstStyle/>
        <a:p>
          <a:endParaRPr lang="en-US"/>
        </a:p>
      </dgm:t>
    </dgm:pt>
    <dgm:pt modelId="{F02E4A39-97D2-4DE8-92A8-50E1C57CBE33}" type="sibTrans" cxnId="{5FC6DCE7-47E7-496D-B8F4-C9ACA7DD0E10}">
      <dgm:prSet/>
      <dgm:spPr/>
      <dgm:t>
        <a:bodyPr/>
        <a:lstStyle/>
        <a:p>
          <a:endParaRPr lang="en-US"/>
        </a:p>
      </dgm:t>
    </dgm:pt>
    <dgm:pt modelId="{0814D875-D588-45D2-BE93-11AD96D6EF0C}">
      <dgm:prSet phldrT="[Text]" custT="1"/>
      <dgm:spPr/>
      <dgm:t>
        <a:bodyPr/>
        <a:lstStyle/>
        <a:p>
          <a:pPr algn="l" rtl="0"/>
          <a:endParaRPr lang="ar-SA" sz="1600" b="1" dirty="0">
            <a:solidFill>
              <a:schemeClr val="accent4">
                <a:lumMod val="10000"/>
              </a:schemeClr>
            </a:solidFill>
          </a:endParaRPr>
        </a:p>
      </dgm:t>
    </dgm:pt>
    <dgm:pt modelId="{02A60D3A-8516-4740-B96E-955322BF4CAF}" type="parTrans" cxnId="{8A977CFD-C42E-4CA3-BCFC-0798B049D085}">
      <dgm:prSet/>
      <dgm:spPr/>
      <dgm:t>
        <a:bodyPr/>
        <a:lstStyle/>
        <a:p>
          <a:pPr rtl="1"/>
          <a:endParaRPr lang="ar-SA"/>
        </a:p>
      </dgm:t>
    </dgm:pt>
    <dgm:pt modelId="{5244E7E9-6B0D-4049-B602-C9314D1A57F2}" type="sibTrans" cxnId="{8A977CFD-C42E-4CA3-BCFC-0798B049D085}">
      <dgm:prSet/>
      <dgm:spPr/>
      <dgm:t>
        <a:bodyPr/>
        <a:lstStyle/>
        <a:p>
          <a:pPr rtl="1"/>
          <a:endParaRPr lang="ar-SA"/>
        </a:p>
      </dgm:t>
    </dgm:pt>
    <dgm:pt modelId="{6CF1CA81-43C2-4FD1-9938-864DD488C42F}" type="pres">
      <dgm:prSet presAssocID="{77A6C39C-6865-4688-9417-0F0673B659B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2573129-436B-44D3-90BE-704EE5FE66F2}" type="pres">
      <dgm:prSet presAssocID="{77A6C39C-6865-4688-9417-0F0673B659B3}" presName="tSp" presStyleCnt="0"/>
      <dgm:spPr/>
    </dgm:pt>
    <dgm:pt modelId="{42790A25-787B-49A5-BB40-A4AB834BBB74}" type="pres">
      <dgm:prSet presAssocID="{77A6C39C-6865-4688-9417-0F0673B659B3}" presName="bSp" presStyleCnt="0"/>
      <dgm:spPr/>
    </dgm:pt>
    <dgm:pt modelId="{E44EFBC5-8C79-46C6-BB6F-F76DC9BFFB53}" type="pres">
      <dgm:prSet presAssocID="{77A6C39C-6865-4688-9417-0F0673B659B3}" presName="process" presStyleCnt="0"/>
      <dgm:spPr/>
    </dgm:pt>
    <dgm:pt modelId="{91A39C3D-2A3B-4127-96A1-0BBF2AB47B0F}" type="pres">
      <dgm:prSet presAssocID="{98FBFC81-3B87-45A7-B38D-B0547EB8D600}" presName="composite1" presStyleCnt="0"/>
      <dgm:spPr/>
    </dgm:pt>
    <dgm:pt modelId="{33249B3B-C47C-4AC6-8978-FA5270E91815}" type="pres">
      <dgm:prSet presAssocID="{98FBFC81-3B87-45A7-B38D-B0547EB8D600}" presName="dummyNode1" presStyleLbl="node1" presStyleIdx="0" presStyleCnt="3"/>
      <dgm:spPr/>
    </dgm:pt>
    <dgm:pt modelId="{AD432ED7-CCB6-4022-BBDE-F4979145C204}" type="pres">
      <dgm:prSet presAssocID="{98FBFC81-3B87-45A7-B38D-B0547EB8D600}" presName="childNode1" presStyleLbl="bgAcc1" presStyleIdx="0" presStyleCnt="3" custScaleX="134801" custScaleY="14862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F6B6660-B18A-4EC3-B2F2-AB23ADA69ED9}" type="pres">
      <dgm:prSet presAssocID="{98FBFC81-3B87-45A7-B38D-B0547EB8D600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034EE37-9A25-461D-ADD2-F449828BFCBF}" type="pres">
      <dgm:prSet presAssocID="{98FBFC81-3B87-45A7-B38D-B0547EB8D600}" presName="parentNode1" presStyleLbl="node1" presStyleIdx="0" presStyleCnt="3" custScaleX="113916" custScaleY="113739" custLinFactNeighborX="6436" custLinFactNeighborY="3930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E2B858-AAB9-47B5-BF77-36B8D10E85DC}" type="pres">
      <dgm:prSet presAssocID="{98FBFC81-3B87-45A7-B38D-B0547EB8D600}" presName="connSite1" presStyleCnt="0"/>
      <dgm:spPr/>
    </dgm:pt>
    <dgm:pt modelId="{5555B389-E990-4EB7-BC65-3E15D12B861D}" type="pres">
      <dgm:prSet presAssocID="{5E1FE376-E4BC-4E4E-85F8-FF3784486A07}" presName="Name9" presStyleLbl="sibTrans2D1" presStyleIdx="0" presStyleCnt="2" custAng="257302" custLinFactNeighborX="-2457" custLinFactNeighborY="2867"/>
      <dgm:spPr/>
      <dgm:t>
        <a:bodyPr/>
        <a:lstStyle/>
        <a:p>
          <a:pPr rtl="1"/>
          <a:endParaRPr lang="ar-SA"/>
        </a:p>
      </dgm:t>
    </dgm:pt>
    <dgm:pt modelId="{EA498F85-C4DF-4F1C-87CB-D04470DC0654}" type="pres">
      <dgm:prSet presAssocID="{DA12DE52-2369-4B71-B58B-0156D34F97F2}" presName="composite2" presStyleCnt="0"/>
      <dgm:spPr/>
    </dgm:pt>
    <dgm:pt modelId="{F715C589-1BF0-4DF5-AD0B-C34CC4BA24E8}" type="pres">
      <dgm:prSet presAssocID="{DA12DE52-2369-4B71-B58B-0156D34F97F2}" presName="dummyNode2" presStyleLbl="node1" presStyleIdx="0" presStyleCnt="3"/>
      <dgm:spPr/>
    </dgm:pt>
    <dgm:pt modelId="{5817436F-8508-4471-A1A2-7FEFFE31A0D2}" type="pres">
      <dgm:prSet presAssocID="{DA12DE52-2369-4B71-B58B-0156D34F97F2}" presName="childNode2" presStyleLbl="bgAcc1" presStyleIdx="1" presStyleCnt="3" custScaleX="157657" custScaleY="16404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3A182F5-C658-4F78-B73E-64CFC73FC43A}" type="pres">
      <dgm:prSet presAssocID="{DA12DE52-2369-4B71-B58B-0156D34F97F2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B0DDF96-429F-4ABC-AE59-AEE8D3D4B288}" type="pres">
      <dgm:prSet presAssocID="{DA12DE52-2369-4B71-B58B-0156D34F97F2}" presName="parentNode2" presStyleLbl="node1" presStyleIdx="1" presStyleCnt="3" custScaleX="144792" custScaleY="169253" custLinFactNeighborX="7355" custLinFactNeighborY="-6721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99262AA-CA8D-45E1-B607-18B2169EE358}" type="pres">
      <dgm:prSet presAssocID="{DA12DE52-2369-4B71-B58B-0156D34F97F2}" presName="connSite2" presStyleCnt="0"/>
      <dgm:spPr/>
    </dgm:pt>
    <dgm:pt modelId="{9E63D8BD-0CC0-49D6-BD8E-0D5351BB0F98}" type="pres">
      <dgm:prSet presAssocID="{C891894A-735C-4E8F-92F9-40924C49003E}" presName="Name18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CD016119-BAEF-43FB-872F-27BE1FC680A6}" type="pres">
      <dgm:prSet presAssocID="{1D49D66D-DFD8-419C-B15C-3F75B7E2F4AA}" presName="composite1" presStyleCnt="0"/>
      <dgm:spPr/>
    </dgm:pt>
    <dgm:pt modelId="{920E1419-89FA-4475-8517-5B02C1004A2A}" type="pres">
      <dgm:prSet presAssocID="{1D49D66D-DFD8-419C-B15C-3F75B7E2F4AA}" presName="dummyNode1" presStyleLbl="node1" presStyleIdx="1" presStyleCnt="3"/>
      <dgm:spPr/>
    </dgm:pt>
    <dgm:pt modelId="{00FBFB83-ED1C-4BF4-8F1C-6DEF53ECB6D8}" type="pres">
      <dgm:prSet presAssocID="{1D49D66D-DFD8-419C-B15C-3F75B7E2F4AA}" presName="childNode1" presStyleLbl="bgAcc1" presStyleIdx="2" presStyleCnt="3" custScaleX="126166" custScaleY="14049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D4D1F2-CBE9-4B7E-B1E9-3E20011C24A3}" type="pres">
      <dgm:prSet presAssocID="{1D49D66D-DFD8-419C-B15C-3F75B7E2F4AA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210345F-EB1B-42B4-A77B-DF3ACEB7A43B}" type="pres">
      <dgm:prSet presAssocID="{1D49D66D-DFD8-419C-B15C-3F75B7E2F4AA}" presName="parentNode1" presStyleLbl="node1" presStyleIdx="2" presStyleCnt="3" custScaleY="125403" custLinFactNeighborX="10204" custLinFactNeighborY="789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487781-3788-447C-B190-434BE449A94B}" type="pres">
      <dgm:prSet presAssocID="{1D49D66D-DFD8-419C-B15C-3F75B7E2F4AA}" presName="connSite1" presStyleCnt="0"/>
      <dgm:spPr/>
    </dgm:pt>
  </dgm:ptLst>
  <dgm:cxnLst>
    <dgm:cxn modelId="{45F95BB8-656B-4F16-ADC1-B4ADF089A46B}" type="presOf" srcId="{FF3CEB4A-52DF-4BB1-8355-635678B3CC57}" destId="{5817436F-8508-4471-A1A2-7FEFFE31A0D2}" srcOrd="0" destOrd="0" presId="urn:microsoft.com/office/officeart/2005/8/layout/hProcess4"/>
    <dgm:cxn modelId="{010B583E-6C2D-4C41-AB7A-DA5FC5A87288}" type="presOf" srcId="{FF3CEB4A-52DF-4BB1-8355-635678B3CC57}" destId="{B3A182F5-C658-4F78-B73E-64CFC73FC43A}" srcOrd="1" destOrd="0" presId="urn:microsoft.com/office/officeart/2005/8/layout/hProcess4"/>
    <dgm:cxn modelId="{2471A1B3-29CB-4360-85F5-C5ED43EE311A}" srcId="{1D49D66D-DFD8-419C-B15C-3F75B7E2F4AA}" destId="{D99C8BF5-86D7-49A6-AB1F-DDC710954744}" srcOrd="2" destOrd="0" parTransId="{3F5D0DDC-9AA6-4FCB-8A2E-36B1544E7DA6}" sibTransId="{933ED280-2DDA-419D-854D-1C4422A8C62B}"/>
    <dgm:cxn modelId="{09672239-BC16-4413-A3EC-175886E91A2C}" type="presOf" srcId="{1D49D66D-DFD8-419C-B15C-3F75B7E2F4AA}" destId="{E210345F-EB1B-42B4-A77B-DF3ACEB7A43B}" srcOrd="0" destOrd="0" presId="urn:microsoft.com/office/officeart/2005/8/layout/hProcess4"/>
    <dgm:cxn modelId="{354A0F73-B74F-4E7D-B8C3-3B2A9489F90C}" type="presOf" srcId="{D99C8BF5-86D7-49A6-AB1F-DDC710954744}" destId="{00FBFB83-ED1C-4BF4-8F1C-6DEF53ECB6D8}" srcOrd="0" destOrd="2" presId="urn:microsoft.com/office/officeart/2005/8/layout/hProcess4"/>
    <dgm:cxn modelId="{1AA2E020-BE2F-4F45-AFFF-C6EA1E0F52DE}" srcId="{77A6C39C-6865-4688-9417-0F0673B659B3}" destId="{DA12DE52-2369-4B71-B58B-0156D34F97F2}" srcOrd="1" destOrd="0" parTransId="{6E6FCD76-DFCB-4376-A99B-40B31C7F063C}" sibTransId="{C891894A-735C-4E8F-92F9-40924C49003E}"/>
    <dgm:cxn modelId="{5FC6DCE7-47E7-496D-B8F4-C9ACA7DD0E10}" srcId="{DA12DE52-2369-4B71-B58B-0156D34F97F2}" destId="{61A3C2C2-1DE7-49AA-B3B0-951C90974A55}" srcOrd="1" destOrd="0" parTransId="{986C3D7D-B28C-4029-AF40-6CB3C83DCC10}" sibTransId="{F02E4A39-97D2-4DE8-92A8-50E1C57CBE33}"/>
    <dgm:cxn modelId="{A635FCB3-70F0-4708-8415-74E69A35A48E}" srcId="{98FBFC81-3B87-45A7-B38D-B0547EB8D600}" destId="{4463A9E1-38AC-4A55-A4A6-593097558DED}" srcOrd="1" destOrd="0" parTransId="{EDED6CF3-90A8-4861-B4AE-A611D7FB6BDC}" sibTransId="{AA0A30AF-856C-444B-9398-5D6C0FAAE3F3}"/>
    <dgm:cxn modelId="{BC76D5D1-BEB5-4BFD-9629-2BA18572598D}" srcId="{98FBFC81-3B87-45A7-B38D-B0547EB8D600}" destId="{4E663EAE-18DE-4FA2-82C0-B8800E212AB0}" srcOrd="0" destOrd="0" parTransId="{5B1C0512-0498-4F51-A6DC-854F323754E4}" sibTransId="{9A111012-2804-419A-986B-80AFF4A78EED}"/>
    <dgm:cxn modelId="{A8D0A9BB-981B-4F97-A9FC-36D8AC3D9BD9}" srcId="{98FBFC81-3B87-45A7-B38D-B0547EB8D600}" destId="{7AC75E1D-3679-4A78-91BD-329600CDA01C}" srcOrd="3" destOrd="0" parTransId="{9B249640-3957-4426-B89C-C7FC623AB067}" sibTransId="{D07FBFC4-8817-42E3-BCB4-1C88082D8235}"/>
    <dgm:cxn modelId="{0754A22D-BFAA-4E6B-9D74-6714FA8AD01D}" type="presOf" srcId="{1078D624-2D74-4B98-9F7D-8B13B0777330}" destId="{AD432ED7-CCB6-4022-BBDE-F4979145C204}" srcOrd="0" destOrd="2" presId="urn:microsoft.com/office/officeart/2005/8/layout/hProcess4"/>
    <dgm:cxn modelId="{12FB13CF-1959-4C36-9AA1-EF2F5D6B2D1C}" type="presOf" srcId="{0814D875-D588-45D2-BE93-11AD96D6EF0C}" destId="{8DD4D1F2-CBE9-4B7E-B1E9-3E20011C24A3}" srcOrd="1" destOrd="1" presId="urn:microsoft.com/office/officeart/2005/8/layout/hProcess4"/>
    <dgm:cxn modelId="{A3C1AE82-3F8E-42BC-9058-041F2FDD5DB3}" type="presOf" srcId="{5BDB8413-23D0-45CE-90AE-823EE31EAF57}" destId="{B3A182F5-C658-4F78-B73E-64CFC73FC43A}" srcOrd="1" destOrd="2" presId="urn:microsoft.com/office/officeart/2005/8/layout/hProcess4"/>
    <dgm:cxn modelId="{E7D30246-E0A2-4206-8F74-E8D2DD2C678B}" srcId="{1D49D66D-DFD8-419C-B15C-3F75B7E2F4AA}" destId="{5346575E-B418-4EB8-B893-B1537B940206}" srcOrd="0" destOrd="0" parTransId="{91DE9C80-66A9-4F65-BF7E-BA504735A681}" sibTransId="{7475EDE2-C076-4832-807D-1EFA3378A6DF}"/>
    <dgm:cxn modelId="{9136DD17-DFF8-46E9-AC29-4C0EA8D18879}" type="presOf" srcId="{5BDB8413-23D0-45CE-90AE-823EE31EAF57}" destId="{5817436F-8508-4471-A1A2-7FEFFE31A0D2}" srcOrd="0" destOrd="2" presId="urn:microsoft.com/office/officeart/2005/8/layout/hProcess4"/>
    <dgm:cxn modelId="{F5DE4DAD-C721-4F3D-8617-7551904247B9}" type="presOf" srcId="{4463A9E1-38AC-4A55-A4A6-593097558DED}" destId="{AD432ED7-CCB6-4022-BBDE-F4979145C204}" srcOrd="0" destOrd="1" presId="urn:microsoft.com/office/officeart/2005/8/layout/hProcess4"/>
    <dgm:cxn modelId="{BFEFFC52-B2AB-4135-85BC-0B94E1BC1E1C}" srcId="{98FBFC81-3B87-45A7-B38D-B0547EB8D600}" destId="{1078D624-2D74-4B98-9F7D-8B13B0777330}" srcOrd="2" destOrd="0" parTransId="{A735149F-F64A-4564-9FC6-98020600D98F}" sibTransId="{BA6DA9FE-056B-434A-9872-0CA85433A5A1}"/>
    <dgm:cxn modelId="{5DB69D81-E088-446E-ACE7-962A4347C5C4}" type="presOf" srcId="{0814D875-D588-45D2-BE93-11AD96D6EF0C}" destId="{00FBFB83-ED1C-4BF4-8F1C-6DEF53ECB6D8}" srcOrd="0" destOrd="1" presId="urn:microsoft.com/office/officeart/2005/8/layout/hProcess4"/>
    <dgm:cxn modelId="{33168C25-820C-4570-A5E5-58E9468CB147}" type="presOf" srcId="{7AC75E1D-3679-4A78-91BD-329600CDA01C}" destId="{2F6B6660-B18A-4EC3-B2F2-AB23ADA69ED9}" srcOrd="1" destOrd="3" presId="urn:microsoft.com/office/officeart/2005/8/layout/hProcess4"/>
    <dgm:cxn modelId="{EC9AC1B4-61FC-4EB3-9117-59C3F1794835}" type="presOf" srcId="{5346575E-B418-4EB8-B893-B1537B940206}" destId="{00FBFB83-ED1C-4BF4-8F1C-6DEF53ECB6D8}" srcOrd="0" destOrd="0" presId="urn:microsoft.com/office/officeart/2005/8/layout/hProcess4"/>
    <dgm:cxn modelId="{26EC9C07-F981-4B53-97CB-F83AC37ACDA5}" type="presOf" srcId="{5E1FE376-E4BC-4E4E-85F8-FF3784486A07}" destId="{5555B389-E990-4EB7-BC65-3E15D12B861D}" srcOrd="0" destOrd="0" presId="urn:microsoft.com/office/officeart/2005/8/layout/hProcess4"/>
    <dgm:cxn modelId="{2A9EBC2A-8928-4131-8FF1-2D43B8A02F01}" type="presOf" srcId="{4E663EAE-18DE-4FA2-82C0-B8800E212AB0}" destId="{AD432ED7-CCB6-4022-BBDE-F4979145C204}" srcOrd="0" destOrd="0" presId="urn:microsoft.com/office/officeart/2005/8/layout/hProcess4"/>
    <dgm:cxn modelId="{7AC64767-FF12-4EAA-9646-217E06DC126B}" type="presOf" srcId="{1078D624-2D74-4B98-9F7D-8B13B0777330}" destId="{2F6B6660-B18A-4EC3-B2F2-AB23ADA69ED9}" srcOrd="1" destOrd="2" presId="urn:microsoft.com/office/officeart/2005/8/layout/hProcess4"/>
    <dgm:cxn modelId="{F8A434B0-248C-424D-A719-1549E44883C1}" type="presOf" srcId="{61A3C2C2-1DE7-49AA-B3B0-951C90974A55}" destId="{B3A182F5-C658-4F78-B73E-64CFC73FC43A}" srcOrd="1" destOrd="1" presId="urn:microsoft.com/office/officeart/2005/8/layout/hProcess4"/>
    <dgm:cxn modelId="{F044491C-FC79-4BEE-9167-553F0D1BA1B9}" type="presOf" srcId="{DA12DE52-2369-4B71-B58B-0156D34F97F2}" destId="{3B0DDF96-429F-4ABC-AE59-AEE8D3D4B288}" srcOrd="0" destOrd="0" presId="urn:microsoft.com/office/officeart/2005/8/layout/hProcess4"/>
    <dgm:cxn modelId="{ADE92093-9E06-4881-8EC1-4AC3BC51B3BD}" srcId="{77A6C39C-6865-4688-9417-0F0673B659B3}" destId="{98FBFC81-3B87-45A7-B38D-B0547EB8D600}" srcOrd="0" destOrd="0" parTransId="{9ABBBC21-F19C-4274-8DA7-09E90D582E23}" sibTransId="{5E1FE376-E4BC-4E4E-85F8-FF3784486A07}"/>
    <dgm:cxn modelId="{30AAC2A8-9DCA-4B4E-896E-3BE5D25A5E7F}" srcId="{DA12DE52-2369-4B71-B58B-0156D34F97F2}" destId="{FF3CEB4A-52DF-4BB1-8355-635678B3CC57}" srcOrd="0" destOrd="0" parTransId="{AE65FA49-A593-49CB-8DAB-3EF831CB7BD2}" sibTransId="{99D21BAD-2D93-44A0-AD22-9FBF7978F0D6}"/>
    <dgm:cxn modelId="{22AE2723-B2B4-465C-9BC5-D21F516CF2EB}" type="presOf" srcId="{D99C8BF5-86D7-49A6-AB1F-DDC710954744}" destId="{8DD4D1F2-CBE9-4B7E-B1E9-3E20011C24A3}" srcOrd="1" destOrd="2" presId="urn:microsoft.com/office/officeart/2005/8/layout/hProcess4"/>
    <dgm:cxn modelId="{04CE9A59-3AF4-4569-92F7-E0F3A83F3BC3}" type="presOf" srcId="{7AC75E1D-3679-4A78-91BD-329600CDA01C}" destId="{AD432ED7-CCB6-4022-BBDE-F4979145C204}" srcOrd="0" destOrd="3" presId="urn:microsoft.com/office/officeart/2005/8/layout/hProcess4"/>
    <dgm:cxn modelId="{F1101D59-FB16-4A61-BE31-85E199F0D21C}" type="presOf" srcId="{98FBFC81-3B87-45A7-B38D-B0547EB8D600}" destId="{B034EE37-9A25-461D-ADD2-F449828BFCBF}" srcOrd="0" destOrd="0" presId="urn:microsoft.com/office/officeart/2005/8/layout/hProcess4"/>
    <dgm:cxn modelId="{84E50B0D-2ABB-4ED0-B5CD-6EBAD58BF42C}" type="presOf" srcId="{C891894A-735C-4E8F-92F9-40924C49003E}" destId="{9E63D8BD-0CC0-49D6-BD8E-0D5351BB0F98}" srcOrd="0" destOrd="0" presId="urn:microsoft.com/office/officeart/2005/8/layout/hProcess4"/>
    <dgm:cxn modelId="{BE3D3A6E-2EBE-4BDF-A1E2-6C78E87032F4}" type="presOf" srcId="{5346575E-B418-4EB8-B893-B1537B940206}" destId="{8DD4D1F2-CBE9-4B7E-B1E9-3E20011C24A3}" srcOrd="1" destOrd="0" presId="urn:microsoft.com/office/officeart/2005/8/layout/hProcess4"/>
    <dgm:cxn modelId="{3273F9B6-8C63-49E9-966B-B527C47B6451}" type="presOf" srcId="{4463A9E1-38AC-4A55-A4A6-593097558DED}" destId="{2F6B6660-B18A-4EC3-B2F2-AB23ADA69ED9}" srcOrd="1" destOrd="1" presId="urn:microsoft.com/office/officeart/2005/8/layout/hProcess4"/>
    <dgm:cxn modelId="{D3A081BB-E713-48AE-A2C9-1B73D3ADD034}" srcId="{77A6C39C-6865-4688-9417-0F0673B659B3}" destId="{1D49D66D-DFD8-419C-B15C-3F75B7E2F4AA}" srcOrd="2" destOrd="0" parTransId="{7A114147-D52D-4BD1-9F0F-667808EA0A07}" sibTransId="{35E22892-C209-44B3-86E7-54BA2F400D74}"/>
    <dgm:cxn modelId="{BB9E7668-2011-495C-BC6C-B96242E20BC7}" type="presOf" srcId="{61A3C2C2-1DE7-49AA-B3B0-951C90974A55}" destId="{5817436F-8508-4471-A1A2-7FEFFE31A0D2}" srcOrd="0" destOrd="1" presId="urn:microsoft.com/office/officeart/2005/8/layout/hProcess4"/>
    <dgm:cxn modelId="{8A977CFD-C42E-4CA3-BCFC-0798B049D085}" srcId="{1D49D66D-DFD8-419C-B15C-3F75B7E2F4AA}" destId="{0814D875-D588-45D2-BE93-11AD96D6EF0C}" srcOrd="1" destOrd="0" parTransId="{02A60D3A-8516-4740-B96E-955322BF4CAF}" sibTransId="{5244E7E9-6B0D-4049-B602-C9314D1A57F2}"/>
    <dgm:cxn modelId="{257B5674-FB4F-4B00-B90B-57415477D426}" type="presOf" srcId="{4E663EAE-18DE-4FA2-82C0-B8800E212AB0}" destId="{2F6B6660-B18A-4EC3-B2F2-AB23ADA69ED9}" srcOrd="1" destOrd="0" presId="urn:microsoft.com/office/officeart/2005/8/layout/hProcess4"/>
    <dgm:cxn modelId="{B3D96E12-2848-44A9-A9CA-92A03EAB5BB3}" type="presOf" srcId="{77A6C39C-6865-4688-9417-0F0673B659B3}" destId="{6CF1CA81-43C2-4FD1-9938-864DD488C42F}" srcOrd="0" destOrd="0" presId="urn:microsoft.com/office/officeart/2005/8/layout/hProcess4"/>
    <dgm:cxn modelId="{2908B666-CC03-4F23-AD28-18F89534E608}" srcId="{DA12DE52-2369-4B71-B58B-0156D34F97F2}" destId="{5BDB8413-23D0-45CE-90AE-823EE31EAF57}" srcOrd="2" destOrd="0" parTransId="{9827C6AA-CCF1-434F-B23C-4618E1D17A5E}" sibTransId="{2631D161-46CE-4D7C-87F5-4D9E176D0E91}"/>
    <dgm:cxn modelId="{FCE31148-5FB6-4A56-A0F5-D73570753BBF}" type="presParOf" srcId="{6CF1CA81-43C2-4FD1-9938-864DD488C42F}" destId="{42573129-436B-44D3-90BE-704EE5FE66F2}" srcOrd="0" destOrd="0" presId="urn:microsoft.com/office/officeart/2005/8/layout/hProcess4"/>
    <dgm:cxn modelId="{723DF813-A202-41F8-84F2-3A89FA969456}" type="presParOf" srcId="{6CF1CA81-43C2-4FD1-9938-864DD488C42F}" destId="{42790A25-787B-49A5-BB40-A4AB834BBB74}" srcOrd="1" destOrd="0" presId="urn:microsoft.com/office/officeart/2005/8/layout/hProcess4"/>
    <dgm:cxn modelId="{B47CA3B4-7ADA-44CF-BD33-22D42CD96F78}" type="presParOf" srcId="{6CF1CA81-43C2-4FD1-9938-864DD488C42F}" destId="{E44EFBC5-8C79-46C6-BB6F-F76DC9BFFB53}" srcOrd="2" destOrd="0" presId="urn:microsoft.com/office/officeart/2005/8/layout/hProcess4"/>
    <dgm:cxn modelId="{F1524751-2C90-4C89-A5F6-9C79D8754E49}" type="presParOf" srcId="{E44EFBC5-8C79-46C6-BB6F-F76DC9BFFB53}" destId="{91A39C3D-2A3B-4127-96A1-0BBF2AB47B0F}" srcOrd="0" destOrd="0" presId="urn:microsoft.com/office/officeart/2005/8/layout/hProcess4"/>
    <dgm:cxn modelId="{6D7CA3B1-B0BE-48FD-82C2-9FC4A3CCF76A}" type="presParOf" srcId="{91A39C3D-2A3B-4127-96A1-0BBF2AB47B0F}" destId="{33249B3B-C47C-4AC6-8978-FA5270E91815}" srcOrd="0" destOrd="0" presId="urn:microsoft.com/office/officeart/2005/8/layout/hProcess4"/>
    <dgm:cxn modelId="{98D6D5A3-B84A-4416-9DED-89A63FBD9B62}" type="presParOf" srcId="{91A39C3D-2A3B-4127-96A1-0BBF2AB47B0F}" destId="{AD432ED7-CCB6-4022-BBDE-F4979145C204}" srcOrd="1" destOrd="0" presId="urn:microsoft.com/office/officeart/2005/8/layout/hProcess4"/>
    <dgm:cxn modelId="{5A5502A9-D389-4ACF-8642-51E6C345AE96}" type="presParOf" srcId="{91A39C3D-2A3B-4127-96A1-0BBF2AB47B0F}" destId="{2F6B6660-B18A-4EC3-B2F2-AB23ADA69ED9}" srcOrd="2" destOrd="0" presId="urn:microsoft.com/office/officeart/2005/8/layout/hProcess4"/>
    <dgm:cxn modelId="{9BB0A404-2AA7-4C3B-9E59-DBDD402653CF}" type="presParOf" srcId="{91A39C3D-2A3B-4127-96A1-0BBF2AB47B0F}" destId="{B034EE37-9A25-461D-ADD2-F449828BFCBF}" srcOrd="3" destOrd="0" presId="urn:microsoft.com/office/officeart/2005/8/layout/hProcess4"/>
    <dgm:cxn modelId="{2B7FB15F-85E4-482D-9147-92ED3E04FA51}" type="presParOf" srcId="{91A39C3D-2A3B-4127-96A1-0BBF2AB47B0F}" destId="{E8E2B858-AAB9-47B5-BF77-36B8D10E85DC}" srcOrd="4" destOrd="0" presId="urn:microsoft.com/office/officeart/2005/8/layout/hProcess4"/>
    <dgm:cxn modelId="{55C99602-E5E0-4EFD-9B05-E70F1B647547}" type="presParOf" srcId="{E44EFBC5-8C79-46C6-BB6F-F76DC9BFFB53}" destId="{5555B389-E990-4EB7-BC65-3E15D12B861D}" srcOrd="1" destOrd="0" presId="urn:microsoft.com/office/officeart/2005/8/layout/hProcess4"/>
    <dgm:cxn modelId="{4CB4F25B-036A-41FA-A86B-22074FDB18B5}" type="presParOf" srcId="{E44EFBC5-8C79-46C6-BB6F-F76DC9BFFB53}" destId="{EA498F85-C4DF-4F1C-87CB-D04470DC0654}" srcOrd="2" destOrd="0" presId="urn:microsoft.com/office/officeart/2005/8/layout/hProcess4"/>
    <dgm:cxn modelId="{4671B326-1DD9-463B-B359-4CD2112795B1}" type="presParOf" srcId="{EA498F85-C4DF-4F1C-87CB-D04470DC0654}" destId="{F715C589-1BF0-4DF5-AD0B-C34CC4BA24E8}" srcOrd="0" destOrd="0" presId="urn:microsoft.com/office/officeart/2005/8/layout/hProcess4"/>
    <dgm:cxn modelId="{6F94FFC0-D03D-4AC8-A6DC-F1CEDAB7CD3B}" type="presParOf" srcId="{EA498F85-C4DF-4F1C-87CB-D04470DC0654}" destId="{5817436F-8508-4471-A1A2-7FEFFE31A0D2}" srcOrd="1" destOrd="0" presId="urn:microsoft.com/office/officeart/2005/8/layout/hProcess4"/>
    <dgm:cxn modelId="{4E1DB8FB-6E8D-4161-BD7B-945491FA7AC9}" type="presParOf" srcId="{EA498F85-C4DF-4F1C-87CB-D04470DC0654}" destId="{B3A182F5-C658-4F78-B73E-64CFC73FC43A}" srcOrd="2" destOrd="0" presId="urn:microsoft.com/office/officeart/2005/8/layout/hProcess4"/>
    <dgm:cxn modelId="{16EBAA2A-DEFF-495E-A0BA-7B40F0F58CB9}" type="presParOf" srcId="{EA498F85-C4DF-4F1C-87CB-D04470DC0654}" destId="{3B0DDF96-429F-4ABC-AE59-AEE8D3D4B288}" srcOrd="3" destOrd="0" presId="urn:microsoft.com/office/officeart/2005/8/layout/hProcess4"/>
    <dgm:cxn modelId="{957EBE4F-8E54-46CF-8FBF-DD0979C2597A}" type="presParOf" srcId="{EA498F85-C4DF-4F1C-87CB-D04470DC0654}" destId="{299262AA-CA8D-45E1-B607-18B2169EE358}" srcOrd="4" destOrd="0" presId="urn:microsoft.com/office/officeart/2005/8/layout/hProcess4"/>
    <dgm:cxn modelId="{3C6FDF28-E56C-48AC-AAA3-E882560BB25F}" type="presParOf" srcId="{E44EFBC5-8C79-46C6-BB6F-F76DC9BFFB53}" destId="{9E63D8BD-0CC0-49D6-BD8E-0D5351BB0F98}" srcOrd="3" destOrd="0" presId="urn:microsoft.com/office/officeart/2005/8/layout/hProcess4"/>
    <dgm:cxn modelId="{A203D575-E75C-4CC6-B461-27027F57F3A4}" type="presParOf" srcId="{E44EFBC5-8C79-46C6-BB6F-F76DC9BFFB53}" destId="{CD016119-BAEF-43FB-872F-27BE1FC680A6}" srcOrd="4" destOrd="0" presId="urn:microsoft.com/office/officeart/2005/8/layout/hProcess4"/>
    <dgm:cxn modelId="{7A4A83DE-281F-48D0-B118-C56150D0FD0B}" type="presParOf" srcId="{CD016119-BAEF-43FB-872F-27BE1FC680A6}" destId="{920E1419-89FA-4475-8517-5B02C1004A2A}" srcOrd="0" destOrd="0" presId="urn:microsoft.com/office/officeart/2005/8/layout/hProcess4"/>
    <dgm:cxn modelId="{B0D62205-AA2E-418E-AA0A-DEE703B96041}" type="presParOf" srcId="{CD016119-BAEF-43FB-872F-27BE1FC680A6}" destId="{00FBFB83-ED1C-4BF4-8F1C-6DEF53ECB6D8}" srcOrd="1" destOrd="0" presId="urn:microsoft.com/office/officeart/2005/8/layout/hProcess4"/>
    <dgm:cxn modelId="{AB152DD3-FABE-4254-BAA0-16E9ED8EB2DA}" type="presParOf" srcId="{CD016119-BAEF-43FB-872F-27BE1FC680A6}" destId="{8DD4D1F2-CBE9-4B7E-B1E9-3E20011C24A3}" srcOrd="2" destOrd="0" presId="urn:microsoft.com/office/officeart/2005/8/layout/hProcess4"/>
    <dgm:cxn modelId="{2225ACAE-8E7C-4D3B-B204-C0C9C5DDB51E}" type="presParOf" srcId="{CD016119-BAEF-43FB-872F-27BE1FC680A6}" destId="{E210345F-EB1B-42B4-A77B-DF3ACEB7A43B}" srcOrd="3" destOrd="0" presId="urn:microsoft.com/office/officeart/2005/8/layout/hProcess4"/>
    <dgm:cxn modelId="{F521FF29-E9D8-4B11-B757-B057F7C90808}" type="presParOf" srcId="{CD016119-BAEF-43FB-872F-27BE1FC680A6}" destId="{62487781-3788-447C-B190-434BE449A94B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752BF6-90ED-419A-B0EA-8E6E314B72CC}">
      <dsp:nvSpPr>
        <dsp:cNvPr id="0" name=""/>
        <dsp:cNvSpPr/>
      </dsp:nvSpPr>
      <dsp:spPr>
        <a:xfrm rot="5400000">
          <a:off x="-202386" y="202911"/>
          <a:ext cx="1349244" cy="944471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1</a:t>
          </a:r>
          <a:endParaRPr lang="ar-SA" sz="2400" b="1" kern="1200" dirty="0">
            <a:solidFill>
              <a:schemeClr val="bg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5400000">
        <a:off x="-202386" y="202911"/>
        <a:ext cx="1349244" cy="944471"/>
      </dsp:txXfrm>
    </dsp:sp>
    <dsp:sp modelId="{8508D19B-26EE-4BEB-9E38-8BB94CE66010}">
      <dsp:nvSpPr>
        <dsp:cNvPr id="0" name=""/>
        <dsp:cNvSpPr/>
      </dsp:nvSpPr>
      <dsp:spPr>
        <a:xfrm rot="5400000">
          <a:off x="3629433" y="-2684437"/>
          <a:ext cx="877009" cy="62469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Introduction</a:t>
          </a:r>
          <a:endParaRPr lang="ar-SA" sz="2400" kern="1200" dirty="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What is </a:t>
          </a:r>
          <a:r>
            <a:rPr lang="en-US" sz="2400" b="1" i="1" kern="12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“Wireless Headphone</a:t>
          </a:r>
          <a:r>
            <a:rPr lang="en-US" sz="2400" b="1" kern="12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”</a:t>
          </a:r>
          <a:r>
            <a:rPr lang="en-US" sz="2400" kern="12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?</a:t>
          </a:r>
          <a:endParaRPr lang="ar-SA" sz="2400" kern="1200" dirty="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5400000">
        <a:off x="3629433" y="-2684437"/>
        <a:ext cx="877009" cy="6246932"/>
      </dsp:txXfrm>
    </dsp:sp>
    <dsp:sp modelId="{57BE6FA4-27F3-4350-A199-C523E3BB7E5A}">
      <dsp:nvSpPr>
        <dsp:cNvPr id="0" name=""/>
        <dsp:cNvSpPr/>
      </dsp:nvSpPr>
      <dsp:spPr>
        <a:xfrm rot="5400000">
          <a:off x="-202386" y="1406465"/>
          <a:ext cx="1349244" cy="944471"/>
        </a:xfrm>
        <a:prstGeom prst="chevron">
          <a:avLst/>
        </a:prstGeom>
        <a:gradFill rotWithShape="0">
          <a:gsLst>
            <a:gs pos="0">
              <a:schemeClr val="accent5">
                <a:hueOff val="-1673522"/>
                <a:satOff val="13698"/>
                <a:lumOff val="-2222"/>
                <a:alphaOff val="0"/>
                <a:shade val="51000"/>
                <a:satMod val="130000"/>
              </a:schemeClr>
            </a:gs>
            <a:gs pos="80000">
              <a:schemeClr val="accent5">
                <a:hueOff val="-1673522"/>
                <a:satOff val="13698"/>
                <a:lumOff val="-2222"/>
                <a:alphaOff val="0"/>
                <a:shade val="93000"/>
                <a:satMod val="130000"/>
              </a:schemeClr>
            </a:gs>
            <a:gs pos="100000">
              <a:schemeClr val="accent5">
                <a:hueOff val="-1673522"/>
                <a:satOff val="13698"/>
                <a:lumOff val="-2222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1673522"/>
              <a:satOff val="13698"/>
              <a:lumOff val="-222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2</a:t>
          </a:r>
          <a:endParaRPr lang="ar-SA" sz="2400" b="1" kern="1200" dirty="0">
            <a:solidFill>
              <a:schemeClr val="bg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5400000">
        <a:off x="-202386" y="1406465"/>
        <a:ext cx="1349244" cy="944471"/>
      </dsp:txXfrm>
    </dsp:sp>
    <dsp:sp modelId="{2747EAD7-4BEC-483B-BD0F-F5BDA695885F}">
      <dsp:nvSpPr>
        <dsp:cNvPr id="0" name=""/>
        <dsp:cNvSpPr/>
      </dsp:nvSpPr>
      <dsp:spPr>
        <a:xfrm rot="5400000">
          <a:off x="3629433" y="-1480882"/>
          <a:ext cx="877009" cy="62469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673522"/>
              <a:satOff val="13698"/>
              <a:lumOff val="-222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Methods and Features</a:t>
          </a:r>
          <a:endParaRPr lang="ar-SA" sz="2400" kern="1200" dirty="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How does </a:t>
          </a:r>
          <a:r>
            <a:rPr lang="en-US" sz="2400" b="1" i="1" kern="12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“Wireless Headphone” </a:t>
          </a:r>
          <a:r>
            <a:rPr lang="en-US" sz="2400" kern="12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work?</a:t>
          </a:r>
        </a:p>
      </dsp:txBody>
      <dsp:txXfrm rot="5400000">
        <a:off x="3629433" y="-1480882"/>
        <a:ext cx="877009" cy="6246932"/>
      </dsp:txXfrm>
    </dsp:sp>
    <dsp:sp modelId="{447C13B4-7F62-406D-9185-54799566BDDE}">
      <dsp:nvSpPr>
        <dsp:cNvPr id="0" name=""/>
        <dsp:cNvSpPr/>
      </dsp:nvSpPr>
      <dsp:spPr>
        <a:xfrm rot="5400000">
          <a:off x="-202386" y="2610020"/>
          <a:ext cx="1349244" cy="944471"/>
        </a:xfrm>
        <a:prstGeom prst="chevron">
          <a:avLst/>
        </a:prstGeom>
        <a:gradFill rotWithShape="0">
          <a:gsLst>
            <a:gs pos="0">
              <a:schemeClr val="accent5">
                <a:hueOff val="-3347044"/>
                <a:satOff val="27395"/>
                <a:lumOff val="-4444"/>
                <a:alphaOff val="0"/>
                <a:shade val="51000"/>
                <a:satMod val="130000"/>
              </a:schemeClr>
            </a:gs>
            <a:gs pos="80000">
              <a:schemeClr val="accent5">
                <a:hueOff val="-3347044"/>
                <a:satOff val="27395"/>
                <a:lumOff val="-4444"/>
                <a:alphaOff val="0"/>
                <a:shade val="93000"/>
                <a:satMod val="130000"/>
              </a:schemeClr>
            </a:gs>
            <a:gs pos="100000">
              <a:schemeClr val="accent5">
                <a:hueOff val="-3347044"/>
                <a:satOff val="27395"/>
                <a:lumOff val="-4444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3347044"/>
              <a:satOff val="27395"/>
              <a:lumOff val="-444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3</a:t>
          </a:r>
          <a:endParaRPr lang="ar-SA" sz="2400" b="1" kern="1200" dirty="0">
            <a:solidFill>
              <a:schemeClr val="bg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5400000">
        <a:off x="-202386" y="2610020"/>
        <a:ext cx="1349244" cy="944471"/>
      </dsp:txXfrm>
    </dsp:sp>
    <dsp:sp modelId="{8267C490-E4FD-4205-B7C1-18E7609F1488}">
      <dsp:nvSpPr>
        <dsp:cNvPr id="0" name=""/>
        <dsp:cNvSpPr/>
      </dsp:nvSpPr>
      <dsp:spPr>
        <a:xfrm rot="5400000">
          <a:off x="3629433" y="-277327"/>
          <a:ext cx="877009" cy="62469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347044"/>
              <a:satOff val="27395"/>
              <a:lumOff val="-444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Problems</a:t>
          </a:r>
          <a:endParaRPr lang="ar-SA" sz="2400" kern="1200" dirty="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Future work</a:t>
          </a:r>
        </a:p>
      </dsp:txBody>
      <dsp:txXfrm rot="5400000">
        <a:off x="3629433" y="-277327"/>
        <a:ext cx="877009" cy="6246932"/>
      </dsp:txXfrm>
    </dsp:sp>
    <dsp:sp modelId="{000728FF-82A0-4B71-90E1-7B7C237A4E28}">
      <dsp:nvSpPr>
        <dsp:cNvPr id="0" name=""/>
        <dsp:cNvSpPr/>
      </dsp:nvSpPr>
      <dsp:spPr>
        <a:xfrm rot="5400000">
          <a:off x="-202386" y="3813575"/>
          <a:ext cx="1349244" cy="944471"/>
        </a:xfrm>
        <a:prstGeom prst="chevron">
          <a:avLst/>
        </a:prstGeom>
        <a:gradFill rotWithShape="0">
          <a:gsLst>
            <a:gs pos="0">
              <a:schemeClr val="accent5">
                <a:hueOff val="-5020566"/>
                <a:satOff val="41093"/>
                <a:lumOff val="-6666"/>
                <a:alphaOff val="0"/>
                <a:shade val="51000"/>
                <a:satMod val="130000"/>
              </a:schemeClr>
            </a:gs>
            <a:gs pos="80000">
              <a:schemeClr val="accent5">
                <a:hueOff val="-5020566"/>
                <a:satOff val="41093"/>
                <a:lumOff val="-6666"/>
                <a:alphaOff val="0"/>
                <a:shade val="93000"/>
                <a:satMod val="130000"/>
              </a:schemeClr>
            </a:gs>
            <a:gs pos="100000">
              <a:schemeClr val="accent5">
                <a:hueOff val="-5020566"/>
                <a:satOff val="41093"/>
                <a:lumOff val="-666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5020566"/>
              <a:satOff val="41093"/>
              <a:lumOff val="-666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4</a:t>
          </a:r>
          <a:endParaRPr lang="ar-SA" sz="2400" b="1" kern="1200" dirty="0">
            <a:solidFill>
              <a:schemeClr val="bg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5400000">
        <a:off x="-202386" y="3813575"/>
        <a:ext cx="1349244" cy="944471"/>
      </dsp:txXfrm>
    </dsp:sp>
    <dsp:sp modelId="{1C795D19-3F98-43E6-86FD-F9BC75095F63}">
      <dsp:nvSpPr>
        <dsp:cNvPr id="0" name=""/>
        <dsp:cNvSpPr/>
      </dsp:nvSpPr>
      <dsp:spPr>
        <a:xfrm rot="5400000">
          <a:off x="3629433" y="926226"/>
          <a:ext cx="877009" cy="62469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5020566"/>
              <a:satOff val="41093"/>
              <a:lumOff val="-666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Conclusion</a:t>
          </a:r>
          <a:endParaRPr lang="ar-SA" sz="2400" kern="1200" dirty="0">
            <a:solidFill>
              <a:schemeClr val="accent3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References</a:t>
          </a:r>
        </a:p>
      </dsp:txBody>
      <dsp:txXfrm rot="5400000">
        <a:off x="3629433" y="926226"/>
        <a:ext cx="877009" cy="624693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432ED7-CCB6-4022-BBDE-F4979145C204}">
      <dsp:nvSpPr>
        <dsp:cNvPr id="0" name=""/>
        <dsp:cNvSpPr/>
      </dsp:nvSpPr>
      <dsp:spPr>
        <a:xfrm>
          <a:off x="195" y="1514001"/>
          <a:ext cx="2552233" cy="2320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>
              <a:solidFill>
                <a:schemeClr val="accent4">
                  <a:lumMod val="10000"/>
                </a:schemeClr>
              </a:solidFill>
            </a:rPr>
            <a:t>The user open sound </a:t>
          </a:r>
          <a:r>
            <a:rPr lang="en-US" sz="1600" b="1" kern="1200" dirty="0" smtClean="0">
              <a:solidFill>
                <a:schemeClr val="accent4">
                  <a:lumMod val="10000"/>
                </a:schemeClr>
              </a:solidFill>
            </a:rPr>
            <a:t>player.</a:t>
          </a:r>
          <a:endParaRPr lang="ar-SA" sz="1600" b="1" kern="1200" dirty="0">
            <a:solidFill>
              <a:schemeClr val="accent4">
                <a:lumMod val="10000"/>
              </a:schemeClr>
            </a:solidFill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accent4">
                  <a:lumMod val="10000"/>
                </a:schemeClr>
              </a:solidFill>
            </a:rPr>
            <a:t>Choose sound  </a:t>
          </a:r>
          <a:r>
            <a:rPr lang="en-US" sz="1600" b="1" kern="1200" dirty="0">
              <a:solidFill>
                <a:schemeClr val="accent4">
                  <a:lumMod val="10000"/>
                </a:schemeClr>
              </a:solidFill>
            </a:rPr>
            <a:t>files for his </a:t>
          </a:r>
          <a:r>
            <a:rPr lang="en-US" sz="1600" b="1" kern="1200" dirty="0" smtClean="0">
              <a:solidFill>
                <a:schemeClr val="accent4">
                  <a:lumMod val="10000"/>
                </a:schemeClr>
              </a:solidFill>
            </a:rPr>
            <a:t>list and can go far.</a:t>
          </a:r>
          <a:endParaRPr lang="ar-SA" sz="1600" b="1" kern="1200" dirty="0">
            <a:solidFill>
              <a:schemeClr val="accent4">
                <a:lumMod val="10000"/>
              </a:schemeClr>
            </a:solidFill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accent4">
                  <a:lumMod val="10000"/>
                </a:schemeClr>
              </a:solidFill>
            </a:rPr>
            <a:t>User give order to computer.</a:t>
          </a:r>
          <a:endParaRPr lang="ar-SA" sz="1600" b="1" kern="1200" dirty="0">
            <a:solidFill>
              <a:schemeClr val="accent4">
                <a:lumMod val="10000"/>
              </a:schemeClr>
            </a:solidFill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600" kern="1200" dirty="0">
            <a:solidFill>
              <a:schemeClr val="accent4">
                <a:lumMod val="10000"/>
              </a:schemeClr>
            </a:solidFill>
          </a:endParaRPr>
        </a:p>
      </dsp:txBody>
      <dsp:txXfrm>
        <a:off x="195" y="1514001"/>
        <a:ext cx="2552233" cy="1823616"/>
      </dsp:txXfrm>
    </dsp:sp>
    <dsp:sp modelId="{5555B389-E990-4EB7-BC65-3E15D12B861D}">
      <dsp:nvSpPr>
        <dsp:cNvPr id="0" name=""/>
        <dsp:cNvSpPr/>
      </dsp:nvSpPr>
      <dsp:spPr>
        <a:xfrm rot="257302">
          <a:off x="1328080" y="2095499"/>
          <a:ext cx="2648569" cy="2648569"/>
        </a:xfrm>
        <a:prstGeom prst="leftCircularArrow">
          <a:avLst>
            <a:gd name="adj1" fmla="val 2001"/>
            <a:gd name="adj2" fmla="val 239723"/>
            <a:gd name="adj3" fmla="val 1595605"/>
            <a:gd name="adj4" fmla="val 8604861"/>
            <a:gd name="adj5" fmla="val 233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34EE37-9A25-461D-ADD2-F449828BFCBF}">
      <dsp:nvSpPr>
        <dsp:cNvPr id="0" name=""/>
        <dsp:cNvSpPr/>
      </dsp:nvSpPr>
      <dsp:spPr>
        <a:xfrm>
          <a:off x="741600" y="3337728"/>
          <a:ext cx="1917164" cy="7612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Wireless transmit  the order to computer</a:t>
          </a:r>
          <a:endParaRPr lang="ar-SA" sz="1600" kern="1200" dirty="0"/>
        </a:p>
      </dsp:txBody>
      <dsp:txXfrm>
        <a:off x="741600" y="3337728"/>
        <a:ext cx="1917164" cy="761208"/>
      </dsp:txXfrm>
    </dsp:sp>
    <dsp:sp modelId="{5817436F-8508-4471-A1A2-7FEFFE31A0D2}">
      <dsp:nvSpPr>
        <dsp:cNvPr id="0" name=""/>
        <dsp:cNvSpPr/>
      </dsp:nvSpPr>
      <dsp:spPr>
        <a:xfrm>
          <a:off x="2804783" y="1427197"/>
          <a:ext cx="2984973" cy="25617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accent4">
                  <a:lumMod val="10000"/>
                </a:schemeClr>
              </a:solidFill>
            </a:rPr>
            <a:t>computer receive request.</a:t>
          </a:r>
          <a:endParaRPr lang="ar-SA" sz="1600" b="1" kern="1200" dirty="0">
            <a:solidFill>
              <a:schemeClr val="accent4">
                <a:lumMod val="10000"/>
              </a:schemeClr>
            </a:solidFill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accent4">
                  <a:lumMod val="10000"/>
                </a:schemeClr>
              </a:solidFill>
            </a:rPr>
            <a:t>Play the music file that user need.</a:t>
          </a:r>
          <a:endParaRPr lang="ar-SA" sz="1600" b="1" kern="1200" dirty="0">
            <a:solidFill>
              <a:schemeClr val="accent4">
                <a:lumMod val="10000"/>
              </a:schemeClr>
            </a:solidFill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>
              <a:solidFill>
                <a:schemeClr val="accent4">
                  <a:lumMod val="10000"/>
                </a:schemeClr>
              </a:solidFill>
            </a:rPr>
            <a:t>Send file from </a:t>
          </a:r>
          <a:r>
            <a:rPr lang="en-US" sz="1600" b="1" kern="1200" dirty="0" smtClean="0">
              <a:solidFill>
                <a:schemeClr val="accent4">
                  <a:lumMod val="10000"/>
                </a:schemeClr>
              </a:solidFill>
            </a:rPr>
            <a:t>it </a:t>
          </a:r>
          <a:r>
            <a:rPr lang="en-US" sz="1600" b="1" kern="1200" dirty="0">
              <a:solidFill>
                <a:schemeClr val="accent4">
                  <a:lumMod val="10000"/>
                </a:schemeClr>
              </a:solidFill>
            </a:rPr>
            <a:t>to the </a:t>
          </a:r>
          <a:r>
            <a:rPr lang="en-US" sz="1600" b="1" kern="1200" dirty="0" smtClean="0">
              <a:solidFill>
                <a:schemeClr val="accent4">
                  <a:lumMod val="10000"/>
                </a:schemeClr>
              </a:solidFill>
            </a:rPr>
            <a:t>wireless shield that connected to  computer.</a:t>
          </a:r>
          <a:endParaRPr lang="ar-SA" sz="1600" b="1" kern="1200" dirty="0">
            <a:solidFill>
              <a:schemeClr val="accent4">
                <a:lumMod val="10000"/>
              </a:schemeClr>
            </a:solidFill>
          </a:endParaRPr>
        </a:p>
      </dsp:txBody>
      <dsp:txXfrm>
        <a:off x="2804783" y="1976150"/>
        <a:ext cx="2984973" cy="2012827"/>
      </dsp:txXfrm>
    </dsp:sp>
    <dsp:sp modelId="{9E63D8BD-0CC0-49D6-BD8E-0D5351BB0F98}">
      <dsp:nvSpPr>
        <dsp:cNvPr id="0" name=""/>
        <dsp:cNvSpPr/>
      </dsp:nvSpPr>
      <dsp:spPr>
        <a:xfrm>
          <a:off x="4288157" y="429990"/>
          <a:ext cx="2895582" cy="2895582"/>
        </a:xfrm>
        <a:prstGeom prst="circularArrow">
          <a:avLst>
            <a:gd name="adj1" fmla="val 1830"/>
            <a:gd name="adj2" fmla="val 218421"/>
            <a:gd name="adj3" fmla="val 20473458"/>
            <a:gd name="adj4" fmla="val 13442900"/>
            <a:gd name="adj5" fmla="val 21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0DDF96-429F-4ABC-AE59-AEE8D3D4B288}">
      <dsp:nvSpPr>
        <dsp:cNvPr id="0" name=""/>
        <dsp:cNvSpPr/>
      </dsp:nvSpPr>
      <dsp:spPr>
        <a:xfrm>
          <a:off x="3518209" y="911099"/>
          <a:ext cx="2436796" cy="11327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Send music file by wireless  to other side 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 </a:t>
          </a:r>
          <a:endParaRPr lang="ar-SA" sz="1500" kern="1200" dirty="0"/>
        </a:p>
      </dsp:txBody>
      <dsp:txXfrm>
        <a:off x="3518209" y="911099"/>
        <a:ext cx="2436796" cy="1132741"/>
      </dsp:txXfrm>
    </dsp:sp>
    <dsp:sp modelId="{00FBFB83-ED1C-4BF4-8F1C-6DEF53ECB6D8}">
      <dsp:nvSpPr>
        <dsp:cNvPr id="0" name=""/>
        <dsp:cNvSpPr/>
      </dsp:nvSpPr>
      <dsp:spPr>
        <a:xfrm>
          <a:off x="6083579" y="1537713"/>
          <a:ext cx="2388743" cy="21939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>
              <a:solidFill>
                <a:schemeClr val="accent4">
                  <a:lumMod val="10000"/>
                </a:schemeClr>
              </a:solidFill>
            </a:rPr>
            <a:t>File </a:t>
          </a:r>
          <a:r>
            <a:rPr lang="en-US" sz="1600" b="1" kern="1200" dirty="0" smtClean="0">
              <a:solidFill>
                <a:schemeClr val="accent4">
                  <a:lumMod val="10000"/>
                </a:schemeClr>
              </a:solidFill>
            </a:rPr>
            <a:t>received </a:t>
          </a:r>
          <a:r>
            <a:rPr lang="en-US" sz="1600" b="1" kern="1200" dirty="0">
              <a:solidFill>
                <a:schemeClr val="accent4">
                  <a:lumMod val="10000"/>
                </a:schemeClr>
              </a:solidFill>
            </a:rPr>
            <a:t>to </a:t>
          </a:r>
          <a:r>
            <a:rPr lang="en-US" sz="1600" b="1" kern="1200" dirty="0" smtClean="0">
              <a:solidFill>
                <a:schemeClr val="accent4">
                  <a:lumMod val="10000"/>
                </a:schemeClr>
              </a:solidFill>
            </a:rPr>
            <a:t>XBEE #2</a:t>
          </a:r>
          <a:endParaRPr lang="ar-SA" sz="1600" b="1" kern="1200" dirty="0">
            <a:solidFill>
              <a:schemeClr val="accent4">
                <a:lumMod val="10000"/>
              </a:schemeClr>
            </a:solidFill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600" b="1" kern="1200" dirty="0">
            <a:solidFill>
              <a:schemeClr val="accent4">
                <a:lumMod val="10000"/>
              </a:schemeClr>
            </a:solidFill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>
              <a:solidFill>
                <a:schemeClr val="accent4">
                  <a:lumMod val="10000"/>
                </a:schemeClr>
              </a:solidFill>
            </a:rPr>
            <a:t>Headphone play the sound</a:t>
          </a:r>
          <a:endParaRPr lang="ar-SA" sz="1600" b="1" kern="1200" dirty="0">
            <a:solidFill>
              <a:schemeClr val="accent4">
                <a:lumMod val="10000"/>
              </a:schemeClr>
            </a:solidFill>
          </a:endParaRPr>
        </a:p>
      </dsp:txBody>
      <dsp:txXfrm>
        <a:off x="6083579" y="1537713"/>
        <a:ext cx="2388743" cy="1723838"/>
      </dsp:txXfrm>
    </dsp:sp>
    <dsp:sp modelId="{E210345F-EB1B-42B4-A77B-DF3ACEB7A43B}">
      <dsp:nvSpPr>
        <dsp:cNvPr id="0" name=""/>
        <dsp:cNvSpPr/>
      </dsp:nvSpPr>
      <dsp:spPr>
        <a:xfrm>
          <a:off x="6789554" y="3048713"/>
          <a:ext cx="1682963" cy="8392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ready to </a:t>
          </a:r>
          <a:r>
            <a:rPr lang="en-US" sz="1500" kern="1200" dirty="0" smtClean="0"/>
            <a:t>receive </a:t>
          </a:r>
          <a:r>
            <a:rPr lang="en-US" sz="1500" kern="1200" dirty="0"/>
            <a:t>other requests</a:t>
          </a:r>
          <a:endParaRPr lang="ar-SA" sz="1500" kern="1200" dirty="0"/>
        </a:p>
      </dsp:txBody>
      <dsp:txXfrm>
        <a:off x="6789554" y="3048713"/>
        <a:ext cx="1682963" cy="8392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1174988-40DC-4102-A235-7A4D51EEBA1F}" type="datetimeFigureOut">
              <a:rPr lang="ar-SA" smtClean="0"/>
              <a:pPr/>
              <a:t>03/07/1433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C921D4B-E7D0-4412-A6E8-EDDFA128B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24F391-882C-480D-A6C2-24D3BEAE26C0}" type="slidenum">
              <a:rPr lang="en-US"/>
              <a:pPr/>
              <a:t>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حطي</a:t>
            </a:r>
            <a:r>
              <a:rPr lang="ar-SA" baseline="0" dirty="0" smtClean="0"/>
              <a:t> بتن</a:t>
            </a:r>
          </a:p>
          <a:p>
            <a:r>
              <a:rPr lang="ar-SA" baseline="0" dirty="0" smtClean="0"/>
              <a:t>صوت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5D77B-1D1E-4437-A31A-19341A83C84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بتن</a:t>
            </a:r>
            <a:r>
              <a:rPr lang="ar-SA" baseline="0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5D77B-1D1E-4437-A31A-19341A83C84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recognition function of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EasyVR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works on a single group at a time, so that users need to group together all the commands that they want to be able to use at the same time.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EasyVR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Commander connects to the module, it reads back all the user-defined commands and groups, which are stored into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EasyVR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module non-volatile memory. You can add a new command by first selecting the group in which the command needs to be created and then using the toolbar icons or the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“Edit”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menu.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command should be given a label and then it should be trained twice with the user's voice: the user will be guided throughout this process  when the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"Train Command"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action is invoked.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can add a new command by first selecting the group in which the command needs to be created and then using the toolbar icons or the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“Edit”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menu.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command should be given a label and then it should be trained twice with the user's voice: the user will be guided throughout this process  when the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"Train Command"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action is invoked.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5D77B-1D1E-4437-A31A-19341A83C84F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9CC8DE-9389-483E-8862-092E2159A595}" type="slidenum">
              <a:rPr lang="en-US"/>
              <a:pPr/>
              <a:t>3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5D77B-1D1E-4437-A31A-19341A83C84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5D77B-1D1E-4437-A31A-19341A83C84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a simple network, we want two modems to talk only to each other.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5D77B-1D1E-4437-A31A-19341A83C84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Max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5D77B-1D1E-4437-A31A-19341A83C84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ADCs (Analog to Digital Converters) is to allow the analog signals to be converted to a digital format that can be easily read/transmitted in digital form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5D77B-1D1E-4437-A31A-19341A83C84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XBee</a:t>
            </a:r>
            <a:r>
              <a:rPr lang="en-US" dirty="0" smtClean="0"/>
              <a:t> has 6 usable A/D pins on it that allow the user to select one or all of those A/Ds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5D77B-1D1E-4437-A31A-19341A83C84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Output from xbee#2 that take it from </a:t>
            </a:r>
            <a:r>
              <a:rPr lang="en-US" dirty="0" err="1" smtClean="0"/>
              <a:t>pwm</a:t>
            </a:r>
            <a:r>
              <a:rPr lang="en-US" dirty="0" smtClean="0"/>
              <a:t> </a:t>
            </a:r>
          </a:p>
          <a:p>
            <a:r>
              <a:rPr lang="en-US" dirty="0" smtClean="0"/>
              <a:t>Enter to</a:t>
            </a:r>
            <a:r>
              <a:rPr lang="en-US" baseline="0" dirty="0" smtClean="0"/>
              <a:t> low pass filter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5D77B-1D1E-4437-A31A-19341A83C84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83DF38-AC61-4596-8937-CEDC9BF1F1B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26CF4-6BF3-47E3-AA75-47D7117BC1C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D19B6-8A14-4C9D-A6CA-E4462CF7E60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E0B144-ADF1-4C8D-8C1A-EC557E7BF85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70EEEC-100B-4B15-BB6C-F1955B51EDA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3F39F-3830-4BD0-8D6B-F06B5BD3A2F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A2A9F-7EB4-40A4-8815-ED6C1E12AD9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1C0C83-DF3B-4D18-B59A-E6A3D8D797C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D053D-1BB2-4515-A1AF-D5582099001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7C9E6-1B29-47E7-AF4B-2941D440CCC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DCA5E-9C38-42D5-917C-95DF68C762E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A7FAF00-877F-4AF3-8A61-8E75AA96D95A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eear.eu/" TargetMode="External"/><Relationship Id="rId2" Type="http://schemas.openxmlformats.org/officeDocument/2006/relationships/hyperlink" Target="http://www.sparkfun.com/products/997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deproject.com/KB/cs/" TargetMode="External"/><Relationship Id="rId5" Type="http://schemas.openxmlformats.org/officeDocument/2006/relationships/hyperlink" Target="http://www.alldatasheet.com/" TargetMode="External"/><Relationship Id="rId4" Type="http://schemas.openxmlformats.org/officeDocument/2006/relationships/hyperlink" Target="http://ww1.microchip.com/downloads/en/devicedoc/39626b.pdf" TargetMode="Externa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571604" y="500042"/>
            <a:ext cx="6121400" cy="1785950"/>
          </a:xfrm>
        </p:spPr>
        <p:txBody>
          <a:bodyPr/>
          <a:lstStyle/>
          <a:p>
            <a:r>
              <a:rPr lang="es-UY" sz="60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Wireless Headphones</a:t>
            </a:r>
            <a:endParaRPr lang="es-ES" sz="60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03" name="Rectangle 155"/>
          <p:cNvSpPr>
            <a:spLocks noChangeArrowheads="1"/>
          </p:cNvSpPr>
          <p:nvPr/>
        </p:nvSpPr>
        <p:spPr bwMode="auto">
          <a:xfrm>
            <a:off x="1357290" y="3500438"/>
            <a:ext cx="6624637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UY" sz="2800" b="1" dirty="0" smtClean="0">
                <a:solidFill>
                  <a:srgbClr val="EDD337"/>
                </a:solidFill>
              </a:rPr>
              <a:t>By:</a:t>
            </a:r>
          </a:p>
          <a:p>
            <a:pPr algn="ctr"/>
            <a:r>
              <a:rPr lang="es-UY" sz="2800" b="1" dirty="0" smtClean="0">
                <a:solidFill>
                  <a:srgbClr val="EDD337"/>
                </a:solidFill>
              </a:rPr>
              <a:t>Wala’ </a:t>
            </a:r>
            <a:r>
              <a:rPr lang="es-UY" sz="2800" b="1" dirty="0" err="1" smtClean="0">
                <a:solidFill>
                  <a:srgbClr val="EDD337"/>
                </a:solidFill>
              </a:rPr>
              <a:t>Amjad</a:t>
            </a:r>
            <a:r>
              <a:rPr lang="es-UY" sz="2800" b="1" dirty="0" smtClean="0">
                <a:solidFill>
                  <a:srgbClr val="EDD337"/>
                </a:solidFill>
              </a:rPr>
              <a:t> </a:t>
            </a:r>
            <a:r>
              <a:rPr lang="es-UY" sz="2800" b="1" dirty="0" err="1" smtClean="0">
                <a:solidFill>
                  <a:srgbClr val="EDD337"/>
                </a:solidFill>
              </a:rPr>
              <a:t>Faqeh</a:t>
            </a:r>
            <a:endParaRPr lang="es-UY" sz="2800" b="1" dirty="0" smtClean="0">
              <a:solidFill>
                <a:srgbClr val="EDD337"/>
              </a:solidFill>
            </a:endParaRPr>
          </a:p>
          <a:p>
            <a:pPr algn="ctr"/>
            <a:r>
              <a:rPr lang="es-UY" sz="2800" b="1" dirty="0" smtClean="0">
                <a:solidFill>
                  <a:srgbClr val="EDD337"/>
                </a:solidFill>
              </a:rPr>
              <a:t>Manar Mousa Al-</a:t>
            </a:r>
            <a:r>
              <a:rPr lang="es-UY" sz="2800" b="1" dirty="0" err="1" smtClean="0">
                <a:solidFill>
                  <a:srgbClr val="EDD337"/>
                </a:solidFill>
              </a:rPr>
              <a:t>Hamaidi</a:t>
            </a:r>
            <a:endParaRPr lang="es-ES" sz="2800" b="1" dirty="0">
              <a:solidFill>
                <a:srgbClr val="EDD33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2000240"/>
            <a:ext cx="5014922" cy="4191000"/>
          </a:xfrm>
        </p:spPr>
        <p:txBody>
          <a:bodyPr/>
          <a:lstStyle/>
          <a:p>
            <a:pPr algn="l" rtl="0">
              <a:buNone/>
            </a:pPr>
            <a:endParaRPr lang="en-US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l" rtl="0"/>
            <a:r>
              <a:rPr lang="en-US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transmitter.</a:t>
            </a:r>
          </a:p>
          <a:p>
            <a:pPr lvl="0" algn="l" rtl="0"/>
            <a:r>
              <a:rPr lang="en-US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receiver.</a:t>
            </a:r>
          </a:p>
          <a:p>
            <a:pPr lvl="0" algn="l" rtl="0"/>
            <a:r>
              <a:rPr lang="en-US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Control unit.</a:t>
            </a:r>
          </a:p>
          <a:p>
            <a:pPr algn="l" rtl="0">
              <a:buNone/>
            </a:pPr>
            <a:endParaRPr lang="en-US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29520" cy="2071702"/>
          </a:xfrm>
        </p:spPr>
        <p:txBody>
          <a:bodyPr/>
          <a:lstStyle/>
          <a:p>
            <a:pPr algn="l"/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Wireless Headphones system consists of three parts:</a:t>
            </a:r>
            <a:endParaRPr lang="ar-SA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315200" cy="715962"/>
          </a:xfrm>
        </p:spPr>
        <p:txBody>
          <a:bodyPr>
            <a:normAutofit fontScale="90000"/>
          </a:bodyPr>
          <a:lstStyle/>
          <a:p>
            <a:pPr lvl="0" algn="l"/>
            <a:r>
              <a:rPr lang="en-US" b="1" dirty="0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Parts of the receiver side </a:t>
            </a:r>
            <a:br>
              <a:rPr lang="en-US" b="1" dirty="0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en-US" b="1" dirty="0">
              <a:solidFill>
                <a:srgbClr val="B6581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Content Placeholder 3" descr="http://store.nkcelectronics.com/assets/images/xbeezb.jpg"/>
          <p:cNvPicPr>
            <a:picLocks noGrp="1"/>
          </p:cNvPicPr>
          <p:nvPr>
            <p:ph idx="1"/>
          </p:nvPr>
        </p:nvPicPr>
        <p:blipFill>
          <a:blip r:embed="rId3" cstate="print"/>
          <a:srcRect t="8824" b="8823"/>
          <a:stretch>
            <a:fillRect/>
          </a:stretch>
        </p:blipFill>
        <p:spPr bwMode="auto">
          <a:xfrm>
            <a:off x="785786" y="4643446"/>
            <a:ext cx="2286016" cy="20002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3016" r="6061"/>
          <a:stretch>
            <a:fillRect/>
          </a:stretch>
        </p:blipFill>
        <p:spPr bwMode="auto">
          <a:xfrm>
            <a:off x="4857752" y="1928802"/>
            <a:ext cx="3214742" cy="32861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1643050"/>
            <a:ext cx="2428892" cy="20717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42910" y="1000108"/>
            <a:ext cx="278608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1: </a:t>
            </a:r>
            <a:r>
              <a:rPr lang="en-US" sz="2000" b="1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PIC18F4620</a:t>
            </a:r>
            <a:endParaRPr lang="ar-SA" sz="3600" b="1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6314" y="1142984"/>
            <a:ext cx="278608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3: </a:t>
            </a:r>
            <a:r>
              <a:rPr lang="en-US" sz="2000" b="1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Headphone</a:t>
            </a:r>
            <a:endParaRPr lang="ar-SA" sz="3600" b="1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3929066"/>
            <a:ext cx="321471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2: </a:t>
            </a:r>
            <a:r>
              <a:rPr lang="en-US" sz="2000" b="1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XBEE (series1)</a:t>
            </a:r>
            <a:endParaRPr lang="ar-SA" sz="3600" b="1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8786842" cy="1511296"/>
          </a:xfrm>
        </p:spPr>
        <p:txBody>
          <a:bodyPr/>
          <a:lstStyle/>
          <a:p>
            <a:pPr lvl="0" algn="l"/>
            <a:r>
              <a:rPr lang="en-US" sz="4000" b="1" dirty="0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Making configurations of </a:t>
            </a:r>
            <a:r>
              <a:rPr lang="en-US" sz="4000" b="1" dirty="0" err="1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XBee</a:t>
            </a:r>
            <a:endParaRPr lang="en-US" sz="4000" b="1" dirty="0" smtClean="0">
              <a:solidFill>
                <a:srgbClr val="B6581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357298"/>
            <a:ext cx="7358114" cy="1857388"/>
          </a:xfrm>
        </p:spPr>
        <p:txBody>
          <a:bodyPr/>
          <a:lstStyle/>
          <a:p>
            <a:pPr marL="342900" lvl="1" indent="-342900" algn="l" rtl="0">
              <a:buNone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Setting the network ID :</a:t>
            </a:r>
          </a:p>
          <a:p>
            <a:pPr marL="342900" lvl="1" indent="-342900" algn="l" rtl="0">
              <a:buNone/>
            </a:pP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Changing the PAN(Personal Area Network – ID</a:t>
            </a:r>
          </a:p>
          <a:p>
            <a:pPr marL="342900" lvl="1" indent="-342900" algn="l" rtl="0">
              <a:buNone/>
            </a:pP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sing X-CTU:</a:t>
            </a:r>
          </a:p>
          <a:p>
            <a:pPr marL="342900" lvl="1" indent="-342900" algn="l" rtl="0">
              <a:buNone/>
            </a:pP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select a new ID and we write it to the module</a:t>
            </a:r>
          </a:p>
          <a:p>
            <a:pPr marL="342900" lvl="1" indent="-342900" algn="l" rtl="0">
              <a:buNone/>
            </a:pPr>
            <a:endParaRPr lang="en-US" sz="2400" dirty="0" smtClean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>
              <a:buNone/>
            </a:pPr>
            <a:endParaRPr lang="en-US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Picture 3" descr="http://www.ladyada.net/images/xbee/xctupanid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3" y="3500438"/>
            <a:ext cx="7329423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000108"/>
            <a:ext cx="8858280" cy="2071702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b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XBEE and Microcontroller(PIC) can be connected as follows: </a:t>
            </a:r>
            <a:b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Din and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Dout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pins on XBEE connected to PORT C on Microcontroller (pins C6 and C7) respectively that used to transmit and receive data serially.</a:t>
            </a:r>
            <a:b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en-US" sz="28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889"/>
          <a:stretch>
            <a:fillRect/>
          </a:stretch>
        </p:blipFill>
        <p:spPr bwMode="auto">
          <a:xfrm>
            <a:off x="2000232" y="3786190"/>
            <a:ext cx="5357850" cy="27193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14282" y="285728"/>
            <a:ext cx="690088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noProof="0" dirty="0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XBEE with PIC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B6581E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BC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BC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BC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429684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Parts of the transmitter side</a:t>
            </a:r>
            <a:endParaRPr lang="en-US" b="1" dirty="0">
              <a:solidFill>
                <a:srgbClr val="B6581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132856"/>
            <a:ext cx="4032448" cy="18613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143504" y="1214422"/>
            <a:ext cx="3143272" cy="928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XBEE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Content Placeholder 3" descr="http://store.nkcelectronics.com/assets/images/xbeezb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285993"/>
            <a:ext cx="2286016" cy="17190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1071546"/>
            <a:ext cx="42862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Software application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4509120"/>
            <a:ext cx="2486025" cy="199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utoShape 28"/>
          <p:cNvSpPr>
            <a:spLocks noChangeShapeType="1"/>
          </p:cNvSpPr>
          <p:nvPr/>
        </p:nvSpPr>
        <p:spPr bwMode="auto">
          <a:xfrm flipV="1">
            <a:off x="4644008" y="2780928"/>
            <a:ext cx="1224136" cy="7200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28"/>
          <p:cNvSpPr>
            <a:spLocks noChangeShapeType="1"/>
          </p:cNvSpPr>
          <p:nvPr/>
        </p:nvSpPr>
        <p:spPr bwMode="auto">
          <a:xfrm flipH="1">
            <a:off x="5076056" y="4005064"/>
            <a:ext cx="792088" cy="43204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Software application</a:t>
            </a:r>
            <a:endParaRPr lang="en-US" b="1" dirty="0">
              <a:solidFill>
                <a:srgbClr val="B6581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3581400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software application presents two  functionality:</a:t>
            </a:r>
          </a:p>
          <a:p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Play the sounds or tracks in PC.</a:t>
            </a:r>
          </a:p>
          <a:p>
            <a:pPr lvl="0">
              <a:buFont typeface="Wingdings" pitchFamily="2" charset="2"/>
              <a:buChar char="ü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Send  sound to the user, so he can listen to this sound in his headphone.</a:t>
            </a:r>
          </a:p>
          <a:p>
            <a:pPr>
              <a:buNone/>
            </a:pPr>
            <a:endParaRPr lang="en-US" sz="3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020762"/>
          </a:xfrm>
        </p:spPr>
        <p:txBody>
          <a:bodyPr/>
          <a:lstStyle/>
          <a:p>
            <a:pPr algn="l"/>
            <a:r>
              <a:rPr lang="en-US" sz="4000" b="1" dirty="0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Functions of the software application</a:t>
            </a:r>
            <a:endParaRPr lang="en-US" sz="4000" b="1" dirty="0">
              <a:solidFill>
                <a:srgbClr val="B6581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357298"/>
            <a:ext cx="8929718" cy="5257800"/>
          </a:xfrm>
        </p:spPr>
        <p:txBody>
          <a:bodyPr>
            <a:noAutofit/>
          </a:bodyPr>
          <a:lstStyle/>
          <a:p>
            <a:pPr lvl="0"/>
            <a:r>
              <a:rPr lang="en-US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Play function</a:t>
            </a:r>
            <a:r>
              <a:rPr lang="en-U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 we can take the path of files and play it in laptop </a:t>
            </a:r>
            <a:r>
              <a:rPr lang="en-U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en-US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US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Forward function</a:t>
            </a:r>
            <a:r>
              <a:rPr lang="en-U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user can choose the next track in the list to play.</a:t>
            </a:r>
          </a:p>
          <a:p>
            <a:pPr lvl="0"/>
            <a:r>
              <a:rPr lang="en-U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Backward function:</a:t>
            </a:r>
            <a:r>
              <a:rPr lang="en-U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user can choose the previous track in the list to play.</a:t>
            </a:r>
          </a:p>
          <a:p>
            <a:pPr lvl="0"/>
            <a:r>
              <a:rPr lang="en-US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Stop function</a:t>
            </a:r>
            <a:r>
              <a:rPr lang="en-U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stop the current playing sound file.</a:t>
            </a:r>
          </a:p>
          <a:p>
            <a:pPr lvl="0"/>
            <a:r>
              <a:rPr lang="en-US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Thread function</a:t>
            </a:r>
            <a:r>
              <a:rPr lang="en-U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single thread is used to perform the request. If another request comes, this thread appends its work and starts the new work depending on what user like to listen.</a:t>
            </a:r>
          </a:p>
          <a:p>
            <a:pPr lvl="0"/>
            <a:endParaRPr lang="en-US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US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1143000"/>
          </a:xfrm>
        </p:spPr>
        <p:txBody>
          <a:bodyPr/>
          <a:lstStyle/>
          <a:p>
            <a:pPr algn="l"/>
            <a:r>
              <a:rPr lang="en-US" sz="4000" b="1" dirty="0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XBEE with MAX232 connection</a:t>
            </a:r>
            <a:endParaRPr lang="en-US" sz="4000" b="1" dirty="0">
              <a:solidFill>
                <a:srgbClr val="B6581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Content Placeholder 3" descr="1290998851_31673_FT40433_xbee_pro__max232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3000372"/>
            <a:ext cx="6405586" cy="3429024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500034" y="1285860"/>
            <a:ext cx="70866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en-U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ound file is transmitted to the receiver depends on its request. This transmission is done by  XBEE .</a:t>
            </a:r>
          </a:p>
          <a:p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How to transmit sound</a:t>
            </a:r>
            <a:endParaRPr lang="en-US" b="1" dirty="0">
              <a:solidFill>
                <a:srgbClr val="B6581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714488"/>
            <a:ext cx="8229600" cy="3857651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The XBEE  has integrated A/Ds.</a:t>
            </a: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This allow the module to be connected directly to analog devices.</a:t>
            </a: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Analog devices can send analog signal serially.</a:t>
            </a:r>
          </a:p>
          <a:p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that signal transmitted directly to the other XBEE in the receiver side.</a:t>
            </a:r>
          </a:p>
          <a:p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Enabling the A/D s in XBEE</a:t>
            </a:r>
            <a:endParaRPr lang="en-US" b="1" dirty="0">
              <a:solidFill>
                <a:srgbClr val="B6581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A/D feature can be enabled with the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ATDx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=2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command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Vref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: able to read analog signals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0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&lt;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Vref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&lt;=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Vcc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).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357166"/>
            <a:ext cx="7315200" cy="715962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Outlines</a:t>
            </a:r>
            <a:endParaRPr lang="ru-RU" b="1" dirty="0">
              <a:solidFill>
                <a:srgbClr val="B6581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524000" y="1397000"/>
          <a:ext cx="7191404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Input/Output</a:t>
            </a:r>
            <a:r>
              <a:rPr lang="en-US" b="1" dirty="0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Wiring</a:t>
            </a:r>
            <a:endParaRPr lang="en-US" b="1" dirty="0">
              <a:solidFill>
                <a:srgbClr val="B6581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Content Placeholder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890" y="1600200"/>
            <a:ext cx="7842075" cy="49720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B6581E"/>
                </a:solidFill>
              </a:rPr>
              <a:t>How to receive sound    </a:t>
            </a:r>
            <a:endParaRPr lang="en-US" b="1" dirty="0">
              <a:solidFill>
                <a:srgbClr val="B6581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PWM Data</a:t>
            </a:r>
          </a:p>
          <a:p>
            <a:pPr>
              <a:buNone/>
            </a:pPr>
            <a:r>
              <a:rPr lang="en-US" b="1" dirty="0" smtClean="0"/>
              <a:t>   </a:t>
            </a:r>
            <a:r>
              <a:rPr lang="en-US" dirty="0" smtClean="0"/>
              <a:t>take the output from PWM in </a:t>
            </a:r>
            <a:r>
              <a:rPr lang="en-US" dirty="0" err="1" smtClean="0"/>
              <a:t>XBee</a:t>
            </a:r>
            <a:r>
              <a:rPr lang="en-US" dirty="0" smtClean="0"/>
              <a:t> </a:t>
            </a:r>
            <a:r>
              <a:rPr lang="en-US" dirty="0" smtClean="0"/>
              <a:t>on receiver side .</a:t>
            </a:r>
            <a:endParaRPr lang="en-US" dirty="0" smtClean="0"/>
          </a:p>
          <a:p>
            <a:r>
              <a:rPr lang="en-US" dirty="0" smtClean="0"/>
              <a:t>In order to enable PWM output then we set ATP0 and/or ATP1 equal to 2 (this will only convert for A/D-0 and A/D-1 respectively).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How to minimize noise</a:t>
            </a:r>
            <a:endParaRPr lang="en-US" b="1" dirty="0">
              <a:solidFill>
                <a:srgbClr val="B6581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 low pass filter can be used to out an analog signal without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noise.</a:t>
            </a:r>
          </a:p>
          <a:p>
            <a:pPr>
              <a:buNone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So this give 3.5 KHZ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          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  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RC Filter          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RL Filter</a:t>
            </a:r>
          </a:p>
          <a:p>
            <a:pPr>
              <a:buNone/>
            </a:pP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" name="Picture 4" descr="http://ftp1.digi.com/support/images/DAC%20filter%20for%20XBe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933056"/>
            <a:ext cx="507209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Control part </a:t>
            </a:r>
            <a:endParaRPr lang="en-US" b="1" dirty="0">
              <a:solidFill>
                <a:srgbClr val="B6581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Control on sound tracks that have to be sent to the transmitter has been done by two ways:</a:t>
            </a:r>
          </a:p>
          <a:p>
            <a:pPr lvl="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By using four push buttons to:</a:t>
            </a:r>
          </a:p>
          <a:p>
            <a:pPr lv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Play</a:t>
            </a:r>
          </a:p>
          <a:p>
            <a:pPr lv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Stop</a:t>
            </a:r>
          </a:p>
          <a:p>
            <a:pPr lv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Go next</a:t>
            </a:r>
          </a:p>
          <a:p>
            <a:pPr lv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Go back</a:t>
            </a:r>
          </a:p>
          <a:p>
            <a:pPr lvl="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By using voice recognition to several words</a:t>
            </a:r>
            <a:r>
              <a:rPr lang="en-US" dirty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as the four orders above.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B6581E"/>
                </a:solidFill>
              </a:rPr>
              <a:t>Components of Control unit </a:t>
            </a:r>
            <a:endParaRPr lang="en-US" b="1" dirty="0">
              <a:solidFill>
                <a:srgbClr val="B6581E"/>
              </a:solidFill>
            </a:endParaRPr>
          </a:p>
        </p:txBody>
      </p:sp>
      <p:pic>
        <p:nvPicPr>
          <p:cNvPr id="4" name="Content Placeholder 3" descr="EasyVR.module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72066" y="2357430"/>
            <a:ext cx="3500462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072066" y="1714488"/>
            <a:ext cx="210029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 smtClean="0">
                <a:latin typeface="+mj-lt"/>
                <a:ea typeface="+mj-ea"/>
                <a:cs typeface="+mj-cs"/>
              </a:rPr>
              <a:t>2</a:t>
            </a:r>
            <a:r>
              <a:rPr lang="en-US" sz="2400" b="1" noProof="0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noProof="0" dirty="0" err="1" smtClean="0">
                <a:latin typeface="+mj-lt"/>
                <a:ea typeface="+mj-ea"/>
                <a:cs typeface="+mj-cs"/>
              </a:rPr>
              <a:t>EasyVR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2362200"/>
            <a:ext cx="3262312" cy="25669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85786" y="1643050"/>
            <a:ext cx="328614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/>
              <a:t>1</a:t>
            </a:r>
            <a:r>
              <a:rPr lang="en-US" sz="2400" b="1" dirty="0" smtClean="0"/>
              <a:t>. Push buttons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B6581E"/>
                </a:solidFill>
              </a:rPr>
              <a:t>Push buttons</a:t>
            </a:r>
            <a:endParaRPr lang="en-US" b="1" dirty="0">
              <a:solidFill>
                <a:srgbClr val="B6581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712" y="1556792"/>
            <a:ext cx="7607696" cy="46021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Used to give order by pressing a button:</a:t>
            </a:r>
          </a:p>
          <a:p>
            <a:pPr marL="514350" indent="-514350">
              <a:buAutoNum type="arabicPeriod"/>
            </a:pPr>
            <a:r>
              <a:rPr lang="en-US" dirty="0" smtClean="0"/>
              <a:t>Forward</a:t>
            </a:r>
          </a:p>
          <a:p>
            <a:pPr marL="514350" indent="-514350">
              <a:buAutoNum type="arabicPeriod"/>
            </a:pPr>
            <a:r>
              <a:rPr lang="en-US" dirty="0" smtClean="0"/>
              <a:t>Backward</a:t>
            </a:r>
          </a:p>
          <a:p>
            <a:pPr marL="514350" indent="-514350">
              <a:buAutoNum type="arabicPeriod"/>
            </a:pPr>
            <a:r>
              <a:rPr lang="en-US" dirty="0" smtClean="0"/>
              <a:t>Stop</a:t>
            </a:r>
          </a:p>
          <a:p>
            <a:pPr marL="514350" indent="-514350">
              <a:buAutoNum type="arabicPeriod"/>
            </a:pPr>
            <a:r>
              <a:rPr lang="en-US" dirty="0" smtClean="0"/>
              <a:t>Play</a:t>
            </a:r>
          </a:p>
          <a:p>
            <a:pPr marL="514350" indent="-514350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507288" cy="98072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rgbClr val="B6581E"/>
                </a:solidFill>
              </a:rPr>
              <a:t> </a:t>
            </a:r>
            <a:br>
              <a:rPr lang="en-US" b="1" dirty="0">
                <a:solidFill>
                  <a:srgbClr val="B6581E"/>
                </a:solidFill>
              </a:rPr>
            </a:br>
            <a:r>
              <a:rPr lang="en-US" b="1" dirty="0">
                <a:solidFill>
                  <a:srgbClr val="B6581E"/>
                </a:solidFill>
              </a:rPr>
              <a:t>Making configurations of </a:t>
            </a:r>
            <a:r>
              <a:rPr lang="en-US" b="1" dirty="0" err="1">
                <a:solidFill>
                  <a:srgbClr val="B6581E"/>
                </a:solidFill>
              </a:rPr>
              <a:t>EasyVR</a:t>
            </a:r>
            <a:endParaRPr lang="en-US" b="1" dirty="0">
              <a:solidFill>
                <a:srgbClr val="B6581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At first, configure baud rate to be 9600,8 bit data, No parity,1 bit stop.</a:t>
            </a:r>
          </a:p>
          <a:p>
            <a:r>
              <a:rPr lang="en-US" dirty="0" smtClean="0"/>
              <a:t>Speech Recognition: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924944"/>
            <a:ext cx="3888432" cy="1287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4869160"/>
            <a:ext cx="316835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 smtClean="0">
                <a:solidFill>
                  <a:srgbClr val="B6581E"/>
                </a:solidFill>
              </a:rPr>
              <a:t>EasyVR</a:t>
            </a:r>
            <a:r>
              <a:rPr lang="en-US" b="1" dirty="0" smtClean="0">
                <a:solidFill>
                  <a:srgbClr val="B6581E"/>
                </a:solidFill>
              </a:rPr>
              <a:t> cont.</a:t>
            </a:r>
            <a:endParaRPr lang="en-US" b="1" dirty="0">
              <a:solidFill>
                <a:srgbClr val="B6581E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564904"/>
            <a:ext cx="604867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1"/>
            <a:ext cx="8229600" cy="167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choose one group and use four commands: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aseline="0" dirty="0" smtClean="0"/>
              <a:t>Forward</a:t>
            </a:r>
            <a:r>
              <a:rPr lang="en-US" sz="3200" dirty="0" smtClean="0"/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Backward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Stop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 smtClean="0">
                <a:solidFill>
                  <a:srgbClr val="B6581E"/>
                </a:solidFill>
              </a:rPr>
              <a:t>EasyVR</a:t>
            </a:r>
            <a:r>
              <a:rPr lang="en-US" b="1" dirty="0" smtClean="0">
                <a:solidFill>
                  <a:srgbClr val="B6581E"/>
                </a:solidFill>
              </a:rPr>
              <a:t> connection with PIC</a:t>
            </a:r>
            <a:endParaRPr lang="en-US" b="1" dirty="0">
              <a:solidFill>
                <a:srgbClr val="B6581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Communication with the </a:t>
            </a:r>
            <a:r>
              <a:rPr lang="en-US" dirty="0" err="1"/>
              <a:t>EasyVR</a:t>
            </a:r>
            <a:r>
              <a:rPr lang="en-US" dirty="0"/>
              <a:t> module uses a standard UART </a:t>
            </a:r>
            <a:r>
              <a:rPr lang="en-US" dirty="0" smtClean="0"/>
              <a:t>interface.</a:t>
            </a:r>
            <a:endParaRPr lang="en-US" dirty="0"/>
          </a:p>
          <a:p>
            <a:r>
              <a:rPr lang="en-US" dirty="0"/>
              <a:t>A typical connection to an MCU-based host: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645024"/>
            <a:ext cx="471750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94456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B6581E"/>
                </a:solidFill>
              </a:rPr>
              <a:t>Microphone</a:t>
            </a:r>
            <a:br>
              <a:rPr lang="en-US" b="1" dirty="0" smtClean="0">
                <a:solidFill>
                  <a:srgbClr val="B6581E"/>
                </a:solidFill>
              </a:rPr>
            </a:br>
            <a:endParaRPr lang="en-US" b="1" dirty="0">
              <a:solidFill>
                <a:srgbClr val="B6581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 </a:t>
            </a:r>
            <a:r>
              <a:rPr lang="en-US" dirty="0"/>
              <a:t>microphone provided with the </a:t>
            </a:r>
            <a:r>
              <a:rPr lang="en-US" dirty="0" err="1" smtClean="0"/>
              <a:t>EasyVR</a:t>
            </a:r>
            <a:r>
              <a:rPr lang="en-US" dirty="0" smtClean="0"/>
              <a:t> has the following properties:</a:t>
            </a:r>
            <a:endParaRPr lang="en-US" dirty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Sensitivity </a:t>
            </a:r>
            <a:r>
              <a:rPr lang="en-US" dirty="0"/>
              <a:t>-38dB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dirty="0"/>
              <a:t>Load Impedance 2.2K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Operating </a:t>
            </a:r>
            <a:r>
              <a:rPr lang="en-US" dirty="0"/>
              <a:t>Voltage 3V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dirty="0"/>
              <a:t>Almost flat frequency response in range 100Hz – 20kHz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428604"/>
            <a:ext cx="6934200" cy="715963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Introduction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785786" y="1428736"/>
            <a:ext cx="728664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Large number of people use headphone.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Comfortable use is needed.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Long distance far from the source is required.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Control remotely.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Wireless headphone has been developed to give more comfort in listening and controlling.</a:t>
            </a: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5" name="Picture 0" descr="komplectuushi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19200"/>
            <a:ext cx="1676400" cy="1447800"/>
          </a:xfrm>
          <a:prstGeom prst="rect">
            <a:avLst/>
          </a:prstGeom>
          <a:noFill/>
        </p:spPr>
      </p:pic>
      <p:pic>
        <p:nvPicPr>
          <p:cNvPr id="2074" name="Picture 26" descr="08664-03-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295400"/>
            <a:ext cx="1524000" cy="1209675"/>
          </a:xfrm>
          <a:prstGeom prst="rect">
            <a:avLst/>
          </a:prstGeom>
          <a:noFill/>
        </p:spPr>
      </p:pic>
      <p:pic>
        <p:nvPicPr>
          <p:cNvPr id="2073" name="Picture 3" descr="08664-03-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2514600"/>
            <a:ext cx="1600200" cy="1362075"/>
          </a:xfrm>
          <a:prstGeom prst="rect">
            <a:avLst/>
          </a:prstGeom>
          <a:noFill/>
        </p:spPr>
      </p:pic>
      <p:pic>
        <p:nvPicPr>
          <p:cNvPr id="27" name="Picture 26" descr="pi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86600" y="3200400"/>
            <a:ext cx="13716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71" name="Picture 8" descr="1293199860_150352785_2-wireless-headphones-speakers-for-sale-very-low-price-Delh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4572000"/>
            <a:ext cx="838200" cy="838200"/>
          </a:xfrm>
          <a:prstGeom prst="rect">
            <a:avLst/>
          </a:prstGeom>
          <a:noFill/>
        </p:spPr>
      </p:pic>
      <p:sp>
        <p:nvSpPr>
          <p:cNvPr id="2083" name="AutoShape 35"/>
          <p:cNvSpPr>
            <a:spLocks noChangeArrowheads="1"/>
          </p:cNvSpPr>
          <p:nvPr/>
        </p:nvSpPr>
        <p:spPr bwMode="auto">
          <a:xfrm rot="-2256595">
            <a:off x="134079" y="1063191"/>
            <a:ext cx="1003300" cy="781050"/>
          </a:xfrm>
          <a:prstGeom prst="wedgeEllipseCallout">
            <a:avLst>
              <a:gd name="adj1" fmla="val 38931"/>
              <a:gd name="adj2" fmla="val 7412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9" name="AutoShape 31"/>
          <p:cNvSpPr>
            <a:spLocks noChangeArrowheads="1"/>
          </p:cNvSpPr>
          <p:nvPr/>
        </p:nvSpPr>
        <p:spPr bwMode="auto">
          <a:xfrm>
            <a:off x="3419872" y="2362200"/>
            <a:ext cx="2752328" cy="838200"/>
          </a:xfrm>
          <a:custGeom>
            <a:avLst/>
            <a:gdLst>
              <a:gd name="G0" fmla="+- 16504 0 0"/>
              <a:gd name="G1" fmla="+- 6075 0 0"/>
              <a:gd name="G2" fmla="+- 21600 0 6075"/>
              <a:gd name="G3" fmla="+- 10800 0 6075"/>
              <a:gd name="G4" fmla="+- 21600 0 16504"/>
              <a:gd name="G5" fmla="*/ G4 G3 10800"/>
              <a:gd name="G6" fmla="+- 21600 0 G5"/>
              <a:gd name="T0" fmla="*/ 16504 w 21600"/>
              <a:gd name="T1" fmla="*/ 0 h 21600"/>
              <a:gd name="T2" fmla="*/ 0 w 21600"/>
              <a:gd name="T3" fmla="*/ 10800 h 21600"/>
              <a:gd name="T4" fmla="*/ 16504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504" y="0"/>
                </a:moveTo>
                <a:lnTo>
                  <a:pt x="16504" y="6075"/>
                </a:lnTo>
                <a:lnTo>
                  <a:pt x="3375" y="6075"/>
                </a:lnTo>
                <a:lnTo>
                  <a:pt x="3375" y="15525"/>
                </a:lnTo>
                <a:lnTo>
                  <a:pt x="16504" y="15525"/>
                </a:lnTo>
                <a:lnTo>
                  <a:pt x="16504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075"/>
                </a:moveTo>
                <a:lnTo>
                  <a:pt x="1350" y="15525"/>
                </a:lnTo>
                <a:lnTo>
                  <a:pt x="2700" y="15525"/>
                </a:lnTo>
                <a:lnTo>
                  <a:pt x="2700" y="6075"/>
                </a:lnTo>
                <a:close/>
              </a:path>
              <a:path w="21600" h="21600">
                <a:moveTo>
                  <a:pt x="0" y="6075"/>
                </a:moveTo>
                <a:lnTo>
                  <a:pt x="0" y="15525"/>
                </a:lnTo>
                <a:lnTo>
                  <a:pt x="675" y="15525"/>
                </a:lnTo>
                <a:lnTo>
                  <a:pt x="675" y="6075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Sending sounds via wireless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257175" y="1193800"/>
            <a:ext cx="9620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C# sounds player program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8" name="AutoShape 30"/>
          <p:cNvSpPr>
            <a:spLocks noChangeShapeType="1"/>
          </p:cNvSpPr>
          <p:nvPr/>
        </p:nvSpPr>
        <p:spPr bwMode="auto">
          <a:xfrm>
            <a:off x="2400300" y="1905000"/>
            <a:ext cx="6477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2267744" y="1844824"/>
            <a:ext cx="8826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Serial 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Connection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2" name="AutoShape 34"/>
          <p:cNvSpPr>
            <a:spLocks noChangeShapeType="1"/>
          </p:cNvSpPr>
          <p:nvPr/>
        </p:nvSpPr>
        <p:spPr bwMode="auto">
          <a:xfrm>
            <a:off x="7086600" y="3581400"/>
            <a:ext cx="457200" cy="762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6" name="AutoShape 28"/>
          <p:cNvSpPr>
            <a:spLocks noChangeShapeType="1"/>
          </p:cNvSpPr>
          <p:nvPr/>
        </p:nvSpPr>
        <p:spPr bwMode="auto">
          <a:xfrm flipH="1">
            <a:off x="6096000" y="3505200"/>
            <a:ext cx="76200" cy="9906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7696200" y="3124200"/>
            <a:ext cx="879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PIC18F4620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6" name="Rectangle 38"/>
          <p:cNvSpPr>
            <a:spLocks noChangeArrowheads="1"/>
          </p:cNvSpPr>
          <p:nvPr/>
        </p:nvSpPr>
        <p:spPr bwMode="auto">
          <a:xfrm>
            <a:off x="-90488" y="45720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7" name="Rectangle 3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9" name="Rectangle 4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90" name="Rectangle 42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rgbClr val="29252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29252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91" name="Rectangle 43"/>
          <p:cNvSpPr>
            <a:spLocks noChangeArrowheads="1"/>
          </p:cNvSpPr>
          <p:nvPr/>
        </p:nvSpPr>
        <p:spPr bwMode="auto">
          <a:xfrm>
            <a:off x="0" y="2352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29252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92" name="Rectangle 44"/>
          <p:cNvSpPr>
            <a:spLocks noChangeArrowheads="1"/>
          </p:cNvSpPr>
          <p:nvPr/>
        </p:nvSpPr>
        <p:spPr bwMode="auto">
          <a:xfrm>
            <a:off x="0" y="3105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29252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3200" y="4800600"/>
            <a:ext cx="23145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>
          <a:xfrm>
            <a:off x="251520" y="228600"/>
            <a:ext cx="69874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B6581E"/>
                </a:solidFill>
              </a:rPr>
              <a:t>Work flow of the system</a:t>
            </a:r>
            <a:br>
              <a:rPr lang="en-US" sz="4400" b="1" dirty="0" smtClean="0">
                <a:solidFill>
                  <a:srgbClr val="B6581E"/>
                </a:solidFill>
              </a:rPr>
            </a:br>
            <a:endParaRPr lang="en-US" sz="4400" b="1" dirty="0">
              <a:solidFill>
                <a:srgbClr val="B6581E"/>
              </a:solidFill>
            </a:endParaRPr>
          </a:p>
        </p:txBody>
      </p:sp>
      <p:sp>
        <p:nvSpPr>
          <p:cNvPr id="24" name="AutoShape 31"/>
          <p:cNvSpPr>
            <a:spLocks noChangeArrowheads="1"/>
          </p:cNvSpPr>
          <p:nvPr/>
        </p:nvSpPr>
        <p:spPr bwMode="auto">
          <a:xfrm rot="10800000">
            <a:off x="4800600" y="1371601"/>
            <a:ext cx="2362200" cy="838200"/>
          </a:xfrm>
          <a:custGeom>
            <a:avLst/>
            <a:gdLst>
              <a:gd name="G0" fmla="+- 16504 0 0"/>
              <a:gd name="G1" fmla="+- 6075 0 0"/>
              <a:gd name="G2" fmla="+- 21600 0 6075"/>
              <a:gd name="G3" fmla="+- 10800 0 6075"/>
              <a:gd name="G4" fmla="+- 21600 0 16504"/>
              <a:gd name="G5" fmla="*/ G4 G3 10800"/>
              <a:gd name="G6" fmla="+- 21600 0 G5"/>
              <a:gd name="T0" fmla="*/ 16504 w 21600"/>
              <a:gd name="T1" fmla="*/ 0 h 21600"/>
              <a:gd name="T2" fmla="*/ 0 w 21600"/>
              <a:gd name="T3" fmla="*/ 10800 h 21600"/>
              <a:gd name="T4" fmla="*/ 16504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504" y="0"/>
                </a:moveTo>
                <a:lnTo>
                  <a:pt x="16504" y="6075"/>
                </a:lnTo>
                <a:lnTo>
                  <a:pt x="3375" y="6075"/>
                </a:lnTo>
                <a:lnTo>
                  <a:pt x="3375" y="15525"/>
                </a:lnTo>
                <a:lnTo>
                  <a:pt x="16504" y="15525"/>
                </a:lnTo>
                <a:lnTo>
                  <a:pt x="16504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075"/>
                </a:moveTo>
                <a:lnTo>
                  <a:pt x="1350" y="15525"/>
                </a:lnTo>
                <a:lnTo>
                  <a:pt x="2700" y="15525"/>
                </a:lnTo>
                <a:lnTo>
                  <a:pt x="2700" y="6075"/>
                </a:lnTo>
                <a:close/>
              </a:path>
              <a:path w="21600" h="21600">
                <a:moveTo>
                  <a:pt x="0" y="6075"/>
                </a:moveTo>
                <a:lnTo>
                  <a:pt x="0" y="15525"/>
                </a:lnTo>
                <a:lnTo>
                  <a:pt x="675" y="15525"/>
                </a:lnTo>
                <a:lnTo>
                  <a:pt x="675" y="6075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15000" y="11430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Send order to laptop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315200" cy="715962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problems</a:t>
            </a:r>
            <a:endParaRPr lang="ar-SA" b="1" dirty="0">
              <a:solidFill>
                <a:srgbClr val="B6581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214422"/>
            <a:ext cx="8215370" cy="5257800"/>
          </a:xfrm>
        </p:spPr>
        <p:txBody>
          <a:bodyPr>
            <a:noAutofit/>
          </a:bodyPr>
          <a:lstStyle/>
          <a:p>
            <a:pPr lvl="0" rtl="0"/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waiting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for a long time for the arrival of the two </a:t>
            </a:r>
            <a:r>
              <a:rPr lang="en-US" sz="2800" i="1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XBEE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shields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to the electronics market </a:t>
            </a:r>
          </a:p>
          <a:p>
            <a:pPr rtl="0"/>
            <a:endParaRPr lang="en-US" sz="28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rtl="0"/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Another solution is </a:t>
            </a:r>
            <a:r>
              <a:rPr lang="en-US" sz="2800" i="1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Wi-Fi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shield,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but it has a Volatile memory and every time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it operate, needs to reconfigure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its IP address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rtl="0"/>
            <a:endParaRPr lang="en-US" sz="28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rtl="0"/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Not hearing  a correct output sound signal 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 the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speaker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but just noise.</a:t>
            </a:r>
          </a:p>
          <a:p>
            <a:pPr lvl="0" rtl="0">
              <a:buNone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</a:p>
          <a:p>
            <a:pPr rtl="0"/>
            <a:endParaRPr lang="ar-SA" sz="28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7737264" cy="715962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Future work</a:t>
            </a:r>
            <a:endParaRPr lang="ar-SA" b="1" dirty="0">
              <a:solidFill>
                <a:srgbClr val="B6581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142984"/>
            <a:ext cx="8929718" cy="5143536"/>
          </a:xfrm>
        </p:spPr>
        <p:txBody>
          <a:bodyPr>
            <a:noAutofit/>
          </a:bodyPr>
          <a:lstStyle/>
          <a:p>
            <a:pPr lvl="0" algn="l" rtl="0"/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Ideal for all types of modern music and TV use.</a:t>
            </a:r>
          </a:p>
          <a:p>
            <a:pPr lvl="0" algn="l" rtl="0"/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Make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chatting by listening and speaking also from a very long distance far from the device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lvl="0" algn="l" rtl="0">
              <a:buNone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l" rtl="0"/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Add another control way on sound. For example, by hand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movement.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l" rtl="0"/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Using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other communication methods to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reach very long distances in Km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lvl="0" algn="l" rtl="0"/>
            <a:endParaRPr lang="en-US" sz="28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l" rtl="0"/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Several choices of sound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effects.</a:t>
            </a:r>
          </a:p>
          <a:p>
            <a:pPr lvl="0" algn="l" rtl="0"/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Ability to recharge to long hours using batteries. </a:t>
            </a:r>
          </a:p>
          <a:p>
            <a:pPr lvl="0" algn="l" rtl="0"/>
            <a:endParaRPr lang="ar-SA" sz="28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We can listen to sounds from laptop.</a:t>
            </a:r>
          </a:p>
          <a:p>
            <a:pPr>
              <a:buNone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We can control the list of sounds by tow ways: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Voice.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Buttons.</a:t>
            </a: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  But yesterday after we were trying to  transmit sound to headphone the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XBEE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was destroyed.</a:t>
            </a:r>
          </a:p>
          <a:p>
            <a:pPr>
              <a:buNone/>
            </a:pPr>
            <a:endParaRPr lang="en-US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buNone/>
            </a:pP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B6581E"/>
                </a:solidFill>
              </a:rPr>
              <a:t>Result</a:t>
            </a:r>
            <a:endParaRPr lang="en-US" b="1" dirty="0">
              <a:solidFill>
                <a:srgbClr val="B6581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7315200" cy="715962"/>
          </a:xfrm>
        </p:spPr>
        <p:txBody>
          <a:bodyPr/>
          <a:lstStyle/>
          <a:p>
            <a:pPr algn="l" rtl="0"/>
            <a:r>
              <a:rPr lang="en-US" b="1" dirty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</a:t>
            </a:r>
            <a:r>
              <a:rPr lang="en-US" b="1" dirty="0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onclusion</a:t>
            </a:r>
            <a:endParaRPr lang="ar-SA" b="1" dirty="0">
              <a:solidFill>
                <a:srgbClr val="B6581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500174"/>
            <a:ext cx="7315200" cy="419100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Wireless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headphones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project keeps you a way from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complicated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connection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wires. Listen sound from distance which reach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100 m.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It allows you to make control  on the tracks you listening to in two easy ways: buttons and voice.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315200" cy="715962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</a:t>
            </a:r>
            <a:r>
              <a:rPr lang="en-US" b="1" dirty="0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eferences</a:t>
            </a:r>
            <a:endParaRPr lang="ar-SA" b="1" dirty="0">
              <a:solidFill>
                <a:srgbClr val="B6581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214422"/>
            <a:ext cx="8143932" cy="4857784"/>
          </a:xfrm>
        </p:spPr>
        <p:txBody>
          <a:bodyPr>
            <a:noAutofit/>
          </a:bodyPr>
          <a:lstStyle/>
          <a:p>
            <a:pPr lvl="0" algn="l" rtl="0"/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Tutorial for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XBee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Shield:</a:t>
            </a:r>
          </a:p>
          <a:p>
            <a:pPr algn="l" rtl="0">
              <a:buNone/>
            </a:pPr>
            <a:r>
              <a:rPr lang="en-US" sz="2400" u="sng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      http</a:t>
            </a:r>
            <a:r>
              <a:rPr lang="en-US" sz="2400" u="sng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://</a:t>
            </a:r>
            <a:r>
              <a:rPr lang="en-US" sz="2400" u="sng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www.sparkfun.com/products/9976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l" rtl="0"/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Manual for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EasyVR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algn="l" rtl="0">
              <a:buNone/>
            </a:pPr>
            <a:r>
              <a:rPr lang="en-US" sz="2400" u="sng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      http</a:t>
            </a:r>
            <a:r>
              <a:rPr lang="en-US" sz="2400" u="sng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://www.veear.eu</a:t>
            </a:r>
            <a:r>
              <a:rPr lang="en-US" sz="2400" u="sng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/</a:t>
            </a:r>
            <a:endParaRPr lang="en-US" sz="2400" u="sng" dirty="0" smtClean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>
              <a:buNone/>
            </a:pPr>
            <a:endParaRPr lang="en-US" sz="24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l" rtl="0"/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DataSheet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for PIC18F4620:</a:t>
            </a:r>
          </a:p>
          <a:p>
            <a:pPr algn="l" rtl="0">
              <a:buNone/>
            </a:pPr>
            <a:r>
              <a:rPr lang="en-US" sz="2000" u="sng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4"/>
              </a:rPr>
              <a:t>    http</a:t>
            </a:r>
            <a:r>
              <a:rPr lang="en-US" sz="2000" u="sng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4"/>
              </a:rPr>
              <a:t>://</a:t>
            </a:r>
            <a:r>
              <a:rPr lang="en-US" sz="2000" u="sng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4"/>
              </a:rPr>
              <a:t>ww1.microchip.com/downloads/en/devicedoc/39626b.pdf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l" rtl="0"/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DataSheet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for different IC’s:</a:t>
            </a:r>
          </a:p>
          <a:p>
            <a:pPr algn="l" rtl="0">
              <a:buNone/>
            </a:pPr>
            <a:r>
              <a:rPr lang="en-US" sz="2400" u="sng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5"/>
              </a:rPr>
              <a:t>     www.alldatasheet.com</a:t>
            </a:r>
            <a:endParaRPr lang="en-US" sz="2400" u="sng" dirty="0" smtClean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>
              <a:buNone/>
            </a:pPr>
            <a:endParaRPr lang="en-US" sz="24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l" rtl="0"/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C# pieces of 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codes: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>
              <a:buNone/>
            </a:pPr>
            <a:r>
              <a:rPr lang="en-US" sz="2400" u="sng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6"/>
              </a:rPr>
              <a:t>      http</a:t>
            </a:r>
            <a:r>
              <a:rPr lang="en-US" sz="2400" u="sng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6"/>
              </a:rPr>
              <a:t>://www.codeproject.com/KB/cs</a:t>
            </a:r>
            <a:r>
              <a:rPr lang="en-US" sz="2400" u="sng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6"/>
              </a:rPr>
              <a:t>/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B6581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Any Questions?</a:t>
            </a:r>
            <a:endParaRPr lang="ar-SA" b="1" dirty="0">
              <a:solidFill>
                <a:srgbClr val="B6581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214422"/>
            <a:ext cx="5176440" cy="5643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Ahmad\Desktop\Presentation\thank-you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9144000" cy="715962"/>
          </a:xfrm>
        </p:spPr>
        <p:txBody>
          <a:bodyPr>
            <a:noAutofit/>
          </a:bodyPr>
          <a:lstStyle/>
          <a:p>
            <a:pPr algn="l" rtl="0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What is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“Wireless Headphone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?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ar-SA" dirty="0">
              <a:solidFill>
                <a:schemeClr val="accent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303317"/>
            <a:ext cx="7715304" cy="4554575"/>
          </a:xfrm>
        </p:spPr>
        <p:txBody>
          <a:bodyPr>
            <a:noAutofit/>
          </a:bodyPr>
          <a:lstStyle/>
          <a:p>
            <a:pPr algn="l" rtl="0"/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WIRELESS HEADPHONE is a device designed to demonstrate the transmission and reception of audio signal.</a:t>
            </a:r>
          </a:p>
          <a:p>
            <a:pPr algn="l" rtl="0"/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Two RF modules used to transmit and receive.</a:t>
            </a:r>
          </a:p>
          <a:p>
            <a:pPr algn="l" rtl="0"/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Much more effective than ordinary communication.</a:t>
            </a:r>
          </a:p>
          <a:p>
            <a:pPr algn="l" rtl="0"/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Helps to receive audio signals from the computer without disturbing others.</a:t>
            </a:r>
          </a:p>
          <a:p>
            <a:pPr algn="l" rtl="0"/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Provides minimum transmission loss.</a:t>
            </a:r>
          </a:p>
          <a:p>
            <a:pPr algn="l" rtl="0"/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no more need for wires!!!</a:t>
            </a:r>
          </a:p>
          <a:p>
            <a:pPr algn="l" rtl="0"/>
            <a:endParaRPr lang="ar-SA" sz="28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315200" cy="715962"/>
          </a:xfrm>
        </p:spPr>
        <p:txBody>
          <a:bodyPr/>
          <a:lstStyle/>
          <a:p>
            <a:pPr algn="l" rtl="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Methods and features</a:t>
            </a:r>
            <a:endParaRPr lang="ar-SA" b="1" dirty="0">
              <a:solidFill>
                <a:schemeClr val="accent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500174"/>
            <a:ext cx="8215370" cy="5143536"/>
          </a:xfrm>
        </p:spPr>
        <p:txBody>
          <a:bodyPr>
            <a:noAutofit/>
          </a:bodyPr>
          <a:lstStyle/>
          <a:p>
            <a:pPr marL="514350" indent="-514350" algn="l" rtl="0">
              <a:buFont typeface="+mj-lt"/>
              <a:buAutoNum type="alphaUcPeriod"/>
            </a:pPr>
            <a:r>
              <a:rPr lang="en-US" sz="3600" b="1" dirty="0" smtClean="0">
                <a:solidFill>
                  <a:srgbClr val="E69B04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Methods: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solidFill>
                  <a:srgbClr val="49955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Hardware components:</a:t>
            </a:r>
            <a:endParaRPr lang="en-US" dirty="0" smtClean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r>
              <a:rPr lang="en-US" sz="2800" b="1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Laptop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used to run sounds player program.</a:t>
            </a:r>
          </a:p>
          <a:p>
            <a:pPr algn="l" rtl="0"/>
            <a:r>
              <a:rPr lang="en-US" sz="2800" b="1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Pic18F4620 microcontroller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 control overall process.</a:t>
            </a:r>
          </a:p>
          <a:p>
            <a:pPr algn="l" rtl="0"/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Two </a:t>
            </a:r>
            <a:r>
              <a:rPr lang="en-US" sz="2800" b="1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XBEE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shields </a:t>
            </a:r>
            <a:r>
              <a:rPr lang="en-US" sz="2800" b="1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Series 1 (802.15.4)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used to demonstrate the transmitter and receiver of audio signal.</a:t>
            </a:r>
          </a:p>
          <a:p>
            <a:pPr algn="l" rtl="0"/>
            <a:r>
              <a:rPr lang="en-US" sz="2800" b="1" dirty="0" err="1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EasyVR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module to make voice recognition and make control on tracks by spoken words.</a:t>
            </a:r>
            <a:endParaRPr lang="ar-SA" sz="28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315200" cy="715962"/>
          </a:xfrm>
        </p:spPr>
        <p:txBody>
          <a:bodyPr/>
          <a:lstStyle/>
          <a:p>
            <a:pPr algn="l" rtl="0">
              <a:buFont typeface="Wingdings" pitchFamily="2" charset="2"/>
              <a:buChar char="ü"/>
            </a:pPr>
            <a:r>
              <a:rPr lang="en-US" sz="3600" dirty="0" smtClean="0">
                <a:solidFill>
                  <a:srgbClr val="49955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Software methods:</a:t>
            </a:r>
            <a:endParaRPr lang="ar-SA" sz="3600" dirty="0">
              <a:solidFill>
                <a:srgbClr val="499557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142984"/>
            <a:ext cx="8215370" cy="5500702"/>
          </a:xfrm>
        </p:spPr>
        <p:txBody>
          <a:bodyPr>
            <a:noAutofit/>
          </a:bodyPr>
          <a:lstStyle/>
          <a:p>
            <a:pPr lvl="0" algn="l" rtl="0"/>
            <a:r>
              <a:rPr lang="en-US" sz="2800" b="1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PICC </a:t>
            </a:r>
            <a:r>
              <a:rPr lang="en-US" sz="2800" b="1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Compiler</a:t>
            </a:r>
            <a:r>
              <a:rPr lang="en-US" sz="2800" b="1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used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 write the code in C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language which then compiled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 a hex file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and uploaded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 PIC18F4620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algn="l" rtl="0"/>
            <a:r>
              <a:rPr lang="en-US" sz="2800" b="1" dirty="0" err="1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BootLoader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program to upload a hex file into the PIC18F4620 Microcontroller.</a:t>
            </a:r>
          </a:p>
          <a:p>
            <a:pPr algn="l" rtl="0"/>
            <a:r>
              <a:rPr lang="en-US" sz="2800" b="1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Microsoft Visual C# </a:t>
            </a:r>
            <a:r>
              <a:rPr lang="en-US" sz="2800" b="1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2010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used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implement sounds player software program.</a:t>
            </a:r>
          </a:p>
          <a:p>
            <a:pPr lvl="0" algn="l" rtl="0"/>
            <a:r>
              <a:rPr lang="en-US" sz="2800" b="1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X-CTU </a:t>
            </a:r>
            <a:r>
              <a:rPr lang="en-US" sz="2800" b="1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Program</a:t>
            </a:r>
            <a:r>
              <a:rPr lang="en-US" sz="2800" b="1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used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 make the configurations and settings of the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XBEE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Shield.</a:t>
            </a:r>
          </a:p>
          <a:p>
            <a:pPr lvl="0" algn="l" rtl="0"/>
            <a:r>
              <a:rPr lang="en-US" sz="2800" b="1" dirty="0" err="1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EasyVR</a:t>
            </a:r>
            <a:r>
              <a:rPr lang="en-US" sz="2800" b="1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b="1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Commander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 configure and train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EasyVR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module connected to PC through serial port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algn="l" rtl="0"/>
            <a:endParaRPr lang="en-US" sz="28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l" rtl="0"/>
            <a:endParaRPr lang="en-US" sz="28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endParaRPr lang="ar-SA" sz="28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315200" cy="715962"/>
          </a:xfrm>
        </p:spPr>
        <p:txBody>
          <a:bodyPr/>
          <a:lstStyle/>
          <a:p>
            <a:pPr marL="742950" indent="-742950" algn="l" rtl="0"/>
            <a:r>
              <a:rPr lang="en-US" sz="3600" b="1" dirty="0" smtClean="0">
                <a:solidFill>
                  <a:srgbClr val="E69B04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B. Features</a:t>
            </a:r>
            <a:endParaRPr lang="ar-SA" sz="3600" b="1" dirty="0">
              <a:solidFill>
                <a:srgbClr val="E69B04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85860"/>
            <a:ext cx="8786842" cy="5572140"/>
          </a:xfrm>
        </p:spPr>
        <p:txBody>
          <a:bodyPr>
            <a:noAutofit/>
          </a:bodyPr>
          <a:lstStyle/>
          <a:p>
            <a:pPr algn="l" rtl="0"/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acilitate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people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handling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 sounds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player with no wires needed.</a:t>
            </a:r>
          </a:p>
          <a:p>
            <a:pPr algn="l" rtl="0"/>
            <a:endParaRPr lang="en-US" dirty="0" smtClean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Listen from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large distance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that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can reach about 100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m, more than Bluetooth support.</a:t>
            </a:r>
          </a:p>
          <a:p>
            <a:pPr algn="l" rtl="0">
              <a:buNone/>
            </a:pPr>
            <a:endParaRPr lang="en-US" sz="2800" dirty="0" smtClean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terrific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choice for listening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 sounds without disturbing others.</a:t>
            </a:r>
          </a:p>
          <a:p>
            <a:pPr algn="l" rtl="0">
              <a:buNone/>
            </a:pPr>
            <a:endParaRPr lang="en-US" sz="2800" dirty="0" smtClean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actual, physical features are simple and uncomplicated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algn="l" rtl="0"/>
            <a:endParaRPr lang="en-US" sz="28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endParaRPr lang="en-US" sz="28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endParaRPr lang="ar-SA" sz="28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7315200" cy="715962"/>
          </a:xfrm>
        </p:spPr>
        <p:txBody>
          <a:bodyPr/>
          <a:lstStyle/>
          <a:p>
            <a:pPr algn="l" rtl="0"/>
            <a:r>
              <a:rPr lang="en-US" sz="4000" b="1" dirty="0" smtClean="0">
                <a:solidFill>
                  <a:srgbClr val="E69B04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Features cont.</a:t>
            </a:r>
            <a:endParaRPr lang="ar-SA" sz="4000" b="1" dirty="0">
              <a:solidFill>
                <a:srgbClr val="E69B04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214422"/>
            <a:ext cx="8286808" cy="4643470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2800" dirty="0" smtClean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User friendly sounds player application.</a:t>
            </a:r>
          </a:p>
          <a:p>
            <a:pPr algn="l" rtl="0"/>
            <a:endParaRPr lang="en-US" sz="2800" dirty="0" smtClean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Easy to Send control requests by pushing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button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or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speak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this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request in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microphone.</a:t>
            </a:r>
          </a:p>
          <a:p>
            <a:pPr algn="l" rtl="0">
              <a:buNone/>
            </a:pPr>
            <a:endParaRPr lang="en-US" sz="2800" dirty="0" smtClean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Great solution for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blind people that enable them to listen and control the tracks by using their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voice.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endParaRPr lang="en-US" sz="2800" dirty="0" smtClean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endParaRPr lang="en-US" sz="28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endParaRPr lang="ar-SA" sz="2800" dirty="0">
              <a:solidFill>
                <a:schemeClr val="accent4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715404" cy="715962"/>
          </a:xfrm>
        </p:spPr>
        <p:txBody>
          <a:bodyPr/>
          <a:lstStyle/>
          <a:p>
            <a:pPr algn="l" rtl="0"/>
            <a:r>
              <a:rPr lang="en-US" sz="4000" b="1" dirty="0" smtClean="0">
                <a:solidFill>
                  <a:srgbClr val="B6581E"/>
                </a:solidFill>
              </a:rPr>
              <a:t>How does wireless headphone work?</a:t>
            </a:r>
            <a:endParaRPr lang="en-US" sz="4000" b="1" dirty="0">
              <a:solidFill>
                <a:srgbClr val="B6581E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7158" y="1214422"/>
          <a:ext cx="8472518" cy="5349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4718</TotalTime>
  <Words>1596</Words>
  <Application>Microsoft Office PowerPoint</Application>
  <PresentationFormat>On-screen Show (4:3)</PresentationFormat>
  <Paragraphs>251</Paragraphs>
  <Slides>37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Diseño predeterminado</vt:lpstr>
      <vt:lpstr>Wireless Headphones</vt:lpstr>
      <vt:lpstr>Outlines</vt:lpstr>
      <vt:lpstr>Introduction</vt:lpstr>
      <vt:lpstr>What is “Wireless Headphone”? </vt:lpstr>
      <vt:lpstr>Methods and features</vt:lpstr>
      <vt:lpstr>Software methods:</vt:lpstr>
      <vt:lpstr>B. Features</vt:lpstr>
      <vt:lpstr>Features cont.</vt:lpstr>
      <vt:lpstr>How does wireless headphone work?</vt:lpstr>
      <vt:lpstr>Wireless Headphones system consists of three parts:</vt:lpstr>
      <vt:lpstr>Parts of the receiver side  </vt:lpstr>
      <vt:lpstr>Making configurations of XBee</vt:lpstr>
      <vt:lpstr>   XBEE and Microcontroller(PIC) can be connected as follows:   Din and Dout pins on XBEE connected to PORT C on Microcontroller (pins C6 and C7) respectively that used to transmit and receive data serially. </vt:lpstr>
      <vt:lpstr>Parts of the transmitter side</vt:lpstr>
      <vt:lpstr> Software application</vt:lpstr>
      <vt:lpstr> Functions of the software application</vt:lpstr>
      <vt:lpstr>XBEE with MAX232 connection</vt:lpstr>
      <vt:lpstr>How to transmit sound</vt:lpstr>
      <vt:lpstr>Enabling the A/D s in XBEE</vt:lpstr>
      <vt:lpstr>Input/Output Wiring</vt:lpstr>
      <vt:lpstr>How to receive sound    </vt:lpstr>
      <vt:lpstr>How to minimize noise</vt:lpstr>
      <vt:lpstr>Control part </vt:lpstr>
      <vt:lpstr>Components of Control unit </vt:lpstr>
      <vt:lpstr>Push buttons</vt:lpstr>
      <vt:lpstr>  Making configurations of EasyVR</vt:lpstr>
      <vt:lpstr>EasyVR cont.</vt:lpstr>
      <vt:lpstr>EasyVR connection with PIC</vt:lpstr>
      <vt:lpstr>Microphone </vt:lpstr>
      <vt:lpstr>Slide 30</vt:lpstr>
      <vt:lpstr>problems</vt:lpstr>
      <vt:lpstr>Future work</vt:lpstr>
      <vt:lpstr>Result</vt:lpstr>
      <vt:lpstr>Conclusion</vt:lpstr>
      <vt:lpstr>References</vt:lpstr>
      <vt:lpstr>Any Questions?</vt:lpstr>
      <vt:lpstr>Slide 37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Safa</cp:lastModifiedBy>
  <cp:revision>643</cp:revision>
  <dcterms:created xsi:type="dcterms:W3CDTF">2010-05-23T14:28:12Z</dcterms:created>
  <dcterms:modified xsi:type="dcterms:W3CDTF">2012-05-23T09:34:41Z</dcterms:modified>
</cp:coreProperties>
</file>