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8" r:id="rId3"/>
    <p:sldId id="272" r:id="rId4"/>
    <p:sldId id="271" r:id="rId5"/>
    <p:sldId id="294" r:id="rId6"/>
    <p:sldId id="285" r:id="rId7"/>
    <p:sldId id="259" r:id="rId8"/>
    <p:sldId id="260" r:id="rId9"/>
    <p:sldId id="274" r:id="rId10"/>
    <p:sldId id="275" r:id="rId11"/>
    <p:sldId id="273" r:id="rId12"/>
    <p:sldId id="295" r:id="rId13"/>
    <p:sldId id="276" r:id="rId14"/>
    <p:sldId id="277" r:id="rId15"/>
    <p:sldId id="278" r:id="rId16"/>
    <p:sldId id="281" r:id="rId17"/>
    <p:sldId id="289" r:id="rId18"/>
    <p:sldId id="290" r:id="rId19"/>
    <p:sldId id="291" r:id="rId20"/>
    <p:sldId id="292" r:id="rId21"/>
    <p:sldId id="293" r:id="rId22"/>
    <p:sldId id="282" r:id="rId23"/>
    <p:sldId id="286" r:id="rId24"/>
    <p:sldId id="283" r:id="rId25"/>
    <p:sldId id="287" r:id="rId26"/>
    <p:sldId id="284" r:id="rId27"/>
    <p:sldId id="288" r:id="rId28"/>
    <p:sldId id="269" r:id="rId29"/>
    <p:sldId id="270" r:id="rId30"/>
  </p:sldIdLst>
  <p:sldSz cx="18288000" cy="10287000"/>
  <p:notesSz cx="18288000" cy="102870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6" d="100"/>
          <a:sy n="56" d="100"/>
        </p:scale>
        <p:origin x="610" y="43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371600" y="3188970"/>
            <a:ext cx="15544800" cy="21602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000" b="1" i="0">
                <a:solidFill>
                  <a:srgbClr val="2A4A9D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743200" y="5760720"/>
            <a:ext cx="12801600" cy="25717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50" b="0" i="0">
                <a:solidFill>
                  <a:schemeClr val="tx1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2/5/2024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000" b="1" i="0">
                <a:solidFill>
                  <a:srgbClr val="2A4A9D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3650" b="0" i="0">
                <a:solidFill>
                  <a:schemeClr val="tx1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2/5/2024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000" b="1" i="0">
                <a:solidFill>
                  <a:srgbClr val="2A4A9D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91440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941832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2/5/2024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000" b="1" i="0">
                <a:solidFill>
                  <a:srgbClr val="2A4A9D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2/5/2024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2/5/2024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423509" y="781641"/>
            <a:ext cx="15440980" cy="18509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000" b="1" i="0">
                <a:solidFill>
                  <a:srgbClr val="2A4A9D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464212" y="3016803"/>
            <a:ext cx="10743565" cy="3911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50" b="0" i="0">
                <a:solidFill>
                  <a:schemeClr val="tx1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217920" y="9566910"/>
            <a:ext cx="585216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914400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2/5/2024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3167361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jpeg"/><Relationship Id="rId4" Type="http://schemas.openxmlformats.org/officeDocument/2006/relationships/image" Target="../media/image45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0825172" y="500556"/>
            <a:ext cx="7463155" cy="9786620"/>
            <a:chOff x="10825172" y="500556"/>
            <a:chExt cx="7463155" cy="9786620"/>
          </a:xfrm>
        </p:grpSpPr>
        <p:sp>
          <p:nvSpPr>
            <p:cNvPr id="3" name="object 3"/>
            <p:cNvSpPr/>
            <p:nvPr/>
          </p:nvSpPr>
          <p:spPr>
            <a:xfrm>
              <a:off x="13645096" y="500556"/>
              <a:ext cx="4643120" cy="9286240"/>
            </a:xfrm>
            <a:custGeom>
              <a:avLst/>
              <a:gdLst/>
              <a:ahLst/>
              <a:cxnLst/>
              <a:rect l="l" t="t" r="r" b="b"/>
              <a:pathLst>
                <a:path w="4643119" h="9286240">
                  <a:moveTo>
                    <a:pt x="4642903" y="9285805"/>
                  </a:moveTo>
                  <a:lnTo>
                    <a:pt x="0" y="4642902"/>
                  </a:lnTo>
                  <a:lnTo>
                    <a:pt x="4642903" y="0"/>
                  </a:lnTo>
                  <a:lnTo>
                    <a:pt x="4642903" y="9285805"/>
                  </a:lnTo>
                  <a:close/>
                </a:path>
              </a:pathLst>
            </a:custGeom>
            <a:solidFill>
              <a:srgbClr val="0020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4149355" y="1004902"/>
              <a:ext cx="4138929" cy="8277225"/>
            </a:xfrm>
            <a:custGeom>
              <a:avLst/>
              <a:gdLst/>
              <a:ahLst/>
              <a:cxnLst/>
              <a:rect l="l" t="t" r="r" b="b"/>
              <a:pathLst>
                <a:path w="4138930" h="8277225">
                  <a:moveTo>
                    <a:pt x="1829390" y="5968002"/>
                  </a:moveTo>
                  <a:lnTo>
                    <a:pt x="0" y="4138611"/>
                  </a:lnTo>
                  <a:lnTo>
                    <a:pt x="4138611" y="0"/>
                  </a:lnTo>
                  <a:lnTo>
                    <a:pt x="4138644" y="258148"/>
                  </a:lnTo>
                  <a:lnTo>
                    <a:pt x="260895" y="4135865"/>
                  </a:lnTo>
                  <a:lnTo>
                    <a:pt x="4138612" y="8013582"/>
                  </a:lnTo>
                  <a:lnTo>
                    <a:pt x="4138644" y="8277190"/>
                  </a:lnTo>
                  <a:lnTo>
                    <a:pt x="1829390" y="5968002"/>
                  </a:lnTo>
                  <a:close/>
                </a:path>
                <a:path w="4138930" h="8277225">
                  <a:moveTo>
                    <a:pt x="4138644" y="258180"/>
                  </a:moveTo>
                  <a:close/>
                </a:path>
                <a:path w="4138930" h="8277225">
                  <a:moveTo>
                    <a:pt x="4138644" y="8013615"/>
                  </a:move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10825172" y="6886598"/>
              <a:ext cx="6800850" cy="3400425"/>
            </a:xfrm>
            <a:custGeom>
              <a:avLst/>
              <a:gdLst/>
              <a:ahLst/>
              <a:cxnLst/>
              <a:rect l="l" t="t" r="r" b="b"/>
              <a:pathLst>
                <a:path w="6800850" h="3400425">
                  <a:moveTo>
                    <a:pt x="0" y="3400401"/>
                  </a:moveTo>
                  <a:lnTo>
                    <a:pt x="3400401" y="0"/>
                  </a:lnTo>
                  <a:lnTo>
                    <a:pt x="3672285" y="271884"/>
                  </a:lnTo>
                  <a:lnTo>
                    <a:pt x="3400401" y="271884"/>
                  </a:lnTo>
                  <a:lnTo>
                    <a:pt x="271884" y="3400401"/>
                  </a:lnTo>
                  <a:lnTo>
                    <a:pt x="0" y="3400401"/>
                  </a:lnTo>
                  <a:close/>
                </a:path>
                <a:path w="6800850" h="3400425">
                  <a:moveTo>
                    <a:pt x="3400401" y="271884"/>
                  </a:moveTo>
                  <a:lnTo>
                    <a:pt x="3672285" y="271884"/>
                  </a:lnTo>
                  <a:lnTo>
                    <a:pt x="6800802" y="3400401"/>
                  </a:lnTo>
                  <a:lnTo>
                    <a:pt x="6528918" y="3400401"/>
                  </a:lnTo>
                  <a:lnTo>
                    <a:pt x="3400401" y="271884"/>
                  </a:lnTo>
                  <a:close/>
                </a:path>
              </a:pathLst>
            </a:custGeom>
            <a:solidFill>
              <a:srgbClr val="0020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5500110" y="1028749"/>
              <a:ext cx="738479" cy="638118"/>
            </a:xfrm>
            <a:prstGeom prst="rect">
              <a:avLst/>
            </a:prstGeom>
          </p:spPr>
        </p:pic>
      </p:grp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2133600" y="3848100"/>
            <a:ext cx="11351260" cy="146193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11280"/>
              </a:lnSpc>
              <a:spcBef>
                <a:spcPts val="100"/>
              </a:spcBef>
            </a:pPr>
            <a:r>
              <a:rPr lang="en-US" sz="10000" b="0" spc="80" dirty="0" err="1" smtClean="0">
                <a:solidFill>
                  <a:srgbClr val="002060"/>
                </a:solidFill>
                <a:latin typeface="Arial Black"/>
                <a:cs typeface="Arial Black"/>
              </a:rPr>
              <a:t>PropertyPro</a:t>
            </a:r>
            <a:endParaRPr sz="9500" dirty="0">
              <a:solidFill>
                <a:srgbClr val="002060"/>
              </a:solidFill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0" y="0"/>
            <a:ext cx="8858250" cy="10287000"/>
            <a:chOff x="0" y="0"/>
            <a:chExt cx="8858250" cy="10287000"/>
          </a:xfrm>
        </p:grpSpPr>
        <p:sp>
          <p:nvSpPr>
            <p:cNvPr id="9" name="object 9"/>
            <p:cNvSpPr/>
            <p:nvPr/>
          </p:nvSpPr>
          <p:spPr>
            <a:xfrm>
              <a:off x="0" y="1006688"/>
              <a:ext cx="8858250" cy="2101850"/>
            </a:xfrm>
            <a:custGeom>
              <a:avLst/>
              <a:gdLst/>
              <a:ahLst/>
              <a:cxnLst/>
              <a:rect l="l" t="t" r="r" b="b"/>
              <a:pathLst>
                <a:path w="8858250" h="2101850">
                  <a:moveTo>
                    <a:pt x="8655070" y="2101426"/>
                  </a:moveTo>
                  <a:lnTo>
                    <a:pt x="8608681" y="2096058"/>
                  </a:lnTo>
                  <a:lnTo>
                    <a:pt x="8566063" y="2080771"/>
                  </a:lnTo>
                  <a:lnTo>
                    <a:pt x="8528443" y="2056796"/>
                  </a:lnTo>
                  <a:lnTo>
                    <a:pt x="8497047" y="2025359"/>
                  </a:lnTo>
                  <a:lnTo>
                    <a:pt x="8473103" y="1987689"/>
                  </a:lnTo>
                  <a:lnTo>
                    <a:pt x="8457837" y="1945015"/>
                  </a:lnTo>
                  <a:lnTo>
                    <a:pt x="8452475" y="1898565"/>
                  </a:lnTo>
                  <a:lnTo>
                    <a:pt x="8455803" y="1861017"/>
                  </a:lnTo>
                  <a:lnTo>
                    <a:pt x="8465462" y="1826394"/>
                  </a:lnTo>
                  <a:lnTo>
                    <a:pt x="8480965" y="1794697"/>
                  </a:lnTo>
                  <a:lnTo>
                    <a:pt x="8501825" y="1765926"/>
                  </a:lnTo>
                  <a:lnTo>
                    <a:pt x="7081058" y="67620"/>
                  </a:lnTo>
                  <a:lnTo>
                    <a:pt x="0" y="67620"/>
                  </a:lnTo>
                  <a:lnTo>
                    <a:pt x="0" y="0"/>
                  </a:lnTo>
                  <a:lnTo>
                    <a:pt x="7109629" y="0"/>
                  </a:lnTo>
                  <a:lnTo>
                    <a:pt x="8548579" y="1724313"/>
                  </a:lnTo>
                  <a:lnTo>
                    <a:pt x="8752505" y="1724313"/>
                  </a:lnTo>
                  <a:lnTo>
                    <a:pt x="8808869" y="1770680"/>
                  </a:lnTo>
                  <a:lnTo>
                    <a:pt x="8833737" y="1808304"/>
                  </a:lnTo>
                  <a:lnTo>
                    <a:pt x="8850381" y="1851296"/>
                  </a:lnTo>
                  <a:lnTo>
                    <a:pt x="8857666" y="1898565"/>
                  </a:lnTo>
                  <a:lnTo>
                    <a:pt x="8852304" y="1945015"/>
                  </a:lnTo>
                  <a:lnTo>
                    <a:pt x="8837038" y="1987689"/>
                  </a:lnTo>
                  <a:lnTo>
                    <a:pt x="8813094" y="2025359"/>
                  </a:lnTo>
                  <a:lnTo>
                    <a:pt x="8781698" y="2056796"/>
                  </a:lnTo>
                  <a:lnTo>
                    <a:pt x="8744078" y="2080771"/>
                  </a:lnTo>
                  <a:lnTo>
                    <a:pt x="8701460" y="2096058"/>
                  </a:lnTo>
                  <a:lnTo>
                    <a:pt x="8655070" y="2101426"/>
                  </a:lnTo>
                  <a:close/>
                </a:path>
                <a:path w="8858250" h="2101850">
                  <a:moveTo>
                    <a:pt x="8752505" y="1724313"/>
                  </a:moveTo>
                  <a:lnTo>
                    <a:pt x="8548579" y="1724313"/>
                  </a:lnTo>
                  <a:lnTo>
                    <a:pt x="8571346" y="1712163"/>
                  </a:lnTo>
                  <a:lnTo>
                    <a:pt x="8596305" y="1703182"/>
                  </a:lnTo>
                  <a:lnTo>
                    <a:pt x="8622726" y="1697615"/>
                  </a:lnTo>
                  <a:lnTo>
                    <a:pt x="8649876" y="1695705"/>
                  </a:lnTo>
                  <a:lnTo>
                    <a:pt x="8696281" y="1700937"/>
                  </a:lnTo>
                  <a:lnTo>
                    <a:pt x="8739005" y="1715904"/>
                  </a:lnTo>
                  <a:lnTo>
                    <a:pt x="8752505" y="1724313"/>
                  </a:lnTo>
                  <a:close/>
                </a:path>
              </a:pathLst>
            </a:custGeom>
            <a:solidFill>
              <a:srgbClr val="000000">
                <a:alpha val="68998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0" y="0"/>
              <a:ext cx="541655" cy="10287000"/>
            </a:xfrm>
            <a:custGeom>
              <a:avLst/>
              <a:gdLst/>
              <a:ahLst/>
              <a:cxnLst/>
              <a:rect l="l" t="t" r="r" b="b"/>
              <a:pathLst>
                <a:path w="541655" h="10287000">
                  <a:moveTo>
                    <a:pt x="541601" y="10286999"/>
                  </a:moveTo>
                  <a:lnTo>
                    <a:pt x="0" y="10286999"/>
                  </a:lnTo>
                  <a:lnTo>
                    <a:pt x="0" y="0"/>
                  </a:lnTo>
                  <a:lnTo>
                    <a:pt x="541601" y="0"/>
                  </a:lnTo>
                  <a:lnTo>
                    <a:pt x="541601" y="10286999"/>
                  </a:lnTo>
                  <a:close/>
                </a:path>
              </a:pathLst>
            </a:custGeom>
            <a:solidFill>
              <a:srgbClr val="0020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3722350" y="-19050"/>
            <a:ext cx="4575175" cy="4641850"/>
          </a:xfrm>
          <a:custGeom>
            <a:avLst/>
            <a:gdLst/>
            <a:ahLst/>
            <a:cxnLst/>
            <a:rect l="l" t="t" r="r" b="b"/>
            <a:pathLst>
              <a:path w="4575175" h="4641850">
                <a:moveTo>
                  <a:pt x="3540166" y="4578350"/>
                </a:moveTo>
                <a:lnTo>
                  <a:pt x="2230000" y="4578350"/>
                </a:lnTo>
                <a:lnTo>
                  <a:pt x="1921282" y="4489450"/>
                </a:lnTo>
                <a:lnTo>
                  <a:pt x="1878384" y="4464050"/>
                </a:lnTo>
                <a:lnTo>
                  <a:pt x="1793551" y="4438650"/>
                </a:lnTo>
                <a:lnTo>
                  <a:pt x="1751629" y="4413250"/>
                </a:lnTo>
                <a:lnTo>
                  <a:pt x="1710045" y="4400550"/>
                </a:lnTo>
                <a:lnTo>
                  <a:pt x="1668804" y="4375150"/>
                </a:lnTo>
                <a:lnTo>
                  <a:pt x="1627914" y="4362450"/>
                </a:lnTo>
                <a:lnTo>
                  <a:pt x="1587380" y="4337050"/>
                </a:lnTo>
                <a:lnTo>
                  <a:pt x="1547208" y="4324350"/>
                </a:lnTo>
                <a:lnTo>
                  <a:pt x="1428926" y="4248150"/>
                </a:lnTo>
                <a:lnTo>
                  <a:pt x="1390264" y="4235450"/>
                </a:lnTo>
                <a:lnTo>
                  <a:pt x="1314125" y="4184650"/>
                </a:lnTo>
                <a:lnTo>
                  <a:pt x="1239606" y="4133850"/>
                </a:lnTo>
                <a:lnTo>
                  <a:pt x="1166756" y="4083050"/>
                </a:lnTo>
                <a:lnTo>
                  <a:pt x="1095625" y="4032250"/>
                </a:lnTo>
                <a:lnTo>
                  <a:pt x="1060718" y="3994150"/>
                </a:lnTo>
                <a:lnTo>
                  <a:pt x="992256" y="3943350"/>
                </a:lnTo>
                <a:lnTo>
                  <a:pt x="958712" y="3905250"/>
                </a:lnTo>
                <a:lnTo>
                  <a:pt x="925635" y="3879850"/>
                </a:lnTo>
                <a:lnTo>
                  <a:pt x="893029" y="3854450"/>
                </a:lnTo>
                <a:lnTo>
                  <a:pt x="860903" y="3816350"/>
                </a:lnTo>
                <a:lnTo>
                  <a:pt x="829261" y="3790950"/>
                </a:lnTo>
                <a:lnTo>
                  <a:pt x="798110" y="3752850"/>
                </a:lnTo>
                <a:lnTo>
                  <a:pt x="767455" y="3727450"/>
                </a:lnTo>
                <a:lnTo>
                  <a:pt x="737304" y="3689350"/>
                </a:lnTo>
                <a:lnTo>
                  <a:pt x="707662" y="3651250"/>
                </a:lnTo>
                <a:lnTo>
                  <a:pt x="678535" y="3625850"/>
                </a:lnTo>
                <a:lnTo>
                  <a:pt x="649929" y="3587750"/>
                </a:lnTo>
                <a:lnTo>
                  <a:pt x="621851" y="3549650"/>
                </a:lnTo>
                <a:lnTo>
                  <a:pt x="594307" y="3511550"/>
                </a:lnTo>
                <a:lnTo>
                  <a:pt x="567303" y="3486150"/>
                </a:lnTo>
                <a:lnTo>
                  <a:pt x="540844" y="3448050"/>
                </a:lnTo>
                <a:lnTo>
                  <a:pt x="514937" y="3409950"/>
                </a:lnTo>
                <a:lnTo>
                  <a:pt x="489589" y="3371850"/>
                </a:lnTo>
                <a:lnTo>
                  <a:pt x="464804" y="3333750"/>
                </a:lnTo>
                <a:lnTo>
                  <a:pt x="440590" y="3295650"/>
                </a:lnTo>
                <a:lnTo>
                  <a:pt x="416953" y="3257551"/>
                </a:lnTo>
                <a:lnTo>
                  <a:pt x="393898" y="3219451"/>
                </a:lnTo>
                <a:lnTo>
                  <a:pt x="371432" y="3181351"/>
                </a:lnTo>
                <a:lnTo>
                  <a:pt x="349561" y="3143251"/>
                </a:lnTo>
                <a:lnTo>
                  <a:pt x="328290" y="3105151"/>
                </a:lnTo>
                <a:lnTo>
                  <a:pt x="307627" y="3067051"/>
                </a:lnTo>
                <a:lnTo>
                  <a:pt x="287577" y="3016251"/>
                </a:lnTo>
                <a:lnTo>
                  <a:pt x="268146" y="2978151"/>
                </a:lnTo>
                <a:lnTo>
                  <a:pt x="249341" y="2940051"/>
                </a:lnTo>
                <a:lnTo>
                  <a:pt x="231168" y="2901951"/>
                </a:lnTo>
                <a:lnTo>
                  <a:pt x="213632" y="2851151"/>
                </a:lnTo>
                <a:lnTo>
                  <a:pt x="196740" y="2813051"/>
                </a:lnTo>
                <a:lnTo>
                  <a:pt x="180498" y="2774951"/>
                </a:lnTo>
                <a:lnTo>
                  <a:pt x="164912" y="2724151"/>
                </a:lnTo>
                <a:lnTo>
                  <a:pt x="149988" y="2686051"/>
                </a:lnTo>
                <a:lnTo>
                  <a:pt x="135732" y="2635251"/>
                </a:lnTo>
                <a:lnTo>
                  <a:pt x="122151" y="2597151"/>
                </a:lnTo>
                <a:lnTo>
                  <a:pt x="109251" y="2546351"/>
                </a:lnTo>
                <a:lnTo>
                  <a:pt x="97037" y="2508251"/>
                </a:lnTo>
                <a:lnTo>
                  <a:pt x="85516" y="2457451"/>
                </a:lnTo>
                <a:lnTo>
                  <a:pt x="74694" y="2419351"/>
                </a:lnTo>
                <a:lnTo>
                  <a:pt x="64577" y="2368551"/>
                </a:lnTo>
                <a:lnTo>
                  <a:pt x="55171" y="2330451"/>
                </a:lnTo>
                <a:lnTo>
                  <a:pt x="46482" y="2279651"/>
                </a:lnTo>
                <a:lnTo>
                  <a:pt x="38517" y="2241551"/>
                </a:lnTo>
                <a:lnTo>
                  <a:pt x="31281" y="2190751"/>
                </a:lnTo>
                <a:lnTo>
                  <a:pt x="24781" y="2139951"/>
                </a:lnTo>
                <a:lnTo>
                  <a:pt x="19023" y="2101851"/>
                </a:lnTo>
                <a:lnTo>
                  <a:pt x="14013" y="2051051"/>
                </a:lnTo>
                <a:lnTo>
                  <a:pt x="9756" y="2000251"/>
                </a:lnTo>
                <a:lnTo>
                  <a:pt x="6260" y="1949451"/>
                </a:lnTo>
                <a:lnTo>
                  <a:pt x="3530" y="1911351"/>
                </a:lnTo>
                <a:lnTo>
                  <a:pt x="1573" y="1860551"/>
                </a:lnTo>
                <a:lnTo>
                  <a:pt x="394" y="1809751"/>
                </a:lnTo>
                <a:lnTo>
                  <a:pt x="0" y="1758951"/>
                </a:lnTo>
                <a:lnTo>
                  <a:pt x="394" y="1720851"/>
                </a:lnTo>
                <a:lnTo>
                  <a:pt x="1573" y="1670051"/>
                </a:lnTo>
                <a:lnTo>
                  <a:pt x="3530" y="1619251"/>
                </a:lnTo>
                <a:lnTo>
                  <a:pt x="6260" y="1568451"/>
                </a:lnTo>
                <a:lnTo>
                  <a:pt x="9756" y="1530351"/>
                </a:lnTo>
                <a:lnTo>
                  <a:pt x="14013" y="1479551"/>
                </a:lnTo>
                <a:lnTo>
                  <a:pt x="19023" y="1428751"/>
                </a:lnTo>
                <a:lnTo>
                  <a:pt x="24781" y="1377951"/>
                </a:lnTo>
                <a:lnTo>
                  <a:pt x="31281" y="1339851"/>
                </a:lnTo>
                <a:lnTo>
                  <a:pt x="38517" y="1289051"/>
                </a:lnTo>
                <a:lnTo>
                  <a:pt x="46482" y="1238251"/>
                </a:lnTo>
                <a:lnTo>
                  <a:pt x="55171" y="1200151"/>
                </a:lnTo>
                <a:lnTo>
                  <a:pt x="64577" y="1149351"/>
                </a:lnTo>
                <a:lnTo>
                  <a:pt x="74694" y="1111251"/>
                </a:lnTo>
                <a:lnTo>
                  <a:pt x="85516" y="1060451"/>
                </a:lnTo>
                <a:lnTo>
                  <a:pt x="97037" y="1022351"/>
                </a:lnTo>
                <a:lnTo>
                  <a:pt x="109251" y="971551"/>
                </a:lnTo>
                <a:lnTo>
                  <a:pt x="122151" y="933451"/>
                </a:lnTo>
                <a:lnTo>
                  <a:pt x="135732" y="882651"/>
                </a:lnTo>
                <a:lnTo>
                  <a:pt x="149988" y="844551"/>
                </a:lnTo>
                <a:lnTo>
                  <a:pt x="164912" y="793751"/>
                </a:lnTo>
                <a:lnTo>
                  <a:pt x="180498" y="755651"/>
                </a:lnTo>
                <a:lnTo>
                  <a:pt x="196740" y="717551"/>
                </a:lnTo>
                <a:lnTo>
                  <a:pt x="213632" y="666751"/>
                </a:lnTo>
                <a:lnTo>
                  <a:pt x="231168" y="628651"/>
                </a:lnTo>
                <a:lnTo>
                  <a:pt x="249341" y="590551"/>
                </a:lnTo>
                <a:lnTo>
                  <a:pt x="268146" y="552451"/>
                </a:lnTo>
                <a:lnTo>
                  <a:pt x="287577" y="501651"/>
                </a:lnTo>
                <a:lnTo>
                  <a:pt x="307627" y="463551"/>
                </a:lnTo>
                <a:lnTo>
                  <a:pt x="328290" y="425451"/>
                </a:lnTo>
                <a:lnTo>
                  <a:pt x="349561" y="387351"/>
                </a:lnTo>
                <a:lnTo>
                  <a:pt x="371432" y="349251"/>
                </a:lnTo>
                <a:lnTo>
                  <a:pt x="393898" y="311151"/>
                </a:lnTo>
                <a:lnTo>
                  <a:pt x="416953" y="273051"/>
                </a:lnTo>
                <a:lnTo>
                  <a:pt x="440590" y="234951"/>
                </a:lnTo>
                <a:lnTo>
                  <a:pt x="464804" y="196851"/>
                </a:lnTo>
                <a:lnTo>
                  <a:pt x="489589" y="158751"/>
                </a:lnTo>
                <a:lnTo>
                  <a:pt x="514937" y="120651"/>
                </a:lnTo>
                <a:lnTo>
                  <a:pt x="540844" y="82551"/>
                </a:lnTo>
                <a:lnTo>
                  <a:pt x="567303" y="44451"/>
                </a:lnTo>
                <a:lnTo>
                  <a:pt x="594307" y="6351"/>
                </a:lnTo>
                <a:lnTo>
                  <a:pt x="4574998" y="0"/>
                </a:lnTo>
                <a:lnTo>
                  <a:pt x="4574998" y="4102863"/>
                </a:lnTo>
                <a:lnTo>
                  <a:pt x="4530560" y="4133850"/>
                </a:lnTo>
                <a:lnTo>
                  <a:pt x="4456041" y="4184650"/>
                </a:lnTo>
                <a:lnTo>
                  <a:pt x="4379902" y="4235450"/>
                </a:lnTo>
                <a:lnTo>
                  <a:pt x="4341240" y="4248150"/>
                </a:lnTo>
                <a:lnTo>
                  <a:pt x="4222958" y="4324350"/>
                </a:lnTo>
                <a:lnTo>
                  <a:pt x="4182786" y="4337050"/>
                </a:lnTo>
                <a:lnTo>
                  <a:pt x="4142252" y="4362450"/>
                </a:lnTo>
                <a:lnTo>
                  <a:pt x="4101362" y="4375150"/>
                </a:lnTo>
                <a:lnTo>
                  <a:pt x="4060121" y="4400550"/>
                </a:lnTo>
                <a:lnTo>
                  <a:pt x="4018537" y="4413250"/>
                </a:lnTo>
                <a:lnTo>
                  <a:pt x="3976615" y="4438650"/>
                </a:lnTo>
                <a:lnTo>
                  <a:pt x="3891782" y="4464050"/>
                </a:lnTo>
                <a:lnTo>
                  <a:pt x="3848884" y="4489450"/>
                </a:lnTo>
                <a:lnTo>
                  <a:pt x="3540166" y="4578350"/>
                </a:lnTo>
                <a:close/>
              </a:path>
              <a:path w="4575175" h="4641850">
                <a:moveTo>
                  <a:pt x="3403681" y="4603750"/>
                </a:moveTo>
                <a:lnTo>
                  <a:pt x="2366486" y="4603750"/>
                </a:lnTo>
                <a:lnTo>
                  <a:pt x="2275233" y="4578350"/>
                </a:lnTo>
                <a:lnTo>
                  <a:pt x="3494933" y="4578350"/>
                </a:lnTo>
                <a:lnTo>
                  <a:pt x="3403681" y="4603750"/>
                </a:lnTo>
                <a:close/>
              </a:path>
              <a:path w="4575175" h="4641850">
                <a:moveTo>
                  <a:pt x="3264926" y="4629150"/>
                </a:moveTo>
                <a:lnTo>
                  <a:pt x="2505240" y="4629150"/>
                </a:lnTo>
                <a:lnTo>
                  <a:pt x="2412493" y="4603750"/>
                </a:lnTo>
                <a:lnTo>
                  <a:pt x="3357673" y="4603750"/>
                </a:lnTo>
                <a:lnTo>
                  <a:pt x="3264926" y="4629150"/>
                </a:lnTo>
                <a:close/>
              </a:path>
              <a:path w="4575175" h="4641850">
                <a:moveTo>
                  <a:pt x="3124070" y="4641850"/>
                </a:moveTo>
                <a:lnTo>
                  <a:pt x="2646096" y="4641850"/>
                </a:lnTo>
                <a:lnTo>
                  <a:pt x="2598921" y="4629150"/>
                </a:lnTo>
                <a:lnTo>
                  <a:pt x="3171245" y="4629150"/>
                </a:lnTo>
                <a:lnTo>
                  <a:pt x="3124070" y="4641850"/>
                </a:lnTo>
                <a:close/>
              </a:path>
            </a:pathLst>
          </a:custGeom>
          <a:solidFill>
            <a:srgbClr val="00206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19536" y="8172756"/>
            <a:ext cx="1636395" cy="1633855"/>
          </a:xfrm>
          <a:custGeom>
            <a:avLst/>
            <a:gdLst/>
            <a:ahLst/>
            <a:cxnLst/>
            <a:rect l="l" t="t" r="r" b="b"/>
            <a:pathLst>
              <a:path w="1636395" h="1633854">
                <a:moveTo>
                  <a:pt x="1635963" y="1633346"/>
                </a:moveTo>
                <a:lnTo>
                  <a:pt x="0" y="1633346"/>
                </a:lnTo>
                <a:lnTo>
                  <a:pt x="0" y="0"/>
                </a:lnTo>
                <a:lnTo>
                  <a:pt x="1635963" y="1633346"/>
                </a:lnTo>
                <a:close/>
              </a:path>
            </a:pathLst>
          </a:custGeom>
          <a:solidFill>
            <a:srgbClr val="00206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19460" y="564810"/>
            <a:ext cx="1633855" cy="1636395"/>
          </a:xfrm>
          <a:custGeom>
            <a:avLst/>
            <a:gdLst/>
            <a:ahLst/>
            <a:cxnLst/>
            <a:rect l="l" t="t" r="r" b="b"/>
            <a:pathLst>
              <a:path w="1633855" h="1636395">
                <a:moveTo>
                  <a:pt x="0" y="0"/>
                </a:moveTo>
                <a:lnTo>
                  <a:pt x="1633346" y="0"/>
                </a:lnTo>
                <a:lnTo>
                  <a:pt x="0" y="1635963"/>
                </a:lnTo>
                <a:lnTo>
                  <a:pt x="0" y="0"/>
                </a:lnTo>
                <a:close/>
              </a:path>
            </a:pathLst>
          </a:custGeom>
          <a:solidFill>
            <a:srgbClr val="00206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876453" y="880154"/>
            <a:ext cx="15440980" cy="1734923"/>
          </a:xfrm>
          <a:prstGeom prst="rect">
            <a:avLst/>
          </a:prstGeom>
        </p:spPr>
        <p:txBody>
          <a:bodyPr vert="horz" wrap="square" lIns="0" tIns="803744" rIns="0" bIns="0" rtlCol="0">
            <a:spAutoFit/>
          </a:bodyPr>
          <a:lstStyle/>
          <a:p>
            <a:pPr marL="456565">
              <a:lnSpc>
                <a:spcPct val="100000"/>
              </a:lnSpc>
              <a:spcBef>
                <a:spcPts val="100"/>
              </a:spcBef>
            </a:pPr>
            <a:r>
              <a:rPr lang="en-US" spc="100" dirty="0" smtClean="0">
                <a:solidFill>
                  <a:srgbClr val="002060"/>
                </a:solidFill>
              </a:rPr>
              <a:t>SEARCH FILTER</a:t>
            </a:r>
            <a:endParaRPr spc="100" dirty="0">
              <a:solidFill>
                <a:srgbClr val="002060"/>
              </a:solidFill>
            </a:endParaRPr>
          </a:p>
        </p:txBody>
      </p:sp>
      <p:pic>
        <p:nvPicPr>
          <p:cNvPr id="4098" name="Picture 2" descr="https://cdn.discordapp.com/attachments/1008510668443492454/1200863880398778499/Screenshot_20240127_19571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5151" y="3238500"/>
            <a:ext cx="2493487" cy="5559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cdn.discordapp.com/attachments/1008510668443492454/1200863880843370636/Screenshot_20240127_19572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6319" y="3238500"/>
            <a:ext cx="2493487" cy="5559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s://cdn.discordapp.com/attachments/1008510668443492454/1200863881183113246/Screenshot_20240127_19572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6312" y="3238500"/>
            <a:ext cx="2493487" cy="5559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s://cdn.discordapp.com/attachments/1008510668443492454/1200863881527042058/Screenshot_20240127_195728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6305" y="3238500"/>
            <a:ext cx="2493487" cy="5559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1050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3722350" y="-19050"/>
            <a:ext cx="4575175" cy="4641850"/>
          </a:xfrm>
          <a:custGeom>
            <a:avLst/>
            <a:gdLst/>
            <a:ahLst/>
            <a:cxnLst/>
            <a:rect l="l" t="t" r="r" b="b"/>
            <a:pathLst>
              <a:path w="4575175" h="4641850">
                <a:moveTo>
                  <a:pt x="3540166" y="4578350"/>
                </a:moveTo>
                <a:lnTo>
                  <a:pt x="2230000" y="4578350"/>
                </a:lnTo>
                <a:lnTo>
                  <a:pt x="1921282" y="4489450"/>
                </a:lnTo>
                <a:lnTo>
                  <a:pt x="1878384" y="4464050"/>
                </a:lnTo>
                <a:lnTo>
                  <a:pt x="1793551" y="4438650"/>
                </a:lnTo>
                <a:lnTo>
                  <a:pt x="1751629" y="4413250"/>
                </a:lnTo>
                <a:lnTo>
                  <a:pt x="1710045" y="4400550"/>
                </a:lnTo>
                <a:lnTo>
                  <a:pt x="1668804" y="4375150"/>
                </a:lnTo>
                <a:lnTo>
                  <a:pt x="1627914" y="4362450"/>
                </a:lnTo>
                <a:lnTo>
                  <a:pt x="1587380" y="4337050"/>
                </a:lnTo>
                <a:lnTo>
                  <a:pt x="1547208" y="4324350"/>
                </a:lnTo>
                <a:lnTo>
                  <a:pt x="1428926" y="4248150"/>
                </a:lnTo>
                <a:lnTo>
                  <a:pt x="1390264" y="4235450"/>
                </a:lnTo>
                <a:lnTo>
                  <a:pt x="1314125" y="4184650"/>
                </a:lnTo>
                <a:lnTo>
                  <a:pt x="1239606" y="4133850"/>
                </a:lnTo>
                <a:lnTo>
                  <a:pt x="1166756" y="4083050"/>
                </a:lnTo>
                <a:lnTo>
                  <a:pt x="1095625" y="4032250"/>
                </a:lnTo>
                <a:lnTo>
                  <a:pt x="1060718" y="3994150"/>
                </a:lnTo>
                <a:lnTo>
                  <a:pt x="992256" y="3943350"/>
                </a:lnTo>
                <a:lnTo>
                  <a:pt x="958712" y="3905250"/>
                </a:lnTo>
                <a:lnTo>
                  <a:pt x="925635" y="3879850"/>
                </a:lnTo>
                <a:lnTo>
                  <a:pt x="893029" y="3854450"/>
                </a:lnTo>
                <a:lnTo>
                  <a:pt x="860903" y="3816350"/>
                </a:lnTo>
                <a:lnTo>
                  <a:pt x="829261" y="3790950"/>
                </a:lnTo>
                <a:lnTo>
                  <a:pt x="798110" y="3752850"/>
                </a:lnTo>
                <a:lnTo>
                  <a:pt x="767455" y="3727450"/>
                </a:lnTo>
                <a:lnTo>
                  <a:pt x="737304" y="3689350"/>
                </a:lnTo>
                <a:lnTo>
                  <a:pt x="707662" y="3651250"/>
                </a:lnTo>
                <a:lnTo>
                  <a:pt x="678535" y="3625850"/>
                </a:lnTo>
                <a:lnTo>
                  <a:pt x="649929" y="3587750"/>
                </a:lnTo>
                <a:lnTo>
                  <a:pt x="621851" y="3549650"/>
                </a:lnTo>
                <a:lnTo>
                  <a:pt x="594307" y="3511550"/>
                </a:lnTo>
                <a:lnTo>
                  <a:pt x="567303" y="3486150"/>
                </a:lnTo>
                <a:lnTo>
                  <a:pt x="540844" y="3448050"/>
                </a:lnTo>
                <a:lnTo>
                  <a:pt x="514937" y="3409950"/>
                </a:lnTo>
                <a:lnTo>
                  <a:pt x="489589" y="3371850"/>
                </a:lnTo>
                <a:lnTo>
                  <a:pt x="464804" y="3333750"/>
                </a:lnTo>
                <a:lnTo>
                  <a:pt x="440590" y="3295650"/>
                </a:lnTo>
                <a:lnTo>
                  <a:pt x="416953" y="3257551"/>
                </a:lnTo>
                <a:lnTo>
                  <a:pt x="393898" y="3219451"/>
                </a:lnTo>
                <a:lnTo>
                  <a:pt x="371432" y="3181351"/>
                </a:lnTo>
                <a:lnTo>
                  <a:pt x="349561" y="3143251"/>
                </a:lnTo>
                <a:lnTo>
                  <a:pt x="328290" y="3105151"/>
                </a:lnTo>
                <a:lnTo>
                  <a:pt x="307627" y="3067051"/>
                </a:lnTo>
                <a:lnTo>
                  <a:pt x="287577" y="3016251"/>
                </a:lnTo>
                <a:lnTo>
                  <a:pt x="268146" y="2978151"/>
                </a:lnTo>
                <a:lnTo>
                  <a:pt x="249341" y="2940051"/>
                </a:lnTo>
                <a:lnTo>
                  <a:pt x="231168" y="2901951"/>
                </a:lnTo>
                <a:lnTo>
                  <a:pt x="213632" y="2851151"/>
                </a:lnTo>
                <a:lnTo>
                  <a:pt x="196740" y="2813051"/>
                </a:lnTo>
                <a:lnTo>
                  <a:pt x="180498" y="2774951"/>
                </a:lnTo>
                <a:lnTo>
                  <a:pt x="164912" y="2724151"/>
                </a:lnTo>
                <a:lnTo>
                  <a:pt x="149988" y="2686051"/>
                </a:lnTo>
                <a:lnTo>
                  <a:pt x="135732" y="2635251"/>
                </a:lnTo>
                <a:lnTo>
                  <a:pt x="122151" y="2597151"/>
                </a:lnTo>
                <a:lnTo>
                  <a:pt x="109251" y="2546351"/>
                </a:lnTo>
                <a:lnTo>
                  <a:pt x="97037" y="2508251"/>
                </a:lnTo>
                <a:lnTo>
                  <a:pt x="85516" y="2457451"/>
                </a:lnTo>
                <a:lnTo>
                  <a:pt x="74694" y="2419351"/>
                </a:lnTo>
                <a:lnTo>
                  <a:pt x="64577" y="2368551"/>
                </a:lnTo>
                <a:lnTo>
                  <a:pt x="55171" y="2330451"/>
                </a:lnTo>
                <a:lnTo>
                  <a:pt x="46482" y="2279651"/>
                </a:lnTo>
                <a:lnTo>
                  <a:pt x="38517" y="2241551"/>
                </a:lnTo>
                <a:lnTo>
                  <a:pt x="31281" y="2190751"/>
                </a:lnTo>
                <a:lnTo>
                  <a:pt x="24781" y="2139951"/>
                </a:lnTo>
                <a:lnTo>
                  <a:pt x="19023" y="2101851"/>
                </a:lnTo>
                <a:lnTo>
                  <a:pt x="14013" y="2051051"/>
                </a:lnTo>
                <a:lnTo>
                  <a:pt x="9756" y="2000251"/>
                </a:lnTo>
                <a:lnTo>
                  <a:pt x="6260" y="1949451"/>
                </a:lnTo>
                <a:lnTo>
                  <a:pt x="3530" y="1911351"/>
                </a:lnTo>
                <a:lnTo>
                  <a:pt x="1573" y="1860551"/>
                </a:lnTo>
                <a:lnTo>
                  <a:pt x="394" y="1809751"/>
                </a:lnTo>
                <a:lnTo>
                  <a:pt x="0" y="1758951"/>
                </a:lnTo>
                <a:lnTo>
                  <a:pt x="394" y="1720851"/>
                </a:lnTo>
                <a:lnTo>
                  <a:pt x="1573" y="1670051"/>
                </a:lnTo>
                <a:lnTo>
                  <a:pt x="3530" y="1619251"/>
                </a:lnTo>
                <a:lnTo>
                  <a:pt x="6260" y="1568451"/>
                </a:lnTo>
                <a:lnTo>
                  <a:pt x="9756" y="1530351"/>
                </a:lnTo>
                <a:lnTo>
                  <a:pt x="14013" y="1479551"/>
                </a:lnTo>
                <a:lnTo>
                  <a:pt x="19023" y="1428751"/>
                </a:lnTo>
                <a:lnTo>
                  <a:pt x="24781" y="1377951"/>
                </a:lnTo>
                <a:lnTo>
                  <a:pt x="31281" y="1339851"/>
                </a:lnTo>
                <a:lnTo>
                  <a:pt x="38517" y="1289051"/>
                </a:lnTo>
                <a:lnTo>
                  <a:pt x="46482" y="1238251"/>
                </a:lnTo>
                <a:lnTo>
                  <a:pt x="55171" y="1200151"/>
                </a:lnTo>
                <a:lnTo>
                  <a:pt x="64577" y="1149351"/>
                </a:lnTo>
                <a:lnTo>
                  <a:pt x="74694" y="1111251"/>
                </a:lnTo>
                <a:lnTo>
                  <a:pt x="85516" y="1060451"/>
                </a:lnTo>
                <a:lnTo>
                  <a:pt x="97037" y="1022351"/>
                </a:lnTo>
                <a:lnTo>
                  <a:pt x="109251" y="971551"/>
                </a:lnTo>
                <a:lnTo>
                  <a:pt x="122151" y="933451"/>
                </a:lnTo>
                <a:lnTo>
                  <a:pt x="135732" y="882651"/>
                </a:lnTo>
                <a:lnTo>
                  <a:pt x="149988" y="844551"/>
                </a:lnTo>
                <a:lnTo>
                  <a:pt x="164912" y="793751"/>
                </a:lnTo>
                <a:lnTo>
                  <a:pt x="180498" y="755651"/>
                </a:lnTo>
                <a:lnTo>
                  <a:pt x="196740" y="717551"/>
                </a:lnTo>
                <a:lnTo>
                  <a:pt x="213632" y="666751"/>
                </a:lnTo>
                <a:lnTo>
                  <a:pt x="231168" y="628651"/>
                </a:lnTo>
                <a:lnTo>
                  <a:pt x="249341" y="590551"/>
                </a:lnTo>
                <a:lnTo>
                  <a:pt x="268146" y="552451"/>
                </a:lnTo>
                <a:lnTo>
                  <a:pt x="287577" y="501651"/>
                </a:lnTo>
                <a:lnTo>
                  <a:pt x="307627" y="463551"/>
                </a:lnTo>
                <a:lnTo>
                  <a:pt x="328290" y="425451"/>
                </a:lnTo>
                <a:lnTo>
                  <a:pt x="349561" y="387351"/>
                </a:lnTo>
                <a:lnTo>
                  <a:pt x="371432" y="349251"/>
                </a:lnTo>
                <a:lnTo>
                  <a:pt x="393898" y="311151"/>
                </a:lnTo>
                <a:lnTo>
                  <a:pt x="416953" y="273051"/>
                </a:lnTo>
                <a:lnTo>
                  <a:pt x="440590" y="234951"/>
                </a:lnTo>
                <a:lnTo>
                  <a:pt x="464804" y="196851"/>
                </a:lnTo>
                <a:lnTo>
                  <a:pt x="489589" y="158751"/>
                </a:lnTo>
                <a:lnTo>
                  <a:pt x="514937" y="120651"/>
                </a:lnTo>
                <a:lnTo>
                  <a:pt x="540844" y="82551"/>
                </a:lnTo>
                <a:lnTo>
                  <a:pt x="567303" y="44451"/>
                </a:lnTo>
                <a:lnTo>
                  <a:pt x="594307" y="6351"/>
                </a:lnTo>
                <a:lnTo>
                  <a:pt x="4574998" y="0"/>
                </a:lnTo>
                <a:lnTo>
                  <a:pt x="4574998" y="4102863"/>
                </a:lnTo>
                <a:lnTo>
                  <a:pt x="4530560" y="4133850"/>
                </a:lnTo>
                <a:lnTo>
                  <a:pt x="4456041" y="4184650"/>
                </a:lnTo>
                <a:lnTo>
                  <a:pt x="4379902" y="4235450"/>
                </a:lnTo>
                <a:lnTo>
                  <a:pt x="4341240" y="4248150"/>
                </a:lnTo>
                <a:lnTo>
                  <a:pt x="4222958" y="4324350"/>
                </a:lnTo>
                <a:lnTo>
                  <a:pt x="4182786" y="4337050"/>
                </a:lnTo>
                <a:lnTo>
                  <a:pt x="4142252" y="4362450"/>
                </a:lnTo>
                <a:lnTo>
                  <a:pt x="4101362" y="4375150"/>
                </a:lnTo>
                <a:lnTo>
                  <a:pt x="4060121" y="4400550"/>
                </a:lnTo>
                <a:lnTo>
                  <a:pt x="4018537" y="4413250"/>
                </a:lnTo>
                <a:lnTo>
                  <a:pt x="3976615" y="4438650"/>
                </a:lnTo>
                <a:lnTo>
                  <a:pt x="3891782" y="4464050"/>
                </a:lnTo>
                <a:lnTo>
                  <a:pt x="3848884" y="4489450"/>
                </a:lnTo>
                <a:lnTo>
                  <a:pt x="3540166" y="4578350"/>
                </a:lnTo>
                <a:close/>
              </a:path>
              <a:path w="4575175" h="4641850">
                <a:moveTo>
                  <a:pt x="3403681" y="4603750"/>
                </a:moveTo>
                <a:lnTo>
                  <a:pt x="2366486" y="4603750"/>
                </a:lnTo>
                <a:lnTo>
                  <a:pt x="2275233" y="4578350"/>
                </a:lnTo>
                <a:lnTo>
                  <a:pt x="3494933" y="4578350"/>
                </a:lnTo>
                <a:lnTo>
                  <a:pt x="3403681" y="4603750"/>
                </a:lnTo>
                <a:close/>
              </a:path>
              <a:path w="4575175" h="4641850">
                <a:moveTo>
                  <a:pt x="3264926" y="4629150"/>
                </a:moveTo>
                <a:lnTo>
                  <a:pt x="2505240" y="4629150"/>
                </a:lnTo>
                <a:lnTo>
                  <a:pt x="2412493" y="4603750"/>
                </a:lnTo>
                <a:lnTo>
                  <a:pt x="3357673" y="4603750"/>
                </a:lnTo>
                <a:lnTo>
                  <a:pt x="3264926" y="4629150"/>
                </a:lnTo>
                <a:close/>
              </a:path>
              <a:path w="4575175" h="4641850">
                <a:moveTo>
                  <a:pt x="3124070" y="4641850"/>
                </a:moveTo>
                <a:lnTo>
                  <a:pt x="2646096" y="4641850"/>
                </a:lnTo>
                <a:lnTo>
                  <a:pt x="2598921" y="4629150"/>
                </a:lnTo>
                <a:lnTo>
                  <a:pt x="3171245" y="4629150"/>
                </a:lnTo>
                <a:lnTo>
                  <a:pt x="3124070" y="4641850"/>
                </a:lnTo>
                <a:close/>
              </a:path>
            </a:pathLst>
          </a:custGeom>
          <a:solidFill>
            <a:srgbClr val="00206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19536" y="8172756"/>
            <a:ext cx="1636395" cy="1633855"/>
          </a:xfrm>
          <a:custGeom>
            <a:avLst/>
            <a:gdLst/>
            <a:ahLst/>
            <a:cxnLst/>
            <a:rect l="l" t="t" r="r" b="b"/>
            <a:pathLst>
              <a:path w="1636395" h="1633854">
                <a:moveTo>
                  <a:pt x="1635963" y="1633346"/>
                </a:moveTo>
                <a:lnTo>
                  <a:pt x="0" y="1633346"/>
                </a:lnTo>
                <a:lnTo>
                  <a:pt x="0" y="0"/>
                </a:lnTo>
                <a:lnTo>
                  <a:pt x="1635963" y="1633346"/>
                </a:lnTo>
                <a:close/>
              </a:path>
            </a:pathLst>
          </a:custGeom>
          <a:solidFill>
            <a:srgbClr val="00206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19460" y="564810"/>
            <a:ext cx="1633855" cy="1636395"/>
          </a:xfrm>
          <a:custGeom>
            <a:avLst/>
            <a:gdLst/>
            <a:ahLst/>
            <a:cxnLst/>
            <a:rect l="l" t="t" r="r" b="b"/>
            <a:pathLst>
              <a:path w="1633855" h="1636395">
                <a:moveTo>
                  <a:pt x="0" y="0"/>
                </a:moveTo>
                <a:lnTo>
                  <a:pt x="1633346" y="0"/>
                </a:lnTo>
                <a:lnTo>
                  <a:pt x="0" y="1635963"/>
                </a:lnTo>
                <a:lnTo>
                  <a:pt x="0" y="0"/>
                </a:lnTo>
                <a:close/>
              </a:path>
            </a:pathLst>
          </a:custGeom>
          <a:solidFill>
            <a:srgbClr val="00206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876453" y="880154"/>
            <a:ext cx="15440980" cy="1734923"/>
          </a:xfrm>
          <a:prstGeom prst="rect">
            <a:avLst/>
          </a:prstGeom>
        </p:spPr>
        <p:txBody>
          <a:bodyPr vert="horz" wrap="square" lIns="0" tIns="803744" rIns="0" bIns="0" rtlCol="0">
            <a:spAutoFit/>
          </a:bodyPr>
          <a:lstStyle/>
          <a:p>
            <a:pPr marL="456565">
              <a:lnSpc>
                <a:spcPct val="100000"/>
              </a:lnSpc>
              <a:spcBef>
                <a:spcPts val="100"/>
              </a:spcBef>
            </a:pPr>
            <a:r>
              <a:rPr lang="en-US" spc="55" dirty="0" smtClean="0">
                <a:solidFill>
                  <a:srgbClr val="002060"/>
                </a:solidFill>
              </a:rPr>
              <a:t>ADD PROPERTIES</a:t>
            </a:r>
            <a:endParaRPr spc="100" dirty="0">
              <a:solidFill>
                <a:srgbClr val="002060"/>
              </a:solidFill>
            </a:endParaRPr>
          </a:p>
        </p:txBody>
      </p:sp>
      <p:pic>
        <p:nvPicPr>
          <p:cNvPr id="1026" name="Picture 2" descr="https://cdn.discordapp.com/attachments/1008510668443492454/1200863919665848510/Screenshot_20240127_20003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3238500"/>
            <a:ext cx="2493487" cy="5559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cdn.discordapp.com/attachments/1008510668443492454/1200863919913304154/Screenshot_20240127_20003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339" y="3238500"/>
            <a:ext cx="2493487" cy="5559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cdn.discordapp.com/attachments/1008510668443492454/1200863920173367396/Screenshot_20240127_20004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4678" y="3238500"/>
            <a:ext cx="2493487" cy="5559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cdn.discordapp.com/attachments/1008510668443492454/1204147479160037436/Screenshot_20240205_213200.jpg?ex=65d3acbb&amp;is=65c137bb&amp;hm=e61d2d0b630b78820e9d5cd239fe0e2d9bb1d128ddce21d05275e52e54dc5b21&amp;=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661" y="3238500"/>
            <a:ext cx="2493487" cy="5559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0683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3722350" y="-19050"/>
            <a:ext cx="4575175" cy="4641850"/>
          </a:xfrm>
          <a:custGeom>
            <a:avLst/>
            <a:gdLst/>
            <a:ahLst/>
            <a:cxnLst/>
            <a:rect l="l" t="t" r="r" b="b"/>
            <a:pathLst>
              <a:path w="4575175" h="4641850">
                <a:moveTo>
                  <a:pt x="3540166" y="4578350"/>
                </a:moveTo>
                <a:lnTo>
                  <a:pt x="2230000" y="4578350"/>
                </a:lnTo>
                <a:lnTo>
                  <a:pt x="1921282" y="4489450"/>
                </a:lnTo>
                <a:lnTo>
                  <a:pt x="1878384" y="4464050"/>
                </a:lnTo>
                <a:lnTo>
                  <a:pt x="1793551" y="4438650"/>
                </a:lnTo>
                <a:lnTo>
                  <a:pt x="1751629" y="4413250"/>
                </a:lnTo>
                <a:lnTo>
                  <a:pt x="1710045" y="4400550"/>
                </a:lnTo>
                <a:lnTo>
                  <a:pt x="1668804" y="4375150"/>
                </a:lnTo>
                <a:lnTo>
                  <a:pt x="1627914" y="4362450"/>
                </a:lnTo>
                <a:lnTo>
                  <a:pt x="1587380" y="4337050"/>
                </a:lnTo>
                <a:lnTo>
                  <a:pt x="1547208" y="4324350"/>
                </a:lnTo>
                <a:lnTo>
                  <a:pt x="1428926" y="4248150"/>
                </a:lnTo>
                <a:lnTo>
                  <a:pt x="1390264" y="4235450"/>
                </a:lnTo>
                <a:lnTo>
                  <a:pt x="1314125" y="4184650"/>
                </a:lnTo>
                <a:lnTo>
                  <a:pt x="1239606" y="4133850"/>
                </a:lnTo>
                <a:lnTo>
                  <a:pt x="1166756" y="4083050"/>
                </a:lnTo>
                <a:lnTo>
                  <a:pt x="1095625" y="4032250"/>
                </a:lnTo>
                <a:lnTo>
                  <a:pt x="1060718" y="3994150"/>
                </a:lnTo>
                <a:lnTo>
                  <a:pt x="992256" y="3943350"/>
                </a:lnTo>
                <a:lnTo>
                  <a:pt x="958712" y="3905250"/>
                </a:lnTo>
                <a:lnTo>
                  <a:pt x="925635" y="3879850"/>
                </a:lnTo>
                <a:lnTo>
                  <a:pt x="893029" y="3854450"/>
                </a:lnTo>
                <a:lnTo>
                  <a:pt x="860903" y="3816350"/>
                </a:lnTo>
                <a:lnTo>
                  <a:pt x="829261" y="3790950"/>
                </a:lnTo>
                <a:lnTo>
                  <a:pt x="798110" y="3752850"/>
                </a:lnTo>
                <a:lnTo>
                  <a:pt x="767455" y="3727450"/>
                </a:lnTo>
                <a:lnTo>
                  <a:pt x="737304" y="3689350"/>
                </a:lnTo>
                <a:lnTo>
                  <a:pt x="707662" y="3651250"/>
                </a:lnTo>
                <a:lnTo>
                  <a:pt x="678535" y="3625850"/>
                </a:lnTo>
                <a:lnTo>
                  <a:pt x="649929" y="3587750"/>
                </a:lnTo>
                <a:lnTo>
                  <a:pt x="621851" y="3549650"/>
                </a:lnTo>
                <a:lnTo>
                  <a:pt x="594307" y="3511550"/>
                </a:lnTo>
                <a:lnTo>
                  <a:pt x="567303" y="3486150"/>
                </a:lnTo>
                <a:lnTo>
                  <a:pt x="540844" y="3448050"/>
                </a:lnTo>
                <a:lnTo>
                  <a:pt x="514937" y="3409950"/>
                </a:lnTo>
                <a:lnTo>
                  <a:pt x="489589" y="3371850"/>
                </a:lnTo>
                <a:lnTo>
                  <a:pt x="464804" y="3333750"/>
                </a:lnTo>
                <a:lnTo>
                  <a:pt x="440590" y="3295650"/>
                </a:lnTo>
                <a:lnTo>
                  <a:pt x="416953" y="3257551"/>
                </a:lnTo>
                <a:lnTo>
                  <a:pt x="393898" y="3219451"/>
                </a:lnTo>
                <a:lnTo>
                  <a:pt x="371432" y="3181351"/>
                </a:lnTo>
                <a:lnTo>
                  <a:pt x="349561" y="3143251"/>
                </a:lnTo>
                <a:lnTo>
                  <a:pt x="328290" y="3105151"/>
                </a:lnTo>
                <a:lnTo>
                  <a:pt x="307627" y="3067051"/>
                </a:lnTo>
                <a:lnTo>
                  <a:pt x="287577" y="3016251"/>
                </a:lnTo>
                <a:lnTo>
                  <a:pt x="268146" y="2978151"/>
                </a:lnTo>
                <a:lnTo>
                  <a:pt x="249341" y="2940051"/>
                </a:lnTo>
                <a:lnTo>
                  <a:pt x="231168" y="2901951"/>
                </a:lnTo>
                <a:lnTo>
                  <a:pt x="213632" y="2851151"/>
                </a:lnTo>
                <a:lnTo>
                  <a:pt x="196740" y="2813051"/>
                </a:lnTo>
                <a:lnTo>
                  <a:pt x="180498" y="2774951"/>
                </a:lnTo>
                <a:lnTo>
                  <a:pt x="164912" y="2724151"/>
                </a:lnTo>
                <a:lnTo>
                  <a:pt x="149988" y="2686051"/>
                </a:lnTo>
                <a:lnTo>
                  <a:pt x="135732" y="2635251"/>
                </a:lnTo>
                <a:lnTo>
                  <a:pt x="122151" y="2597151"/>
                </a:lnTo>
                <a:lnTo>
                  <a:pt x="109251" y="2546351"/>
                </a:lnTo>
                <a:lnTo>
                  <a:pt x="97037" y="2508251"/>
                </a:lnTo>
                <a:lnTo>
                  <a:pt x="85516" y="2457451"/>
                </a:lnTo>
                <a:lnTo>
                  <a:pt x="74694" y="2419351"/>
                </a:lnTo>
                <a:lnTo>
                  <a:pt x="64577" y="2368551"/>
                </a:lnTo>
                <a:lnTo>
                  <a:pt x="55171" y="2330451"/>
                </a:lnTo>
                <a:lnTo>
                  <a:pt x="46482" y="2279651"/>
                </a:lnTo>
                <a:lnTo>
                  <a:pt x="38517" y="2241551"/>
                </a:lnTo>
                <a:lnTo>
                  <a:pt x="31281" y="2190751"/>
                </a:lnTo>
                <a:lnTo>
                  <a:pt x="24781" y="2139951"/>
                </a:lnTo>
                <a:lnTo>
                  <a:pt x="19023" y="2101851"/>
                </a:lnTo>
                <a:lnTo>
                  <a:pt x="14013" y="2051051"/>
                </a:lnTo>
                <a:lnTo>
                  <a:pt x="9756" y="2000251"/>
                </a:lnTo>
                <a:lnTo>
                  <a:pt x="6260" y="1949451"/>
                </a:lnTo>
                <a:lnTo>
                  <a:pt x="3530" y="1911351"/>
                </a:lnTo>
                <a:lnTo>
                  <a:pt x="1573" y="1860551"/>
                </a:lnTo>
                <a:lnTo>
                  <a:pt x="394" y="1809751"/>
                </a:lnTo>
                <a:lnTo>
                  <a:pt x="0" y="1758951"/>
                </a:lnTo>
                <a:lnTo>
                  <a:pt x="394" y="1720851"/>
                </a:lnTo>
                <a:lnTo>
                  <a:pt x="1573" y="1670051"/>
                </a:lnTo>
                <a:lnTo>
                  <a:pt x="3530" y="1619251"/>
                </a:lnTo>
                <a:lnTo>
                  <a:pt x="6260" y="1568451"/>
                </a:lnTo>
                <a:lnTo>
                  <a:pt x="9756" y="1530351"/>
                </a:lnTo>
                <a:lnTo>
                  <a:pt x="14013" y="1479551"/>
                </a:lnTo>
                <a:lnTo>
                  <a:pt x="19023" y="1428751"/>
                </a:lnTo>
                <a:lnTo>
                  <a:pt x="24781" y="1377951"/>
                </a:lnTo>
                <a:lnTo>
                  <a:pt x="31281" y="1339851"/>
                </a:lnTo>
                <a:lnTo>
                  <a:pt x="38517" y="1289051"/>
                </a:lnTo>
                <a:lnTo>
                  <a:pt x="46482" y="1238251"/>
                </a:lnTo>
                <a:lnTo>
                  <a:pt x="55171" y="1200151"/>
                </a:lnTo>
                <a:lnTo>
                  <a:pt x="64577" y="1149351"/>
                </a:lnTo>
                <a:lnTo>
                  <a:pt x="74694" y="1111251"/>
                </a:lnTo>
                <a:lnTo>
                  <a:pt x="85516" y="1060451"/>
                </a:lnTo>
                <a:lnTo>
                  <a:pt x="97037" y="1022351"/>
                </a:lnTo>
                <a:lnTo>
                  <a:pt x="109251" y="971551"/>
                </a:lnTo>
                <a:lnTo>
                  <a:pt x="122151" y="933451"/>
                </a:lnTo>
                <a:lnTo>
                  <a:pt x="135732" y="882651"/>
                </a:lnTo>
                <a:lnTo>
                  <a:pt x="149988" y="844551"/>
                </a:lnTo>
                <a:lnTo>
                  <a:pt x="164912" y="793751"/>
                </a:lnTo>
                <a:lnTo>
                  <a:pt x="180498" y="755651"/>
                </a:lnTo>
                <a:lnTo>
                  <a:pt x="196740" y="717551"/>
                </a:lnTo>
                <a:lnTo>
                  <a:pt x="213632" y="666751"/>
                </a:lnTo>
                <a:lnTo>
                  <a:pt x="231168" y="628651"/>
                </a:lnTo>
                <a:lnTo>
                  <a:pt x="249341" y="590551"/>
                </a:lnTo>
                <a:lnTo>
                  <a:pt x="268146" y="552451"/>
                </a:lnTo>
                <a:lnTo>
                  <a:pt x="287577" y="501651"/>
                </a:lnTo>
                <a:lnTo>
                  <a:pt x="307627" y="463551"/>
                </a:lnTo>
                <a:lnTo>
                  <a:pt x="328290" y="425451"/>
                </a:lnTo>
                <a:lnTo>
                  <a:pt x="349561" y="387351"/>
                </a:lnTo>
                <a:lnTo>
                  <a:pt x="371432" y="349251"/>
                </a:lnTo>
                <a:lnTo>
                  <a:pt x="393898" y="311151"/>
                </a:lnTo>
                <a:lnTo>
                  <a:pt x="416953" y="273051"/>
                </a:lnTo>
                <a:lnTo>
                  <a:pt x="440590" y="234951"/>
                </a:lnTo>
                <a:lnTo>
                  <a:pt x="464804" y="196851"/>
                </a:lnTo>
                <a:lnTo>
                  <a:pt x="489589" y="158751"/>
                </a:lnTo>
                <a:lnTo>
                  <a:pt x="514937" y="120651"/>
                </a:lnTo>
                <a:lnTo>
                  <a:pt x="540844" y="82551"/>
                </a:lnTo>
                <a:lnTo>
                  <a:pt x="567303" y="44451"/>
                </a:lnTo>
                <a:lnTo>
                  <a:pt x="594307" y="6351"/>
                </a:lnTo>
                <a:lnTo>
                  <a:pt x="4574998" y="0"/>
                </a:lnTo>
                <a:lnTo>
                  <a:pt x="4574998" y="4102863"/>
                </a:lnTo>
                <a:lnTo>
                  <a:pt x="4530560" y="4133850"/>
                </a:lnTo>
                <a:lnTo>
                  <a:pt x="4456041" y="4184650"/>
                </a:lnTo>
                <a:lnTo>
                  <a:pt x="4379902" y="4235450"/>
                </a:lnTo>
                <a:lnTo>
                  <a:pt x="4341240" y="4248150"/>
                </a:lnTo>
                <a:lnTo>
                  <a:pt x="4222958" y="4324350"/>
                </a:lnTo>
                <a:lnTo>
                  <a:pt x="4182786" y="4337050"/>
                </a:lnTo>
                <a:lnTo>
                  <a:pt x="4142252" y="4362450"/>
                </a:lnTo>
                <a:lnTo>
                  <a:pt x="4101362" y="4375150"/>
                </a:lnTo>
                <a:lnTo>
                  <a:pt x="4060121" y="4400550"/>
                </a:lnTo>
                <a:lnTo>
                  <a:pt x="4018537" y="4413250"/>
                </a:lnTo>
                <a:lnTo>
                  <a:pt x="3976615" y="4438650"/>
                </a:lnTo>
                <a:lnTo>
                  <a:pt x="3891782" y="4464050"/>
                </a:lnTo>
                <a:lnTo>
                  <a:pt x="3848884" y="4489450"/>
                </a:lnTo>
                <a:lnTo>
                  <a:pt x="3540166" y="4578350"/>
                </a:lnTo>
                <a:close/>
              </a:path>
              <a:path w="4575175" h="4641850">
                <a:moveTo>
                  <a:pt x="3403681" y="4603750"/>
                </a:moveTo>
                <a:lnTo>
                  <a:pt x="2366486" y="4603750"/>
                </a:lnTo>
                <a:lnTo>
                  <a:pt x="2275233" y="4578350"/>
                </a:lnTo>
                <a:lnTo>
                  <a:pt x="3494933" y="4578350"/>
                </a:lnTo>
                <a:lnTo>
                  <a:pt x="3403681" y="4603750"/>
                </a:lnTo>
                <a:close/>
              </a:path>
              <a:path w="4575175" h="4641850">
                <a:moveTo>
                  <a:pt x="3264926" y="4629150"/>
                </a:moveTo>
                <a:lnTo>
                  <a:pt x="2505240" y="4629150"/>
                </a:lnTo>
                <a:lnTo>
                  <a:pt x="2412493" y="4603750"/>
                </a:lnTo>
                <a:lnTo>
                  <a:pt x="3357673" y="4603750"/>
                </a:lnTo>
                <a:lnTo>
                  <a:pt x="3264926" y="4629150"/>
                </a:lnTo>
                <a:close/>
              </a:path>
              <a:path w="4575175" h="4641850">
                <a:moveTo>
                  <a:pt x="3124070" y="4641850"/>
                </a:moveTo>
                <a:lnTo>
                  <a:pt x="2646096" y="4641850"/>
                </a:lnTo>
                <a:lnTo>
                  <a:pt x="2598921" y="4629150"/>
                </a:lnTo>
                <a:lnTo>
                  <a:pt x="3171245" y="4629150"/>
                </a:lnTo>
                <a:lnTo>
                  <a:pt x="3124070" y="4641850"/>
                </a:lnTo>
                <a:close/>
              </a:path>
            </a:pathLst>
          </a:custGeom>
          <a:solidFill>
            <a:srgbClr val="00206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19536" y="8172756"/>
            <a:ext cx="1636395" cy="1633855"/>
          </a:xfrm>
          <a:custGeom>
            <a:avLst/>
            <a:gdLst/>
            <a:ahLst/>
            <a:cxnLst/>
            <a:rect l="l" t="t" r="r" b="b"/>
            <a:pathLst>
              <a:path w="1636395" h="1633854">
                <a:moveTo>
                  <a:pt x="1635963" y="1633346"/>
                </a:moveTo>
                <a:lnTo>
                  <a:pt x="0" y="1633346"/>
                </a:lnTo>
                <a:lnTo>
                  <a:pt x="0" y="0"/>
                </a:lnTo>
                <a:lnTo>
                  <a:pt x="1635963" y="1633346"/>
                </a:lnTo>
                <a:close/>
              </a:path>
            </a:pathLst>
          </a:custGeom>
          <a:solidFill>
            <a:srgbClr val="00206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19460" y="564810"/>
            <a:ext cx="1633855" cy="1636395"/>
          </a:xfrm>
          <a:custGeom>
            <a:avLst/>
            <a:gdLst/>
            <a:ahLst/>
            <a:cxnLst/>
            <a:rect l="l" t="t" r="r" b="b"/>
            <a:pathLst>
              <a:path w="1633855" h="1636395">
                <a:moveTo>
                  <a:pt x="0" y="0"/>
                </a:moveTo>
                <a:lnTo>
                  <a:pt x="1633346" y="0"/>
                </a:lnTo>
                <a:lnTo>
                  <a:pt x="0" y="1635963"/>
                </a:lnTo>
                <a:lnTo>
                  <a:pt x="0" y="0"/>
                </a:lnTo>
                <a:close/>
              </a:path>
            </a:pathLst>
          </a:custGeom>
          <a:solidFill>
            <a:srgbClr val="00206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876453" y="880154"/>
            <a:ext cx="15440980" cy="1734923"/>
          </a:xfrm>
          <a:prstGeom prst="rect">
            <a:avLst/>
          </a:prstGeom>
        </p:spPr>
        <p:txBody>
          <a:bodyPr vert="horz" wrap="square" lIns="0" tIns="803744" rIns="0" bIns="0" rtlCol="0">
            <a:spAutoFit/>
          </a:bodyPr>
          <a:lstStyle/>
          <a:p>
            <a:pPr marL="456565">
              <a:lnSpc>
                <a:spcPct val="100000"/>
              </a:lnSpc>
              <a:spcBef>
                <a:spcPts val="100"/>
              </a:spcBef>
            </a:pPr>
            <a:r>
              <a:rPr lang="en-US" spc="55" dirty="0" smtClean="0">
                <a:solidFill>
                  <a:srgbClr val="002060"/>
                </a:solidFill>
              </a:rPr>
              <a:t>ADD </a:t>
            </a:r>
            <a:r>
              <a:rPr lang="en-US" spc="55" dirty="0" smtClean="0">
                <a:solidFill>
                  <a:srgbClr val="002060"/>
                </a:solidFill>
              </a:rPr>
              <a:t>PROPERTIES (Rooms)</a:t>
            </a:r>
            <a:endParaRPr spc="100" dirty="0">
              <a:solidFill>
                <a:srgbClr val="002060"/>
              </a:solidFill>
            </a:endParaRPr>
          </a:p>
        </p:txBody>
      </p:sp>
      <p:pic>
        <p:nvPicPr>
          <p:cNvPr id="1034" name="Picture 10" descr="https://cdn.discordapp.com/attachments/1008510668443492454/1200863920399851581/Screenshot_20240127_200253.jpg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86766" y="3020562"/>
            <a:ext cx="2493487" cy="5559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s://cdn.discordapp.com/attachments/1008510668443492454/1204142296136941568/Screenshot_20240205_211034.jpg?ex=65d3a7e7&amp;is=65c132e7&amp;hm=632573ba0ef051266ecd26e638bca29bde9c8690b4ade89356d26b0bb5721420&amp;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234" y="3076290"/>
            <a:ext cx="2493487" cy="5559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cdn.discordapp.com/attachments/1008510668443492454/1204142296430420008/Screenshot_20240205_211111.jpg?ex=65d3a7e7&amp;is=65c132e7&amp;hm=55cef149d4beb0dd7389bf64b8b4a858b9d804bfd34c6de1be618f6eb44d7141&amp;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3020562"/>
            <a:ext cx="2493487" cy="5559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https://cdn.discordapp.com/attachments/1008510668443492454/1204142295859859576/Screenshot_20240205_211019.jpg?ex=65d3a7e7&amp;is=65c132e7&amp;hm=53fdcff737d6af025f2f037c73c27aabaa2329952301954a4202b04849818e43&amp;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468" y="3076290"/>
            <a:ext cx="2493487" cy="5559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6930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3722350" y="-19050"/>
            <a:ext cx="4575175" cy="4641850"/>
          </a:xfrm>
          <a:custGeom>
            <a:avLst/>
            <a:gdLst/>
            <a:ahLst/>
            <a:cxnLst/>
            <a:rect l="l" t="t" r="r" b="b"/>
            <a:pathLst>
              <a:path w="4575175" h="4641850">
                <a:moveTo>
                  <a:pt x="3540166" y="4578350"/>
                </a:moveTo>
                <a:lnTo>
                  <a:pt x="2230000" y="4578350"/>
                </a:lnTo>
                <a:lnTo>
                  <a:pt x="1921282" y="4489450"/>
                </a:lnTo>
                <a:lnTo>
                  <a:pt x="1878384" y="4464050"/>
                </a:lnTo>
                <a:lnTo>
                  <a:pt x="1793551" y="4438650"/>
                </a:lnTo>
                <a:lnTo>
                  <a:pt x="1751629" y="4413250"/>
                </a:lnTo>
                <a:lnTo>
                  <a:pt x="1710045" y="4400550"/>
                </a:lnTo>
                <a:lnTo>
                  <a:pt x="1668804" y="4375150"/>
                </a:lnTo>
                <a:lnTo>
                  <a:pt x="1627914" y="4362450"/>
                </a:lnTo>
                <a:lnTo>
                  <a:pt x="1587380" y="4337050"/>
                </a:lnTo>
                <a:lnTo>
                  <a:pt x="1547208" y="4324350"/>
                </a:lnTo>
                <a:lnTo>
                  <a:pt x="1428926" y="4248150"/>
                </a:lnTo>
                <a:lnTo>
                  <a:pt x="1390264" y="4235450"/>
                </a:lnTo>
                <a:lnTo>
                  <a:pt x="1314125" y="4184650"/>
                </a:lnTo>
                <a:lnTo>
                  <a:pt x="1239606" y="4133850"/>
                </a:lnTo>
                <a:lnTo>
                  <a:pt x="1166756" y="4083050"/>
                </a:lnTo>
                <a:lnTo>
                  <a:pt x="1095625" y="4032250"/>
                </a:lnTo>
                <a:lnTo>
                  <a:pt x="1060718" y="3994150"/>
                </a:lnTo>
                <a:lnTo>
                  <a:pt x="992256" y="3943350"/>
                </a:lnTo>
                <a:lnTo>
                  <a:pt x="958712" y="3905250"/>
                </a:lnTo>
                <a:lnTo>
                  <a:pt x="925635" y="3879850"/>
                </a:lnTo>
                <a:lnTo>
                  <a:pt x="893029" y="3854450"/>
                </a:lnTo>
                <a:lnTo>
                  <a:pt x="860903" y="3816350"/>
                </a:lnTo>
                <a:lnTo>
                  <a:pt x="829261" y="3790950"/>
                </a:lnTo>
                <a:lnTo>
                  <a:pt x="798110" y="3752850"/>
                </a:lnTo>
                <a:lnTo>
                  <a:pt x="767455" y="3727450"/>
                </a:lnTo>
                <a:lnTo>
                  <a:pt x="737304" y="3689350"/>
                </a:lnTo>
                <a:lnTo>
                  <a:pt x="707662" y="3651250"/>
                </a:lnTo>
                <a:lnTo>
                  <a:pt x="678535" y="3625850"/>
                </a:lnTo>
                <a:lnTo>
                  <a:pt x="649929" y="3587750"/>
                </a:lnTo>
                <a:lnTo>
                  <a:pt x="621851" y="3549650"/>
                </a:lnTo>
                <a:lnTo>
                  <a:pt x="594307" y="3511550"/>
                </a:lnTo>
                <a:lnTo>
                  <a:pt x="567303" y="3486150"/>
                </a:lnTo>
                <a:lnTo>
                  <a:pt x="540844" y="3448050"/>
                </a:lnTo>
                <a:lnTo>
                  <a:pt x="514937" y="3409950"/>
                </a:lnTo>
                <a:lnTo>
                  <a:pt x="489589" y="3371850"/>
                </a:lnTo>
                <a:lnTo>
                  <a:pt x="464804" y="3333750"/>
                </a:lnTo>
                <a:lnTo>
                  <a:pt x="440590" y="3295650"/>
                </a:lnTo>
                <a:lnTo>
                  <a:pt x="416953" y="3257551"/>
                </a:lnTo>
                <a:lnTo>
                  <a:pt x="393898" y="3219451"/>
                </a:lnTo>
                <a:lnTo>
                  <a:pt x="371432" y="3181351"/>
                </a:lnTo>
                <a:lnTo>
                  <a:pt x="349561" y="3143251"/>
                </a:lnTo>
                <a:lnTo>
                  <a:pt x="328290" y="3105151"/>
                </a:lnTo>
                <a:lnTo>
                  <a:pt x="307627" y="3067051"/>
                </a:lnTo>
                <a:lnTo>
                  <a:pt x="287577" y="3016251"/>
                </a:lnTo>
                <a:lnTo>
                  <a:pt x="268146" y="2978151"/>
                </a:lnTo>
                <a:lnTo>
                  <a:pt x="249341" y="2940051"/>
                </a:lnTo>
                <a:lnTo>
                  <a:pt x="231168" y="2901951"/>
                </a:lnTo>
                <a:lnTo>
                  <a:pt x="213632" y="2851151"/>
                </a:lnTo>
                <a:lnTo>
                  <a:pt x="196740" y="2813051"/>
                </a:lnTo>
                <a:lnTo>
                  <a:pt x="180498" y="2774951"/>
                </a:lnTo>
                <a:lnTo>
                  <a:pt x="164912" y="2724151"/>
                </a:lnTo>
                <a:lnTo>
                  <a:pt x="149988" y="2686051"/>
                </a:lnTo>
                <a:lnTo>
                  <a:pt x="135732" y="2635251"/>
                </a:lnTo>
                <a:lnTo>
                  <a:pt x="122151" y="2597151"/>
                </a:lnTo>
                <a:lnTo>
                  <a:pt x="109251" y="2546351"/>
                </a:lnTo>
                <a:lnTo>
                  <a:pt x="97037" y="2508251"/>
                </a:lnTo>
                <a:lnTo>
                  <a:pt x="85516" y="2457451"/>
                </a:lnTo>
                <a:lnTo>
                  <a:pt x="74694" y="2419351"/>
                </a:lnTo>
                <a:lnTo>
                  <a:pt x="64577" y="2368551"/>
                </a:lnTo>
                <a:lnTo>
                  <a:pt x="55171" y="2330451"/>
                </a:lnTo>
                <a:lnTo>
                  <a:pt x="46482" y="2279651"/>
                </a:lnTo>
                <a:lnTo>
                  <a:pt x="38517" y="2241551"/>
                </a:lnTo>
                <a:lnTo>
                  <a:pt x="31281" y="2190751"/>
                </a:lnTo>
                <a:lnTo>
                  <a:pt x="24781" y="2139951"/>
                </a:lnTo>
                <a:lnTo>
                  <a:pt x="19023" y="2101851"/>
                </a:lnTo>
                <a:lnTo>
                  <a:pt x="14013" y="2051051"/>
                </a:lnTo>
                <a:lnTo>
                  <a:pt x="9756" y="2000251"/>
                </a:lnTo>
                <a:lnTo>
                  <a:pt x="6260" y="1949451"/>
                </a:lnTo>
                <a:lnTo>
                  <a:pt x="3530" y="1911351"/>
                </a:lnTo>
                <a:lnTo>
                  <a:pt x="1573" y="1860551"/>
                </a:lnTo>
                <a:lnTo>
                  <a:pt x="394" y="1809751"/>
                </a:lnTo>
                <a:lnTo>
                  <a:pt x="0" y="1758951"/>
                </a:lnTo>
                <a:lnTo>
                  <a:pt x="394" y="1720851"/>
                </a:lnTo>
                <a:lnTo>
                  <a:pt x="1573" y="1670051"/>
                </a:lnTo>
                <a:lnTo>
                  <a:pt x="3530" y="1619251"/>
                </a:lnTo>
                <a:lnTo>
                  <a:pt x="6260" y="1568451"/>
                </a:lnTo>
                <a:lnTo>
                  <a:pt x="9756" y="1530351"/>
                </a:lnTo>
                <a:lnTo>
                  <a:pt x="14013" y="1479551"/>
                </a:lnTo>
                <a:lnTo>
                  <a:pt x="19023" y="1428751"/>
                </a:lnTo>
                <a:lnTo>
                  <a:pt x="24781" y="1377951"/>
                </a:lnTo>
                <a:lnTo>
                  <a:pt x="31281" y="1339851"/>
                </a:lnTo>
                <a:lnTo>
                  <a:pt x="38517" y="1289051"/>
                </a:lnTo>
                <a:lnTo>
                  <a:pt x="46482" y="1238251"/>
                </a:lnTo>
                <a:lnTo>
                  <a:pt x="55171" y="1200151"/>
                </a:lnTo>
                <a:lnTo>
                  <a:pt x="64577" y="1149351"/>
                </a:lnTo>
                <a:lnTo>
                  <a:pt x="74694" y="1111251"/>
                </a:lnTo>
                <a:lnTo>
                  <a:pt x="85516" y="1060451"/>
                </a:lnTo>
                <a:lnTo>
                  <a:pt x="97037" y="1022351"/>
                </a:lnTo>
                <a:lnTo>
                  <a:pt x="109251" y="971551"/>
                </a:lnTo>
                <a:lnTo>
                  <a:pt x="122151" y="933451"/>
                </a:lnTo>
                <a:lnTo>
                  <a:pt x="135732" y="882651"/>
                </a:lnTo>
                <a:lnTo>
                  <a:pt x="149988" y="844551"/>
                </a:lnTo>
                <a:lnTo>
                  <a:pt x="164912" y="793751"/>
                </a:lnTo>
                <a:lnTo>
                  <a:pt x="180498" y="755651"/>
                </a:lnTo>
                <a:lnTo>
                  <a:pt x="196740" y="717551"/>
                </a:lnTo>
                <a:lnTo>
                  <a:pt x="213632" y="666751"/>
                </a:lnTo>
                <a:lnTo>
                  <a:pt x="231168" y="628651"/>
                </a:lnTo>
                <a:lnTo>
                  <a:pt x="249341" y="590551"/>
                </a:lnTo>
                <a:lnTo>
                  <a:pt x="268146" y="552451"/>
                </a:lnTo>
                <a:lnTo>
                  <a:pt x="287577" y="501651"/>
                </a:lnTo>
                <a:lnTo>
                  <a:pt x="307627" y="463551"/>
                </a:lnTo>
                <a:lnTo>
                  <a:pt x="328290" y="425451"/>
                </a:lnTo>
                <a:lnTo>
                  <a:pt x="349561" y="387351"/>
                </a:lnTo>
                <a:lnTo>
                  <a:pt x="371432" y="349251"/>
                </a:lnTo>
                <a:lnTo>
                  <a:pt x="393898" y="311151"/>
                </a:lnTo>
                <a:lnTo>
                  <a:pt x="416953" y="273051"/>
                </a:lnTo>
                <a:lnTo>
                  <a:pt x="440590" y="234951"/>
                </a:lnTo>
                <a:lnTo>
                  <a:pt x="464804" y="196851"/>
                </a:lnTo>
                <a:lnTo>
                  <a:pt x="489589" y="158751"/>
                </a:lnTo>
                <a:lnTo>
                  <a:pt x="514937" y="120651"/>
                </a:lnTo>
                <a:lnTo>
                  <a:pt x="540844" y="82551"/>
                </a:lnTo>
                <a:lnTo>
                  <a:pt x="567303" y="44451"/>
                </a:lnTo>
                <a:lnTo>
                  <a:pt x="594307" y="6351"/>
                </a:lnTo>
                <a:lnTo>
                  <a:pt x="4574998" y="0"/>
                </a:lnTo>
                <a:lnTo>
                  <a:pt x="4574998" y="4102863"/>
                </a:lnTo>
                <a:lnTo>
                  <a:pt x="4530560" y="4133850"/>
                </a:lnTo>
                <a:lnTo>
                  <a:pt x="4456041" y="4184650"/>
                </a:lnTo>
                <a:lnTo>
                  <a:pt x="4379902" y="4235450"/>
                </a:lnTo>
                <a:lnTo>
                  <a:pt x="4341240" y="4248150"/>
                </a:lnTo>
                <a:lnTo>
                  <a:pt x="4222958" y="4324350"/>
                </a:lnTo>
                <a:lnTo>
                  <a:pt x="4182786" y="4337050"/>
                </a:lnTo>
                <a:lnTo>
                  <a:pt x="4142252" y="4362450"/>
                </a:lnTo>
                <a:lnTo>
                  <a:pt x="4101362" y="4375150"/>
                </a:lnTo>
                <a:lnTo>
                  <a:pt x="4060121" y="4400550"/>
                </a:lnTo>
                <a:lnTo>
                  <a:pt x="4018537" y="4413250"/>
                </a:lnTo>
                <a:lnTo>
                  <a:pt x="3976615" y="4438650"/>
                </a:lnTo>
                <a:lnTo>
                  <a:pt x="3891782" y="4464050"/>
                </a:lnTo>
                <a:lnTo>
                  <a:pt x="3848884" y="4489450"/>
                </a:lnTo>
                <a:lnTo>
                  <a:pt x="3540166" y="4578350"/>
                </a:lnTo>
                <a:close/>
              </a:path>
              <a:path w="4575175" h="4641850">
                <a:moveTo>
                  <a:pt x="3403681" y="4603750"/>
                </a:moveTo>
                <a:lnTo>
                  <a:pt x="2366486" y="4603750"/>
                </a:lnTo>
                <a:lnTo>
                  <a:pt x="2275233" y="4578350"/>
                </a:lnTo>
                <a:lnTo>
                  <a:pt x="3494933" y="4578350"/>
                </a:lnTo>
                <a:lnTo>
                  <a:pt x="3403681" y="4603750"/>
                </a:lnTo>
                <a:close/>
              </a:path>
              <a:path w="4575175" h="4641850">
                <a:moveTo>
                  <a:pt x="3264926" y="4629150"/>
                </a:moveTo>
                <a:lnTo>
                  <a:pt x="2505240" y="4629150"/>
                </a:lnTo>
                <a:lnTo>
                  <a:pt x="2412493" y="4603750"/>
                </a:lnTo>
                <a:lnTo>
                  <a:pt x="3357673" y="4603750"/>
                </a:lnTo>
                <a:lnTo>
                  <a:pt x="3264926" y="4629150"/>
                </a:lnTo>
                <a:close/>
              </a:path>
              <a:path w="4575175" h="4641850">
                <a:moveTo>
                  <a:pt x="3124070" y="4641850"/>
                </a:moveTo>
                <a:lnTo>
                  <a:pt x="2646096" y="4641850"/>
                </a:lnTo>
                <a:lnTo>
                  <a:pt x="2598921" y="4629150"/>
                </a:lnTo>
                <a:lnTo>
                  <a:pt x="3171245" y="4629150"/>
                </a:lnTo>
                <a:lnTo>
                  <a:pt x="3124070" y="4641850"/>
                </a:lnTo>
                <a:close/>
              </a:path>
            </a:pathLst>
          </a:custGeom>
          <a:solidFill>
            <a:srgbClr val="00206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19536" y="8172756"/>
            <a:ext cx="1636395" cy="1633855"/>
          </a:xfrm>
          <a:custGeom>
            <a:avLst/>
            <a:gdLst/>
            <a:ahLst/>
            <a:cxnLst/>
            <a:rect l="l" t="t" r="r" b="b"/>
            <a:pathLst>
              <a:path w="1636395" h="1633854">
                <a:moveTo>
                  <a:pt x="1635963" y="1633346"/>
                </a:moveTo>
                <a:lnTo>
                  <a:pt x="0" y="1633346"/>
                </a:lnTo>
                <a:lnTo>
                  <a:pt x="0" y="0"/>
                </a:lnTo>
                <a:lnTo>
                  <a:pt x="1635963" y="1633346"/>
                </a:lnTo>
                <a:close/>
              </a:path>
            </a:pathLst>
          </a:custGeom>
          <a:solidFill>
            <a:srgbClr val="00206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19460" y="564810"/>
            <a:ext cx="1633855" cy="1636395"/>
          </a:xfrm>
          <a:custGeom>
            <a:avLst/>
            <a:gdLst/>
            <a:ahLst/>
            <a:cxnLst/>
            <a:rect l="l" t="t" r="r" b="b"/>
            <a:pathLst>
              <a:path w="1633855" h="1636395">
                <a:moveTo>
                  <a:pt x="0" y="0"/>
                </a:moveTo>
                <a:lnTo>
                  <a:pt x="1633346" y="0"/>
                </a:lnTo>
                <a:lnTo>
                  <a:pt x="0" y="1635963"/>
                </a:lnTo>
                <a:lnTo>
                  <a:pt x="0" y="0"/>
                </a:lnTo>
                <a:close/>
              </a:path>
            </a:pathLst>
          </a:custGeom>
          <a:solidFill>
            <a:srgbClr val="00206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876453" y="880154"/>
            <a:ext cx="15440980" cy="1734923"/>
          </a:xfrm>
          <a:prstGeom prst="rect">
            <a:avLst/>
          </a:prstGeom>
        </p:spPr>
        <p:txBody>
          <a:bodyPr vert="horz" wrap="square" lIns="0" tIns="803744" rIns="0" bIns="0" rtlCol="0">
            <a:spAutoFit/>
          </a:bodyPr>
          <a:lstStyle/>
          <a:p>
            <a:pPr marL="456565">
              <a:lnSpc>
                <a:spcPct val="100000"/>
              </a:lnSpc>
              <a:spcBef>
                <a:spcPts val="100"/>
              </a:spcBef>
            </a:pPr>
            <a:r>
              <a:rPr lang="en-US" spc="55" dirty="0" smtClean="0">
                <a:solidFill>
                  <a:srgbClr val="002060"/>
                </a:solidFill>
              </a:rPr>
              <a:t>PROPERTY PAGE</a:t>
            </a:r>
            <a:endParaRPr spc="100" dirty="0">
              <a:solidFill>
                <a:srgbClr val="002060"/>
              </a:solidFill>
            </a:endParaRPr>
          </a:p>
        </p:txBody>
      </p:sp>
      <p:pic>
        <p:nvPicPr>
          <p:cNvPr id="5122" name="Picture 2" descr="https://cdn.discordapp.com/attachments/1008510668443492454/1201648251045167295/Screenshot_20240130_00000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5385" y="3004936"/>
            <a:ext cx="2493487" cy="5559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cdn.discordapp.com/attachments/1008510668443492454/1201648251338756187/Screenshot_20240130_00001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6976" y="3003210"/>
            <a:ext cx="2493487" cy="5559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s://cdn.discordapp.com/attachments/1008510668443492454/1201648251632369734/Screenshot_20240130_00004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8567" y="3003210"/>
            <a:ext cx="2493487" cy="5559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s://cdn.discordapp.com/attachments/1008510668443492454/1201648252009853019/Screenshot_20240130_00004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0158" y="3003210"/>
            <a:ext cx="2493487" cy="5559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https://cdn.discordapp.com/attachments/1008510668443492454/1200863882110054430/Screenshot_20240127_195813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1749" y="3003210"/>
            <a:ext cx="2493487" cy="5559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s://cdn.discordapp.com/attachments/1008510668443492454/1204141196201689188/Screenshot_20240205_210631.jpg?ex=65d3a6e1&amp;is=65c131e1&amp;hm=9913b6345a6daa3aba8944456c2e93363833e9d3efc1433458d5d82a82a2f93c&amp;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5714" y="7792721"/>
            <a:ext cx="2487766" cy="474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ttps://cdn.discordapp.com/attachments/1008510668443492454/1204141196201689188/Screenshot_20240205_210631.jpg?ex=65d3a6e1&amp;is=65c131e1&amp;hm=9913b6345a6daa3aba8944456c2e93363833e9d3efc1433458d5d82a82a2f93c&amp;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2368" y="7792721"/>
            <a:ext cx="2487766" cy="474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https://cdn.discordapp.com/attachments/1008510668443492454/1204141196201689188/Screenshot_20240205_210631.jpg?ex=65d3a6e1&amp;is=65c131e1&amp;hm=9913b6345a6daa3aba8944456c2e93363833e9d3efc1433458d5d82a82a2f93c&amp;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1427" y="7792721"/>
            <a:ext cx="2487766" cy="474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https://cdn.discordapp.com/attachments/1008510668443492454/1204141196201689188/Screenshot_20240205_210631.jpg?ex=65d3a6e1&amp;is=65c131e1&amp;hm=9913b6345a6daa3aba8944456c2e93363833e9d3efc1433458d5d82a82a2f93c&amp;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7922" y="7792721"/>
            <a:ext cx="2487766" cy="474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2981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3722350" y="-19050"/>
            <a:ext cx="4575175" cy="4641850"/>
          </a:xfrm>
          <a:custGeom>
            <a:avLst/>
            <a:gdLst/>
            <a:ahLst/>
            <a:cxnLst/>
            <a:rect l="l" t="t" r="r" b="b"/>
            <a:pathLst>
              <a:path w="4575175" h="4641850">
                <a:moveTo>
                  <a:pt x="3540166" y="4578350"/>
                </a:moveTo>
                <a:lnTo>
                  <a:pt x="2230000" y="4578350"/>
                </a:lnTo>
                <a:lnTo>
                  <a:pt x="1921282" y="4489450"/>
                </a:lnTo>
                <a:lnTo>
                  <a:pt x="1878384" y="4464050"/>
                </a:lnTo>
                <a:lnTo>
                  <a:pt x="1793551" y="4438650"/>
                </a:lnTo>
                <a:lnTo>
                  <a:pt x="1751629" y="4413250"/>
                </a:lnTo>
                <a:lnTo>
                  <a:pt x="1710045" y="4400550"/>
                </a:lnTo>
                <a:lnTo>
                  <a:pt x="1668804" y="4375150"/>
                </a:lnTo>
                <a:lnTo>
                  <a:pt x="1627914" y="4362450"/>
                </a:lnTo>
                <a:lnTo>
                  <a:pt x="1587380" y="4337050"/>
                </a:lnTo>
                <a:lnTo>
                  <a:pt x="1547208" y="4324350"/>
                </a:lnTo>
                <a:lnTo>
                  <a:pt x="1428926" y="4248150"/>
                </a:lnTo>
                <a:lnTo>
                  <a:pt x="1390264" y="4235450"/>
                </a:lnTo>
                <a:lnTo>
                  <a:pt x="1314125" y="4184650"/>
                </a:lnTo>
                <a:lnTo>
                  <a:pt x="1239606" y="4133850"/>
                </a:lnTo>
                <a:lnTo>
                  <a:pt x="1166756" y="4083050"/>
                </a:lnTo>
                <a:lnTo>
                  <a:pt x="1095625" y="4032250"/>
                </a:lnTo>
                <a:lnTo>
                  <a:pt x="1060718" y="3994150"/>
                </a:lnTo>
                <a:lnTo>
                  <a:pt x="992256" y="3943350"/>
                </a:lnTo>
                <a:lnTo>
                  <a:pt x="958712" y="3905250"/>
                </a:lnTo>
                <a:lnTo>
                  <a:pt x="925635" y="3879850"/>
                </a:lnTo>
                <a:lnTo>
                  <a:pt x="893029" y="3854450"/>
                </a:lnTo>
                <a:lnTo>
                  <a:pt x="860903" y="3816350"/>
                </a:lnTo>
                <a:lnTo>
                  <a:pt x="829261" y="3790950"/>
                </a:lnTo>
                <a:lnTo>
                  <a:pt x="798110" y="3752850"/>
                </a:lnTo>
                <a:lnTo>
                  <a:pt x="767455" y="3727450"/>
                </a:lnTo>
                <a:lnTo>
                  <a:pt x="737304" y="3689350"/>
                </a:lnTo>
                <a:lnTo>
                  <a:pt x="707662" y="3651250"/>
                </a:lnTo>
                <a:lnTo>
                  <a:pt x="678535" y="3625850"/>
                </a:lnTo>
                <a:lnTo>
                  <a:pt x="649929" y="3587750"/>
                </a:lnTo>
                <a:lnTo>
                  <a:pt x="621851" y="3549650"/>
                </a:lnTo>
                <a:lnTo>
                  <a:pt x="594307" y="3511550"/>
                </a:lnTo>
                <a:lnTo>
                  <a:pt x="567303" y="3486150"/>
                </a:lnTo>
                <a:lnTo>
                  <a:pt x="540844" y="3448050"/>
                </a:lnTo>
                <a:lnTo>
                  <a:pt x="514937" y="3409950"/>
                </a:lnTo>
                <a:lnTo>
                  <a:pt x="489589" y="3371850"/>
                </a:lnTo>
                <a:lnTo>
                  <a:pt x="464804" y="3333750"/>
                </a:lnTo>
                <a:lnTo>
                  <a:pt x="440590" y="3295650"/>
                </a:lnTo>
                <a:lnTo>
                  <a:pt x="416953" y="3257551"/>
                </a:lnTo>
                <a:lnTo>
                  <a:pt x="393898" y="3219451"/>
                </a:lnTo>
                <a:lnTo>
                  <a:pt x="371432" y="3181351"/>
                </a:lnTo>
                <a:lnTo>
                  <a:pt x="349561" y="3143251"/>
                </a:lnTo>
                <a:lnTo>
                  <a:pt x="328290" y="3105151"/>
                </a:lnTo>
                <a:lnTo>
                  <a:pt x="307627" y="3067051"/>
                </a:lnTo>
                <a:lnTo>
                  <a:pt x="287577" y="3016251"/>
                </a:lnTo>
                <a:lnTo>
                  <a:pt x="268146" y="2978151"/>
                </a:lnTo>
                <a:lnTo>
                  <a:pt x="249341" y="2940051"/>
                </a:lnTo>
                <a:lnTo>
                  <a:pt x="231168" y="2901951"/>
                </a:lnTo>
                <a:lnTo>
                  <a:pt x="213632" y="2851151"/>
                </a:lnTo>
                <a:lnTo>
                  <a:pt x="196740" y="2813051"/>
                </a:lnTo>
                <a:lnTo>
                  <a:pt x="180498" y="2774951"/>
                </a:lnTo>
                <a:lnTo>
                  <a:pt x="164912" y="2724151"/>
                </a:lnTo>
                <a:lnTo>
                  <a:pt x="149988" y="2686051"/>
                </a:lnTo>
                <a:lnTo>
                  <a:pt x="135732" y="2635251"/>
                </a:lnTo>
                <a:lnTo>
                  <a:pt x="122151" y="2597151"/>
                </a:lnTo>
                <a:lnTo>
                  <a:pt x="109251" y="2546351"/>
                </a:lnTo>
                <a:lnTo>
                  <a:pt x="97037" y="2508251"/>
                </a:lnTo>
                <a:lnTo>
                  <a:pt x="85516" y="2457451"/>
                </a:lnTo>
                <a:lnTo>
                  <a:pt x="74694" y="2419351"/>
                </a:lnTo>
                <a:lnTo>
                  <a:pt x="64577" y="2368551"/>
                </a:lnTo>
                <a:lnTo>
                  <a:pt x="55171" y="2330451"/>
                </a:lnTo>
                <a:lnTo>
                  <a:pt x="46482" y="2279651"/>
                </a:lnTo>
                <a:lnTo>
                  <a:pt x="38517" y="2241551"/>
                </a:lnTo>
                <a:lnTo>
                  <a:pt x="31281" y="2190751"/>
                </a:lnTo>
                <a:lnTo>
                  <a:pt x="24781" y="2139951"/>
                </a:lnTo>
                <a:lnTo>
                  <a:pt x="19023" y="2101851"/>
                </a:lnTo>
                <a:lnTo>
                  <a:pt x="14013" y="2051051"/>
                </a:lnTo>
                <a:lnTo>
                  <a:pt x="9756" y="2000251"/>
                </a:lnTo>
                <a:lnTo>
                  <a:pt x="6260" y="1949451"/>
                </a:lnTo>
                <a:lnTo>
                  <a:pt x="3530" y="1911351"/>
                </a:lnTo>
                <a:lnTo>
                  <a:pt x="1573" y="1860551"/>
                </a:lnTo>
                <a:lnTo>
                  <a:pt x="394" y="1809751"/>
                </a:lnTo>
                <a:lnTo>
                  <a:pt x="0" y="1758951"/>
                </a:lnTo>
                <a:lnTo>
                  <a:pt x="394" y="1720851"/>
                </a:lnTo>
                <a:lnTo>
                  <a:pt x="1573" y="1670051"/>
                </a:lnTo>
                <a:lnTo>
                  <a:pt x="3530" y="1619251"/>
                </a:lnTo>
                <a:lnTo>
                  <a:pt x="6260" y="1568451"/>
                </a:lnTo>
                <a:lnTo>
                  <a:pt x="9756" y="1530351"/>
                </a:lnTo>
                <a:lnTo>
                  <a:pt x="14013" y="1479551"/>
                </a:lnTo>
                <a:lnTo>
                  <a:pt x="19023" y="1428751"/>
                </a:lnTo>
                <a:lnTo>
                  <a:pt x="24781" y="1377951"/>
                </a:lnTo>
                <a:lnTo>
                  <a:pt x="31281" y="1339851"/>
                </a:lnTo>
                <a:lnTo>
                  <a:pt x="38517" y="1289051"/>
                </a:lnTo>
                <a:lnTo>
                  <a:pt x="46482" y="1238251"/>
                </a:lnTo>
                <a:lnTo>
                  <a:pt x="55171" y="1200151"/>
                </a:lnTo>
                <a:lnTo>
                  <a:pt x="64577" y="1149351"/>
                </a:lnTo>
                <a:lnTo>
                  <a:pt x="74694" y="1111251"/>
                </a:lnTo>
                <a:lnTo>
                  <a:pt x="85516" y="1060451"/>
                </a:lnTo>
                <a:lnTo>
                  <a:pt x="97037" y="1022351"/>
                </a:lnTo>
                <a:lnTo>
                  <a:pt x="109251" y="971551"/>
                </a:lnTo>
                <a:lnTo>
                  <a:pt x="122151" y="933451"/>
                </a:lnTo>
                <a:lnTo>
                  <a:pt x="135732" y="882651"/>
                </a:lnTo>
                <a:lnTo>
                  <a:pt x="149988" y="844551"/>
                </a:lnTo>
                <a:lnTo>
                  <a:pt x="164912" y="793751"/>
                </a:lnTo>
                <a:lnTo>
                  <a:pt x="180498" y="755651"/>
                </a:lnTo>
                <a:lnTo>
                  <a:pt x="196740" y="717551"/>
                </a:lnTo>
                <a:lnTo>
                  <a:pt x="213632" y="666751"/>
                </a:lnTo>
                <a:lnTo>
                  <a:pt x="231168" y="628651"/>
                </a:lnTo>
                <a:lnTo>
                  <a:pt x="249341" y="590551"/>
                </a:lnTo>
                <a:lnTo>
                  <a:pt x="268146" y="552451"/>
                </a:lnTo>
                <a:lnTo>
                  <a:pt x="287577" y="501651"/>
                </a:lnTo>
                <a:lnTo>
                  <a:pt x="307627" y="463551"/>
                </a:lnTo>
                <a:lnTo>
                  <a:pt x="328290" y="425451"/>
                </a:lnTo>
                <a:lnTo>
                  <a:pt x="349561" y="387351"/>
                </a:lnTo>
                <a:lnTo>
                  <a:pt x="371432" y="349251"/>
                </a:lnTo>
                <a:lnTo>
                  <a:pt x="393898" y="311151"/>
                </a:lnTo>
                <a:lnTo>
                  <a:pt x="416953" y="273051"/>
                </a:lnTo>
                <a:lnTo>
                  <a:pt x="440590" y="234951"/>
                </a:lnTo>
                <a:lnTo>
                  <a:pt x="464804" y="196851"/>
                </a:lnTo>
                <a:lnTo>
                  <a:pt x="489589" y="158751"/>
                </a:lnTo>
                <a:lnTo>
                  <a:pt x="514937" y="120651"/>
                </a:lnTo>
                <a:lnTo>
                  <a:pt x="540844" y="82551"/>
                </a:lnTo>
                <a:lnTo>
                  <a:pt x="567303" y="44451"/>
                </a:lnTo>
                <a:lnTo>
                  <a:pt x="594307" y="6351"/>
                </a:lnTo>
                <a:lnTo>
                  <a:pt x="4574998" y="0"/>
                </a:lnTo>
                <a:lnTo>
                  <a:pt x="4574998" y="4102863"/>
                </a:lnTo>
                <a:lnTo>
                  <a:pt x="4530560" y="4133850"/>
                </a:lnTo>
                <a:lnTo>
                  <a:pt x="4456041" y="4184650"/>
                </a:lnTo>
                <a:lnTo>
                  <a:pt x="4379902" y="4235450"/>
                </a:lnTo>
                <a:lnTo>
                  <a:pt x="4341240" y="4248150"/>
                </a:lnTo>
                <a:lnTo>
                  <a:pt x="4222958" y="4324350"/>
                </a:lnTo>
                <a:lnTo>
                  <a:pt x="4182786" y="4337050"/>
                </a:lnTo>
                <a:lnTo>
                  <a:pt x="4142252" y="4362450"/>
                </a:lnTo>
                <a:lnTo>
                  <a:pt x="4101362" y="4375150"/>
                </a:lnTo>
                <a:lnTo>
                  <a:pt x="4060121" y="4400550"/>
                </a:lnTo>
                <a:lnTo>
                  <a:pt x="4018537" y="4413250"/>
                </a:lnTo>
                <a:lnTo>
                  <a:pt x="3976615" y="4438650"/>
                </a:lnTo>
                <a:lnTo>
                  <a:pt x="3891782" y="4464050"/>
                </a:lnTo>
                <a:lnTo>
                  <a:pt x="3848884" y="4489450"/>
                </a:lnTo>
                <a:lnTo>
                  <a:pt x="3540166" y="4578350"/>
                </a:lnTo>
                <a:close/>
              </a:path>
              <a:path w="4575175" h="4641850">
                <a:moveTo>
                  <a:pt x="3403681" y="4603750"/>
                </a:moveTo>
                <a:lnTo>
                  <a:pt x="2366486" y="4603750"/>
                </a:lnTo>
                <a:lnTo>
                  <a:pt x="2275233" y="4578350"/>
                </a:lnTo>
                <a:lnTo>
                  <a:pt x="3494933" y="4578350"/>
                </a:lnTo>
                <a:lnTo>
                  <a:pt x="3403681" y="4603750"/>
                </a:lnTo>
                <a:close/>
              </a:path>
              <a:path w="4575175" h="4641850">
                <a:moveTo>
                  <a:pt x="3264926" y="4629150"/>
                </a:moveTo>
                <a:lnTo>
                  <a:pt x="2505240" y="4629150"/>
                </a:lnTo>
                <a:lnTo>
                  <a:pt x="2412493" y="4603750"/>
                </a:lnTo>
                <a:lnTo>
                  <a:pt x="3357673" y="4603750"/>
                </a:lnTo>
                <a:lnTo>
                  <a:pt x="3264926" y="4629150"/>
                </a:lnTo>
                <a:close/>
              </a:path>
              <a:path w="4575175" h="4641850">
                <a:moveTo>
                  <a:pt x="3124070" y="4641850"/>
                </a:moveTo>
                <a:lnTo>
                  <a:pt x="2646096" y="4641850"/>
                </a:lnTo>
                <a:lnTo>
                  <a:pt x="2598921" y="4629150"/>
                </a:lnTo>
                <a:lnTo>
                  <a:pt x="3171245" y="4629150"/>
                </a:lnTo>
                <a:lnTo>
                  <a:pt x="3124070" y="4641850"/>
                </a:lnTo>
                <a:close/>
              </a:path>
            </a:pathLst>
          </a:custGeom>
          <a:solidFill>
            <a:srgbClr val="00206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19536" y="8172756"/>
            <a:ext cx="1636395" cy="1633855"/>
          </a:xfrm>
          <a:custGeom>
            <a:avLst/>
            <a:gdLst/>
            <a:ahLst/>
            <a:cxnLst/>
            <a:rect l="l" t="t" r="r" b="b"/>
            <a:pathLst>
              <a:path w="1636395" h="1633854">
                <a:moveTo>
                  <a:pt x="1635963" y="1633346"/>
                </a:moveTo>
                <a:lnTo>
                  <a:pt x="0" y="1633346"/>
                </a:lnTo>
                <a:lnTo>
                  <a:pt x="0" y="0"/>
                </a:lnTo>
                <a:lnTo>
                  <a:pt x="1635963" y="1633346"/>
                </a:lnTo>
                <a:close/>
              </a:path>
            </a:pathLst>
          </a:custGeom>
          <a:solidFill>
            <a:srgbClr val="00206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19460" y="564810"/>
            <a:ext cx="1633855" cy="1636395"/>
          </a:xfrm>
          <a:custGeom>
            <a:avLst/>
            <a:gdLst/>
            <a:ahLst/>
            <a:cxnLst/>
            <a:rect l="l" t="t" r="r" b="b"/>
            <a:pathLst>
              <a:path w="1633855" h="1636395">
                <a:moveTo>
                  <a:pt x="0" y="0"/>
                </a:moveTo>
                <a:lnTo>
                  <a:pt x="1633346" y="0"/>
                </a:lnTo>
                <a:lnTo>
                  <a:pt x="0" y="1635963"/>
                </a:lnTo>
                <a:lnTo>
                  <a:pt x="0" y="0"/>
                </a:lnTo>
                <a:close/>
              </a:path>
            </a:pathLst>
          </a:custGeom>
          <a:solidFill>
            <a:srgbClr val="00206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876453" y="880154"/>
            <a:ext cx="15440980" cy="1734923"/>
          </a:xfrm>
          <a:prstGeom prst="rect">
            <a:avLst/>
          </a:prstGeom>
        </p:spPr>
        <p:txBody>
          <a:bodyPr vert="horz" wrap="square" lIns="0" tIns="803744" rIns="0" bIns="0" rtlCol="0">
            <a:spAutoFit/>
          </a:bodyPr>
          <a:lstStyle/>
          <a:p>
            <a:pPr marL="456565">
              <a:lnSpc>
                <a:spcPct val="100000"/>
              </a:lnSpc>
              <a:spcBef>
                <a:spcPts val="100"/>
              </a:spcBef>
            </a:pPr>
            <a:r>
              <a:rPr lang="en-US" spc="55" dirty="0" smtClean="0">
                <a:solidFill>
                  <a:srgbClr val="002060"/>
                </a:solidFill>
              </a:rPr>
              <a:t>CHALET BOOKING</a:t>
            </a:r>
            <a:endParaRPr spc="100" dirty="0">
              <a:solidFill>
                <a:srgbClr val="002060"/>
              </a:solidFill>
            </a:endParaRPr>
          </a:p>
        </p:txBody>
      </p:sp>
      <p:pic>
        <p:nvPicPr>
          <p:cNvPr id="6154" name="Picture 10" descr="https://cdn.discordapp.com/attachments/1008510668443492454/1201650019158196255/image.png?ex=65ca96ca&amp;is=65b821ca&amp;hm=d753b7859b4d37e7e5839a5dfa5a23cefcb026ea2a06edf7f2c9fb278f8b5a31&amp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5453" y="2979213"/>
            <a:ext cx="2492622" cy="5559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8" name="Picture 14" descr="https://cdn.discordapp.com/attachments/1008510668443492454/1201650370628309022/imag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3315" y="2934402"/>
            <a:ext cx="2497636" cy="5559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587839" y="2930421"/>
            <a:ext cx="2496312" cy="546966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9246" y="2979213"/>
            <a:ext cx="2496312" cy="5351069"/>
          </a:xfrm>
          <a:prstGeom prst="rect">
            <a:avLst/>
          </a:prstGeom>
        </p:spPr>
      </p:pic>
      <p:pic>
        <p:nvPicPr>
          <p:cNvPr id="4098" name="Picture 2" descr="https://cdn.discordapp.com/attachments/1008510668443492454/1204143772028375070/Screenshot_20240205_211708.jpg?ex=65d3a947&amp;is=65c13447&amp;hm=d093be6374295147b7311c8d683c927439ac8777d0965f918bb21230a8696b91&amp;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6842" y="2979213"/>
            <a:ext cx="2493487" cy="5559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9135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3722350" y="-19050"/>
            <a:ext cx="4575175" cy="4641850"/>
          </a:xfrm>
          <a:custGeom>
            <a:avLst/>
            <a:gdLst/>
            <a:ahLst/>
            <a:cxnLst/>
            <a:rect l="l" t="t" r="r" b="b"/>
            <a:pathLst>
              <a:path w="4575175" h="4641850">
                <a:moveTo>
                  <a:pt x="3540166" y="4578350"/>
                </a:moveTo>
                <a:lnTo>
                  <a:pt x="2230000" y="4578350"/>
                </a:lnTo>
                <a:lnTo>
                  <a:pt x="1921282" y="4489450"/>
                </a:lnTo>
                <a:lnTo>
                  <a:pt x="1878384" y="4464050"/>
                </a:lnTo>
                <a:lnTo>
                  <a:pt x="1793551" y="4438650"/>
                </a:lnTo>
                <a:lnTo>
                  <a:pt x="1751629" y="4413250"/>
                </a:lnTo>
                <a:lnTo>
                  <a:pt x="1710045" y="4400550"/>
                </a:lnTo>
                <a:lnTo>
                  <a:pt x="1668804" y="4375150"/>
                </a:lnTo>
                <a:lnTo>
                  <a:pt x="1627914" y="4362450"/>
                </a:lnTo>
                <a:lnTo>
                  <a:pt x="1587380" y="4337050"/>
                </a:lnTo>
                <a:lnTo>
                  <a:pt x="1547208" y="4324350"/>
                </a:lnTo>
                <a:lnTo>
                  <a:pt x="1428926" y="4248150"/>
                </a:lnTo>
                <a:lnTo>
                  <a:pt x="1390264" y="4235450"/>
                </a:lnTo>
                <a:lnTo>
                  <a:pt x="1314125" y="4184650"/>
                </a:lnTo>
                <a:lnTo>
                  <a:pt x="1239606" y="4133850"/>
                </a:lnTo>
                <a:lnTo>
                  <a:pt x="1166756" y="4083050"/>
                </a:lnTo>
                <a:lnTo>
                  <a:pt x="1095625" y="4032250"/>
                </a:lnTo>
                <a:lnTo>
                  <a:pt x="1060718" y="3994150"/>
                </a:lnTo>
                <a:lnTo>
                  <a:pt x="992256" y="3943350"/>
                </a:lnTo>
                <a:lnTo>
                  <a:pt x="958712" y="3905250"/>
                </a:lnTo>
                <a:lnTo>
                  <a:pt x="925635" y="3879850"/>
                </a:lnTo>
                <a:lnTo>
                  <a:pt x="893029" y="3854450"/>
                </a:lnTo>
                <a:lnTo>
                  <a:pt x="860903" y="3816350"/>
                </a:lnTo>
                <a:lnTo>
                  <a:pt x="829261" y="3790950"/>
                </a:lnTo>
                <a:lnTo>
                  <a:pt x="798110" y="3752850"/>
                </a:lnTo>
                <a:lnTo>
                  <a:pt x="767455" y="3727450"/>
                </a:lnTo>
                <a:lnTo>
                  <a:pt x="737304" y="3689350"/>
                </a:lnTo>
                <a:lnTo>
                  <a:pt x="707662" y="3651250"/>
                </a:lnTo>
                <a:lnTo>
                  <a:pt x="678535" y="3625850"/>
                </a:lnTo>
                <a:lnTo>
                  <a:pt x="649929" y="3587750"/>
                </a:lnTo>
                <a:lnTo>
                  <a:pt x="621851" y="3549650"/>
                </a:lnTo>
                <a:lnTo>
                  <a:pt x="594307" y="3511550"/>
                </a:lnTo>
                <a:lnTo>
                  <a:pt x="567303" y="3486150"/>
                </a:lnTo>
                <a:lnTo>
                  <a:pt x="540844" y="3448050"/>
                </a:lnTo>
                <a:lnTo>
                  <a:pt x="514937" y="3409950"/>
                </a:lnTo>
                <a:lnTo>
                  <a:pt x="489589" y="3371850"/>
                </a:lnTo>
                <a:lnTo>
                  <a:pt x="464804" y="3333750"/>
                </a:lnTo>
                <a:lnTo>
                  <a:pt x="440590" y="3295650"/>
                </a:lnTo>
                <a:lnTo>
                  <a:pt x="416953" y="3257551"/>
                </a:lnTo>
                <a:lnTo>
                  <a:pt x="393898" y="3219451"/>
                </a:lnTo>
                <a:lnTo>
                  <a:pt x="371432" y="3181351"/>
                </a:lnTo>
                <a:lnTo>
                  <a:pt x="349561" y="3143251"/>
                </a:lnTo>
                <a:lnTo>
                  <a:pt x="328290" y="3105151"/>
                </a:lnTo>
                <a:lnTo>
                  <a:pt x="307627" y="3067051"/>
                </a:lnTo>
                <a:lnTo>
                  <a:pt x="287577" y="3016251"/>
                </a:lnTo>
                <a:lnTo>
                  <a:pt x="268146" y="2978151"/>
                </a:lnTo>
                <a:lnTo>
                  <a:pt x="249341" y="2940051"/>
                </a:lnTo>
                <a:lnTo>
                  <a:pt x="231168" y="2901951"/>
                </a:lnTo>
                <a:lnTo>
                  <a:pt x="213632" y="2851151"/>
                </a:lnTo>
                <a:lnTo>
                  <a:pt x="196740" y="2813051"/>
                </a:lnTo>
                <a:lnTo>
                  <a:pt x="180498" y="2774951"/>
                </a:lnTo>
                <a:lnTo>
                  <a:pt x="164912" y="2724151"/>
                </a:lnTo>
                <a:lnTo>
                  <a:pt x="149988" y="2686051"/>
                </a:lnTo>
                <a:lnTo>
                  <a:pt x="135732" y="2635251"/>
                </a:lnTo>
                <a:lnTo>
                  <a:pt x="122151" y="2597151"/>
                </a:lnTo>
                <a:lnTo>
                  <a:pt x="109251" y="2546351"/>
                </a:lnTo>
                <a:lnTo>
                  <a:pt x="97037" y="2508251"/>
                </a:lnTo>
                <a:lnTo>
                  <a:pt x="85516" y="2457451"/>
                </a:lnTo>
                <a:lnTo>
                  <a:pt x="74694" y="2419351"/>
                </a:lnTo>
                <a:lnTo>
                  <a:pt x="64577" y="2368551"/>
                </a:lnTo>
                <a:lnTo>
                  <a:pt x="55171" y="2330451"/>
                </a:lnTo>
                <a:lnTo>
                  <a:pt x="46482" y="2279651"/>
                </a:lnTo>
                <a:lnTo>
                  <a:pt x="38517" y="2241551"/>
                </a:lnTo>
                <a:lnTo>
                  <a:pt x="31281" y="2190751"/>
                </a:lnTo>
                <a:lnTo>
                  <a:pt x="24781" y="2139951"/>
                </a:lnTo>
                <a:lnTo>
                  <a:pt x="19023" y="2101851"/>
                </a:lnTo>
                <a:lnTo>
                  <a:pt x="14013" y="2051051"/>
                </a:lnTo>
                <a:lnTo>
                  <a:pt x="9756" y="2000251"/>
                </a:lnTo>
                <a:lnTo>
                  <a:pt x="6260" y="1949451"/>
                </a:lnTo>
                <a:lnTo>
                  <a:pt x="3530" y="1911351"/>
                </a:lnTo>
                <a:lnTo>
                  <a:pt x="1573" y="1860551"/>
                </a:lnTo>
                <a:lnTo>
                  <a:pt x="394" y="1809751"/>
                </a:lnTo>
                <a:lnTo>
                  <a:pt x="0" y="1758951"/>
                </a:lnTo>
                <a:lnTo>
                  <a:pt x="394" y="1720851"/>
                </a:lnTo>
                <a:lnTo>
                  <a:pt x="1573" y="1670051"/>
                </a:lnTo>
                <a:lnTo>
                  <a:pt x="3530" y="1619251"/>
                </a:lnTo>
                <a:lnTo>
                  <a:pt x="6260" y="1568451"/>
                </a:lnTo>
                <a:lnTo>
                  <a:pt x="9756" y="1530351"/>
                </a:lnTo>
                <a:lnTo>
                  <a:pt x="14013" y="1479551"/>
                </a:lnTo>
                <a:lnTo>
                  <a:pt x="19023" y="1428751"/>
                </a:lnTo>
                <a:lnTo>
                  <a:pt x="24781" y="1377951"/>
                </a:lnTo>
                <a:lnTo>
                  <a:pt x="31281" y="1339851"/>
                </a:lnTo>
                <a:lnTo>
                  <a:pt x="38517" y="1289051"/>
                </a:lnTo>
                <a:lnTo>
                  <a:pt x="46482" y="1238251"/>
                </a:lnTo>
                <a:lnTo>
                  <a:pt x="55171" y="1200151"/>
                </a:lnTo>
                <a:lnTo>
                  <a:pt x="64577" y="1149351"/>
                </a:lnTo>
                <a:lnTo>
                  <a:pt x="74694" y="1111251"/>
                </a:lnTo>
                <a:lnTo>
                  <a:pt x="85516" y="1060451"/>
                </a:lnTo>
                <a:lnTo>
                  <a:pt x="97037" y="1022351"/>
                </a:lnTo>
                <a:lnTo>
                  <a:pt x="109251" y="971551"/>
                </a:lnTo>
                <a:lnTo>
                  <a:pt x="122151" y="933451"/>
                </a:lnTo>
                <a:lnTo>
                  <a:pt x="135732" y="882651"/>
                </a:lnTo>
                <a:lnTo>
                  <a:pt x="149988" y="844551"/>
                </a:lnTo>
                <a:lnTo>
                  <a:pt x="164912" y="793751"/>
                </a:lnTo>
                <a:lnTo>
                  <a:pt x="180498" y="755651"/>
                </a:lnTo>
                <a:lnTo>
                  <a:pt x="196740" y="717551"/>
                </a:lnTo>
                <a:lnTo>
                  <a:pt x="213632" y="666751"/>
                </a:lnTo>
                <a:lnTo>
                  <a:pt x="231168" y="628651"/>
                </a:lnTo>
                <a:lnTo>
                  <a:pt x="249341" y="590551"/>
                </a:lnTo>
                <a:lnTo>
                  <a:pt x="268146" y="552451"/>
                </a:lnTo>
                <a:lnTo>
                  <a:pt x="287577" y="501651"/>
                </a:lnTo>
                <a:lnTo>
                  <a:pt x="307627" y="463551"/>
                </a:lnTo>
                <a:lnTo>
                  <a:pt x="328290" y="425451"/>
                </a:lnTo>
                <a:lnTo>
                  <a:pt x="349561" y="387351"/>
                </a:lnTo>
                <a:lnTo>
                  <a:pt x="371432" y="349251"/>
                </a:lnTo>
                <a:lnTo>
                  <a:pt x="393898" y="311151"/>
                </a:lnTo>
                <a:lnTo>
                  <a:pt x="416953" y="273051"/>
                </a:lnTo>
                <a:lnTo>
                  <a:pt x="440590" y="234951"/>
                </a:lnTo>
                <a:lnTo>
                  <a:pt x="464804" y="196851"/>
                </a:lnTo>
                <a:lnTo>
                  <a:pt x="489589" y="158751"/>
                </a:lnTo>
                <a:lnTo>
                  <a:pt x="514937" y="120651"/>
                </a:lnTo>
                <a:lnTo>
                  <a:pt x="540844" y="82551"/>
                </a:lnTo>
                <a:lnTo>
                  <a:pt x="567303" y="44451"/>
                </a:lnTo>
                <a:lnTo>
                  <a:pt x="594307" y="6351"/>
                </a:lnTo>
                <a:lnTo>
                  <a:pt x="4574998" y="0"/>
                </a:lnTo>
                <a:lnTo>
                  <a:pt x="4574998" y="4102863"/>
                </a:lnTo>
                <a:lnTo>
                  <a:pt x="4530560" y="4133850"/>
                </a:lnTo>
                <a:lnTo>
                  <a:pt x="4456041" y="4184650"/>
                </a:lnTo>
                <a:lnTo>
                  <a:pt x="4379902" y="4235450"/>
                </a:lnTo>
                <a:lnTo>
                  <a:pt x="4341240" y="4248150"/>
                </a:lnTo>
                <a:lnTo>
                  <a:pt x="4222958" y="4324350"/>
                </a:lnTo>
                <a:lnTo>
                  <a:pt x="4182786" y="4337050"/>
                </a:lnTo>
                <a:lnTo>
                  <a:pt x="4142252" y="4362450"/>
                </a:lnTo>
                <a:lnTo>
                  <a:pt x="4101362" y="4375150"/>
                </a:lnTo>
                <a:lnTo>
                  <a:pt x="4060121" y="4400550"/>
                </a:lnTo>
                <a:lnTo>
                  <a:pt x="4018537" y="4413250"/>
                </a:lnTo>
                <a:lnTo>
                  <a:pt x="3976615" y="4438650"/>
                </a:lnTo>
                <a:lnTo>
                  <a:pt x="3891782" y="4464050"/>
                </a:lnTo>
                <a:lnTo>
                  <a:pt x="3848884" y="4489450"/>
                </a:lnTo>
                <a:lnTo>
                  <a:pt x="3540166" y="4578350"/>
                </a:lnTo>
                <a:close/>
              </a:path>
              <a:path w="4575175" h="4641850">
                <a:moveTo>
                  <a:pt x="3403681" y="4603750"/>
                </a:moveTo>
                <a:lnTo>
                  <a:pt x="2366486" y="4603750"/>
                </a:lnTo>
                <a:lnTo>
                  <a:pt x="2275233" y="4578350"/>
                </a:lnTo>
                <a:lnTo>
                  <a:pt x="3494933" y="4578350"/>
                </a:lnTo>
                <a:lnTo>
                  <a:pt x="3403681" y="4603750"/>
                </a:lnTo>
                <a:close/>
              </a:path>
              <a:path w="4575175" h="4641850">
                <a:moveTo>
                  <a:pt x="3264926" y="4629150"/>
                </a:moveTo>
                <a:lnTo>
                  <a:pt x="2505240" y="4629150"/>
                </a:lnTo>
                <a:lnTo>
                  <a:pt x="2412493" y="4603750"/>
                </a:lnTo>
                <a:lnTo>
                  <a:pt x="3357673" y="4603750"/>
                </a:lnTo>
                <a:lnTo>
                  <a:pt x="3264926" y="4629150"/>
                </a:lnTo>
                <a:close/>
              </a:path>
              <a:path w="4575175" h="4641850">
                <a:moveTo>
                  <a:pt x="3124070" y="4641850"/>
                </a:moveTo>
                <a:lnTo>
                  <a:pt x="2646096" y="4641850"/>
                </a:lnTo>
                <a:lnTo>
                  <a:pt x="2598921" y="4629150"/>
                </a:lnTo>
                <a:lnTo>
                  <a:pt x="3171245" y="4629150"/>
                </a:lnTo>
                <a:lnTo>
                  <a:pt x="3124070" y="4641850"/>
                </a:lnTo>
                <a:close/>
              </a:path>
            </a:pathLst>
          </a:custGeom>
          <a:solidFill>
            <a:srgbClr val="00206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19536" y="8172756"/>
            <a:ext cx="1636395" cy="1633855"/>
          </a:xfrm>
          <a:custGeom>
            <a:avLst/>
            <a:gdLst/>
            <a:ahLst/>
            <a:cxnLst/>
            <a:rect l="l" t="t" r="r" b="b"/>
            <a:pathLst>
              <a:path w="1636395" h="1633854">
                <a:moveTo>
                  <a:pt x="1635963" y="1633346"/>
                </a:moveTo>
                <a:lnTo>
                  <a:pt x="0" y="1633346"/>
                </a:lnTo>
                <a:lnTo>
                  <a:pt x="0" y="0"/>
                </a:lnTo>
                <a:lnTo>
                  <a:pt x="1635963" y="1633346"/>
                </a:lnTo>
                <a:close/>
              </a:path>
            </a:pathLst>
          </a:custGeom>
          <a:solidFill>
            <a:srgbClr val="00206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19460" y="564810"/>
            <a:ext cx="1633855" cy="1636395"/>
          </a:xfrm>
          <a:custGeom>
            <a:avLst/>
            <a:gdLst/>
            <a:ahLst/>
            <a:cxnLst/>
            <a:rect l="l" t="t" r="r" b="b"/>
            <a:pathLst>
              <a:path w="1633855" h="1636395">
                <a:moveTo>
                  <a:pt x="0" y="0"/>
                </a:moveTo>
                <a:lnTo>
                  <a:pt x="1633346" y="0"/>
                </a:lnTo>
                <a:lnTo>
                  <a:pt x="0" y="1635963"/>
                </a:lnTo>
                <a:lnTo>
                  <a:pt x="0" y="0"/>
                </a:lnTo>
                <a:close/>
              </a:path>
            </a:pathLst>
          </a:custGeom>
          <a:solidFill>
            <a:srgbClr val="00206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876453" y="880154"/>
            <a:ext cx="15440980" cy="1734923"/>
          </a:xfrm>
          <a:prstGeom prst="rect">
            <a:avLst/>
          </a:prstGeom>
        </p:spPr>
        <p:txBody>
          <a:bodyPr vert="horz" wrap="square" lIns="0" tIns="803744" rIns="0" bIns="0" rtlCol="0">
            <a:spAutoFit/>
          </a:bodyPr>
          <a:lstStyle/>
          <a:p>
            <a:pPr marL="456565">
              <a:lnSpc>
                <a:spcPct val="100000"/>
              </a:lnSpc>
              <a:spcBef>
                <a:spcPts val="100"/>
              </a:spcBef>
            </a:pPr>
            <a:r>
              <a:rPr lang="en-US" spc="55" dirty="0" smtClean="0">
                <a:solidFill>
                  <a:srgbClr val="002060"/>
                </a:solidFill>
              </a:rPr>
              <a:t>CHATTING &amp; NOTIFICATION</a:t>
            </a:r>
            <a:endParaRPr spc="100" dirty="0">
              <a:solidFill>
                <a:srgbClr val="002060"/>
              </a:solidFill>
            </a:endParaRPr>
          </a:p>
        </p:txBody>
      </p:sp>
      <p:pic>
        <p:nvPicPr>
          <p:cNvPr id="7170" name="Picture 2" descr="https://cdn.discordapp.com/attachments/1008510668443492454/1200863882995052564/Screenshot_20240127_19594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5896" y="3190875"/>
            <a:ext cx="2493487" cy="5559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96056" y="3135573"/>
            <a:ext cx="2605621" cy="555955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78350" y="3135573"/>
            <a:ext cx="2609176" cy="5559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9687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3722350" y="-19050"/>
            <a:ext cx="4575175" cy="4641850"/>
          </a:xfrm>
          <a:custGeom>
            <a:avLst/>
            <a:gdLst/>
            <a:ahLst/>
            <a:cxnLst/>
            <a:rect l="l" t="t" r="r" b="b"/>
            <a:pathLst>
              <a:path w="4575175" h="4641850">
                <a:moveTo>
                  <a:pt x="3540166" y="4578350"/>
                </a:moveTo>
                <a:lnTo>
                  <a:pt x="2230000" y="4578350"/>
                </a:lnTo>
                <a:lnTo>
                  <a:pt x="1921282" y="4489450"/>
                </a:lnTo>
                <a:lnTo>
                  <a:pt x="1878384" y="4464050"/>
                </a:lnTo>
                <a:lnTo>
                  <a:pt x="1793551" y="4438650"/>
                </a:lnTo>
                <a:lnTo>
                  <a:pt x="1751629" y="4413250"/>
                </a:lnTo>
                <a:lnTo>
                  <a:pt x="1710045" y="4400550"/>
                </a:lnTo>
                <a:lnTo>
                  <a:pt x="1668804" y="4375150"/>
                </a:lnTo>
                <a:lnTo>
                  <a:pt x="1627914" y="4362450"/>
                </a:lnTo>
                <a:lnTo>
                  <a:pt x="1587380" y="4337050"/>
                </a:lnTo>
                <a:lnTo>
                  <a:pt x="1547208" y="4324350"/>
                </a:lnTo>
                <a:lnTo>
                  <a:pt x="1428926" y="4248150"/>
                </a:lnTo>
                <a:lnTo>
                  <a:pt x="1390264" y="4235450"/>
                </a:lnTo>
                <a:lnTo>
                  <a:pt x="1314125" y="4184650"/>
                </a:lnTo>
                <a:lnTo>
                  <a:pt x="1239606" y="4133850"/>
                </a:lnTo>
                <a:lnTo>
                  <a:pt x="1166756" y="4083050"/>
                </a:lnTo>
                <a:lnTo>
                  <a:pt x="1095625" y="4032250"/>
                </a:lnTo>
                <a:lnTo>
                  <a:pt x="1060718" y="3994150"/>
                </a:lnTo>
                <a:lnTo>
                  <a:pt x="992256" y="3943350"/>
                </a:lnTo>
                <a:lnTo>
                  <a:pt x="958712" y="3905250"/>
                </a:lnTo>
                <a:lnTo>
                  <a:pt x="925635" y="3879850"/>
                </a:lnTo>
                <a:lnTo>
                  <a:pt x="893029" y="3854450"/>
                </a:lnTo>
                <a:lnTo>
                  <a:pt x="860903" y="3816350"/>
                </a:lnTo>
                <a:lnTo>
                  <a:pt x="829261" y="3790950"/>
                </a:lnTo>
                <a:lnTo>
                  <a:pt x="798110" y="3752850"/>
                </a:lnTo>
                <a:lnTo>
                  <a:pt x="767455" y="3727450"/>
                </a:lnTo>
                <a:lnTo>
                  <a:pt x="737304" y="3689350"/>
                </a:lnTo>
                <a:lnTo>
                  <a:pt x="707662" y="3651250"/>
                </a:lnTo>
                <a:lnTo>
                  <a:pt x="678535" y="3625850"/>
                </a:lnTo>
                <a:lnTo>
                  <a:pt x="649929" y="3587750"/>
                </a:lnTo>
                <a:lnTo>
                  <a:pt x="621851" y="3549650"/>
                </a:lnTo>
                <a:lnTo>
                  <a:pt x="594307" y="3511550"/>
                </a:lnTo>
                <a:lnTo>
                  <a:pt x="567303" y="3486150"/>
                </a:lnTo>
                <a:lnTo>
                  <a:pt x="540844" y="3448050"/>
                </a:lnTo>
                <a:lnTo>
                  <a:pt x="514937" y="3409950"/>
                </a:lnTo>
                <a:lnTo>
                  <a:pt x="489589" y="3371850"/>
                </a:lnTo>
                <a:lnTo>
                  <a:pt x="464804" y="3333750"/>
                </a:lnTo>
                <a:lnTo>
                  <a:pt x="440590" y="3295650"/>
                </a:lnTo>
                <a:lnTo>
                  <a:pt x="416953" y="3257551"/>
                </a:lnTo>
                <a:lnTo>
                  <a:pt x="393898" y="3219451"/>
                </a:lnTo>
                <a:lnTo>
                  <a:pt x="371432" y="3181351"/>
                </a:lnTo>
                <a:lnTo>
                  <a:pt x="349561" y="3143251"/>
                </a:lnTo>
                <a:lnTo>
                  <a:pt x="328290" y="3105151"/>
                </a:lnTo>
                <a:lnTo>
                  <a:pt x="307627" y="3067051"/>
                </a:lnTo>
                <a:lnTo>
                  <a:pt x="287577" y="3016251"/>
                </a:lnTo>
                <a:lnTo>
                  <a:pt x="268146" y="2978151"/>
                </a:lnTo>
                <a:lnTo>
                  <a:pt x="249341" y="2940051"/>
                </a:lnTo>
                <a:lnTo>
                  <a:pt x="231168" y="2901951"/>
                </a:lnTo>
                <a:lnTo>
                  <a:pt x="213632" y="2851151"/>
                </a:lnTo>
                <a:lnTo>
                  <a:pt x="196740" y="2813051"/>
                </a:lnTo>
                <a:lnTo>
                  <a:pt x="180498" y="2774951"/>
                </a:lnTo>
                <a:lnTo>
                  <a:pt x="164912" y="2724151"/>
                </a:lnTo>
                <a:lnTo>
                  <a:pt x="149988" y="2686051"/>
                </a:lnTo>
                <a:lnTo>
                  <a:pt x="135732" y="2635251"/>
                </a:lnTo>
                <a:lnTo>
                  <a:pt x="122151" y="2597151"/>
                </a:lnTo>
                <a:lnTo>
                  <a:pt x="109251" y="2546351"/>
                </a:lnTo>
                <a:lnTo>
                  <a:pt x="97037" y="2508251"/>
                </a:lnTo>
                <a:lnTo>
                  <a:pt x="85516" y="2457451"/>
                </a:lnTo>
                <a:lnTo>
                  <a:pt x="74694" y="2419351"/>
                </a:lnTo>
                <a:lnTo>
                  <a:pt x="64577" y="2368551"/>
                </a:lnTo>
                <a:lnTo>
                  <a:pt x="55171" y="2330451"/>
                </a:lnTo>
                <a:lnTo>
                  <a:pt x="46482" y="2279651"/>
                </a:lnTo>
                <a:lnTo>
                  <a:pt x="38517" y="2241551"/>
                </a:lnTo>
                <a:lnTo>
                  <a:pt x="31281" y="2190751"/>
                </a:lnTo>
                <a:lnTo>
                  <a:pt x="24781" y="2139951"/>
                </a:lnTo>
                <a:lnTo>
                  <a:pt x="19023" y="2101851"/>
                </a:lnTo>
                <a:lnTo>
                  <a:pt x="14013" y="2051051"/>
                </a:lnTo>
                <a:lnTo>
                  <a:pt x="9756" y="2000251"/>
                </a:lnTo>
                <a:lnTo>
                  <a:pt x="6260" y="1949451"/>
                </a:lnTo>
                <a:lnTo>
                  <a:pt x="3530" y="1911351"/>
                </a:lnTo>
                <a:lnTo>
                  <a:pt x="1573" y="1860551"/>
                </a:lnTo>
                <a:lnTo>
                  <a:pt x="394" y="1809751"/>
                </a:lnTo>
                <a:lnTo>
                  <a:pt x="0" y="1758951"/>
                </a:lnTo>
                <a:lnTo>
                  <a:pt x="394" y="1720851"/>
                </a:lnTo>
                <a:lnTo>
                  <a:pt x="1573" y="1670051"/>
                </a:lnTo>
                <a:lnTo>
                  <a:pt x="3530" y="1619251"/>
                </a:lnTo>
                <a:lnTo>
                  <a:pt x="6260" y="1568451"/>
                </a:lnTo>
                <a:lnTo>
                  <a:pt x="9756" y="1530351"/>
                </a:lnTo>
                <a:lnTo>
                  <a:pt x="14013" y="1479551"/>
                </a:lnTo>
                <a:lnTo>
                  <a:pt x="19023" y="1428751"/>
                </a:lnTo>
                <a:lnTo>
                  <a:pt x="24781" y="1377951"/>
                </a:lnTo>
                <a:lnTo>
                  <a:pt x="31281" y="1339851"/>
                </a:lnTo>
                <a:lnTo>
                  <a:pt x="38517" y="1289051"/>
                </a:lnTo>
                <a:lnTo>
                  <a:pt x="46482" y="1238251"/>
                </a:lnTo>
                <a:lnTo>
                  <a:pt x="55171" y="1200151"/>
                </a:lnTo>
                <a:lnTo>
                  <a:pt x="64577" y="1149351"/>
                </a:lnTo>
                <a:lnTo>
                  <a:pt x="74694" y="1111251"/>
                </a:lnTo>
                <a:lnTo>
                  <a:pt x="85516" y="1060451"/>
                </a:lnTo>
                <a:lnTo>
                  <a:pt x="97037" y="1022351"/>
                </a:lnTo>
                <a:lnTo>
                  <a:pt x="109251" y="971551"/>
                </a:lnTo>
                <a:lnTo>
                  <a:pt x="122151" y="933451"/>
                </a:lnTo>
                <a:lnTo>
                  <a:pt x="135732" y="882651"/>
                </a:lnTo>
                <a:lnTo>
                  <a:pt x="149988" y="844551"/>
                </a:lnTo>
                <a:lnTo>
                  <a:pt x="164912" y="793751"/>
                </a:lnTo>
                <a:lnTo>
                  <a:pt x="180498" y="755651"/>
                </a:lnTo>
                <a:lnTo>
                  <a:pt x="196740" y="717551"/>
                </a:lnTo>
                <a:lnTo>
                  <a:pt x="213632" y="666751"/>
                </a:lnTo>
                <a:lnTo>
                  <a:pt x="231168" y="628651"/>
                </a:lnTo>
                <a:lnTo>
                  <a:pt x="249341" y="590551"/>
                </a:lnTo>
                <a:lnTo>
                  <a:pt x="268146" y="552451"/>
                </a:lnTo>
                <a:lnTo>
                  <a:pt x="287577" y="501651"/>
                </a:lnTo>
                <a:lnTo>
                  <a:pt x="307627" y="463551"/>
                </a:lnTo>
                <a:lnTo>
                  <a:pt x="328290" y="425451"/>
                </a:lnTo>
                <a:lnTo>
                  <a:pt x="349561" y="387351"/>
                </a:lnTo>
                <a:lnTo>
                  <a:pt x="371432" y="349251"/>
                </a:lnTo>
                <a:lnTo>
                  <a:pt x="393898" y="311151"/>
                </a:lnTo>
                <a:lnTo>
                  <a:pt x="416953" y="273051"/>
                </a:lnTo>
                <a:lnTo>
                  <a:pt x="440590" y="234951"/>
                </a:lnTo>
                <a:lnTo>
                  <a:pt x="464804" y="196851"/>
                </a:lnTo>
                <a:lnTo>
                  <a:pt x="489589" y="158751"/>
                </a:lnTo>
                <a:lnTo>
                  <a:pt x="514937" y="120651"/>
                </a:lnTo>
                <a:lnTo>
                  <a:pt x="540844" y="82551"/>
                </a:lnTo>
                <a:lnTo>
                  <a:pt x="567303" y="44451"/>
                </a:lnTo>
                <a:lnTo>
                  <a:pt x="594307" y="6351"/>
                </a:lnTo>
                <a:lnTo>
                  <a:pt x="4574998" y="0"/>
                </a:lnTo>
                <a:lnTo>
                  <a:pt x="4574998" y="4102863"/>
                </a:lnTo>
                <a:lnTo>
                  <a:pt x="4530560" y="4133850"/>
                </a:lnTo>
                <a:lnTo>
                  <a:pt x="4456041" y="4184650"/>
                </a:lnTo>
                <a:lnTo>
                  <a:pt x="4379902" y="4235450"/>
                </a:lnTo>
                <a:lnTo>
                  <a:pt x="4341240" y="4248150"/>
                </a:lnTo>
                <a:lnTo>
                  <a:pt x="4222958" y="4324350"/>
                </a:lnTo>
                <a:lnTo>
                  <a:pt x="4182786" y="4337050"/>
                </a:lnTo>
                <a:lnTo>
                  <a:pt x="4142252" y="4362450"/>
                </a:lnTo>
                <a:lnTo>
                  <a:pt x="4101362" y="4375150"/>
                </a:lnTo>
                <a:lnTo>
                  <a:pt x="4060121" y="4400550"/>
                </a:lnTo>
                <a:lnTo>
                  <a:pt x="4018537" y="4413250"/>
                </a:lnTo>
                <a:lnTo>
                  <a:pt x="3976615" y="4438650"/>
                </a:lnTo>
                <a:lnTo>
                  <a:pt x="3891782" y="4464050"/>
                </a:lnTo>
                <a:lnTo>
                  <a:pt x="3848884" y="4489450"/>
                </a:lnTo>
                <a:lnTo>
                  <a:pt x="3540166" y="4578350"/>
                </a:lnTo>
                <a:close/>
              </a:path>
              <a:path w="4575175" h="4641850">
                <a:moveTo>
                  <a:pt x="3403681" y="4603750"/>
                </a:moveTo>
                <a:lnTo>
                  <a:pt x="2366486" y="4603750"/>
                </a:lnTo>
                <a:lnTo>
                  <a:pt x="2275233" y="4578350"/>
                </a:lnTo>
                <a:lnTo>
                  <a:pt x="3494933" y="4578350"/>
                </a:lnTo>
                <a:lnTo>
                  <a:pt x="3403681" y="4603750"/>
                </a:lnTo>
                <a:close/>
              </a:path>
              <a:path w="4575175" h="4641850">
                <a:moveTo>
                  <a:pt x="3264926" y="4629150"/>
                </a:moveTo>
                <a:lnTo>
                  <a:pt x="2505240" y="4629150"/>
                </a:lnTo>
                <a:lnTo>
                  <a:pt x="2412493" y="4603750"/>
                </a:lnTo>
                <a:lnTo>
                  <a:pt x="3357673" y="4603750"/>
                </a:lnTo>
                <a:lnTo>
                  <a:pt x="3264926" y="4629150"/>
                </a:lnTo>
                <a:close/>
              </a:path>
              <a:path w="4575175" h="4641850">
                <a:moveTo>
                  <a:pt x="3124070" y="4641850"/>
                </a:moveTo>
                <a:lnTo>
                  <a:pt x="2646096" y="4641850"/>
                </a:lnTo>
                <a:lnTo>
                  <a:pt x="2598921" y="4629150"/>
                </a:lnTo>
                <a:lnTo>
                  <a:pt x="3171245" y="4629150"/>
                </a:lnTo>
                <a:lnTo>
                  <a:pt x="3124070" y="4641850"/>
                </a:lnTo>
                <a:close/>
              </a:path>
            </a:pathLst>
          </a:custGeom>
          <a:solidFill>
            <a:srgbClr val="00206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19536" y="8172756"/>
            <a:ext cx="1636395" cy="1633855"/>
          </a:xfrm>
          <a:custGeom>
            <a:avLst/>
            <a:gdLst/>
            <a:ahLst/>
            <a:cxnLst/>
            <a:rect l="l" t="t" r="r" b="b"/>
            <a:pathLst>
              <a:path w="1636395" h="1633854">
                <a:moveTo>
                  <a:pt x="1635963" y="1633346"/>
                </a:moveTo>
                <a:lnTo>
                  <a:pt x="0" y="1633346"/>
                </a:lnTo>
                <a:lnTo>
                  <a:pt x="0" y="0"/>
                </a:lnTo>
                <a:lnTo>
                  <a:pt x="1635963" y="1633346"/>
                </a:lnTo>
                <a:close/>
              </a:path>
            </a:pathLst>
          </a:custGeom>
          <a:solidFill>
            <a:srgbClr val="00206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19460" y="564810"/>
            <a:ext cx="1633855" cy="1636395"/>
          </a:xfrm>
          <a:custGeom>
            <a:avLst/>
            <a:gdLst/>
            <a:ahLst/>
            <a:cxnLst/>
            <a:rect l="l" t="t" r="r" b="b"/>
            <a:pathLst>
              <a:path w="1633855" h="1636395">
                <a:moveTo>
                  <a:pt x="0" y="0"/>
                </a:moveTo>
                <a:lnTo>
                  <a:pt x="1633346" y="0"/>
                </a:lnTo>
                <a:lnTo>
                  <a:pt x="0" y="1635963"/>
                </a:lnTo>
                <a:lnTo>
                  <a:pt x="0" y="0"/>
                </a:lnTo>
                <a:close/>
              </a:path>
            </a:pathLst>
          </a:custGeom>
          <a:solidFill>
            <a:srgbClr val="00206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876453" y="880154"/>
            <a:ext cx="15440980" cy="1734923"/>
          </a:xfrm>
          <a:prstGeom prst="rect">
            <a:avLst/>
          </a:prstGeom>
        </p:spPr>
        <p:txBody>
          <a:bodyPr vert="horz" wrap="square" lIns="0" tIns="803744" rIns="0" bIns="0" rtlCol="0">
            <a:spAutoFit/>
          </a:bodyPr>
          <a:lstStyle/>
          <a:p>
            <a:pPr marL="456565">
              <a:lnSpc>
                <a:spcPct val="100000"/>
              </a:lnSpc>
              <a:spcBef>
                <a:spcPts val="100"/>
              </a:spcBef>
            </a:pPr>
            <a:r>
              <a:rPr lang="en-US" spc="100" dirty="0" smtClean="0">
                <a:solidFill>
                  <a:srgbClr val="002060"/>
                </a:solidFill>
              </a:rPr>
              <a:t>ROOMMATE MATCH</a:t>
            </a:r>
            <a:endParaRPr spc="100" dirty="0">
              <a:solidFill>
                <a:srgbClr val="002060"/>
              </a:solidFill>
            </a:endParaRPr>
          </a:p>
        </p:txBody>
      </p:sp>
      <p:pic>
        <p:nvPicPr>
          <p:cNvPr id="9222" name="Picture 6" descr="https://cdn.discordapp.com/attachments/1008510668443492454/1201656510900617247/image.png?ex=65ca9cd5&amp;is=65b827d5&amp;hm=afdfed481168f55867993d6d60d6b69be11908c82d6e8d5b15fde82671f4cc04&amp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77400" y="3621342"/>
            <a:ext cx="4710091" cy="4122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34526" y="2936676"/>
            <a:ext cx="2588295" cy="555955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10869" y="2902946"/>
            <a:ext cx="2560844" cy="5559552"/>
          </a:xfrm>
          <a:prstGeom prst="rect">
            <a:avLst/>
          </a:prstGeom>
        </p:spPr>
      </p:pic>
      <p:pic>
        <p:nvPicPr>
          <p:cNvPr id="5122" name="Picture 2" descr="https://cdn.discordapp.com/attachments/1008510668443492454/1200863881816445019/Screenshot_20240127_195744.jpg?ex=65d0f524&amp;is=65be8024&amp;hm=584a70799f2fcca50e44e35912a347f97528802014acb8f37b0ca81f8f68566a&amp;=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2991" y="2936676"/>
            <a:ext cx="2493487" cy="5559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8941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3722350" y="-19050"/>
            <a:ext cx="4575175" cy="4641850"/>
          </a:xfrm>
          <a:custGeom>
            <a:avLst/>
            <a:gdLst/>
            <a:ahLst/>
            <a:cxnLst/>
            <a:rect l="l" t="t" r="r" b="b"/>
            <a:pathLst>
              <a:path w="4575175" h="4641850">
                <a:moveTo>
                  <a:pt x="3540166" y="4578350"/>
                </a:moveTo>
                <a:lnTo>
                  <a:pt x="2230000" y="4578350"/>
                </a:lnTo>
                <a:lnTo>
                  <a:pt x="1921282" y="4489450"/>
                </a:lnTo>
                <a:lnTo>
                  <a:pt x="1878384" y="4464050"/>
                </a:lnTo>
                <a:lnTo>
                  <a:pt x="1793551" y="4438650"/>
                </a:lnTo>
                <a:lnTo>
                  <a:pt x="1751629" y="4413250"/>
                </a:lnTo>
                <a:lnTo>
                  <a:pt x="1710045" y="4400550"/>
                </a:lnTo>
                <a:lnTo>
                  <a:pt x="1668804" y="4375150"/>
                </a:lnTo>
                <a:lnTo>
                  <a:pt x="1627914" y="4362450"/>
                </a:lnTo>
                <a:lnTo>
                  <a:pt x="1587380" y="4337050"/>
                </a:lnTo>
                <a:lnTo>
                  <a:pt x="1547208" y="4324350"/>
                </a:lnTo>
                <a:lnTo>
                  <a:pt x="1428926" y="4248150"/>
                </a:lnTo>
                <a:lnTo>
                  <a:pt x="1390264" y="4235450"/>
                </a:lnTo>
                <a:lnTo>
                  <a:pt x="1314125" y="4184650"/>
                </a:lnTo>
                <a:lnTo>
                  <a:pt x="1239606" y="4133850"/>
                </a:lnTo>
                <a:lnTo>
                  <a:pt x="1166756" y="4083050"/>
                </a:lnTo>
                <a:lnTo>
                  <a:pt x="1095625" y="4032250"/>
                </a:lnTo>
                <a:lnTo>
                  <a:pt x="1060718" y="3994150"/>
                </a:lnTo>
                <a:lnTo>
                  <a:pt x="992256" y="3943350"/>
                </a:lnTo>
                <a:lnTo>
                  <a:pt x="958712" y="3905250"/>
                </a:lnTo>
                <a:lnTo>
                  <a:pt x="925635" y="3879850"/>
                </a:lnTo>
                <a:lnTo>
                  <a:pt x="893029" y="3854450"/>
                </a:lnTo>
                <a:lnTo>
                  <a:pt x="860903" y="3816350"/>
                </a:lnTo>
                <a:lnTo>
                  <a:pt x="829261" y="3790950"/>
                </a:lnTo>
                <a:lnTo>
                  <a:pt x="798110" y="3752850"/>
                </a:lnTo>
                <a:lnTo>
                  <a:pt x="767455" y="3727450"/>
                </a:lnTo>
                <a:lnTo>
                  <a:pt x="737304" y="3689350"/>
                </a:lnTo>
                <a:lnTo>
                  <a:pt x="707662" y="3651250"/>
                </a:lnTo>
                <a:lnTo>
                  <a:pt x="678535" y="3625850"/>
                </a:lnTo>
                <a:lnTo>
                  <a:pt x="649929" y="3587750"/>
                </a:lnTo>
                <a:lnTo>
                  <a:pt x="621851" y="3549650"/>
                </a:lnTo>
                <a:lnTo>
                  <a:pt x="594307" y="3511550"/>
                </a:lnTo>
                <a:lnTo>
                  <a:pt x="567303" y="3486150"/>
                </a:lnTo>
                <a:lnTo>
                  <a:pt x="540844" y="3448050"/>
                </a:lnTo>
                <a:lnTo>
                  <a:pt x="514937" y="3409950"/>
                </a:lnTo>
                <a:lnTo>
                  <a:pt x="489589" y="3371850"/>
                </a:lnTo>
                <a:lnTo>
                  <a:pt x="464804" y="3333750"/>
                </a:lnTo>
                <a:lnTo>
                  <a:pt x="440590" y="3295650"/>
                </a:lnTo>
                <a:lnTo>
                  <a:pt x="416953" y="3257551"/>
                </a:lnTo>
                <a:lnTo>
                  <a:pt x="393898" y="3219451"/>
                </a:lnTo>
                <a:lnTo>
                  <a:pt x="371432" y="3181351"/>
                </a:lnTo>
                <a:lnTo>
                  <a:pt x="349561" y="3143251"/>
                </a:lnTo>
                <a:lnTo>
                  <a:pt x="328290" y="3105151"/>
                </a:lnTo>
                <a:lnTo>
                  <a:pt x="307627" y="3067051"/>
                </a:lnTo>
                <a:lnTo>
                  <a:pt x="287577" y="3016251"/>
                </a:lnTo>
                <a:lnTo>
                  <a:pt x="268146" y="2978151"/>
                </a:lnTo>
                <a:lnTo>
                  <a:pt x="249341" y="2940051"/>
                </a:lnTo>
                <a:lnTo>
                  <a:pt x="231168" y="2901951"/>
                </a:lnTo>
                <a:lnTo>
                  <a:pt x="213632" y="2851151"/>
                </a:lnTo>
                <a:lnTo>
                  <a:pt x="196740" y="2813051"/>
                </a:lnTo>
                <a:lnTo>
                  <a:pt x="180498" y="2774951"/>
                </a:lnTo>
                <a:lnTo>
                  <a:pt x="164912" y="2724151"/>
                </a:lnTo>
                <a:lnTo>
                  <a:pt x="149988" y="2686051"/>
                </a:lnTo>
                <a:lnTo>
                  <a:pt x="135732" y="2635251"/>
                </a:lnTo>
                <a:lnTo>
                  <a:pt x="122151" y="2597151"/>
                </a:lnTo>
                <a:lnTo>
                  <a:pt x="109251" y="2546351"/>
                </a:lnTo>
                <a:lnTo>
                  <a:pt x="97037" y="2508251"/>
                </a:lnTo>
                <a:lnTo>
                  <a:pt x="85516" y="2457451"/>
                </a:lnTo>
                <a:lnTo>
                  <a:pt x="74694" y="2419351"/>
                </a:lnTo>
                <a:lnTo>
                  <a:pt x="64577" y="2368551"/>
                </a:lnTo>
                <a:lnTo>
                  <a:pt x="55171" y="2330451"/>
                </a:lnTo>
                <a:lnTo>
                  <a:pt x="46482" y="2279651"/>
                </a:lnTo>
                <a:lnTo>
                  <a:pt x="38517" y="2241551"/>
                </a:lnTo>
                <a:lnTo>
                  <a:pt x="31281" y="2190751"/>
                </a:lnTo>
                <a:lnTo>
                  <a:pt x="24781" y="2139951"/>
                </a:lnTo>
                <a:lnTo>
                  <a:pt x="19023" y="2101851"/>
                </a:lnTo>
                <a:lnTo>
                  <a:pt x="14013" y="2051051"/>
                </a:lnTo>
                <a:lnTo>
                  <a:pt x="9756" y="2000251"/>
                </a:lnTo>
                <a:lnTo>
                  <a:pt x="6260" y="1949451"/>
                </a:lnTo>
                <a:lnTo>
                  <a:pt x="3530" y="1911351"/>
                </a:lnTo>
                <a:lnTo>
                  <a:pt x="1573" y="1860551"/>
                </a:lnTo>
                <a:lnTo>
                  <a:pt x="394" y="1809751"/>
                </a:lnTo>
                <a:lnTo>
                  <a:pt x="0" y="1758951"/>
                </a:lnTo>
                <a:lnTo>
                  <a:pt x="394" y="1720851"/>
                </a:lnTo>
                <a:lnTo>
                  <a:pt x="1573" y="1670051"/>
                </a:lnTo>
                <a:lnTo>
                  <a:pt x="3530" y="1619251"/>
                </a:lnTo>
                <a:lnTo>
                  <a:pt x="6260" y="1568451"/>
                </a:lnTo>
                <a:lnTo>
                  <a:pt x="9756" y="1530351"/>
                </a:lnTo>
                <a:lnTo>
                  <a:pt x="14013" y="1479551"/>
                </a:lnTo>
                <a:lnTo>
                  <a:pt x="19023" y="1428751"/>
                </a:lnTo>
                <a:lnTo>
                  <a:pt x="24781" y="1377951"/>
                </a:lnTo>
                <a:lnTo>
                  <a:pt x="31281" y="1339851"/>
                </a:lnTo>
                <a:lnTo>
                  <a:pt x="38517" y="1289051"/>
                </a:lnTo>
                <a:lnTo>
                  <a:pt x="46482" y="1238251"/>
                </a:lnTo>
                <a:lnTo>
                  <a:pt x="55171" y="1200151"/>
                </a:lnTo>
                <a:lnTo>
                  <a:pt x="64577" y="1149351"/>
                </a:lnTo>
                <a:lnTo>
                  <a:pt x="74694" y="1111251"/>
                </a:lnTo>
                <a:lnTo>
                  <a:pt x="85516" y="1060451"/>
                </a:lnTo>
                <a:lnTo>
                  <a:pt x="97037" y="1022351"/>
                </a:lnTo>
                <a:lnTo>
                  <a:pt x="109251" y="971551"/>
                </a:lnTo>
                <a:lnTo>
                  <a:pt x="122151" y="933451"/>
                </a:lnTo>
                <a:lnTo>
                  <a:pt x="135732" y="882651"/>
                </a:lnTo>
                <a:lnTo>
                  <a:pt x="149988" y="844551"/>
                </a:lnTo>
                <a:lnTo>
                  <a:pt x="164912" y="793751"/>
                </a:lnTo>
                <a:lnTo>
                  <a:pt x="180498" y="755651"/>
                </a:lnTo>
                <a:lnTo>
                  <a:pt x="196740" y="717551"/>
                </a:lnTo>
                <a:lnTo>
                  <a:pt x="213632" y="666751"/>
                </a:lnTo>
                <a:lnTo>
                  <a:pt x="231168" y="628651"/>
                </a:lnTo>
                <a:lnTo>
                  <a:pt x="249341" y="590551"/>
                </a:lnTo>
                <a:lnTo>
                  <a:pt x="268146" y="552451"/>
                </a:lnTo>
                <a:lnTo>
                  <a:pt x="287577" y="501651"/>
                </a:lnTo>
                <a:lnTo>
                  <a:pt x="307627" y="463551"/>
                </a:lnTo>
                <a:lnTo>
                  <a:pt x="328290" y="425451"/>
                </a:lnTo>
                <a:lnTo>
                  <a:pt x="349561" y="387351"/>
                </a:lnTo>
                <a:lnTo>
                  <a:pt x="371432" y="349251"/>
                </a:lnTo>
                <a:lnTo>
                  <a:pt x="393898" y="311151"/>
                </a:lnTo>
                <a:lnTo>
                  <a:pt x="416953" y="273051"/>
                </a:lnTo>
                <a:lnTo>
                  <a:pt x="440590" y="234951"/>
                </a:lnTo>
                <a:lnTo>
                  <a:pt x="464804" y="196851"/>
                </a:lnTo>
                <a:lnTo>
                  <a:pt x="489589" y="158751"/>
                </a:lnTo>
                <a:lnTo>
                  <a:pt x="514937" y="120651"/>
                </a:lnTo>
                <a:lnTo>
                  <a:pt x="540844" y="82551"/>
                </a:lnTo>
                <a:lnTo>
                  <a:pt x="567303" y="44451"/>
                </a:lnTo>
                <a:lnTo>
                  <a:pt x="594307" y="6351"/>
                </a:lnTo>
                <a:lnTo>
                  <a:pt x="4574998" y="0"/>
                </a:lnTo>
                <a:lnTo>
                  <a:pt x="4574998" y="4102863"/>
                </a:lnTo>
                <a:lnTo>
                  <a:pt x="4530560" y="4133850"/>
                </a:lnTo>
                <a:lnTo>
                  <a:pt x="4456041" y="4184650"/>
                </a:lnTo>
                <a:lnTo>
                  <a:pt x="4379902" y="4235450"/>
                </a:lnTo>
                <a:lnTo>
                  <a:pt x="4341240" y="4248150"/>
                </a:lnTo>
                <a:lnTo>
                  <a:pt x="4222958" y="4324350"/>
                </a:lnTo>
                <a:lnTo>
                  <a:pt x="4182786" y="4337050"/>
                </a:lnTo>
                <a:lnTo>
                  <a:pt x="4142252" y="4362450"/>
                </a:lnTo>
                <a:lnTo>
                  <a:pt x="4101362" y="4375150"/>
                </a:lnTo>
                <a:lnTo>
                  <a:pt x="4060121" y="4400550"/>
                </a:lnTo>
                <a:lnTo>
                  <a:pt x="4018537" y="4413250"/>
                </a:lnTo>
                <a:lnTo>
                  <a:pt x="3976615" y="4438650"/>
                </a:lnTo>
                <a:lnTo>
                  <a:pt x="3891782" y="4464050"/>
                </a:lnTo>
                <a:lnTo>
                  <a:pt x="3848884" y="4489450"/>
                </a:lnTo>
                <a:lnTo>
                  <a:pt x="3540166" y="4578350"/>
                </a:lnTo>
                <a:close/>
              </a:path>
              <a:path w="4575175" h="4641850">
                <a:moveTo>
                  <a:pt x="3403681" y="4603750"/>
                </a:moveTo>
                <a:lnTo>
                  <a:pt x="2366486" y="4603750"/>
                </a:lnTo>
                <a:lnTo>
                  <a:pt x="2275233" y="4578350"/>
                </a:lnTo>
                <a:lnTo>
                  <a:pt x="3494933" y="4578350"/>
                </a:lnTo>
                <a:lnTo>
                  <a:pt x="3403681" y="4603750"/>
                </a:lnTo>
                <a:close/>
              </a:path>
              <a:path w="4575175" h="4641850">
                <a:moveTo>
                  <a:pt x="3264926" y="4629150"/>
                </a:moveTo>
                <a:lnTo>
                  <a:pt x="2505240" y="4629150"/>
                </a:lnTo>
                <a:lnTo>
                  <a:pt x="2412493" y="4603750"/>
                </a:lnTo>
                <a:lnTo>
                  <a:pt x="3357673" y="4603750"/>
                </a:lnTo>
                <a:lnTo>
                  <a:pt x="3264926" y="4629150"/>
                </a:lnTo>
                <a:close/>
              </a:path>
              <a:path w="4575175" h="4641850">
                <a:moveTo>
                  <a:pt x="3124070" y="4641850"/>
                </a:moveTo>
                <a:lnTo>
                  <a:pt x="2646096" y="4641850"/>
                </a:lnTo>
                <a:lnTo>
                  <a:pt x="2598921" y="4629150"/>
                </a:lnTo>
                <a:lnTo>
                  <a:pt x="3171245" y="4629150"/>
                </a:lnTo>
                <a:lnTo>
                  <a:pt x="3124070" y="4641850"/>
                </a:lnTo>
                <a:close/>
              </a:path>
            </a:pathLst>
          </a:custGeom>
          <a:solidFill>
            <a:srgbClr val="00206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19536" y="8172756"/>
            <a:ext cx="1636395" cy="1633855"/>
          </a:xfrm>
          <a:custGeom>
            <a:avLst/>
            <a:gdLst/>
            <a:ahLst/>
            <a:cxnLst/>
            <a:rect l="l" t="t" r="r" b="b"/>
            <a:pathLst>
              <a:path w="1636395" h="1633854">
                <a:moveTo>
                  <a:pt x="1635963" y="1633346"/>
                </a:moveTo>
                <a:lnTo>
                  <a:pt x="0" y="1633346"/>
                </a:lnTo>
                <a:lnTo>
                  <a:pt x="0" y="0"/>
                </a:lnTo>
                <a:lnTo>
                  <a:pt x="1635963" y="1633346"/>
                </a:lnTo>
                <a:close/>
              </a:path>
            </a:pathLst>
          </a:custGeom>
          <a:solidFill>
            <a:srgbClr val="00206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19460" y="564810"/>
            <a:ext cx="1633855" cy="1636395"/>
          </a:xfrm>
          <a:custGeom>
            <a:avLst/>
            <a:gdLst/>
            <a:ahLst/>
            <a:cxnLst/>
            <a:rect l="l" t="t" r="r" b="b"/>
            <a:pathLst>
              <a:path w="1633855" h="1636395">
                <a:moveTo>
                  <a:pt x="0" y="0"/>
                </a:moveTo>
                <a:lnTo>
                  <a:pt x="1633346" y="0"/>
                </a:lnTo>
                <a:lnTo>
                  <a:pt x="0" y="1635963"/>
                </a:lnTo>
                <a:lnTo>
                  <a:pt x="0" y="0"/>
                </a:lnTo>
                <a:close/>
              </a:path>
            </a:pathLst>
          </a:custGeom>
          <a:solidFill>
            <a:srgbClr val="00206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876453" y="880154"/>
            <a:ext cx="15440980" cy="1734923"/>
          </a:xfrm>
          <a:prstGeom prst="rect">
            <a:avLst/>
          </a:prstGeom>
        </p:spPr>
        <p:txBody>
          <a:bodyPr vert="horz" wrap="square" lIns="0" tIns="803744" rIns="0" bIns="0" rtlCol="0">
            <a:spAutoFit/>
          </a:bodyPr>
          <a:lstStyle/>
          <a:p>
            <a:pPr marL="456565">
              <a:lnSpc>
                <a:spcPct val="100000"/>
              </a:lnSpc>
              <a:spcBef>
                <a:spcPts val="100"/>
              </a:spcBef>
            </a:pPr>
            <a:r>
              <a:rPr lang="en-US" spc="100" dirty="0" smtClean="0">
                <a:solidFill>
                  <a:srgbClr val="002060"/>
                </a:solidFill>
              </a:rPr>
              <a:t>HOME PAGE - WEB</a:t>
            </a:r>
            <a:endParaRPr spc="100" dirty="0">
              <a:solidFill>
                <a:srgbClr val="00206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4902" y="2930421"/>
            <a:ext cx="11049000" cy="6215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3922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3722350" y="-19050"/>
            <a:ext cx="4575175" cy="4641850"/>
          </a:xfrm>
          <a:custGeom>
            <a:avLst/>
            <a:gdLst/>
            <a:ahLst/>
            <a:cxnLst/>
            <a:rect l="l" t="t" r="r" b="b"/>
            <a:pathLst>
              <a:path w="4575175" h="4641850">
                <a:moveTo>
                  <a:pt x="3540166" y="4578350"/>
                </a:moveTo>
                <a:lnTo>
                  <a:pt x="2230000" y="4578350"/>
                </a:lnTo>
                <a:lnTo>
                  <a:pt x="1921282" y="4489450"/>
                </a:lnTo>
                <a:lnTo>
                  <a:pt x="1878384" y="4464050"/>
                </a:lnTo>
                <a:lnTo>
                  <a:pt x="1793551" y="4438650"/>
                </a:lnTo>
                <a:lnTo>
                  <a:pt x="1751629" y="4413250"/>
                </a:lnTo>
                <a:lnTo>
                  <a:pt x="1710045" y="4400550"/>
                </a:lnTo>
                <a:lnTo>
                  <a:pt x="1668804" y="4375150"/>
                </a:lnTo>
                <a:lnTo>
                  <a:pt x="1627914" y="4362450"/>
                </a:lnTo>
                <a:lnTo>
                  <a:pt x="1587380" y="4337050"/>
                </a:lnTo>
                <a:lnTo>
                  <a:pt x="1547208" y="4324350"/>
                </a:lnTo>
                <a:lnTo>
                  <a:pt x="1428926" y="4248150"/>
                </a:lnTo>
                <a:lnTo>
                  <a:pt x="1390264" y="4235450"/>
                </a:lnTo>
                <a:lnTo>
                  <a:pt x="1314125" y="4184650"/>
                </a:lnTo>
                <a:lnTo>
                  <a:pt x="1239606" y="4133850"/>
                </a:lnTo>
                <a:lnTo>
                  <a:pt x="1166756" y="4083050"/>
                </a:lnTo>
                <a:lnTo>
                  <a:pt x="1095625" y="4032250"/>
                </a:lnTo>
                <a:lnTo>
                  <a:pt x="1060718" y="3994150"/>
                </a:lnTo>
                <a:lnTo>
                  <a:pt x="992256" y="3943350"/>
                </a:lnTo>
                <a:lnTo>
                  <a:pt x="958712" y="3905250"/>
                </a:lnTo>
                <a:lnTo>
                  <a:pt x="925635" y="3879850"/>
                </a:lnTo>
                <a:lnTo>
                  <a:pt x="893029" y="3854450"/>
                </a:lnTo>
                <a:lnTo>
                  <a:pt x="860903" y="3816350"/>
                </a:lnTo>
                <a:lnTo>
                  <a:pt x="829261" y="3790950"/>
                </a:lnTo>
                <a:lnTo>
                  <a:pt x="798110" y="3752850"/>
                </a:lnTo>
                <a:lnTo>
                  <a:pt x="767455" y="3727450"/>
                </a:lnTo>
                <a:lnTo>
                  <a:pt x="737304" y="3689350"/>
                </a:lnTo>
                <a:lnTo>
                  <a:pt x="707662" y="3651250"/>
                </a:lnTo>
                <a:lnTo>
                  <a:pt x="678535" y="3625850"/>
                </a:lnTo>
                <a:lnTo>
                  <a:pt x="649929" y="3587750"/>
                </a:lnTo>
                <a:lnTo>
                  <a:pt x="621851" y="3549650"/>
                </a:lnTo>
                <a:lnTo>
                  <a:pt x="594307" y="3511550"/>
                </a:lnTo>
                <a:lnTo>
                  <a:pt x="567303" y="3486150"/>
                </a:lnTo>
                <a:lnTo>
                  <a:pt x="540844" y="3448050"/>
                </a:lnTo>
                <a:lnTo>
                  <a:pt x="514937" y="3409950"/>
                </a:lnTo>
                <a:lnTo>
                  <a:pt x="489589" y="3371850"/>
                </a:lnTo>
                <a:lnTo>
                  <a:pt x="464804" y="3333750"/>
                </a:lnTo>
                <a:lnTo>
                  <a:pt x="440590" y="3295650"/>
                </a:lnTo>
                <a:lnTo>
                  <a:pt x="416953" y="3257551"/>
                </a:lnTo>
                <a:lnTo>
                  <a:pt x="393898" y="3219451"/>
                </a:lnTo>
                <a:lnTo>
                  <a:pt x="371432" y="3181351"/>
                </a:lnTo>
                <a:lnTo>
                  <a:pt x="349561" y="3143251"/>
                </a:lnTo>
                <a:lnTo>
                  <a:pt x="328290" y="3105151"/>
                </a:lnTo>
                <a:lnTo>
                  <a:pt x="307627" y="3067051"/>
                </a:lnTo>
                <a:lnTo>
                  <a:pt x="287577" y="3016251"/>
                </a:lnTo>
                <a:lnTo>
                  <a:pt x="268146" y="2978151"/>
                </a:lnTo>
                <a:lnTo>
                  <a:pt x="249341" y="2940051"/>
                </a:lnTo>
                <a:lnTo>
                  <a:pt x="231168" y="2901951"/>
                </a:lnTo>
                <a:lnTo>
                  <a:pt x="213632" y="2851151"/>
                </a:lnTo>
                <a:lnTo>
                  <a:pt x="196740" y="2813051"/>
                </a:lnTo>
                <a:lnTo>
                  <a:pt x="180498" y="2774951"/>
                </a:lnTo>
                <a:lnTo>
                  <a:pt x="164912" y="2724151"/>
                </a:lnTo>
                <a:lnTo>
                  <a:pt x="149988" y="2686051"/>
                </a:lnTo>
                <a:lnTo>
                  <a:pt x="135732" y="2635251"/>
                </a:lnTo>
                <a:lnTo>
                  <a:pt x="122151" y="2597151"/>
                </a:lnTo>
                <a:lnTo>
                  <a:pt x="109251" y="2546351"/>
                </a:lnTo>
                <a:lnTo>
                  <a:pt x="97037" y="2508251"/>
                </a:lnTo>
                <a:lnTo>
                  <a:pt x="85516" y="2457451"/>
                </a:lnTo>
                <a:lnTo>
                  <a:pt x="74694" y="2419351"/>
                </a:lnTo>
                <a:lnTo>
                  <a:pt x="64577" y="2368551"/>
                </a:lnTo>
                <a:lnTo>
                  <a:pt x="55171" y="2330451"/>
                </a:lnTo>
                <a:lnTo>
                  <a:pt x="46482" y="2279651"/>
                </a:lnTo>
                <a:lnTo>
                  <a:pt x="38517" y="2241551"/>
                </a:lnTo>
                <a:lnTo>
                  <a:pt x="31281" y="2190751"/>
                </a:lnTo>
                <a:lnTo>
                  <a:pt x="24781" y="2139951"/>
                </a:lnTo>
                <a:lnTo>
                  <a:pt x="19023" y="2101851"/>
                </a:lnTo>
                <a:lnTo>
                  <a:pt x="14013" y="2051051"/>
                </a:lnTo>
                <a:lnTo>
                  <a:pt x="9756" y="2000251"/>
                </a:lnTo>
                <a:lnTo>
                  <a:pt x="6260" y="1949451"/>
                </a:lnTo>
                <a:lnTo>
                  <a:pt x="3530" y="1911351"/>
                </a:lnTo>
                <a:lnTo>
                  <a:pt x="1573" y="1860551"/>
                </a:lnTo>
                <a:lnTo>
                  <a:pt x="394" y="1809751"/>
                </a:lnTo>
                <a:lnTo>
                  <a:pt x="0" y="1758951"/>
                </a:lnTo>
                <a:lnTo>
                  <a:pt x="394" y="1720851"/>
                </a:lnTo>
                <a:lnTo>
                  <a:pt x="1573" y="1670051"/>
                </a:lnTo>
                <a:lnTo>
                  <a:pt x="3530" y="1619251"/>
                </a:lnTo>
                <a:lnTo>
                  <a:pt x="6260" y="1568451"/>
                </a:lnTo>
                <a:lnTo>
                  <a:pt x="9756" y="1530351"/>
                </a:lnTo>
                <a:lnTo>
                  <a:pt x="14013" y="1479551"/>
                </a:lnTo>
                <a:lnTo>
                  <a:pt x="19023" y="1428751"/>
                </a:lnTo>
                <a:lnTo>
                  <a:pt x="24781" y="1377951"/>
                </a:lnTo>
                <a:lnTo>
                  <a:pt x="31281" y="1339851"/>
                </a:lnTo>
                <a:lnTo>
                  <a:pt x="38517" y="1289051"/>
                </a:lnTo>
                <a:lnTo>
                  <a:pt x="46482" y="1238251"/>
                </a:lnTo>
                <a:lnTo>
                  <a:pt x="55171" y="1200151"/>
                </a:lnTo>
                <a:lnTo>
                  <a:pt x="64577" y="1149351"/>
                </a:lnTo>
                <a:lnTo>
                  <a:pt x="74694" y="1111251"/>
                </a:lnTo>
                <a:lnTo>
                  <a:pt x="85516" y="1060451"/>
                </a:lnTo>
                <a:lnTo>
                  <a:pt x="97037" y="1022351"/>
                </a:lnTo>
                <a:lnTo>
                  <a:pt x="109251" y="971551"/>
                </a:lnTo>
                <a:lnTo>
                  <a:pt x="122151" y="933451"/>
                </a:lnTo>
                <a:lnTo>
                  <a:pt x="135732" y="882651"/>
                </a:lnTo>
                <a:lnTo>
                  <a:pt x="149988" y="844551"/>
                </a:lnTo>
                <a:lnTo>
                  <a:pt x="164912" y="793751"/>
                </a:lnTo>
                <a:lnTo>
                  <a:pt x="180498" y="755651"/>
                </a:lnTo>
                <a:lnTo>
                  <a:pt x="196740" y="717551"/>
                </a:lnTo>
                <a:lnTo>
                  <a:pt x="213632" y="666751"/>
                </a:lnTo>
                <a:lnTo>
                  <a:pt x="231168" y="628651"/>
                </a:lnTo>
                <a:lnTo>
                  <a:pt x="249341" y="590551"/>
                </a:lnTo>
                <a:lnTo>
                  <a:pt x="268146" y="552451"/>
                </a:lnTo>
                <a:lnTo>
                  <a:pt x="287577" y="501651"/>
                </a:lnTo>
                <a:lnTo>
                  <a:pt x="307627" y="463551"/>
                </a:lnTo>
                <a:lnTo>
                  <a:pt x="328290" y="425451"/>
                </a:lnTo>
                <a:lnTo>
                  <a:pt x="349561" y="387351"/>
                </a:lnTo>
                <a:lnTo>
                  <a:pt x="371432" y="349251"/>
                </a:lnTo>
                <a:lnTo>
                  <a:pt x="393898" y="311151"/>
                </a:lnTo>
                <a:lnTo>
                  <a:pt x="416953" y="273051"/>
                </a:lnTo>
                <a:lnTo>
                  <a:pt x="440590" y="234951"/>
                </a:lnTo>
                <a:lnTo>
                  <a:pt x="464804" y="196851"/>
                </a:lnTo>
                <a:lnTo>
                  <a:pt x="489589" y="158751"/>
                </a:lnTo>
                <a:lnTo>
                  <a:pt x="514937" y="120651"/>
                </a:lnTo>
                <a:lnTo>
                  <a:pt x="540844" y="82551"/>
                </a:lnTo>
                <a:lnTo>
                  <a:pt x="567303" y="44451"/>
                </a:lnTo>
                <a:lnTo>
                  <a:pt x="594307" y="6351"/>
                </a:lnTo>
                <a:lnTo>
                  <a:pt x="4574998" y="0"/>
                </a:lnTo>
                <a:lnTo>
                  <a:pt x="4574998" y="4102863"/>
                </a:lnTo>
                <a:lnTo>
                  <a:pt x="4530560" y="4133850"/>
                </a:lnTo>
                <a:lnTo>
                  <a:pt x="4456041" y="4184650"/>
                </a:lnTo>
                <a:lnTo>
                  <a:pt x="4379902" y="4235450"/>
                </a:lnTo>
                <a:lnTo>
                  <a:pt x="4341240" y="4248150"/>
                </a:lnTo>
                <a:lnTo>
                  <a:pt x="4222958" y="4324350"/>
                </a:lnTo>
                <a:lnTo>
                  <a:pt x="4182786" y="4337050"/>
                </a:lnTo>
                <a:lnTo>
                  <a:pt x="4142252" y="4362450"/>
                </a:lnTo>
                <a:lnTo>
                  <a:pt x="4101362" y="4375150"/>
                </a:lnTo>
                <a:lnTo>
                  <a:pt x="4060121" y="4400550"/>
                </a:lnTo>
                <a:lnTo>
                  <a:pt x="4018537" y="4413250"/>
                </a:lnTo>
                <a:lnTo>
                  <a:pt x="3976615" y="4438650"/>
                </a:lnTo>
                <a:lnTo>
                  <a:pt x="3891782" y="4464050"/>
                </a:lnTo>
                <a:lnTo>
                  <a:pt x="3848884" y="4489450"/>
                </a:lnTo>
                <a:lnTo>
                  <a:pt x="3540166" y="4578350"/>
                </a:lnTo>
                <a:close/>
              </a:path>
              <a:path w="4575175" h="4641850">
                <a:moveTo>
                  <a:pt x="3403681" y="4603750"/>
                </a:moveTo>
                <a:lnTo>
                  <a:pt x="2366486" y="4603750"/>
                </a:lnTo>
                <a:lnTo>
                  <a:pt x="2275233" y="4578350"/>
                </a:lnTo>
                <a:lnTo>
                  <a:pt x="3494933" y="4578350"/>
                </a:lnTo>
                <a:lnTo>
                  <a:pt x="3403681" y="4603750"/>
                </a:lnTo>
                <a:close/>
              </a:path>
              <a:path w="4575175" h="4641850">
                <a:moveTo>
                  <a:pt x="3264926" y="4629150"/>
                </a:moveTo>
                <a:lnTo>
                  <a:pt x="2505240" y="4629150"/>
                </a:lnTo>
                <a:lnTo>
                  <a:pt x="2412493" y="4603750"/>
                </a:lnTo>
                <a:lnTo>
                  <a:pt x="3357673" y="4603750"/>
                </a:lnTo>
                <a:lnTo>
                  <a:pt x="3264926" y="4629150"/>
                </a:lnTo>
                <a:close/>
              </a:path>
              <a:path w="4575175" h="4641850">
                <a:moveTo>
                  <a:pt x="3124070" y="4641850"/>
                </a:moveTo>
                <a:lnTo>
                  <a:pt x="2646096" y="4641850"/>
                </a:lnTo>
                <a:lnTo>
                  <a:pt x="2598921" y="4629150"/>
                </a:lnTo>
                <a:lnTo>
                  <a:pt x="3171245" y="4629150"/>
                </a:lnTo>
                <a:lnTo>
                  <a:pt x="3124070" y="4641850"/>
                </a:lnTo>
                <a:close/>
              </a:path>
            </a:pathLst>
          </a:custGeom>
          <a:solidFill>
            <a:srgbClr val="00206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19536" y="8172756"/>
            <a:ext cx="1636395" cy="1633855"/>
          </a:xfrm>
          <a:custGeom>
            <a:avLst/>
            <a:gdLst/>
            <a:ahLst/>
            <a:cxnLst/>
            <a:rect l="l" t="t" r="r" b="b"/>
            <a:pathLst>
              <a:path w="1636395" h="1633854">
                <a:moveTo>
                  <a:pt x="1635963" y="1633346"/>
                </a:moveTo>
                <a:lnTo>
                  <a:pt x="0" y="1633346"/>
                </a:lnTo>
                <a:lnTo>
                  <a:pt x="0" y="0"/>
                </a:lnTo>
                <a:lnTo>
                  <a:pt x="1635963" y="1633346"/>
                </a:lnTo>
                <a:close/>
              </a:path>
            </a:pathLst>
          </a:custGeom>
          <a:solidFill>
            <a:srgbClr val="00206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19460" y="564810"/>
            <a:ext cx="1633855" cy="1636395"/>
          </a:xfrm>
          <a:custGeom>
            <a:avLst/>
            <a:gdLst/>
            <a:ahLst/>
            <a:cxnLst/>
            <a:rect l="l" t="t" r="r" b="b"/>
            <a:pathLst>
              <a:path w="1633855" h="1636395">
                <a:moveTo>
                  <a:pt x="0" y="0"/>
                </a:moveTo>
                <a:lnTo>
                  <a:pt x="1633346" y="0"/>
                </a:lnTo>
                <a:lnTo>
                  <a:pt x="0" y="1635963"/>
                </a:lnTo>
                <a:lnTo>
                  <a:pt x="0" y="0"/>
                </a:lnTo>
                <a:close/>
              </a:path>
            </a:pathLst>
          </a:custGeom>
          <a:solidFill>
            <a:srgbClr val="00206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876453" y="880154"/>
            <a:ext cx="15440980" cy="1734923"/>
          </a:xfrm>
          <a:prstGeom prst="rect">
            <a:avLst/>
          </a:prstGeom>
        </p:spPr>
        <p:txBody>
          <a:bodyPr vert="horz" wrap="square" lIns="0" tIns="803744" rIns="0" bIns="0" rtlCol="0">
            <a:spAutoFit/>
          </a:bodyPr>
          <a:lstStyle/>
          <a:p>
            <a:pPr marL="456565">
              <a:lnSpc>
                <a:spcPct val="100000"/>
              </a:lnSpc>
              <a:spcBef>
                <a:spcPts val="100"/>
              </a:spcBef>
            </a:pPr>
            <a:r>
              <a:rPr lang="en-US" spc="100" dirty="0" smtClean="0">
                <a:solidFill>
                  <a:srgbClr val="002060"/>
                </a:solidFill>
              </a:rPr>
              <a:t>CHATTING - WEB</a:t>
            </a:r>
            <a:endParaRPr spc="100" dirty="0">
              <a:solidFill>
                <a:srgbClr val="00206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3315" y="2930421"/>
            <a:ext cx="11125200" cy="6257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2249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3722350" y="-19050"/>
            <a:ext cx="4575175" cy="4641850"/>
          </a:xfrm>
          <a:custGeom>
            <a:avLst/>
            <a:gdLst/>
            <a:ahLst/>
            <a:cxnLst/>
            <a:rect l="l" t="t" r="r" b="b"/>
            <a:pathLst>
              <a:path w="4575175" h="4641850">
                <a:moveTo>
                  <a:pt x="3540166" y="4578350"/>
                </a:moveTo>
                <a:lnTo>
                  <a:pt x="2230000" y="4578350"/>
                </a:lnTo>
                <a:lnTo>
                  <a:pt x="1921282" y="4489450"/>
                </a:lnTo>
                <a:lnTo>
                  <a:pt x="1878384" y="4464050"/>
                </a:lnTo>
                <a:lnTo>
                  <a:pt x="1793551" y="4438650"/>
                </a:lnTo>
                <a:lnTo>
                  <a:pt x="1751629" y="4413250"/>
                </a:lnTo>
                <a:lnTo>
                  <a:pt x="1710045" y="4400550"/>
                </a:lnTo>
                <a:lnTo>
                  <a:pt x="1668804" y="4375150"/>
                </a:lnTo>
                <a:lnTo>
                  <a:pt x="1627914" y="4362450"/>
                </a:lnTo>
                <a:lnTo>
                  <a:pt x="1587380" y="4337050"/>
                </a:lnTo>
                <a:lnTo>
                  <a:pt x="1547208" y="4324350"/>
                </a:lnTo>
                <a:lnTo>
                  <a:pt x="1428926" y="4248150"/>
                </a:lnTo>
                <a:lnTo>
                  <a:pt x="1390264" y="4235450"/>
                </a:lnTo>
                <a:lnTo>
                  <a:pt x="1314125" y="4184650"/>
                </a:lnTo>
                <a:lnTo>
                  <a:pt x="1239606" y="4133850"/>
                </a:lnTo>
                <a:lnTo>
                  <a:pt x="1166756" y="4083050"/>
                </a:lnTo>
                <a:lnTo>
                  <a:pt x="1095625" y="4032250"/>
                </a:lnTo>
                <a:lnTo>
                  <a:pt x="1060718" y="3994150"/>
                </a:lnTo>
                <a:lnTo>
                  <a:pt x="992256" y="3943350"/>
                </a:lnTo>
                <a:lnTo>
                  <a:pt x="958712" y="3905250"/>
                </a:lnTo>
                <a:lnTo>
                  <a:pt x="925635" y="3879850"/>
                </a:lnTo>
                <a:lnTo>
                  <a:pt x="893029" y="3854450"/>
                </a:lnTo>
                <a:lnTo>
                  <a:pt x="860903" y="3816350"/>
                </a:lnTo>
                <a:lnTo>
                  <a:pt x="829261" y="3790950"/>
                </a:lnTo>
                <a:lnTo>
                  <a:pt x="798110" y="3752850"/>
                </a:lnTo>
                <a:lnTo>
                  <a:pt x="767455" y="3727450"/>
                </a:lnTo>
                <a:lnTo>
                  <a:pt x="737304" y="3689350"/>
                </a:lnTo>
                <a:lnTo>
                  <a:pt x="707662" y="3651250"/>
                </a:lnTo>
                <a:lnTo>
                  <a:pt x="678535" y="3625850"/>
                </a:lnTo>
                <a:lnTo>
                  <a:pt x="649929" y="3587750"/>
                </a:lnTo>
                <a:lnTo>
                  <a:pt x="621851" y="3549650"/>
                </a:lnTo>
                <a:lnTo>
                  <a:pt x="594307" y="3511550"/>
                </a:lnTo>
                <a:lnTo>
                  <a:pt x="567303" y="3486150"/>
                </a:lnTo>
                <a:lnTo>
                  <a:pt x="540844" y="3448050"/>
                </a:lnTo>
                <a:lnTo>
                  <a:pt x="514937" y="3409950"/>
                </a:lnTo>
                <a:lnTo>
                  <a:pt x="489589" y="3371850"/>
                </a:lnTo>
                <a:lnTo>
                  <a:pt x="464804" y="3333750"/>
                </a:lnTo>
                <a:lnTo>
                  <a:pt x="440590" y="3295650"/>
                </a:lnTo>
                <a:lnTo>
                  <a:pt x="416953" y="3257551"/>
                </a:lnTo>
                <a:lnTo>
                  <a:pt x="393898" y="3219451"/>
                </a:lnTo>
                <a:lnTo>
                  <a:pt x="371432" y="3181351"/>
                </a:lnTo>
                <a:lnTo>
                  <a:pt x="349561" y="3143251"/>
                </a:lnTo>
                <a:lnTo>
                  <a:pt x="328290" y="3105151"/>
                </a:lnTo>
                <a:lnTo>
                  <a:pt x="307627" y="3067051"/>
                </a:lnTo>
                <a:lnTo>
                  <a:pt x="287577" y="3016251"/>
                </a:lnTo>
                <a:lnTo>
                  <a:pt x="268146" y="2978151"/>
                </a:lnTo>
                <a:lnTo>
                  <a:pt x="249341" y="2940051"/>
                </a:lnTo>
                <a:lnTo>
                  <a:pt x="231168" y="2901951"/>
                </a:lnTo>
                <a:lnTo>
                  <a:pt x="213632" y="2851151"/>
                </a:lnTo>
                <a:lnTo>
                  <a:pt x="196740" y="2813051"/>
                </a:lnTo>
                <a:lnTo>
                  <a:pt x="180498" y="2774951"/>
                </a:lnTo>
                <a:lnTo>
                  <a:pt x="164912" y="2724151"/>
                </a:lnTo>
                <a:lnTo>
                  <a:pt x="149988" y="2686051"/>
                </a:lnTo>
                <a:lnTo>
                  <a:pt x="135732" y="2635251"/>
                </a:lnTo>
                <a:lnTo>
                  <a:pt x="122151" y="2597151"/>
                </a:lnTo>
                <a:lnTo>
                  <a:pt x="109251" y="2546351"/>
                </a:lnTo>
                <a:lnTo>
                  <a:pt x="97037" y="2508251"/>
                </a:lnTo>
                <a:lnTo>
                  <a:pt x="85516" y="2457451"/>
                </a:lnTo>
                <a:lnTo>
                  <a:pt x="74694" y="2419351"/>
                </a:lnTo>
                <a:lnTo>
                  <a:pt x="64577" y="2368551"/>
                </a:lnTo>
                <a:lnTo>
                  <a:pt x="55171" y="2330451"/>
                </a:lnTo>
                <a:lnTo>
                  <a:pt x="46482" y="2279651"/>
                </a:lnTo>
                <a:lnTo>
                  <a:pt x="38517" y="2241551"/>
                </a:lnTo>
                <a:lnTo>
                  <a:pt x="31281" y="2190751"/>
                </a:lnTo>
                <a:lnTo>
                  <a:pt x="24781" y="2139951"/>
                </a:lnTo>
                <a:lnTo>
                  <a:pt x="19023" y="2101851"/>
                </a:lnTo>
                <a:lnTo>
                  <a:pt x="14013" y="2051051"/>
                </a:lnTo>
                <a:lnTo>
                  <a:pt x="9756" y="2000251"/>
                </a:lnTo>
                <a:lnTo>
                  <a:pt x="6260" y="1949451"/>
                </a:lnTo>
                <a:lnTo>
                  <a:pt x="3530" y="1911351"/>
                </a:lnTo>
                <a:lnTo>
                  <a:pt x="1573" y="1860551"/>
                </a:lnTo>
                <a:lnTo>
                  <a:pt x="394" y="1809751"/>
                </a:lnTo>
                <a:lnTo>
                  <a:pt x="0" y="1758951"/>
                </a:lnTo>
                <a:lnTo>
                  <a:pt x="394" y="1720851"/>
                </a:lnTo>
                <a:lnTo>
                  <a:pt x="1573" y="1670051"/>
                </a:lnTo>
                <a:lnTo>
                  <a:pt x="3530" y="1619251"/>
                </a:lnTo>
                <a:lnTo>
                  <a:pt x="6260" y="1568451"/>
                </a:lnTo>
                <a:lnTo>
                  <a:pt x="9756" y="1530351"/>
                </a:lnTo>
                <a:lnTo>
                  <a:pt x="14013" y="1479551"/>
                </a:lnTo>
                <a:lnTo>
                  <a:pt x="19023" y="1428751"/>
                </a:lnTo>
                <a:lnTo>
                  <a:pt x="24781" y="1377951"/>
                </a:lnTo>
                <a:lnTo>
                  <a:pt x="31281" y="1339851"/>
                </a:lnTo>
                <a:lnTo>
                  <a:pt x="38517" y="1289051"/>
                </a:lnTo>
                <a:lnTo>
                  <a:pt x="46482" y="1238251"/>
                </a:lnTo>
                <a:lnTo>
                  <a:pt x="55171" y="1200151"/>
                </a:lnTo>
                <a:lnTo>
                  <a:pt x="64577" y="1149351"/>
                </a:lnTo>
                <a:lnTo>
                  <a:pt x="74694" y="1111251"/>
                </a:lnTo>
                <a:lnTo>
                  <a:pt x="85516" y="1060451"/>
                </a:lnTo>
                <a:lnTo>
                  <a:pt x="97037" y="1022351"/>
                </a:lnTo>
                <a:lnTo>
                  <a:pt x="109251" y="971551"/>
                </a:lnTo>
                <a:lnTo>
                  <a:pt x="122151" y="933451"/>
                </a:lnTo>
                <a:lnTo>
                  <a:pt x="135732" y="882651"/>
                </a:lnTo>
                <a:lnTo>
                  <a:pt x="149988" y="844551"/>
                </a:lnTo>
                <a:lnTo>
                  <a:pt x="164912" y="793751"/>
                </a:lnTo>
                <a:lnTo>
                  <a:pt x="180498" y="755651"/>
                </a:lnTo>
                <a:lnTo>
                  <a:pt x="196740" y="717551"/>
                </a:lnTo>
                <a:lnTo>
                  <a:pt x="213632" y="666751"/>
                </a:lnTo>
                <a:lnTo>
                  <a:pt x="231168" y="628651"/>
                </a:lnTo>
                <a:lnTo>
                  <a:pt x="249341" y="590551"/>
                </a:lnTo>
                <a:lnTo>
                  <a:pt x="268146" y="552451"/>
                </a:lnTo>
                <a:lnTo>
                  <a:pt x="287577" y="501651"/>
                </a:lnTo>
                <a:lnTo>
                  <a:pt x="307627" y="463551"/>
                </a:lnTo>
                <a:lnTo>
                  <a:pt x="328290" y="425451"/>
                </a:lnTo>
                <a:lnTo>
                  <a:pt x="349561" y="387351"/>
                </a:lnTo>
                <a:lnTo>
                  <a:pt x="371432" y="349251"/>
                </a:lnTo>
                <a:lnTo>
                  <a:pt x="393898" y="311151"/>
                </a:lnTo>
                <a:lnTo>
                  <a:pt x="416953" y="273051"/>
                </a:lnTo>
                <a:lnTo>
                  <a:pt x="440590" y="234951"/>
                </a:lnTo>
                <a:lnTo>
                  <a:pt x="464804" y="196851"/>
                </a:lnTo>
                <a:lnTo>
                  <a:pt x="489589" y="158751"/>
                </a:lnTo>
                <a:lnTo>
                  <a:pt x="514937" y="120651"/>
                </a:lnTo>
                <a:lnTo>
                  <a:pt x="540844" y="82551"/>
                </a:lnTo>
                <a:lnTo>
                  <a:pt x="567303" y="44451"/>
                </a:lnTo>
                <a:lnTo>
                  <a:pt x="594307" y="6351"/>
                </a:lnTo>
                <a:lnTo>
                  <a:pt x="4574998" y="0"/>
                </a:lnTo>
                <a:lnTo>
                  <a:pt x="4574998" y="4102863"/>
                </a:lnTo>
                <a:lnTo>
                  <a:pt x="4530560" y="4133850"/>
                </a:lnTo>
                <a:lnTo>
                  <a:pt x="4456041" y="4184650"/>
                </a:lnTo>
                <a:lnTo>
                  <a:pt x="4379902" y="4235450"/>
                </a:lnTo>
                <a:lnTo>
                  <a:pt x="4341240" y="4248150"/>
                </a:lnTo>
                <a:lnTo>
                  <a:pt x="4222958" y="4324350"/>
                </a:lnTo>
                <a:lnTo>
                  <a:pt x="4182786" y="4337050"/>
                </a:lnTo>
                <a:lnTo>
                  <a:pt x="4142252" y="4362450"/>
                </a:lnTo>
                <a:lnTo>
                  <a:pt x="4101362" y="4375150"/>
                </a:lnTo>
                <a:lnTo>
                  <a:pt x="4060121" y="4400550"/>
                </a:lnTo>
                <a:lnTo>
                  <a:pt x="4018537" y="4413250"/>
                </a:lnTo>
                <a:lnTo>
                  <a:pt x="3976615" y="4438650"/>
                </a:lnTo>
                <a:lnTo>
                  <a:pt x="3891782" y="4464050"/>
                </a:lnTo>
                <a:lnTo>
                  <a:pt x="3848884" y="4489450"/>
                </a:lnTo>
                <a:lnTo>
                  <a:pt x="3540166" y="4578350"/>
                </a:lnTo>
                <a:close/>
              </a:path>
              <a:path w="4575175" h="4641850">
                <a:moveTo>
                  <a:pt x="3403681" y="4603750"/>
                </a:moveTo>
                <a:lnTo>
                  <a:pt x="2366486" y="4603750"/>
                </a:lnTo>
                <a:lnTo>
                  <a:pt x="2275233" y="4578350"/>
                </a:lnTo>
                <a:lnTo>
                  <a:pt x="3494933" y="4578350"/>
                </a:lnTo>
                <a:lnTo>
                  <a:pt x="3403681" y="4603750"/>
                </a:lnTo>
                <a:close/>
              </a:path>
              <a:path w="4575175" h="4641850">
                <a:moveTo>
                  <a:pt x="3264926" y="4629150"/>
                </a:moveTo>
                <a:lnTo>
                  <a:pt x="2505240" y="4629150"/>
                </a:lnTo>
                <a:lnTo>
                  <a:pt x="2412493" y="4603750"/>
                </a:lnTo>
                <a:lnTo>
                  <a:pt x="3357673" y="4603750"/>
                </a:lnTo>
                <a:lnTo>
                  <a:pt x="3264926" y="4629150"/>
                </a:lnTo>
                <a:close/>
              </a:path>
              <a:path w="4575175" h="4641850">
                <a:moveTo>
                  <a:pt x="3124070" y="4641850"/>
                </a:moveTo>
                <a:lnTo>
                  <a:pt x="2646096" y="4641850"/>
                </a:lnTo>
                <a:lnTo>
                  <a:pt x="2598921" y="4629150"/>
                </a:lnTo>
                <a:lnTo>
                  <a:pt x="3171245" y="4629150"/>
                </a:lnTo>
                <a:lnTo>
                  <a:pt x="3124070" y="4641850"/>
                </a:lnTo>
                <a:close/>
              </a:path>
            </a:pathLst>
          </a:custGeom>
          <a:solidFill>
            <a:srgbClr val="00206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19536" y="8172756"/>
            <a:ext cx="1636395" cy="1633855"/>
          </a:xfrm>
          <a:custGeom>
            <a:avLst/>
            <a:gdLst/>
            <a:ahLst/>
            <a:cxnLst/>
            <a:rect l="l" t="t" r="r" b="b"/>
            <a:pathLst>
              <a:path w="1636395" h="1633854">
                <a:moveTo>
                  <a:pt x="1635963" y="1633346"/>
                </a:moveTo>
                <a:lnTo>
                  <a:pt x="0" y="1633346"/>
                </a:lnTo>
                <a:lnTo>
                  <a:pt x="0" y="0"/>
                </a:lnTo>
                <a:lnTo>
                  <a:pt x="1635963" y="1633346"/>
                </a:lnTo>
                <a:close/>
              </a:path>
            </a:pathLst>
          </a:custGeom>
          <a:solidFill>
            <a:srgbClr val="00206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19460" y="564810"/>
            <a:ext cx="1633855" cy="1636395"/>
          </a:xfrm>
          <a:custGeom>
            <a:avLst/>
            <a:gdLst/>
            <a:ahLst/>
            <a:cxnLst/>
            <a:rect l="l" t="t" r="r" b="b"/>
            <a:pathLst>
              <a:path w="1633855" h="1636395">
                <a:moveTo>
                  <a:pt x="0" y="0"/>
                </a:moveTo>
                <a:lnTo>
                  <a:pt x="1633346" y="0"/>
                </a:lnTo>
                <a:lnTo>
                  <a:pt x="0" y="1635963"/>
                </a:lnTo>
                <a:lnTo>
                  <a:pt x="0" y="0"/>
                </a:lnTo>
                <a:close/>
              </a:path>
            </a:pathLst>
          </a:custGeom>
          <a:solidFill>
            <a:srgbClr val="00206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876453" y="880154"/>
            <a:ext cx="15440980" cy="1734923"/>
          </a:xfrm>
          <a:prstGeom prst="rect">
            <a:avLst/>
          </a:prstGeom>
        </p:spPr>
        <p:txBody>
          <a:bodyPr vert="horz" wrap="square" lIns="0" tIns="803744" rIns="0" bIns="0" rtlCol="0">
            <a:spAutoFit/>
          </a:bodyPr>
          <a:lstStyle/>
          <a:p>
            <a:pPr marL="456565">
              <a:lnSpc>
                <a:spcPct val="100000"/>
              </a:lnSpc>
              <a:spcBef>
                <a:spcPts val="100"/>
              </a:spcBef>
            </a:pPr>
            <a:r>
              <a:rPr lang="en-US" spc="100" dirty="0" smtClean="0">
                <a:solidFill>
                  <a:srgbClr val="002060"/>
                </a:solidFill>
              </a:rPr>
              <a:t>PROPERTY PAGE - WEB</a:t>
            </a:r>
            <a:endParaRPr spc="100" dirty="0">
              <a:solidFill>
                <a:srgbClr val="00206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2781300"/>
            <a:ext cx="11455387" cy="6443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3537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3713000" y="0"/>
            <a:ext cx="4575175" cy="4641850"/>
          </a:xfrm>
          <a:custGeom>
            <a:avLst/>
            <a:gdLst/>
            <a:ahLst/>
            <a:cxnLst/>
            <a:rect l="l" t="t" r="r" b="b"/>
            <a:pathLst>
              <a:path w="4575175" h="4641850">
                <a:moveTo>
                  <a:pt x="3540166" y="4578347"/>
                </a:moveTo>
                <a:lnTo>
                  <a:pt x="2230000" y="4578347"/>
                </a:lnTo>
                <a:lnTo>
                  <a:pt x="1921282" y="4489447"/>
                </a:lnTo>
                <a:lnTo>
                  <a:pt x="1878384" y="4464047"/>
                </a:lnTo>
                <a:lnTo>
                  <a:pt x="1793551" y="4438647"/>
                </a:lnTo>
                <a:lnTo>
                  <a:pt x="1751629" y="4413247"/>
                </a:lnTo>
                <a:lnTo>
                  <a:pt x="1710045" y="4400547"/>
                </a:lnTo>
                <a:lnTo>
                  <a:pt x="1668804" y="4375147"/>
                </a:lnTo>
                <a:lnTo>
                  <a:pt x="1627914" y="4362447"/>
                </a:lnTo>
                <a:lnTo>
                  <a:pt x="1587380" y="4337047"/>
                </a:lnTo>
                <a:lnTo>
                  <a:pt x="1547208" y="4324347"/>
                </a:lnTo>
                <a:lnTo>
                  <a:pt x="1428926" y="4248147"/>
                </a:lnTo>
                <a:lnTo>
                  <a:pt x="1390264" y="4235447"/>
                </a:lnTo>
                <a:lnTo>
                  <a:pt x="1314125" y="4184647"/>
                </a:lnTo>
                <a:lnTo>
                  <a:pt x="1239606" y="4133847"/>
                </a:lnTo>
                <a:lnTo>
                  <a:pt x="1166756" y="4083047"/>
                </a:lnTo>
                <a:lnTo>
                  <a:pt x="1095625" y="4032247"/>
                </a:lnTo>
                <a:lnTo>
                  <a:pt x="1060718" y="3994147"/>
                </a:lnTo>
                <a:lnTo>
                  <a:pt x="992256" y="3943347"/>
                </a:lnTo>
                <a:lnTo>
                  <a:pt x="958712" y="3905247"/>
                </a:lnTo>
                <a:lnTo>
                  <a:pt x="925635" y="3879847"/>
                </a:lnTo>
                <a:lnTo>
                  <a:pt x="893029" y="3854447"/>
                </a:lnTo>
                <a:lnTo>
                  <a:pt x="860903" y="3816348"/>
                </a:lnTo>
                <a:lnTo>
                  <a:pt x="829261" y="3790948"/>
                </a:lnTo>
                <a:lnTo>
                  <a:pt x="798110" y="3752848"/>
                </a:lnTo>
                <a:lnTo>
                  <a:pt x="767455" y="3727448"/>
                </a:lnTo>
                <a:lnTo>
                  <a:pt x="737304" y="3689348"/>
                </a:lnTo>
                <a:lnTo>
                  <a:pt x="707662" y="3651248"/>
                </a:lnTo>
                <a:lnTo>
                  <a:pt x="678535" y="3625848"/>
                </a:lnTo>
                <a:lnTo>
                  <a:pt x="649929" y="3587748"/>
                </a:lnTo>
                <a:lnTo>
                  <a:pt x="621851" y="3549648"/>
                </a:lnTo>
                <a:lnTo>
                  <a:pt x="594307" y="3511548"/>
                </a:lnTo>
                <a:lnTo>
                  <a:pt x="567303" y="3486148"/>
                </a:lnTo>
                <a:lnTo>
                  <a:pt x="540844" y="3448048"/>
                </a:lnTo>
                <a:lnTo>
                  <a:pt x="514937" y="3409948"/>
                </a:lnTo>
                <a:lnTo>
                  <a:pt x="489589" y="3371848"/>
                </a:lnTo>
                <a:lnTo>
                  <a:pt x="464804" y="3333748"/>
                </a:lnTo>
                <a:lnTo>
                  <a:pt x="440590" y="3295648"/>
                </a:lnTo>
                <a:lnTo>
                  <a:pt x="416953" y="3257548"/>
                </a:lnTo>
                <a:lnTo>
                  <a:pt x="393898" y="3219448"/>
                </a:lnTo>
                <a:lnTo>
                  <a:pt x="371432" y="3181348"/>
                </a:lnTo>
                <a:lnTo>
                  <a:pt x="349561" y="3143248"/>
                </a:lnTo>
                <a:lnTo>
                  <a:pt x="328290" y="3105148"/>
                </a:lnTo>
                <a:lnTo>
                  <a:pt x="307627" y="3067048"/>
                </a:lnTo>
                <a:lnTo>
                  <a:pt x="287577" y="3016248"/>
                </a:lnTo>
                <a:lnTo>
                  <a:pt x="268146" y="2978148"/>
                </a:lnTo>
                <a:lnTo>
                  <a:pt x="249341" y="2940048"/>
                </a:lnTo>
                <a:lnTo>
                  <a:pt x="231168" y="2901948"/>
                </a:lnTo>
                <a:lnTo>
                  <a:pt x="213632" y="2851148"/>
                </a:lnTo>
                <a:lnTo>
                  <a:pt x="196740" y="2813048"/>
                </a:lnTo>
                <a:lnTo>
                  <a:pt x="180498" y="2774948"/>
                </a:lnTo>
                <a:lnTo>
                  <a:pt x="164912" y="2724148"/>
                </a:lnTo>
                <a:lnTo>
                  <a:pt x="149988" y="2686048"/>
                </a:lnTo>
                <a:lnTo>
                  <a:pt x="135732" y="2635248"/>
                </a:lnTo>
                <a:lnTo>
                  <a:pt x="122151" y="2597148"/>
                </a:lnTo>
                <a:lnTo>
                  <a:pt x="109251" y="2546348"/>
                </a:lnTo>
                <a:lnTo>
                  <a:pt x="97037" y="2508248"/>
                </a:lnTo>
                <a:lnTo>
                  <a:pt x="85516" y="2457448"/>
                </a:lnTo>
                <a:lnTo>
                  <a:pt x="74694" y="2419348"/>
                </a:lnTo>
                <a:lnTo>
                  <a:pt x="64577" y="2368548"/>
                </a:lnTo>
                <a:lnTo>
                  <a:pt x="55171" y="2330448"/>
                </a:lnTo>
                <a:lnTo>
                  <a:pt x="46482" y="2279648"/>
                </a:lnTo>
                <a:lnTo>
                  <a:pt x="38517" y="2241548"/>
                </a:lnTo>
                <a:lnTo>
                  <a:pt x="31281" y="2190748"/>
                </a:lnTo>
                <a:lnTo>
                  <a:pt x="24781" y="2139948"/>
                </a:lnTo>
                <a:lnTo>
                  <a:pt x="19023" y="2101848"/>
                </a:lnTo>
                <a:lnTo>
                  <a:pt x="14013" y="2051048"/>
                </a:lnTo>
                <a:lnTo>
                  <a:pt x="9756" y="2000248"/>
                </a:lnTo>
                <a:lnTo>
                  <a:pt x="6260" y="1949448"/>
                </a:lnTo>
                <a:lnTo>
                  <a:pt x="3530" y="1911348"/>
                </a:lnTo>
                <a:lnTo>
                  <a:pt x="1573" y="1860548"/>
                </a:lnTo>
                <a:lnTo>
                  <a:pt x="394" y="1809748"/>
                </a:lnTo>
                <a:lnTo>
                  <a:pt x="0" y="1758948"/>
                </a:lnTo>
                <a:lnTo>
                  <a:pt x="394" y="1720848"/>
                </a:lnTo>
                <a:lnTo>
                  <a:pt x="1573" y="1670048"/>
                </a:lnTo>
                <a:lnTo>
                  <a:pt x="3530" y="1619248"/>
                </a:lnTo>
                <a:lnTo>
                  <a:pt x="6260" y="1568448"/>
                </a:lnTo>
                <a:lnTo>
                  <a:pt x="9756" y="1530348"/>
                </a:lnTo>
                <a:lnTo>
                  <a:pt x="14013" y="1479548"/>
                </a:lnTo>
                <a:lnTo>
                  <a:pt x="19023" y="1428748"/>
                </a:lnTo>
                <a:lnTo>
                  <a:pt x="24781" y="1377948"/>
                </a:lnTo>
                <a:lnTo>
                  <a:pt x="31281" y="1339848"/>
                </a:lnTo>
                <a:lnTo>
                  <a:pt x="38517" y="1289048"/>
                </a:lnTo>
                <a:lnTo>
                  <a:pt x="46482" y="1238248"/>
                </a:lnTo>
                <a:lnTo>
                  <a:pt x="55171" y="1200148"/>
                </a:lnTo>
                <a:lnTo>
                  <a:pt x="64577" y="1149348"/>
                </a:lnTo>
                <a:lnTo>
                  <a:pt x="74694" y="1111248"/>
                </a:lnTo>
                <a:lnTo>
                  <a:pt x="85516" y="1060448"/>
                </a:lnTo>
                <a:lnTo>
                  <a:pt x="97037" y="1022348"/>
                </a:lnTo>
                <a:lnTo>
                  <a:pt x="109251" y="971548"/>
                </a:lnTo>
                <a:lnTo>
                  <a:pt x="122151" y="933448"/>
                </a:lnTo>
                <a:lnTo>
                  <a:pt x="135732" y="882648"/>
                </a:lnTo>
                <a:lnTo>
                  <a:pt x="149988" y="844548"/>
                </a:lnTo>
                <a:lnTo>
                  <a:pt x="164912" y="793748"/>
                </a:lnTo>
                <a:lnTo>
                  <a:pt x="180498" y="755648"/>
                </a:lnTo>
                <a:lnTo>
                  <a:pt x="196740" y="717548"/>
                </a:lnTo>
                <a:lnTo>
                  <a:pt x="213632" y="666748"/>
                </a:lnTo>
                <a:lnTo>
                  <a:pt x="231168" y="628648"/>
                </a:lnTo>
                <a:lnTo>
                  <a:pt x="249341" y="590548"/>
                </a:lnTo>
                <a:lnTo>
                  <a:pt x="268146" y="552448"/>
                </a:lnTo>
                <a:lnTo>
                  <a:pt x="287577" y="501648"/>
                </a:lnTo>
                <a:lnTo>
                  <a:pt x="307627" y="463548"/>
                </a:lnTo>
                <a:lnTo>
                  <a:pt x="328290" y="425448"/>
                </a:lnTo>
                <a:lnTo>
                  <a:pt x="349561" y="387348"/>
                </a:lnTo>
                <a:lnTo>
                  <a:pt x="371432" y="349248"/>
                </a:lnTo>
                <a:lnTo>
                  <a:pt x="393898" y="311148"/>
                </a:lnTo>
                <a:lnTo>
                  <a:pt x="416953" y="273048"/>
                </a:lnTo>
                <a:lnTo>
                  <a:pt x="440590" y="234948"/>
                </a:lnTo>
                <a:lnTo>
                  <a:pt x="464804" y="196848"/>
                </a:lnTo>
                <a:lnTo>
                  <a:pt x="489589" y="158748"/>
                </a:lnTo>
                <a:lnTo>
                  <a:pt x="514937" y="120648"/>
                </a:lnTo>
                <a:lnTo>
                  <a:pt x="540844" y="82548"/>
                </a:lnTo>
                <a:lnTo>
                  <a:pt x="567303" y="44448"/>
                </a:lnTo>
                <a:lnTo>
                  <a:pt x="594307" y="6348"/>
                </a:lnTo>
                <a:lnTo>
                  <a:pt x="598897" y="0"/>
                </a:lnTo>
                <a:lnTo>
                  <a:pt x="4574998" y="0"/>
                </a:lnTo>
                <a:lnTo>
                  <a:pt x="4574998" y="4102860"/>
                </a:lnTo>
                <a:lnTo>
                  <a:pt x="4530560" y="4133847"/>
                </a:lnTo>
                <a:lnTo>
                  <a:pt x="4456041" y="4184647"/>
                </a:lnTo>
                <a:lnTo>
                  <a:pt x="4379902" y="4235447"/>
                </a:lnTo>
                <a:lnTo>
                  <a:pt x="4341240" y="4248147"/>
                </a:lnTo>
                <a:lnTo>
                  <a:pt x="4222958" y="4324347"/>
                </a:lnTo>
                <a:lnTo>
                  <a:pt x="4182786" y="4337047"/>
                </a:lnTo>
                <a:lnTo>
                  <a:pt x="4142252" y="4362447"/>
                </a:lnTo>
                <a:lnTo>
                  <a:pt x="4101362" y="4375147"/>
                </a:lnTo>
                <a:lnTo>
                  <a:pt x="4060121" y="4400547"/>
                </a:lnTo>
                <a:lnTo>
                  <a:pt x="4018537" y="4413247"/>
                </a:lnTo>
                <a:lnTo>
                  <a:pt x="3976615" y="4438647"/>
                </a:lnTo>
                <a:lnTo>
                  <a:pt x="3891782" y="4464047"/>
                </a:lnTo>
                <a:lnTo>
                  <a:pt x="3848884" y="4489447"/>
                </a:lnTo>
                <a:lnTo>
                  <a:pt x="3540166" y="4578347"/>
                </a:lnTo>
                <a:close/>
              </a:path>
              <a:path w="4575175" h="4641850">
                <a:moveTo>
                  <a:pt x="3403681" y="4603747"/>
                </a:moveTo>
                <a:lnTo>
                  <a:pt x="2366486" y="4603747"/>
                </a:lnTo>
                <a:lnTo>
                  <a:pt x="2275233" y="4578347"/>
                </a:lnTo>
                <a:lnTo>
                  <a:pt x="3494933" y="4578347"/>
                </a:lnTo>
                <a:lnTo>
                  <a:pt x="3403681" y="4603747"/>
                </a:lnTo>
                <a:close/>
              </a:path>
              <a:path w="4575175" h="4641850">
                <a:moveTo>
                  <a:pt x="3264926" y="4629147"/>
                </a:moveTo>
                <a:lnTo>
                  <a:pt x="2505240" y="4629147"/>
                </a:lnTo>
                <a:lnTo>
                  <a:pt x="2412493" y="4603747"/>
                </a:lnTo>
                <a:lnTo>
                  <a:pt x="3357673" y="4603747"/>
                </a:lnTo>
                <a:lnTo>
                  <a:pt x="3264926" y="4629147"/>
                </a:lnTo>
                <a:close/>
              </a:path>
              <a:path w="4575175" h="4641850">
                <a:moveTo>
                  <a:pt x="3124070" y="4641847"/>
                </a:moveTo>
                <a:lnTo>
                  <a:pt x="2646096" y="4641847"/>
                </a:lnTo>
                <a:lnTo>
                  <a:pt x="2598921" y="4629147"/>
                </a:lnTo>
                <a:lnTo>
                  <a:pt x="3171245" y="4629147"/>
                </a:lnTo>
                <a:lnTo>
                  <a:pt x="3124070" y="4641847"/>
                </a:lnTo>
                <a:close/>
              </a:path>
            </a:pathLst>
          </a:custGeom>
          <a:solidFill>
            <a:srgbClr val="00206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19536" y="8172753"/>
            <a:ext cx="1636395" cy="1633855"/>
          </a:xfrm>
          <a:custGeom>
            <a:avLst/>
            <a:gdLst/>
            <a:ahLst/>
            <a:cxnLst/>
            <a:rect l="l" t="t" r="r" b="b"/>
            <a:pathLst>
              <a:path w="1636395" h="1633854">
                <a:moveTo>
                  <a:pt x="1635963" y="1633346"/>
                </a:moveTo>
                <a:lnTo>
                  <a:pt x="0" y="1633346"/>
                </a:lnTo>
                <a:lnTo>
                  <a:pt x="0" y="0"/>
                </a:lnTo>
                <a:lnTo>
                  <a:pt x="1635963" y="1633346"/>
                </a:lnTo>
                <a:close/>
              </a:path>
            </a:pathLst>
          </a:custGeom>
          <a:solidFill>
            <a:srgbClr val="00206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19460" y="564810"/>
            <a:ext cx="1633855" cy="1636395"/>
          </a:xfrm>
          <a:custGeom>
            <a:avLst/>
            <a:gdLst/>
            <a:ahLst/>
            <a:cxnLst/>
            <a:rect l="l" t="t" r="r" b="b"/>
            <a:pathLst>
              <a:path w="1633855" h="1636395">
                <a:moveTo>
                  <a:pt x="0" y="0"/>
                </a:moveTo>
                <a:lnTo>
                  <a:pt x="1633346" y="0"/>
                </a:lnTo>
                <a:lnTo>
                  <a:pt x="0" y="1635963"/>
                </a:lnTo>
                <a:lnTo>
                  <a:pt x="0" y="0"/>
                </a:lnTo>
                <a:close/>
              </a:path>
            </a:pathLst>
          </a:custGeom>
          <a:solidFill>
            <a:srgbClr val="00206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23866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dirty="0" smtClean="0">
                <a:solidFill>
                  <a:srgbClr val="002060"/>
                </a:solidFill>
              </a:rPr>
              <a:t>INTRODUCTION</a:t>
            </a:r>
            <a:endParaRPr spc="150" dirty="0">
              <a:solidFill>
                <a:srgbClr val="002060"/>
              </a:solidFill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423509" y="3881964"/>
            <a:ext cx="13017840" cy="1951175"/>
          </a:xfrm>
          <a:prstGeom prst="rect">
            <a:avLst/>
          </a:prstGeom>
        </p:spPr>
        <p:txBody>
          <a:bodyPr vert="horz" wrap="square" lIns="0" tIns="103505" rIns="0" bIns="0" rtlCol="0">
            <a:spAutoFit/>
          </a:bodyPr>
          <a:lstStyle/>
          <a:p>
            <a:pPr marL="637540">
              <a:spcBef>
                <a:spcPts val="815"/>
              </a:spcBef>
            </a:pPr>
            <a:r>
              <a:rPr lang="en-US" sz="4000" dirty="0" err="1" smtClean="0"/>
              <a:t>PropertyPro</a:t>
            </a:r>
            <a:r>
              <a:rPr lang="en-US" sz="4000" dirty="0" smtClean="0"/>
              <a:t> </a:t>
            </a:r>
            <a:r>
              <a:rPr lang="en-US" sz="4000" dirty="0"/>
              <a:t>is a </a:t>
            </a:r>
            <a:r>
              <a:rPr lang="en-US" sz="4000" dirty="0" smtClean="0"/>
              <a:t>platform for selling and renting properties like apartments, chalets and separate rooms rental.</a:t>
            </a:r>
            <a:endParaRPr sz="3650" dirty="0">
              <a:latin typeface="Tahoma"/>
              <a:cs typeface="Tahom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3722350" y="-19050"/>
            <a:ext cx="4575175" cy="4641850"/>
          </a:xfrm>
          <a:custGeom>
            <a:avLst/>
            <a:gdLst/>
            <a:ahLst/>
            <a:cxnLst/>
            <a:rect l="l" t="t" r="r" b="b"/>
            <a:pathLst>
              <a:path w="4575175" h="4641850">
                <a:moveTo>
                  <a:pt x="3540166" y="4578350"/>
                </a:moveTo>
                <a:lnTo>
                  <a:pt x="2230000" y="4578350"/>
                </a:lnTo>
                <a:lnTo>
                  <a:pt x="1921282" y="4489450"/>
                </a:lnTo>
                <a:lnTo>
                  <a:pt x="1878384" y="4464050"/>
                </a:lnTo>
                <a:lnTo>
                  <a:pt x="1793551" y="4438650"/>
                </a:lnTo>
                <a:lnTo>
                  <a:pt x="1751629" y="4413250"/>
                </a:lnTo>
                <a:lnTo>
                  <a:pt x="1710045" y="4400550"/>
                </a:lnTo>
                <a:lnTo>
                  <a:pt x="1668804" y="4375150"/>
                </a:lnTo>
                <a:lnTo>
                  <a:pt x="1627914" y="4362450"/>
                </a:lnTo>
                <a:lnTo>
                  <a:pt x="1587380" y="4337050"/>
                </a:lnTo>
                <a:lnTo>
                  <a:pt x="1547208" y="4324350"/>
                </a:lnTo>
                <a:lnTo>
                  <a:pt x="1428926" y="4248150"/>
                </a:lnTo>
                <a:lnTo>
                  <a:pt x="1390264" y="4235450"/>
                </a:lnTo>
                <a:lnTo>
                  <a:pt x="1314125" y="4184650"/>
                </a:lnTo>
                <a:lnTo>
                  <a:pt x="1239606" y="4133850"/>
                </a:lnTo>
                <a:lnTo>
                  <a:pt x="1166756" y="4083050"/>
                </a:lnTo>
                <a:lnTo>
                  <a:pt x="1095625" y="4032250"/>
                </a:lnTo>
                <a:lnTo>
                  <a:pt x="1060718" y="3994150"/>
                </a:lnTo>
                <a:lnTo>
                  <a:pt x="992256" y="3943350"/>
                </a:lnTo>
                <a:lnTo>
                  <a:pt x="958712" y="3905250"/>
                </a:lnTo>
                <a:lnTo>
                  <a:pt x="925635" y="3879850"/>
                </a:lnTo>
                <a:lnTo>
                  <a:pt x="893029" y="3854450"/>
                </a:lnTo>
                <a:lnTo>
                  <a:pt x="860903" y="3816350"/>
                </a:lnTo>
                <a:lnTo>
                  <a:pt x="829261" y="3790950"/>
                </a:lnTo>
                <a:lnTo>
                  <a:pt x="798110" y="3752850"/>
                </a:lnTo>
                <a:lnTo>
                  <a:pt x="767455" y="3727450"/>
                </a:lnTo>
                <a:lnTo>
                  <a:pt x="737304" y="3689350"/>
                </a:lnTo>
                <a:lnTo>
                  <a:pt x="707662" y="3651250"/>
                </a:lnTo>
                <a:lnTo>
                  <a:pt x="678535" y="3625850"/>
                </a:lnTo>
                <a:lnTo>
                  <a:pt x="649929" y="3587750"/>
                </a:lnTo>
                <a:lnTo>
                  <a:pt x="621851" y="3549650"/>
                </a:lnTo>
                <a:lnTo>
                  <a:pt x="594307" y="3511550"/>
                </a:lnTo>
                <a:lnTo>
                  <a:pt x="567303" y="3486150"/>
                </a:lnTo>
                <a:lnTo>
                  <a:pt x="540844" y="3448050"/>
                </a:lnTo>
                <a:lnTo>
                  <a:pt x="514937" y="3409950"/>
                </a:lnTo>
                <a:lnTo>
                  <a:pt x="489589" y="3371850"/>
                </a:lnTo>
                <a:lnTo>
                  <a:pt x="464804" y="3333750"/>
                </a:lnTo>
                <a:lnTo>
                  <a:pt x="440590" y="3295650"/>
                </a:lnTo>
                <a:lnTo>
                  <a:pt x="416953" y="3257551"/>
                </a:lnTo>
                <a:lnTo>
                  <a:pt x="393898" y="3219451"/>
                </a:lnTo>
                <a:lnTo>
                  <a:pt x="371432" y="3181351"/>
                </a:lnTo>
                <a:lnTo>
                  <a:pt x="349561" y="3143251"/>
                </a:lnTo>
                <a:lnTo>
                  <a:pt x="328290" y="3105151"/>
                </a:lnTo>
                <a:lnTo>
                  <a:pt x="307627" y="3067051"/>
                </a:lnTo>
                <a:lnTo>
                  <a:pt x="287577" y="3016251"/>
                </a:lnTo>
                <a:lnTo>
                  <a:pt x="268146" y="2978151"/>
                </a:lnTo>
                <a:lnTo>
                  <a:pt x="249341" y="2940051"/>
                </a:lnTo>
                <a:lnTo>
                  <a:pt x="231168" y="2901951"/>
                </a:lnTo>
                <a:lnTo>
                  <a:pt x="213632" y="2851151"/>
                </a:lnTo>
                <a:lnTo>
                  <a:pt x="196740" y="2813051"/>
                </a:lnTo>
                <a:lnTo>
                  <a:pt x="180498" y="2774951"/>
                </a:lnTo>
                <a:lnTo>
                  <a:pt x="164912" y="2724151"/>
                </a:lnTo>
                <a:lnTo>
                  <a:pt x="149988" y="2686051"/>
                </a:lnTo>
                <a:lnTo>
                  <a:pt x="135732" y="2635251"/>
                </a:lnTo>
                <a:lnTo>
                  <a:pt x="122151" y="2597151"/>
                </a:lnTo>
                <a:lnTo>
                  <a:pt x="109251" y="2546351"/>
                </a:lnTo>
                <a:lnTo>
                  <a:pt x="97037" y="2508251"/>
                </a:lnTo>
                <a:lnTo>
                  <a:pt x="85516" y="2457451"/>
                </a:lnTo>
                <a:lnTo>
                  <a:pt x="74694" y="2419351"/>
                </a:lnTo>
                <a:lnTo>
                  <a:pt x="64577" y="2368551"/>
                </a:lnTo>
                <a:lnTo>
                  <a:pt x="55171" y="2330451"/>
                </a:lnTo>
                <a:lnTo>
                  <a:pt x="46482" y="2279651"/>
                </a:lnTo>
                <a:lnTo>
                  <a:pt x="38517" y="2241551"/>
                </a:lnTo>
                <a:lnTo>
                  <a:pt x="31281" y="2190751"/>
                </a:lnTo>
                <a:lnTo>
                  <a:pt x="24781" y="2139951"/>
                </a:lnTo>
                <a:lnTo>
                  <a:pt x="19023" y="2101851"/>
                </a:lnTo>
                <a:lnTo>
                  <a:pt x="14013" y="2051051"/>
                </a:lnTo>
                <a:lnTo>
                  <a:pt x="9756" y="2000251"/>
                </a:lnTo>
                <a:lnTo>
                  <a:pt x="6260" y="1949451"/>
                </a:lnTo>
                <a:lnTo>
                  <a:pt x="3530" y="1911351"/>
                </a:lnTo>
                <a:lnTo>
                  <a:pt x="1573" y="1860551"/>
                </a:lnTo>
                <a:lnTo>
                  <a:pt x="394" y="1809751"/>
                </a:lnTo>
                <a:lnTo>
                  <a:pt x="0" y="1758951"/>
                </a:lnTo>
                <a:lnTo>
                  <a:pt x="394" y="1720851"/>
                </a:lnTo>
                <a:lnTo>
                  <a:pt x="1573" y="1670051"/>
                </a:lnTo>
                <a:lnTo>
                  <a:pt x="3530" y="1619251"/>
                </a:lnTo>
                <a:lnTo>
                  <a:pt x="6260" y="1568451"/>
                </a:lnTo>
                <a:lnTo>
                  <a:pt x="9756" y="1530351"/>
                </a:lnTo>
                <a:lnTo>
                  <a:pt x="14013" y="1479551"/>
                </a:lnTo>
                <a:lnTo>
                  <a:pt x="19023" y="1428751"/>
                </a:lnTo>
                <a:lnTo>
                  <a:pt x="24781" y="1377951"/>
                </a:lnTo>
                <a:lnTo>
                  <a:pt x="31281" y="1339851"/>
                </a:lnTo>
                <a:lnTo>
                  <a:pt x="38517" y="1289051"/>
                </a:lnTo>
                <a:lnTo>
                  <a:pt x="46482" y="1238251"/>
                </a:lnTo>
                <a:lnTo>
                  <a:pt x="55171" y="1200151"/>
                </a:lnTo>
                <a:lnTo>
                  <a:pt x="64577" y="1149351"/>
                </a:lnTo>
                <a:lnTo>
                  <a:pt x="74694" y="1111251"/>
                </a:lnTo>
                <a:lnTo>
                  <a:pt x="85516" y="1060451"/>
                </a:lnTo>
                <a:lnTo>
                  <a:pt x="97037" y="1022351"/>
                </a:lnTo>
                <a:lnTo>
                  <a:pt x="109251" y="971551"/>
                </a:lnTo>
                <a:lnTo>
                  <a:pt x="122151" y="933451"/>
                </a:lnTo>
                <a:lnTo>
                  <a:pt x="135732" y="882651"/>
                </a:lnTo>
                <a:lnTo>
                  <a:pt x="149988" y="844551"/>
                </a:lnTo>
                <a:lnTo>
                  <a:pt x="164912" y="793751"/>
                </a:lnTo>
                <a:lnTo>
                  <a:pt x="180498" y="755651"/>
                </a:lnTo>
                <a:lnTo>
                  <a:pt x="196740" y="717551"/>
                </a:lnTo>
                <a:lnTo>
                  <a:pt x="213632" y="666751"/>
                </a:lnTo>
                <a:lnTo>
                  <a:pt x="231168" y="628651"/>
                </a:lnTo>
                <a:lnTo>
                  <a:pt x="249341" y="590551"/>
                </a:lnTo>
                <a:lnTo>
                  <a:pt x="268146" y="552451"/>
                </a:lnTo>
                <a:lnTo>
                  <a:pt x="287577" y="501651"/>
                </a:lnTo>
                <a:lnTo>
                  <a:pt x="307627" y="463551"/>
                </a:lnTo>
                <a:lnTo>
                  <a:pt x="328290" y="425451"/>
                </a:lnTo>
                <a:lnTo>
                  <a:pt x="349561" y="387351"/>
                </a:lnTo>
                <a:lnTo>
                  <a:pt x="371432" y="349251"/>
                </a:lnTo>
                <a:lnTo>
                  <a:pt x="393898" y="311151"/>
                </a:lnTo>
                <a:lnTo>
                  <a:pt x="416953" y="273051"/>
                </a:lnTo>
                <a:lnTo>
                  <a:pt x="440590" y="234951"/>
                </a:lnTo>
                <a:lnTo>
                  <a:pt x="464804" y="196851"/>
                </a:lnTo>
                <a:lnTo>
                  <a:pt x="489589" y="158751"/>
                </a:lnTo>
                <a:lnTo>
                  <a:pt x="514937" y="120651"/>
                </a:lnTo>
                <a:lnTo>
                  <a:pt x="540844" y="82551"/>
                </a:lnTo>
                <a:lnTo>
                  <a:pt x="567303" y="44451"/>
                </a:lnTo>
                <a:lnTo>
                  <a:pt x="594307" y="6351"/>
                </a:lnTo>
                <a:lnTo>
                  <a:pt x="4574998" y="0"/>
                </a:lnTo>
                <a:lnTo>
                  <a:pt x="4574998" y="4102863"/>
                </a:lnTo>
                <a:lnTo>
                  <a:pt x="4530560" y="4133850"/>
                </a:lnTo>
                <a:lnTo>
                  <a:pt x="4456041" y="4184650"/>
                </a:lnTo>
                <a:lnTo>
                  <a:pt x="4379902" y="4235450"/>
                </a:lnTo>
                <a:lnTo>
                  <a:pt x="4341240" y="4248150"/>
                </a:lnTo>
                <a:lnTo>
                  <a:pt x="4222958" y="4324350"/>
                </a:lnTo>
                <a:lnTo>
                  <a:pt x="4182786" y="4337050"/>
                </a:lnTo>
                <a:lnTo>
                  <a:pt x="4142252" y="4362450"/>
                </a:lnTo>
                <a:lnTo>
                  <a:pt x="4101362" y="4375150"/>
                </a:lnTo>
                <a:lnTo>
                  <a:pt x="4060121" y="4400550"/>
                </a:lnTo>
                <a:lnTo>
                  <a:pt x="4018537" y="4413250"/>
                </a:lnTo>
                <a:lnTo>
                  <a:pt x="3976615" y="4438650"/>
                </a:lnTo>
                <a:lnTo>
                  <a:pt x="3891782" y="4464050"/>
                </a:lnTo>
                <a:lnTo>
                  <a:pt x="3848884" y="4489450"/>
                </a:lnTo>
                <a:lnTo>
                  <a:pt x="3540166" y="4578350"/>
                </a:lnTo>
                <a:close/>
              </a:path>
              <a:path w="4575175" h="4641850">
                <a:moveTo>
                  <a:pt x="3403681" y="4603750"/>
                </a:moveTo>
                <a:lnTo>
                  <a:pt x="2366486" y="4603750"/>
                </a:lnTo>
                <a:lnTo>
                  <a:pt x="2275233" y="4578350"/>
                </a:lnTo>
                <a:lnTo>
                  <a:pt x="3494933" y="4578350"/>
                </a:lnTo>
                <a:lnTo>
                  <a:pt x="3403681" y="4603750"/>
                </a:lnTo>
                <a:close/>
              </a:path>
              <a:path w="4575175" h="4641850">
                <a:moveTo>
                  <a:pt x="3264926" y="4629150"/>
                </a:moveTo>
                <a:lnTo>
                  <a:pt x="2505240" y="4629150"/>
                </a:lnTo>
                <a:lnTo>
                  <a:pt x="2412493" y="4603750"/>
                </a:lnTo>
                <a:lnTo>
                  <a:pt x="3357673" y="4603750"/>
                </a:lnTo>
                <a:lnTo>
                  <a:pt x="3264926" y="4629150"/>
                </a:lnTo>
                <a:close/>
              </a:path>
              <a:path w="4575175" h="4641850">
                <a:moveTo>
                  <a:pt x="3124070" y="4641850"/>
                </a:moveTo>
                <a:lnTo>
                  <a:pt x="2646096" y="4641850"/>
                </a:lnTo>
                <a:lnTo>
                  <a:pt x="2598921" y="4629150"/>
                </a:lnTo>
                <a:lnTo>
                  <a:pt x="3171245" y="4629150"/>
                </a:lnTo>
                <a:lnTo>
                  <a:pt x="3124070" y="4641850"/>
                </a:lnTo>
                <a:close/>
              </a:path>
            </a:pathLst>
          </a:custGeom>
          <a:solidFill>
            <a:srgbClr val="00206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19536" y="8172756"/>
            <a:ext cx="1636395" cy="1633855"/>
          </a:xfrm>
          <a:custGeom>
            <a:avLst/>
            <a:gdLst/>
            <a:ahLst/>
            <a:cxnLst/>
            <a:rect l="l" t="t" r="r" b="b"/>
            <a:pathLst>
              <a:path w="1636395" h="1633854">
                <a:moveTo>
                  <a:pt x="1635963" y="1633346"/>
                </a:moveTo>
                <a:lnTo>
                  <a:pt x="0" y="1633346"/>
                </a:lnTo>
                <a:lnTo>
                  <a:pt x="0" y="0"/>
                </a:lnTo>
                <a:lnTo>
                  <a:pt x="1635963" y="1633346"/>
                </a:lnTo>
                <a:close/>
              </a:path>
            </a:pathLst>
          </a:custGeom>
          <a:solidFill>
            <a:srgbClr val="00206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19460" y="564810"/>
            <a:ext cx="1633855" cy="1636395"/>
          </a:xfrm>
          <a:custGeom>
            <a:avLst/>
            <a:gdLst/>
            <a:ahLst/>
            <a:cxnLst/>
            <a:rect l="l" t="t" r="r" b="b"/>
            <a:pathLst>
              <a:path w="1633855" h="1636395">
                <a:moveTo>
                  <a:pt x="0" y="0"/>
                </a:moveTo>
                <a:lnTo>
                  <a:pt x="1633346" y="0"/>
                </a:lnTo>
                <a:lnTo>
                  <a:pt x="0" y="1635963"/>
                </a:lnTo>
                <a:lnTo>
                  <a:pt x="0" y="0"/>
                </a:lnTo>
                <a:close/>
              </a:path>
            </a:pathLst>
          </a:custGeom>
          <a:solidFill>
            <a:srgbClr val="00206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876453" y="880154"/>
            <a:ext cx="15440980" cy="1734923"/>
          </a:xfrm>
          <a:prstGeom prst="rect">
            <a:avLst/>
          </a:prstGeom>
        </p:spPr>
        <p:txBody>
          <a:bodyPr vert="horz" wrap="square" lIns="0" tIns="803744" rIns="0" bIns="0" rtlCol="0">
            <a:spAutoFit/>
          </a:bodyPr>
          <a:lstStyle/>
          <a:p>
            <a:pPr marL="456565">
              <a:lnSpc>
                <a:spcPct val="100000"/>
              </a:lnSpc>
              <a:spcBef>
                <a:spcPts val="100"/>
              </a:spcBef>
            </a:pPr>
            <a:r>
              <a:rPr lang="en-US" spc="100" dirty="0" smtClean="0">
                <a:solidFill>
                  <a:srgbClr val="002060"/>
                </a:solidFill>
              </a:rPr>
              <a:t>PROPERTY PAGE - WEB</a:t>
            </a:r>
            <a:endParaRPr spc="100" dirty="0">
              <a:solidFill>
                <a:srgbClr val="00206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2857500"/>
            <a:ext cx="11314104" cy="6364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5200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3722350" y="-19050"/>
            <a:ext cx="4575175" cy="4641850"/>
          </a:xfrm>
          <a:custGeom>
            <a:avLst/>
            <a:gdLst/>
            <a:ahLst/>
            <a:cxnLst/>
            <a:rect l="l" t="t" r="r" b="b"/>
            <a:pathLst>
              <a:path w="4575175" h="4641850">
                <a:moveTo>
                  <a:pt x="3540166" y="4578350"/>
                </a:moveTo>
                <a:lnTo>
                  <a:pt x="2230000" y="4578350"/>
                </a:lnTo>
                <a:lnTo>
                  <a:pt x="1921282" y="4489450"/>
                </a:lnTo>
                <a:lnTo>
                  <a:pt x="1878384" y="4464050"/>
                </a:lnTo>
                <a:lnTo>
                  <a:pt x="1793551" y="4438650"/>
                </a:lnTo>
                <a:lnTo>
                  <a:pt x="1751629" y="4413250"/>
                </a:lnTo>
                <a:lnTo>
                  <a:pt x="1710045" y="4400550"/>
                </a:lnTo>
                <a:lnTo>
                  <a:pt x="1668804" y="4375150"/>
                </a:lnTo>
                <a:lnTo>
                  <a:pt x="1627914" y="4362450"/>
                </a:lnTo>
                <a:lnTo>
                  <a:pt x="1587380" y="4337050"/>
                </a:lnTo>
                <a:lnTo>
                  <a:pt x="1547208" y="4324350"/>
                </a:lnTo>
                <a:lnTo>
                  <a:pt x="1428926" y="4248150"/>
                </a:lnTo>
                <a:lnTo>
                  <a:pt x="1390264" y="4235450"/>
                </a:lnTo>
                <a:lnTo>
                  <a:pt x="1314125" y="4184650"/>
                </a:lnTo>
                <a:lnTo>
                  <a:pt x="1239606" y="4133850"/>
                </a:lnTo>
                <a:lnTo>
                  <a:pt x="1166756" y="4083050"/>
                </a:lnTo>
                <a:lnTo>
                  <a:pt x="1095625" y="4032250"/>
                </a:lnTo>
                <a:lnTo>
                  <a:pt x="1060718" y="3994150"/>
                </a:lnTo>
                <a:lnTo>
                  <a:pt x="992256" y="3943350"/>
                </a:lnTo>
                <a:lnTo>
                  <a:pt x="958712" y="3905250"/>
                </a:lnTo>
                <a:lnTo>
                  <a:pt x="925635" y="3879850"/>
                </a:lnTo>
                <a:lnTo>
                  <a:pt x="893029" y="3854450"/>
                </a:lnTo>
                <a:lnTo>
                  <a:pt x="860903" y="3816350"/>
                </a:lnTo>
                <a:lnTo>
                  <a:pt x="829261" y="3790950"/>
                </a:lnTo>
                <a:lnTo>
                  <a:pt x="798110" y="3752850"/>
                </a:lnTo>
                <a:lnTo>
                  <a:pt x="767455" y="3727450"/>
                </a:lnTo>
                <a:lnTo>
                  <a:pt x="737304" y="3689350"/>
                </a:lnTo>
                <a:lnTo>
                  <a:pt x="707662" y="3651250"/>
                </a:lnTo>
                <a:lnTo>
                  <a:pt x="678535" y="3625850"/>
                </a:lnTo>
                <a:lnTo>
                  <a:pt x="649929" y="3587750"/>
                </a:lnTo>
                <a:lnTo>
                  <a:pt x="621851" y="3549650"/>
                </a:lnTo>
                <a:lnTo>
                  <a:pt x="594307" y="3511550"/>
                </a:lnTo>
                <a:lnTo>
                  <a:pt x="567303" y="3486150"/>
                </a:lnTo>
                <a:lnTo>
                  <a:pt x="540844" y="3448050"/>
                </a:lnTo>
                <a:lnTo>
                  <a:pt x="514937" y="3409950"/>
                </a:lnTo>
                <a:lnTo>
                  <a:pt x="489589" y="3371850"/>
                </a:lnTo>
                <a:lnTo>
                  <a:pt x="464804" y="3333750"/>
                </a:lnTo>
                <a:lnTo>
                  <a:pt x="440590" y="3295650"/>
                </a:lnTo>
                <a:lnTo>
                  <a:pt x="416953" y="3257551"/>
                </a:lnTo>
                <a:lnTo>
                  <a:pt x="393898" y="3219451"/>
                </a:lnTo>
                <a:lnTo>
                  <a:pt x="371432" y="3181351"/>
                </a:lnTo>
                <a:lnTo>
                  <a:pt x="349561" y="3143251"/>
                </a:lnTo>
                <a:lnTo>
                  <a:pt x="328290" y="3105151"/>
                </a:lnTo>
                <a:lnTo>
                  <a:pt x="307627" y="3067051"/>
                </a:lnTo>
                <a:lnTo>
                  <a:pt x="287577" y="3016251"/>
                </a:lnTo>
                <a:lnTo>
                  <a:pt x="268146" y="2978151"/>
                </a:lnTo>
                <a:lnTo>
                  <a:pt x="249341" y="2940051"/>
                </a:lnTo>
                <a:lnTo>
                  <a:pt x="231168" y="2901951"/>
                </a:lnTo>
                <a:lnTo>
                  <a:pt x="213632" y="2851151"/>
                </a:lnTo>
                <a:lnTo>
                  <a:pt x="196740" y="2813051"/>
                </a:lnTo>
                <a:lnTo>
                  <a:pt x="180498" y="2774951"/>
                </a:lnTo>
                <a:lnTo>
                  <a:pt x="164912" y="2724151"/>
                </a:lnTo>
                <a:lnTo>
                  <a:pt x="149988" y="2686051"/>
                </a:lnTo>
                <a:lnTo>
                  <a:pt x="135732" y="2635251"/>
                </a:lnTo>
                <a:lnTo>
                  <a:pt x="122151" y="2597151"/>
                </a:lnTo>
                <a:lnTo>
                  <a:pt x="109251" y="2546351"/>
                </a:lnTo>
                <a:lnTo>
                  <a:pt x="97037" y="2508251"/>
                </a:lnTo>
                <a:lnTo>
                  <a:pt x="85516" y="2457451"/>
                </a:lnTo>
                <a:lnTo>
                  <a:pt x="74694" y="2419351"/>
                </a:lnTo>
                <a:lnTo>
                  <a:pt x="64577" y="2368551"/>
                </a:lnTo>
                <a:lnTo>
                  <a:pt x="55171" y="2330451"/>
                </a:lnTo>
                <a:lnTo>
                  <a:pt x="46482" y="2279651"/>
                </a:lnTo>
                <a:lnTo>
                  <a:pt x="38517" y="2241551"/>
                </a:lnTo>
                <a:lnTo>
                  <a:pt x="31281" y="2190751"/>
                </a:lnTo>
                <a:lnTo>
                  <a:pt x="24781" y="2139951"/>
                </a:lnTo>
                <a:lnTo>
                  <a:pt x="19023" y="2101851"/>
                </a:lnTo>
                <a:lnTo>
                  <a:pt x="14013" y="2051051"/>
                </a:lnTo>
                <a:lnTo>
                  <a:pt x="9756" y="2000251"/>
                </a:lnTo>
                <a:lnTo>
                  <a:pt x="6260" y="1949451"/>
                </a:lnTo>
                <a:lnTo>
                  <a:pt x="3530" y="1911351"/>
                </a:lnTo>
                <a:lnTo>
                  <a:pt x="1573" y="1860551"/>
                </a:lnTo>
                <a:lnTo>
                  <a:pt x="394" y="1809751"/>
                </a:lnTo>
                <a:lnTo>
                  <a:pt x="0" y="1758951"/>
                </a:lnTo>
                <a:lnTo>
                  <a:pt x="394" y="1720851"/>
                </a:lnTo>
                <a:lnTo>
                  <a:pt x="1573" y="1670051"/>
                </a:lnTo>
                <a:lnTo>
                  <a:pt x="3530" y="1619251"/>
                </a:lnTo>
                <a:lnTo>
                  <a:pt x="6260" y="1568451"/>
                </a:lnTo>
                <a:lnTo>
                  <a:pt x="9756" y="1530351"/>
                </a:lnTo>
                <a:lnTo>
                  <a:pt x="14013" y="1479551"/>
                </a:lnTo>
                <a:lnTo>
                  <a:pt x="19023" y="1428751"/>
                </a:lnTo>
                <a:lnTo>
                  <a:pt x="24781" y="1377951"/>
                </a:lnTo>
                <a:lnTo>
                  <a:pt x="31281" y="1339851"/>
                </a:lnTo>
                <a:lnTo>
                  <a:pt x="38517" y="1289051"/>
                </a:lnTo>
                <a:lnTo>
                  <a:pt x="46482" y="1238251"/>
                </a:lnTo>
                <a:lnTo>
                  <a:pt x="55171" y="1200151"/>
                </a:lnTo>
                <a:lnTo>
                  <a:pt x="64577" y="1149351"/>
                </a:lnTo>
                <a:lnTo>
                  <a:pt x="74694" y="1111251"/>
                </a:lnTo>
                <a:lnTo>
                  <a:pt x="85516" y="1060451"/>
                </a:lnTo>
                <a:lnTo>
                  <a:pt x="97037" y="1022351"/>
                </a:lnTo>
                <a:lnTo>
                  <a:pt x="109251" y="971551"/>
                </a:lnTo>
                <a:lnTo>
                  <a:pt x="122151" y="933451"/>
                </a:lnTo>
                <a:lnTo>
                  <a:pt x="135732" y="882651"/>
                </a:lnTo>
                <a:lnTo>
                  <a:pt x="149988" y="844551"/>
                </a:lnTo>
                <a:lnTo>
                  <a:pt x="164912" y="793751"/>
                </a:lnTo>
                <a:lnTo>
                  <a:pt x="180498" y="755651"/>
                </a:lnTo>
                <a:lnTo>
                  <a:pt x="196740" y="717551"/>
                </a:lnTo>
                <a:lnTo>
                  <a:pt x="213632" y="666751"/>
                </a:lnTo>
                <a:lnTo>
                  <a:pt x="231168" y="628651"/>
                </a:lnTo>
                <a:lnTo>
                  <a:pt x="249341" y="590551"/>
                </a:lnTo>
                <a:lnTo>
                  <a:pt x="268146" y="552451"/>
                </a:lnTo>
                <a:lnTo>
                  <a:pt x="287577" y="501651"/>
                </a:lnTo>
                <a:lnTo>
                  <a:pt x="307627" y="463551"/>
                </a:lnTo>
                <a:lnTo>
                  <a:pt x="328290" y="425451"/>
                </a:lnTo>
                <a:lnTo>
                  <a:pt x="349561" y="387351"/>
                </a:lnTo>
                <a:lnTo>
                  <a:pt x="371432" y="349251"/>
                </a:lnTo>
                <a:lnTo>
                  <a:pt x="393898" y="311151"/>
                </a:lnTo>
                <a:lnTo>
                  <a:pt x="416953" y="273051"/>
                </a:lnTo>
                <a:lnTo>
                  <a:pt x="440590" y="234951"/>
                </a:lnTo>
                <a:lnTo>
                  <a:pt x="464804" y="196851"/>
                </a:lnTo>
                <a:lnTo>
                  <a:pt x="489589" y="158751"/>
                </a:lnTo>
                <a:lnTo>
                  <a:pt x="514937" y="120651"/>
                </a:lnTo>
                <a:lnTo>
                  <a:pt x="540844" y="82551"/>
                </a:lnTo>
                <a:lnTo>
                  <a:pt x="567303" y="44451"/>
                </a:lnTo>
                <a:lnTo>
                  <a:pt x="594307" y="6351"/>
                </a:lnTo>
                <a:lnTo>
                  <a:pt x="4574998" y="0"/>
                </a:lnTo>
                <a:lnTo>
                  <a:pt x="4574998" y="4102863"/>
                </a:lnTo>
                <a:lnTo>
                  <a:pt x="4530560" y="4133850"/>
                </a:lnTo>
                <a:lnTo>
                  <a:pt x="4456041" y="4184650"/>
                </a:lnTo>
                <a:lnTo>
                  <a:pt x="4379902" y="4235450"/>
                </a:lnTo>
                <a:lnTo>
                  <a:pt x="4341240" y="4248150"/>
                </a:lnTo>
                <a:lnTo>
                  <a:pt x="4222958" y="4324350"/>
                </a:lnTo>
                <a:lnTo>
                  <a:pt x="4182786" y="4337050"/>
                </a:lnTo>
                <a:lnTo>
                  <a:pt x="4142252" y="4362450"/>
                </a:lnTo>
                <a:lnTo>
                  <a:pt x="4101362" y="4375150"/>
                </a:lnTo>
                <a:lnTo>
                  <a:pt x="4060121" y="4400550"/>
                </a:lnTo>
                <a:lnTo>
                  <a:pt x="4018537" y="4413250"/>
                </a:lnTo>
                <a:lnTo>
                  <a:pt x="3976615" y="4438650"/>
                </a:lnTo>
                <a:lnTo>
                  <a:pt x="3891782" y="4464050"/>
                </a:lnTo>
                <a:lnTo>
                  <a:pt x="3848884" y="4489450"/>
                </a:lnTo>
                <a:lnTo>
                  <a:pt x="3540166" y="4578350"/>
                </a:lnTo>
                <a:close/>
              </a:path>
              <a:path w="4575175" h="4641850">
                <a:moveTo>
                  <a:pt x="3403681" y="4603750"/>
                </a:moveTo>
                <a:lnTo>
                  <a:pt x="2366486" y="4603750"/>
                </a:lnTo>
                <a:lnTo>
                  <a:pt x="2275233" y="4578350"/>
                </a:lnTo>
                <a:lnTo>
                  <a:pt x="3494933" y="4578350"/>
                </a:lnTo>
                <a:lnTo>
                  <a:pt x="3403681" y="4603750"/>
                </a:lnTo>
                <a:close/>
              </a:path>
              <a:path w="4575175" h="4641850">
                <a:moveTo>
                  <a:pt x="3264926" y="4629150"/>
                </a:moveTo>
                <a:lnTo>
                  <a:pt x="2505240" y="4629150"/>
                </a:lnTo>
                <a:lnTo>
                  <a:pt x="2412493" y="4603750"/>
                </a:lnTo>
                <a:lnTo>
                  <a:pt x="3357673" y="4603750"/>
                </a:lnTo>
                <a:lnTo>
                  <a:pt x="3264926" y="4629150"/>
                </a:lnTo>
                <a:close/>
              </a:path>
              <a:path w="4575175" h="4641850">
                <a:moveTo>
                  <a:pt x="3124070" y="4641850"/>
                </a:moveTo>
                <a:lnTo>
                  <a:pt x="2646096" y="4641850"/>
                </a:lnTo>
                <a:lnTo>
                  <a:pt x="2598921" y="4629150"/>
                </a:lnTo>
                <a:lnTo>
                  <a:pt x="3171245" y="4629150"/>
                </a:lnTo>
                <a:lnTo>
                  <a:pt x="3124070" y="4641850"/>
                </a:lnTo>
                <a:close/>
              </a:path>
            </a:pathLst>
          </a:custGeom>
          <a:solidFill>
            <a:srgbClr val="00206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19536" y="8172756"/>
            <a:ext cx="1636395" cy="1633855"/>
          </a:xfrm>
          <a:custGeom>
            <a:avLst/>
            <a:gdLst/>
            <a:ahLst/>
            <a:cxnLst/>
            <a:rect l="l" t="t" r="r" b="b"/>
            <a:pathLst>
              <a:path w="1636395" h="1633854">
                <a:moveTo>
                  <a:pt x="1635963" y="1633346"/>
                </a:moveTo>
                <a:lnTo>
                  <a:pt x="0" y="1633346"/>
                </a:lnTo>
                <a:lnTo>
                  <a:pt x="0" y="0"/>
                </a:lnTo>
                <a:lnTo>
                  <a:pt x="1635963" y="1633346"/>
                </a:lnTo>
                <a:close/>
              </a:path>
            </a:pathLst>
          </a:custGeom>
          <a:solidFill>
            <a:srgbClr val="00206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19460" y="564810"/>
            <a:ext cx="1633855" cy="1636395"/>
          </a:xfrm>
          <a:custGeom>
            <a:avLst/>
            <a:gdLst/>
            <a:ahLst/>
            <a:cxnLst/>
            <a:rect l="l" t="t" r="r" b="b"/>
            <a:pathLst>
              <a:path w="1633855" h="1636395">
                <a:moveTo>
                  <a:pt x="0" y="0"/>
                </a:moveTo>
                <a:lnTo>
                  <a:pt x="1633346" y="0"/>
                </a:lnTo>
                <a:lnTo>
                  <a:pt x="0" y="1635963"/>
                </a:lnTo>
                <a:lnTo>
                  <a:pt x="0" y="0"/>
                </a:lnTo>
                <a:close/>
              </a:path>
            </a:pathLst>
          </a:custGeom>
          <a:solidFill>
            <a:srgbClr val="00206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876453" y="880154"/>
            <a:ext cx="15440980" cy="1734923"/>
          </a:xfrm>
          <a:prstGeom prst="rect">
            <a:avLst/>
          </a:prstGeom>
        </p:spPr>
        <p:txBody>
          <a:bodyPr vert="horz" wrap="square" lIns="0" tIns="803744" rIns="0" bIns="0" rtlCol="0">
            <a:spAutoFit/>
          </a:bodyPr>
          <a:lstStyle/>
          <a:p>
            <a:pPr marL="456565">
              <a:lnSpc>
                <a:spcPct val="100000"/>
              </a:lnSpc>
              <a:spcBef>
                <a:spcPts val="100"/>
              </a:spcBef>
            </a:pPr>
            <a:r>
              <a:rPr lang="en-US" spc="100" dirty="0" smtClean="0">
                <a:solidFill>
                  <a:srgbClr val="002060"/>
                </a:solidFill>
              </a:rPr>
              <a:t>CHALET BOOKING - WEB</a:t>
            </a:r>
            <a:endParaRPr spc="100" dirty="0">
              <a:solidFill>
                <a:srgbClr val="00206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2705100"/>
            <a:ext cx="11506200" cy="6472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7201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3722350" y="-19050"/>
            <a:ext cx="4575175" cy="4641850"/>
          </a:xfrm>
          <a:custGeom>
            <a:avLst/>
            <a:gdLst/>
            <a:ahLst/>
            <a:cxnLst/>
            <a:rect l="l" t="t" r="r" b="b"/>
            <a:pathLst>
              <a:path w="4575175" h="4641850">
                <a:moveTo>
                  <a:pt x="3540166" y="4578350"/>
                </a:moveTo>
                <a:lnTo>
                  <a:pt x="2230000" y="4578350"/>
                </a:lnTo>
                <a:lnTo>
                  <a:pt x="1921282" y="4489450"/>
                </a:lnTo>
                <a:lnTo>
                  <a:pt x="1878384" y="4464050"/>
                </a:lnTo>
                <a:lnTo>
                  <a:pt x="1793551" y="4438650"/>
                </a:lnTo>
                <a:lnTo>
                  <a:pt x="1751629" y="4413250"/>
                </a:lnTo>
                <a:lnTo>
                  <a:pt x="1710045" y="4400550"/>
                </a:lnTo>
                <a:lnTo>
                  <a:pt x="1668804" y="4375150"/>
                </a:lnTo>
                <a:lnTo>
                  <a:pt x="1627914" y="4362450"/>
                </a:lnTo>
                <a:lnTo>
                  <a:pt x="1587380" y="4337050"/>
                </a:lnTo>
                <a:lnTo>
                  <a:pt x="1547208" y="4324350"/>
                </a:lnTo>
                <a:lnTo>
                  <a:pt x="1428926" y="4248150"/>
                </a:lnTo>
                <a:lnTo>
                  <a:pt x="1390264" y="4235450"/>
                </a:lnTo>
                <a:lnTo>
                  <a:pt x="1314125" y="4184650"/>
                </a:lnTo>
                <a:lnTo>
                  <a:pt x="1239606" y="4133850"/>
                </a:lnTo>
                <a:lnTo>
                  <a:pt x="1166756" y="4083050"/>
                </a:lnTo>
                <a:lnTo>
                  <a:pt x="1095625" y="4032250"/>
                </a:lnTo>
                <a:lnTo>
                  <a:pt x="1060718" y="3994150"/>
                </a:lnTo>
                <a:lnTo>
                  <a:pt x="992256" y="3943350"/>
                </a:lnTo>
                <a:lnTo>
                  <a:pt x="958712" y="3905250"/>
                </a:lnTo>
                <a:lnTo>
                  <a:pt x="925635" y="3879850"/>
                </a:lnTo>
                <a:lnTo>
                  <a:pt x="893029" y="3854450"/>
                </a:lnTo>
                <a:lnTo>
                  <a:pt x="860903" y="3816350"/>
                </a:lnTo>
                <a:lnTo>
                  <a:pt x="829261" y="3790950"/>
                </a:lnTo>
                <a:lnTo>
                  <a:pt x="798110" y="3752850"/>
                </a:lnTo>
                <a:lnTo>
                  <a:pt x="767455" y="3727450"/>
                </a:lnTo>
                <a:lnTo>
                  <a:pt x="737304" y="3689350"/>
                </a:lnTo>
                <a:lnTo>
                  <a:pt x="707662" y="3651250"/>
                </a:lnTo>
                <a:lnTo>
                  <a:pt x="678535" y="3625850"/>
                </a:lnTo>
                <a:lnTo>
                  <a:pt x="649929" y="3587750"/>
                </a:lnTo>
                <a:lnTo>
                  <a:pt x="621851" y="3549650"/>
                </a:lnTo>
                <a:lnTo>
                  <a:pt x="594307" y="3511550"/>
                </a:lnTo>
                <a:lnTo>
                  <a:pt x="567303" y="3486150"/>
                </a:lnTo>
                <a:lnTo>
                  <a:pt x="540844" y="3448050"/>
                </a:lnTo>
                <a:lnTo>
                  <a:pt x="514937" y="3409950"/>
                </a:lnTo>
                <a:lnTo>
                  <a:pt x="489589" y="3371850"/>
                </a:lnTo>
                <a:lnTo>
                  <a:pt x="464804" y="3333750"/>
                </a:lnTo>
                <a:lnTo>
                  <a:pt x="440590" y="3295650"/>
                </a:lnTo>
                <a:lnTo>
                  <a:pt x="416953" y="3257551"/>
                </a:lnTo>
                <a:lnTo>
                  <a:pt x="393898" y="3219451"/>
                </a:lnTo>
                <a:lnTo>
                  <a:pt x="371432" y="3181351"/>
                </a:lnTo>
                <a:lnTo>
                  <a:pt x="349561" y="3143251"/>
                </a:lnTo>
                <a:lnTo>
                  <a:pt x="328290" y="3105151"/>
                </a:lnTo>
                <a:lnTo>
                  <a:pt x="307627" y="3067051"/>
                </a:lnTo>
                <a:lnTo>
                  <a:pt x="287577" y="3016251"/>
                </a:lnTo>
                <a:lnTo>
                  <a:pt x="268146" y="2978151"/>
                </a:lnTo>
                <a:lnTo>
                  <a:pt x="249341" y="2940051"/>
                </a:lnTo>
                <a:lnTo>
                  <a:pt x="231168" y="2901951"/>
                </a:lnTo>
                <a:lnTo>
                  <a:pt x="213632" y="2851151"/>
                </a:lnTo>
                <a:lnTo>
                  <a:pt x="196740" y="2813051"/>
                </a:lnTo>
                <a:lnTo>
                  <a:pt x="180498" y="2774951"/>
                </a:lnTo>
                <a:lnTo>
                  <a:pt x="164912" y="2724151"/>
                </a:lnTo>
                <a:lnTo>
                  <a:pt x="149988" y="2686051"/>
                </a:lnTo>
                <a:lnTo>
                  <a:pt x="135732" y="2635251"/>
                </a:lnTo>
                <a:lnTo>
                  <a:pt x="122151" y="2597151"/>
                </a:lnTo>
                <a:lnTo>
                  <a:pt x="109251" y="2546351"/>
                </a:lnTo>
                <a:lnTo>
                  <a:pt x="97037" y="2508251"/>
                </a:lnTo>
                <a:lnTo>
                  <a:pt x="85516" y="2457451"/>
                </a:lnTo>
                <a:lnTo>
                  <a:pt x="74694" y="2419351"/>
                </a:lnTo>
                <a:lnTo>
                  <a:pt x="64577" y="2368551"/>
                </a:lnTo>
                <a:lnTo>
                  <a:pt x="55171" y="2330451"/>
                </a:lnTo>
                <a:lnTo>
                  <a:pt x="46482" y="2279651"/>
                </a:lnTo>
                <a:lnTo>
                  <a:pt x="38517" y="2241551"/>
                </a:lnTo>
                <a:lnTo>
                  <a:pt x="31281" y="2190751"/>
                </a:lnTo>
                <a:lnTo>
                  <a:pt x="24781" y="2139951"/>
                </a:lnTo>
                <a:lnTo>
                  <a:pt x="19023" y="2101851"/>
                </a:lnTo>
                <a:lnTo>
                  <a:pt x="14013" y="2051051"/>
                </a:lnTo>
                <a:lnTo>
                  <a:pt x="9756" y="2000251"/>
                </a:lnTo>
                <a:lnTo>
                  <a:pt x="6260" y="1949451"/>
                </a:lnTo>
                <a:lnTo>
                  <a:pt x="3530" y="1911351"/>
                </a:lnTo>
                <a:lnTo>
                  <a:pt x="1573" y="1860551"/>
                </a:lnTo>
                <a:lnTo>
                  <a:pt x="394" y="1809751"/>
                </a:lnTo>
                <a:lnTo>
                  <a:pt x="0" y="1758951"/>
                </a:lnTo>
                <a:lnTo>
                  <a:pt x="394" y="1720851"/>
                </a:lnTo>
                <a:lnTo>
                  <a:pt x="1573" y="1670051"/>
                </a:lnTo>
                <a:lnTo>
                  <a:pt x="3530" y="1619251"/>
                </a:lnTo>
                <a:lnTo>
                  <a:pt x="6260" y="1568451"/>
                </a:lnTo>
                <a:lnTo>
                  <a:pt x="9756" y="1530351"/>
                </a:lnTo>
                <a:lnTo>
                  <a:pt x="14013" y="1479551"/>
                </a:lnTo>
                <a:lnTo>
                  <a:pt x="19023" y="1428751"/>
                </a:lnTo>
                <a:lnTo>
                  <a:pt x="24781" y="1377951"/>
                </a:lnTo>
                <a:lnTo>
                  <a:pt x="31281" y="1339851"/>
                </a:lnTo>
                <a:lnTo>
                  <a:pt x="38517" y="1289051"/>
                </a:lnTo>
                <a:lnTo>
                  <a:pt x="46482" y="1238251"/>
                </a:lnTo>
                <a:lnTo>
                  <a:pt x="55171" y="1200151"/>
                </a:lnTo>
                <a:lnTo>
                  <a:pt x="64577" y="1149351"/>
                </a:lnTo>
                <a:lnTo>
                  <a:pt x="74694" y="1111251"/>
                </a:lnTo>
                <a:lnTo>
                  <a:pt x="85516" y="1060451"/>
                </a:lnTo>
                <a:lnTo>
                  <a:pt x="97037" y="1022351"/>
                </a:lnTo>
                <a:lnTo>
                  <a:pt x="109251" y="971551"/>
                </a:lnTo>
                <a:lnTo>
                  <a:pt x="122151" y="933451"/>
                </a:lnTo>
                <a:lnTo>
                  <a:pt x="135732" y="882651"/>
                </a:lnTo>
                <a:lnTo>
                  <a:pt x="149988" y="844551"/>
                </a:lnTo>
                <a:lnTo>
                  <a:pt x="164912" y="793751"/>
                </a:lnTo>
                <a:lnTo>
                  <a:pt x="180498" y="755651"/>
                </a:lnTo>
                <a:lnTo>
                  <a:pt x="196740" y="717551"/>
                </a:lnTo>
                <a:lnTo>
                  <a:pt x="213632" y="666751"/>
                </a:lnTo>
                <a:lnTo>
                  <a:pt x="231168" y="628651"/>
                </a:lnTo>
                <a:lnTo>
                  <a:pt x="249341" y="590551"/>
                </a:lnTo>
                <a:lnTo>
                  <a:pt x="268146" y="552451"/>
                </a:lnTo>
                <a:lnTo>
                  <a:pt x="287577" y="501651"/>
                </a:lnTo>
                <a:lnTo>
                  <a:pt x="307627" y="463551"/>
                </a:lnTo>
                <a:lnTo>
                  <a:pt x="328290" y="425451"/>
                </a:lnTo>
                <a:lnTo>
                  <a:pt x="349561" y="387351"/>
                </a:lnTo>
                <a:lnTo>
                  <a:pt x="371432" y="349251"/>
                </a:lnTo>
                <a:lnTo>
                  <a:pt x="393898" y="311151"/>
                </a:lnTo>
                <a:lnTo>
                  <a:pt x="416953" y="273051"/>
                </a:lnTo>
                <a:lnTo>
                  <a:pt x="440590" y="234951"/>
                </a:lnTo>
                <a:lnTo>
                  <a:pt x="464804" y="196851"/>
                </a:lnTo>
                <a:lnTo>
                  <a:pt x="489589" y="158751"/>
                </a:lnTo>
                <a:lnTo>
                  <a:pt x="514937" y="120651"/>
                </a:lnTo>
                <a:lnTo>
                  <a:pt x="540844" y="82551"/>
                </a:lnTo>
                <a:lnTo>
                  <a:pt x="567303" y="44451"/>
                </a:lnTo>
                <a:lnTo>
                  <a:pt x="594307" y="6351"/>
                </a:lnTo>
                <a:lnTo>
                  <a:pt x="4574998" y="0"/>
                </a:lnTo>
                <a:lnTo>
                  <a:pt x="4574998" y="4102863"/>
                </a:lnTo>
                <a:lnTo>
                  <a:pt x="4530560" y="4133850"/>
                </a:lnTo>
                <a:lnTo>
                  <a:pt x="4456041" y="4184650"/>
                </a:lnTo>
                <a:lnTo>
                  <a:pt x="4379902" y="4235450"/>
                </a:lnTo>
                <a:lnTo>
                  <a:pt x="4341240" y="4248150"/>
                </a:lnTo>
                <a:lnTo>
                  <a:pt x="4222958" y="4324350"/>
                </a:lnTo>
                <a:lnTo>
                  <a:pt x="4182786" y="4337050"/>
                </a:lnTo>
                <a:lnTo>
                  <a:pt x="4142252" y="4362450"/>
                </a:lnTo>
                <a:lnTo>
                  <a:pt x="4101362" y="4375150"/>
                </a:lnTo>
                <a:lnTo>
                  <a:pt x="4060121" y="4400550"/>
                </a:lnTo>
                <a:lnTo>
                  <a:pt x="4018537" y="4413250"/>
                </a:lnTo>
                <a:lnTo>
                  <a:pt x="3976615" y="4438650"/>
                </a:lnTo>
                <a:lnTo>
                  <a:pt x="3891782" y="4464050"/>
                </a:lnTo>
                <a:lnTo>
                  <a:pt x="3848884" y="4489450"/>
                </a:lnTo>
                <a:lnTo>
                  <a:pt x="3540166" y="4578350"/>
                </a:lnTo>
                <a:close/>
              </a:path>
              <a:path w="4575175" h="4641850">
                <a:moveTo>
                  <a:pt x="3403681" y="4603750"/>
                </a:moveTo>
                <a:lnTo>
                  <a:pt x="2366486" y="4603750"/>
                </a:lnTo>
                <a:lnTo>
                  <a:pt x="2275233" y="4578350"/>
                </a:lnTo>
                <a:lnTo>
                  <a:pt x="3494933" y="4578350"/>
                </a:lnTo>
                <a:lnTo>
                  <a:pt x="3403681" y="4603750"/>
                </a:lnTo>
                <a:close/>
              </a:path>
              <a:path w="4575175" h="4641850">
                <a:moveTo>
                  <a:pt x="3264926" y="4629150"/>
                </a:moveTo>
                <a:lnTo>
                  <a:pt x="2505240" y="4629150"/>
                </a:lnTo>
                <a:lnTo>
                  <a:pt x="2412493" y="4603750"/>
                </a:lnTo>
                <a:lnTo>
                  <a:pt x="3357673" y="4603750"/>
                </a:lnTo>
                <a:lnTo>
                  <a:pt x="3264926" y="4629150"/>
                </a:lnTo>
                <a:close/>
              </a:path>
              <a:path w="4575175" h="4641850">
                <a:moveTo>
                  <a:pt x="3124070" y="4641850"/>
                </a:moveTo>
                <a:lnTo>
                  <a:pt x="2646096" y="4641850"/>
                </a:lnTo>
                <a:lnTo>
                  <a:pt x="2598921" y="4629150"/>
                </a:lnTo>
                <a:lnTo>
                  <a:pt x="3171245" y="4629150"/>
                </a:lnTo>
                <a:lnTo>
                  <a:pt x="3124070" y="4641850"/>
                </a:lnTo>
                <a:close/>
              </a:path>
            </a:pathLst>
          </a:custGeom>
          <a:solidFill>
            <a:srgbClr val="00206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19536" y="8172756"/>
            <a:ext cx="1636395" cy="1633855"/>
          </a:xfrm>
          <a:custGeom>
            <a:avLst/>
            <a:gdLst/>
            <a:ahLst/>
            <a:cxnLst/>
            <a:rect l="l" t="t" r="r" b="b"/>
            <a:pathLst>
              <a:path w="1636395" h="1633854">
                <a:moveTo>
                  <a:pt x="1635963" y="1633346"/>
                </a:moveTo>
                <a:lnTo>
                  <a:pt x="0" y="1633346"/>
                </a:lnTo>
                <a:lnTo>
                  <a:pt x="0" y="0"/>
                </a:lnTo>
                <a:lnTo>
                  <a:pt x="1635963" y="1633346"/>
                </a:lnTo>
                <a:close/>
              </a:path>
            </a:pathLst>
          </a:custGeom>
          <a:solidFill>
            <a:srgbClr val="00206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19460" y="564810"/>
            <a:ext cx="1633855" cy="1636395"/>
          </a:xfrm>
          <a:custGeom>
            <a:avLst/>
            <a:gdLst/>
            <a:ahLst/>
            <a:cxnLst/>
            <a:rect l="l" t="t" r="r" b="b"/>
            <a:pathLst>
              <a:path w="1633855" h="1636395">
                <a:moveTo>
                  <a:pt x="0" y="0"/>
                </a:moveTo>
                <a:lnTo>
                  <a:pt x="1633346" y="0"/>
                </a:lnTo>
                <a:lnTo>
                  <a:pt x="0" y="1635963"/>
                </a:lnTo>
                <a:lnTo>
                  <a:pt x="0" y="0"/>
                </a:lnTo>
                <a:close/>
              </a:path>
            </a:pathLst>
          </a:custGeom>
          <a:solidFill>
            <a:srgbClr val="00206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876453" y="880154"/>
            <a:ext cx="15440980" cy="1734923"/>
          </a:xfrm>
          <a:prstGeom prst="rect">
            <a:avLst/>
          </a:prstGeom>
        </p:spPr>
        <p:txBody>
          <a:bodyPr vert="horz" wrap="square" lIns="0" tIns="803744" rIns="0" bIns="0" rtlCol="0">
            <a:spAutoFit/>
          </a:bodyPr>
          <a:lstStyle/>
          <a:p>
            <a:pPr marL="456565">
              <a:lnSpc>
                <a:spcPct val="100000"/>
              </a:lnSpc>
              <a:spcBef>
                <a:spcPts val="100"/>
              </a:spcBef>
            </a:pPr>
            <a:r>
              <a:rPr lang="en-US" spc="100" dirty="0" smtClean="0">
                <a:solidFill>
                  <a:srgbClr val="002060"/>
                </a:solidFill>
              </a:rPr>
              <a:t>ADMIN DASHBOARD</a:t>
            </a:r>
            <a:endParaRPr spc="100" dirty="0">
              <a:solidFill>
                <a:srgbClr val="00206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3138176"/>
            <a:ext cx="12521167" cy="5480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7877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3722350" y="-19050"/>
            <a:ext cx="4575175" cy="4641850"/>
          </a:xfrm>
          <a:custGeom>
            <a:avLst/>
            <a:gdLst/>
            <a:ahLst/>
            <a:cxnLst/>
            <a:rect l="l" t="t" r="r" b="b"/>
            <a:pathLst>
              <a:path w="4575175" h="4641850">
                <a:moveTo>
                  <a:pt x="3540166" y="4578350"/>
                </a:moveTo>
                <a:lnTo>
                  <a:pt x="2230000" y="4578350"/>
                </a:lnTo>
                <a:lnTo>
                  <a:pt x="1921282" y="4489450"/>
                </a:lnTo>
                <a:lnTo>
                  <a:pt x="1878384" y="4464050"/>
                </a:lnTo>
                <a:lnTo>
                  <a:pt x="1793551" y="4438650"/>
                </a:lnTo>
                <a:lnTo>
                  <a:pt x="1751629" y="4413250"/>
                </a:lnTo>
                <a:lnTo>
                  <a:pt x="1710045" y="4400550"/>
                </a:lnTo>
                <a:lnTo>
                  <a:pt x="1668804" y="4375150"/>
                </a:lnTo>
                <a:lnTo>
                  <a:pt x="1627914" y="4362450"/>
                </a:lnTo>
                <a:lnTo>
                  <a:pt x="1587380" y="4337050"/>
                </a:lnTo>
                <a:lnTo>
                  <a:pt x="1547208" y="4324350"/>
                </a:lnTo>
                <a:lnTo>
                  <a:pt x="1428926" y="4248150"/>
                </a:lnTo>
                <a:lnTo>
                  <a:pt x="1390264" y="4235450"/>
                </a:lnTo>
                <a:lnTo>
                  <a:pt x="1314125" y="4184650"/>
                </a:lnTo>
                <a:lnTo>
                  <a:pt x="1239606" y="4133850"/>
                </a:lnTo>
                <a:lnTo>
                  <a:pt x="1166756" y="4083050"/>
                </a:lnTo>
                <a:lnTo>
                  <a:pt x="1095625" y="4032250"/>
                </a:lnTo>
                <a:lnTo>
                  <a:pt x="1060718" y="3994150"/>
                </a:lnTo>
                <a:lnTo>
                  <a:pt x="992256" y="3943350"/>
                </a:lnTo>
                <a:lnTo>
                  <a:pt x="958712" y="3905250"/>
                </a:lnTo>
                <a:lnTo>
                  <a:pt x="925635" y="3879850"/>
                </a:lnTo>
                <a:lnTo>
                  <a:pt x="893029" y="3854450"/>
                </a:lnTo>
                <a:lnTo>
                  <a:pt x="860903" y="3816350"/>
                </a:lnTo>
                <a:lnTo>
                  <a:pt x="829261" y="3790950"/>
                </a:lnTo>
                <a:lnTo>
                  <a:pt x="798110" y="3752850"/>
                </a:lnTo>
                <a:lnTo>
                  <a:pt x="767455" y="3727450"/>
                </a:lnTo>
                <a:lnTo>
                  <a:pt x="737304" y="3689350"/>
                </a:lnTo>
                <a:lnTo>
                  <a:pt x="707662" y="3651250"/>
                </a:lnTo>
                <a:lnTo>
                  <a:pt x="678535" y="3625850"/>
                </a:lnTo>
                <a:lnTo>
                  <a:pt x="649929" y="3587750"/>
                </a:lnTo>
                <a:lnTo>
                  <a:pt x="621851" y="3549650"/>
                </a:lnTo>
                <a:lnTo>
                  <a:pt x="594307" y="3511550"/>
                </a:lnTo>
                <a:lnTo>
                  <a:pt x="567303" y="3486150"/>
                </a:lnTo>
                <a:lnTo>
                  <a:pt x="540844" y="3448050"/>
                </a:lnTo>
                <a:lnTo>
                  <a:pt x="514937" y="3409950"/>
                </a:lnTo>
                <a:lnTo>
                  <a:pt x="489589" y="3371850"/>
                </a:lnTo>
                <a:lnTo>
                  <a:pt x="464804" y="3333750"/>
                </a:lnTo>
                <a:lnTo>
                  <a:pt x="440590" y="3295650"/>
                </a:lnTo>
                <a:lnTo>
                  <a:pt x="416953" y="3257551"/>
                </a:lnTo>
                <a:lnTo>
                  <a:pt x="393898" y="3219451"/>
                </a:lnTo>
                <a:lnTo>
                  <a:pt x="371432" y="3181351"/>
                </a:lnTo>
                <a:lnTo>
                  <a:pt x="349561" y="3143251"/>
                </a:lnTo>
                <a:lnTo>
                  <a:pt x="328290" y="3105151"/>
                </a:lnTo>
                <a:lnTo>
                  <a:pt x="307627" y="3067051"/>
                </a:lnTo>
                <a:lnTo>
                  <a:pt x="287577" y="3016251"/>
                </a:lnTo>
                <a:lnTo>
                  <a:pt x="268146" y="2978151"/>
                </a:lnTo>
                <a:lnTo>
                  <a:pt x="249341" y="2940051"/>
                </a:lnTo>
                <a:lnTo>
                  <a:pt x="231168" y="2901951"/>
                </a:lnTo>
                <a:lnTo>
                  <a:pt x="213632" y="2851151"/>
                </a:lnTo>
                <a:lnTo>
                  <a:pt x="196740" y="2813051"/>
                </a:lnTo>
                <a:lnTo>
                  <a:pt x="180498" y="2774951"/>
                </a:lnTo>
                <a:lnTo>
                  <a:pt x="164912" y="2724151"/>
                </a:lnTo>
                <a:lnTo>
                  <a:pt x="149988" y="2686051"/>
                </a:lnTo>
                <a:lnTo>
                  <a:pt x="135732" y="2635251"/>
                </a:lnTo>
                <a:lnTo>
                  <a:pt x="122151" y="2597151"/>
                </a:lnTo>
                <a:lnTo>
                  <a:pt x="109251" y="2546351"/>
                </a:lnTo>
                <a:lnTo>
                  <a:pt x="97037" y="2508251"/>
                </a:lnTo>
                <a:lnTo>
                  <a:pt x="85516" y="2457451"/>
                </a:lnTo>
                <a:lnTo>
                  <a:pt x="74694" y="2419351"/>
                </a:lnTo>
                <a:lnTo>
                  <a:pt x="64577" y="2368551"/>
                </a:lnTo>
                <a:lnTo>
                  <a:pt x="55171" y="2330451"/>
                </a:lnTo>
                <a:lnTo>
                  <a:pt x="46482" y="2279651"/>
                </a:lnTo>
                <a:lnTo>
                  <a:pt x="38517" y="2241551"/>
                </a:lnTo>
                <a:lnTo>
                  <a:pt x="31281" y="2190751"/>
                </a:lnTo>
                <a:lnTo>
                  <a:pt x="24781" y="2139951"/>
                </a:lnTo>
                <a:lnTo>
                  <a:pt x="19023" y="2101851"/>
                </a:lnTo>
                <a:lnTo>
                  <a:pt x="14013" y="2051051"/>
                </a:lnTo>
                <a:lnTo>
                  <a:pt x="9756" y="2000251"/>
                </a:lnTo>
                <a:lnTo>
                  <a:pt x="6260" y="1949451"/>
                </a:lnTo>
                <a:lnTo>
                  <a:pt x="3530" y="1911351"/>
                </a:lnTo>
                <a:lnTo>
                  <a:pt x="1573" y="1860551"/>
                </a:lnTo>
                <a:lnTo>
                  <a:pt x="394" y="1809751"/>
                </a:lnTo>
                <a:lnTo>
                  <a:pt x="0" y="1758951"/>
                </a:lnTo>
                <a:lnTo>
                  <a:pt x="394" y="1720851"/>
                </a:lnTo>
                <a:lnTo>
                  <a:pt x="1573" y="1670051"/>
                </a:lnTo>
                <a:lnTo>
                  <a:pt x="3530" y="1619251"/>
                </a:lnTo>
                <a:lnTo>
                  <a:pt x="6260" y="1568451"/>
                </a:lnTo>
                <a:lnTo>
                  <a:pt x="9756" y="1530351"/>
                </a:lnTo>
                <a:lnTo>
                  <a:pt x="14013" y="1479551"/>
                </a:lnTo>
                <a:lnTo>
                  <a:pt x="19023" y="1428751"/>
                </a:lnTo>
                <a:lnTo>
                  <a:pt x="24781" y="1377951"/>
                </a:lnTo>
                <a:lnTo>
                  <a:pt x="31281" y="1339851"/>
                </a:lnTo>
                <a:lnTo>
                  <a:pt x="38517" y="1289051"/>
                </a:lnTo>
                <a:lnTo>
                  <a:pt x="46482" y="1238251"/>
                </a:lnTo>
                <a:lnTo>
                  <a:pt x="55171" y="1200151"/>
                </a:lnTo>
                <a:lnTo>
                  <a:pt x="64577" y="1149351"/>
                </a:lnTo>
                <a:lnTo>
                  <a:pt x="74694" y="1111251"/>
                </a:lnTo>
                <a:lnTo>
                  <a:pt x="85516" y="1060451"/>
                </a:lnTo>
                <a:lnTo>
                  <a:pt x="97037" y="1022351"/>
                </a:lnTo>
                <a:lnTo>
                  <a:pt x="109251" y="971551"/>
                </a:lnTo>
                <a:lnTo>
                  <a:pt x="122151" y="933451"/>
                </a:lnTo>
                <a:lnTo>
                  <a:pt x="135732" y="882651"/>
                </a:lnTo>
                <a:lnTo>
                  <a:pt x="149988" y="844551"/>
                </a:lnTo>
                <a:lnTo>
                  <a:pt x="164912" y="793751"/>
                </a:lnTo>
                <a:lnTo>
                  <a:pt x="180498" y="755651"/>
                </a:lnTo>
                <a:lnTo>
                  <a:pt x="196740" y="717551"/>
                </a:lnTo>
                <a:lnTo>
                  <a:pt x="213632" y="666751"/>
                </a:lnTo>
                <a:lnTo>
                  <a:pt x="231168" y="628651"/>
                </a:lnTo>
                <a:lnTo>
                  <a:pt x="249341" y="590551"/>
                </a:lnTo>
                <a:lnTo>
                  <a:pt x="268146" y="552451"/>
                </a:lnTo>
                <a:lnTo>
                  <a:pt x="287577" y="501651"/>
                </a:lnTo>
                <a:lnTo>
                  <a:pt x="307627" y="463551"/>
                </a:lnTo>
                <a:lnTo>
                  <a:pt x="328290" y="425451"/>
                </a:lnTo>
                <a:lnTo>
                  <a:pt x="349561" y="387351"/>
                </a:lnTo>
                <a:lnTo>
                  <a:pt x="371432" y="349251"/>
                </a:lnTo>
                <a:lnTo>
                  <a:pt x="393898" y="311151"/>
                </a:lnTo>
                <a:lnTo>
                  <a:pt x="416953" y="273051"/>
                </a:lnTo>
                <a:lnTo>
                  <a:pt x="440590" y="234951"/>
                </a:lnTo>
                <a:lnTo>
                  <a:pt x="464804" y="196851"/>
                </a:lnTo>
                <a:lnTo>
                  <a:pt x="489589" y="158751"/>
                </a:lnTo>
                <a:lnTo>
                  <a:pt x="514937" y="120651"/>
                </a:lnTo>
                <a:lnTo>
                  <a:pt x="540844" y="82551"/>
                </a:lnTo>
                <a:lnTo>
                  <a:pt x="567303" y="44451"/>
                </a:lnTo>
                <a:lnTo>
                  <a:pt x="594307" y="6351"/>
                </a:lnTo>
                <a:lnTo>
                  <a:pt x="4574998" y="0"/>
                </a:lnTo>
                <a:lnTo>
                  <a:pt x="4574998" y="4102863"/>
                </a:lnTo>
                <a:lnTo>
                  <a:pt x="4530560" y="4133850"/>
                </a:lnTo>
                <a:lnTo>
                  <a:pt x="4456041" y="4184650"/>
                </a:lnTo>
                <a:lnTo>
                  <a:pt x="4379902" y="4235450"/>
                </a:lnTo>
                <a:lnTo>
                  <a:pt x="4341240" y="4248150"/>
                </a:lnTo>
                <a:lnTo>
                  <a:pt x="4222958" y="4324350"/>
                </a:lnTo>
                <a:lnTo>
                  <a:pt x="4182786" y="4337050"/>
                </a:lnTo>
                <a:lnTo>
                  <a:pt x="4142252" y="4362450"/>
                </a:lnTo>
                <a:lnTo>
                  <a:pt x="4101362" y="4375150"/>
                </a:lnTo>
                <a:lnTo>
                  <a:pt x="4060121" y="4400550"/>
                </a:lnTo>
                <a:lnTo>
                  <a:pt x="4018537" y="4413250"/>
                </a:lnTo>
                <a:lnTo>
                  <a:pt x="3976615" y="4438650"/>
                </a:lnTo>
                <a:lnTo>
                  <a:pt x="3891782" y="4464050"/>
                </a:lnTo>
                <a:lnTo>
                  <a:pt x="3848884" y="4489450"/>
                </a:lnTo>
                <a:lnTo>
                  <a:pt x="3540166" y="4578350"/>
                </a:lnTo>
                <a:close/>
              </a:path>
              <a:path w="4575175" h="4641850">
                <a:moveTo>
                  <a:pt x="3403681" y="4603750"/>
                </a:moveTo>
                <a:lnTo>
                  <a:pt x="2366486" y="4603750"/>
                </a:lnTo>
                <a:lnTo>
                  <a:pt x="2275233" y="4578350"/>
                </a:lnTo>
                <a:lnTo>
                  <a:pt x="3494933" y="4578350"/>
                </a:lnTo>
                <a:lnTo>
                  <a:pt x="3403681" y="4603750"/>
                </a:lnTo>
                <a:close/>
              </a:path>
              <a:path w="4575175" h="4641850">
                <a:moveTo>
                  <a:pt x="3264926" y="4629150"/>
                </a:moveTo>
                <a:lnTo>
                  <a:pt x="2505240" y="4629150"/>
                </a:lnTo>
                <a:lnTo>
                  <a:pt x="2412493" y="4603750"/>
                </a:lnTo>
                <a:lnTo>
                  <a:pt x="3357673" y="4603750"/>
                </a:lnTo>
                <a:lnTo>
                  <a:pt x="3264926" y="4629150"/>
                </a:lnTo>
                <a:close/>
              </a:path>
              <a:path w="4575175" h="4641850">
                <a:moveTo>
                  <a:pt x="3124070" y="4641850"/>
                </a:moveTo>
                <a:lnTo>
                  <a:pt x="2646096" y="4641850"/>
                </a:lnTo>
                <a:lnTo>
                  <a:pt x="2598921" y="4629150"/>
                </a:lnTo>
                <a:lnTo>
                  <a:pt x="3171245" y="4629150"/>
                </a:lnTo>
                <a:lnTo>
                  <a:pt x="3124070" y="4641850"/>
                </a:lnTo>
                <a:close/>
              </a:path>
            </a:pathLst>
          </a:custGeom>
          <a:solidFill>
            <a:srgbClr val="00206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19536" y="8172756"/>
            <a:ext cx="1636395" cy="1633855"/>
          </a:xfrm>
          <a:custGeom>
            <a:avLst/>
            <a:gdLst/>
            <a:ahLst/>
            <a:cxnLst/>
            <a:rect l="l" t="t" r="r" b="b"/>
            <a:pathLst>
              <a:path w="1636395" h="1633854">
                <a:moveTo>
                  <a:pt x="1635963" y="1633346"/>
                </a:moveTo>
                <a:lnTo>
                  <a:pt x="0" y="1633346"/>
                </a:lnTo>
                <a:lnTo>
                  <a:pt x="0" y="0"/>
                </a:lnTo>
                <a:lnTo>
                  <a:pt x="1635963" y="1633346"/>
                </a:lnTo>
                <a:close/>
              </a:path>
            </a:pathLst>
          </a:custGeom>
          <a:solidFill>
            <a:srgbClr val="00206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19460" y="564810"/>
            <a:ext cx="1633855" cy="1636395"/>
          </a:xfrm>
          <a:custGeom>
            <a:avLst/>
            <a:gdLst/>
            <a:ahLst/>
            <a:cxnLst/>
            <a:rect l="l" t="t" r="r" b="b"/>
            <a:pathLst>
              <a:path w="1633855" h="1636395">
                <a:moveTo>
                  <a:pt x="0" y="0"/>
                </a:moveTo>
                <a:lnTo>
                  <a:pt x="1633346" y="0"/>
                </a:lnTo>
                <a:lnTo>
                  <a:pt x="0" y="1635963"/>
                </a:lnTo>
                <a:lnTo>
                  <a:pt x="0" y="0"/>
                </a:lnTo>
                <a:close/>
              </a:path>
            </a:pathLst>
          </a:custGeom>
          <a:solidFill>
            <a:srgbClr val="00206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876453" y="880154"/>
            <a:ext cx="15440980" cy="1734923"/>
          </a:xfrm>
          <a:prstGeom prst="rect">
            <a:avLst/>
          </a:prstGeom>
        </p:spPr>
        <p:txBody>
          <a:bodyPr vert="horz" wrap="square" lIns="0" tIns="803744" rIns="0" bIns="0" rtlCol="0">
            <a:spAutoFit/>
          </a:bodyPr>
          <a:lstStyle/>
          <a:p>
            <a:pPr marL="456565">
              <a:lnSpc>
                <a:spcPct val="100000"/>
              </a:lnSpc>
              <a:spcBef>
                <a:spcPts val="100"/>
              </a:spcBef>
            </a:pPr>
            <a:r>
              <a:rPr lang="en-US" spc="100" dirty="0" smtClean="0">
                <a:solidFill>
                  <a:srgbClr val="002060"/>
                </a:solidFill>
              </a:rPr>
              <a:t>ADMIN DASHBOARD</a:t>
            </a:r>
            <a:endParaRPr spc="100" dirty="0">
              <a:solidFill>
                <a:srgbClr val="00206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9629" y="3859174"/>
            <a:ext cx="13786241" cy="3863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4457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3722350" y="-19050"/>
            <a:ext cx="4575175" cy="4641850"/>
          </a:xfrm>
          <a:custGeom>
            <a:avLst/>
            <a:gdLst/>
            <a:ahLst/>
            <a:cxnLst/>
            <a:rect l="l" t="t" r="r" b="b"/>
            <a:pathLst>
              <a:path w="4575175" h="4641850">
                <a:moveTo>
                  <a:pt x="3540166" y="4578350"/>
                </a:moveTo>
                <a:lnTo>
                  <a:pt x="2230000" y="4578350"/>
                </a:lnTo>
                <a:lnTo>
                  <a:pt x="1921282" y="4489450"/>
                </a:lnTo>
                <a:lnTo>
                  <a:pt x="1878384" y="4464050"/>
                </a:lnTo>
                <a:lnTo>
                  <a:pt x="1793551" y="4438650"/>
                </a:lnTo>
                <a:lnTo>
                  <a:pt x="1751629" y="4413250"/>
                </a:lnTo>
                <a:lnTo>
                  <a:pt x="1710045" y="4400550"/>
                </a:lnTo>
                <a:lnTo>
                  <a:pt x="1668804" y="4375150"/>
                </a:lnTo>
                <a:lnTo>
                  <a:pt x="1627914" y="4362450"/>
                </a:lnTo>
                <a:lnTo>
                  <a:pt x="1587380" y="4337050"/>
                </a:lnTo>
                <a:lnTo>
                  <a:pt x="1547208" y="4324350"/>
                </a:lnTo>
                <a:lnTo>
                  <a:pt x="1428926" y="4248150"/>
                </a:lnTo>
                <a:lnTo>
                  <a:pt x="1390264" y="4235450"/>
                </a:lnTo>
                <a:lnTo>
                  <a:pt x="1314125" y="4184650"/>
                </a:lnTo>
                <a:lnTo>
                  <a:pt x="1239606" y="4133850"/>
                </a:lnTo>
                <a:lnTo>
                  <a:pt x="1166756" y="4083050"/>
                </a:lnTo>
                <a:lnTo>
                  <a:pt x="1095625" y="4032250"/>
                </a:lnTo>
                <a:lnTo>
                  <a:pt x="1060718" y="3994150"/>
                </a:lnTo>
                <a:lnTo>
                  <a:pt x="992256" y="3943350"/>
                </a:lnTo>
                <a:lnTo>
                  <a:pt x="958712" y="3905250"/>
                </a:lnTo>
                <a:lnTo>
                  <a:pt x="925635" y="3879850"/>
                </a:lnTo>
                <a:lnTo>
                  <a:pt x="893029" y="3854450"/>
                </a:lnTo>
                <a:lnTo>
                  <a:pt x="860903" y="3816350"/>
                </a:lnTo>
                <a:lnTo>
                  <a:pt x="829261" y="3790950"/>
                </a:lnTo>
                <a:lnTo>
                  <a:pt x="798110" y="3752850"/>
                </a:lnTo>
                <a:lnTo>
                  <a:pt x="767455" y="3727450"/>
                </a:lnTo>
                <a:lnTo>
                  <a:pt x="737304" y="3689350"/>
                </a:lnTo>
                <a:lnTo>
                  <a:pt x="707662" y="3651250"/>
                </a:lnTo>
                <a:lnTo>
                  <a:pt x="678535" y="3625850"/>
                </a:lnTo>
                <a:lnTo>
                  <a:pt x="649929" y="3587750"/>
                </a:lnTo>
                <a:lnTo>
                  <a:pt x="621851" y="3549650"/>
                </a:lnTo>
                <a:lnTo>
                  <a:pt x="594307" y="3511550"/>
                </a:lnTo>
                <a:lnTo>
                  <a:pt x="567303" y="3486150"/>
                </a:lnTo>
                <a:lnTo>
                  <a:pt x="540844" y="3448050"/>
                </a:lnTo>
                <a:lnTo>
                  <a:pt x="514937" y="3409950"/>
                </a:lnTo>
                <a:lnTo>
                  <a:pt x="489589" y="3371850"/>
                </a:lnTo>
                <a:lnTo>
                  <a:pt x="464804" y="3333750"/>
                </a:lnTo>
                <a:lnTo>
                  <a:pt x="440590" y="3295650"/>
                </a:lnTo>
                <a:lnTo>
                  <a:pt x="416953" y="3257551"/>
                </a:lnTo>
                <a:lnTo>
                  <a:pt x="393898" y="3219451"/>
                </a:lnTo>
                <a:lnTo>
                  <a:pt x="371432" y="3181351"/>
                </a:lnTo>
                <a:lnTo>
                  <a:pt x="349561" y="3143251"/>
                </a:lnTo>
                <a:lnTo>
                  <a:pt x="328290" y="3105151"/>
                </a:lnTo>
                <a:lnTo>
                  <a:pt x="307627" y="3067051"/>
                </a:lnTo>
                <a:lnTo>
                  <a:pt x="287577" y="3016251"/>
                </a:lnTo>
                <a:lnTo>
                  <a:pt x="268146" y="2978151"/>
                </a:lnTo>
                <a:lnTo>
                  <a:pt x="249341" y="2940051"/>
                </a:lnTo>
                <a:lnTo>
                  <a:pt x="231168" y="2901951"/>
                </a:lnTo>
                <a:lnTo>
                  <a:pt x="213632" y="2851151"/>
                </a:lnTo>
                <a:lnTo>
                  <a:pt x="196740" y="2813051"/>
                </a:lnTo>
                <a:lnTo>
                  <a:pt x="180498" y="2774951"/>
                </a:lnTo>
                <a:lnTo>
                  <a:pt x="164912" y="2724151"/>
                </a:lnTo>
                <a:lnTo>
                  <a:pt x="149988" y="2686051"/>
                </a:lnTo>
                <a:lnTo>
                  <a:pt x="135732" y="2635251"/>
                </a:lnTo>
                <a:lnTo>
                  <a:pt x="122151" y="2597151"/>
                </a:lnTo>
                <a:lnTo>
                  <a:pt x="109251" y="2546351"/>
                </a:lnTo>
                <a:lnTo>
                  <a:pt x="97037" y="2508251"/>
                </a:lnTo>
                <a:lnTo>
                  <a:pt x="85516" y="2457451"/>
                </a:lnTo>
                <a:lnTo>
                  <a:pt x="74694" y="2419351"/>
                </a:lnTo>
                <a:lnTo>
                  <a:pt x="64577" y="2368551"/>
                </a:lnTo>
                <a:lnTo>
                  <a:pt x="55171" y="2330451"/>
                </a:lnTo>
                <a:lnTo>
                  <a:pt x="46482" y="2279651"/>
                </a:lnTo>
                <a:lnTo>
                  <a:pt x="38517" y="2241551"/>
                </a:lnTo>
                <a:lnTo>
                  <a:pt x="31281" y="2190751"/>
                </a:lnTo>
                <a:lnTo>
                  <a:pt x="24781" y="2139951"/>
                </a:lnTo>
                <a:lnTo>
                  <a:pt x="19023" y="2101851"/>
                </a:lnTo>
                <a:lnTo>
                  <a:pt x="14013" y="2051051"/>
                </a:lnTo>
                <a:lnTo>
                  <a:pt x="9756" y="2000251"/>
                </a:lnTo>
                <a:lnTo>
                  <a:pt x="6260" y="1949451"/>
                </a:lnTo>
                <a:lnTo>
                  <a:pt x="3530" y="1911351"/>
                </a:lnTo>
                <a:lnTo>
                  <a:pt x="1573" y="1860551"/>
                </a:lnTo>
                <a:lnTo>
                  <a:pt x="394" y="1809751"/>
                </a:lnTo>
                <a:lnTo>
                  <a:pt x="0" y="1758951"/>
                </a:lnTo>
                <a:lnTo>
                  <a:pt x="394" y="1720851"/>
                </a:lnTo>
                <a:lnTo>
                  <a:pt x="1573" y="1670051"/>
                </a:lnTo>
                <a:lnTo>
                  <a:pt x="3530" y="1619251"/>
                </a:lnTo>
                <a:lnTo>
                  <a:pt x="6260" y="1568451"/>
                </a:lnTo>
                <a:lnTo>
                  <a:pt x="9756" y="1530351"/>
                </a:lnTo>
                <a:lnTo>
                  <a:pt x="14013" y="1479551"/>
                </a:lnTo>
                <a:lnTo>
                  <a:pt x="19023" y="1428751"/>
                </a:lnTo>
                <a:lnTo>
                  <a:pt x="24781" y="1377951"/>
                </a:lnTo>
                <a:lnTo>
                  <a:pt x="31281" y="1339851"/>
                </a:lnTo>
                <a:lnTo>
                  <a:pt x="38517" y="1289051"/>
                </a:lnTo>
                <a:lnTo>
                  <a:pt x="46482" y="1238251"/>
                </a:lnTo>
                <a:lnTo>
                  <a:pt x="55171" y="1200151"/>
                </a:lnTo>
                <a:lnTo>
                  <a:pt x="64577" y="1149351"/>
                </a:lnTo>
                <a:lnTo>
                  <a:pt x="74694" y="1111251"/>
                </a:lnTo>
                <a:lnTo>
                  <a:pt x="85516" y="1060451"/>
                </a:lnTo>
                <a:lnTo>
                  <a:pt x="97037" y="1022351"/>
                </a:lnTo>
                <a:lnTo>
                  <a:pt x="109251" y="971551"/>
                </a:lnTo>
                <a:lnTo>
                  <a:pt x="122151" y="933451"/>
                </a:lnTo>
                <a:lnTo>
                  <a:pt x="135732" y="882651"/>
                </a:lnTo>
                <a:lnTo>
                  <a:pt x="149988" y="844551"/>
                </a:lnTo>
                <a:lnTo>
                  <a:pt x="164912" y="793751"/>
                </a:lnTo>
                <a:lnTo>
                  <a:pt x="180498" y="755651"/>
                </a:lnTo>
                <a:lnTo>
                  <a:pt x="196740" y="717551"/>
                </a:lnTo>
                <a:lnTo>
                  <a:pt x="213632" y="666751"/>
                </a:lnTo>
                <a:lnTo>
                  <a:pt x="231168" y="628651"/>
                </a:lnTo>
                <a:lnTo>
                  <a:pt x="249341" y="590551"/>
                </a:lnTo>
                <a:lnTo>
                  <a:pt x="268146" y="552451"/>
                </a:lnTo>
                <a:lnTo>
                  <a:pt x="287577" y="501651"/>
                </a:lnTo>
                <a:lnTo>
                  <a:pt x="307627" y="463551"/>
                </a:lnTo>
                <a:lnTo>
                  <a:pt x="328290" y="425451"/>
                </a:lnTo>
                <a:lnTo>
                  <a:pt x="349561" y="387351"/>
                </a:lnTo>
                <a:lnTo>
                  <a:pt x="371432" y="349251"/>
                </a:lnTo>
                <a:lnTo>
                  <a:pt x="393898" y="311151"/>
                </a:lnTo>
                <a:lnTo>
                  <a:pt x="416953" y="273051"/>
                </a:lnTo>
                <a:lnTo>
                  <a:pt x="440590" y="234951"/>
                </a:lnTo>
                <a:lnTo>
                  <a:pt x="464804" y="196851"/>
                </a:lnTo>
                <a:lnTo>
                  <a:pt x="489589" y="158751"/>
                </a:lnTo>
                <a:lnTo>
                  <a:pt x="514937" y="120651"/>
                </a:lnTo>
                <a:lnTo>
                  <a:pt x="540844" y="82551"/>
                </a:lnTo>
                <a:lnTo>
                  <a:pt x="567303" y="44451"/>
                </a:lnTo>
                <a:lnTo>
                  <a:pt x="594307" y="6351"/>
                </a:lnTo>
                <a:lnTo>
                  <a:pt x="4574998" y="0"/>
                </a:lnTo>
                <a:lnTo>
                  <a:pt x="4574998" y="4102863"/>
                </a:lnTo>
                <a:lnTo>
                  <a:pt x="4530560" y="4133850"/>
                </a:lnTo>
                <a:lnTo>
                  <a:pt x="4456041" y="4184650"/>
                </a:lnTo>
                <a:lnTo>
                  <a:pt x="4379902" y="4235450"/>
                </a:lnTo>
                <a:lnTo>
                  <a:pt x="4341240" y="4248150"/>
                </a:lnTo>
                <a:lnTo>
                  <a:pt x="4222958" y="4324350"/>
                </a:lnTo>
                <a:lnTo>
                  <a:pt x="4182786" y="4337050"/>
                </a:lnTo>
                <a:lnTo>
                  <a:pt x="4142252" y="4362450"/>
                </a:lnTo>
                <a:lnTo>
                  <a:pt x="4101362" y="4375150"/>
                </a:lnTo>
                <a:lnTo>
                  <a:pt x="4060121" y="4400550"/>
                </a:lnTo>
                <a:lnTo>
                  <a:pt x="4018537" y="4413250"/>
                </a:lnTo>
                <a:lnTo>
                  <a:pt x="3976615" y="4438650"/>
                </a:lnTo>
                <a:lnTo>
                  <a:pt x="3891782" y="4464050"/>
                </a:lnTo>
                <a:lnTo>
                  <a:pt x="3848884" y="4489450"/>
                </a:lnTo>
                <a:lnTo>
                  <a:pt x="3540166" y="4578350"/>
                </a:lnTo>
                <a:close/>
              </a:path>
              <a:path w="4575175" h="4641850">
                <a:moveTo>
                  <a:pt x="3403681" y="4603750"/>
                </a:moveTo>
                <a:lnTo>
                  <a:pt x="2366486" y="4603750"/>
                </a:lnTo>
                <a:lnTo>
                  <a:pt x="2275233" y="4578350"/>
                </a:lnTo>
                <a:lnTo>
                  <a:pt x="3494933" y="4578350"/>
                </a:lnTo>
                <a:lnTo>
                  <a:pt x="3403681" y="4603750"/>
                </a:lnTo>
                <a:close/>
              </a:path>
              <a:path w="4575175" h="4641850">
                <a:moveTo>
                  <a:pt x="3264926" y="4629150"/>
                </a:moveTo>
                <a:lnTo>
                  <a:pt x="2505240" y="4629150"/>
                </a:lnTo>
                <a:lnTo>
                  <a:pt x="2412493" y="4603750"/>
                </a:lnTo>
                <a:lnTo>
                  <a:pt x="3357673" y="4603750"/>
                </a:lnTo>
                <a:lnTo>
                  <a:pt x="3264926" y="4629150"/>
                </a:lnTo>
                <a:close/>
              </a:path>
              <a:path w="4575175" h="4641850">
                <a:moveTo>
                  <a:pt x="3124070" y="4641850"/>
                </a:moveTo>
                <a:lnTo>
                  <a:pt x="2646096" y="4641850"/>
                </a:lnTo>
                <a:lnTo>
                  <a:pt x="2598921" y="4629150"/>
                </a:lnTo>
                <a:lnTo>
                  <a:pt x="3171245" y="4629150"/>
                </a:lnTo>
                <a:lnTo>
                  <a:pt x="3124070" y="4641850"/>
                </a:lnTo>
                <a:close/>
              </a:path>
            </a:pathLst>
          </a:custGeom>
          <a:solidFill>
            <a:srgbClr val="00206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19536" y="8172756"/>
            <a:ext cx="1636395" cy="1633855"/>
          </a:xfrm>
          <a:custGeom>
            <a:avLst/>
            <a:gdLst/>
            <a:ahLst/>
            <a:cxnLst/>
            <a:rect l="l" t="t" r="r" b="b"/>
            <a:pathLst>
              <a:path w="1636395" h="1633854">
                <a:moveTo>
                  <a:pt x="1635963" y="1633346"/>
                </a:moveTo>
                <a:lnTo>
                  <a:pt x="0" y="1633346"/>
                </a:lnTo>
                <a:lnTo>
                  <a:pt x="0" y="0"/>
                </a:lnTo>
                <a:lnTo>
                  <a:pt x="1635963" y="1633346"/>
                </a:lnTo>
                <a:close/>
              </a:path>
            </a:pathLst>
          </a:custGeom>
          <a:solidFill>
            <a:srgbClr val="00206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19460" y="564810"/>
            <a:ext cx="1633855" cy="1636395"/>
          </a:xfrm>
          <a:custGeom>
            <a:avLst/>
            <a:gdLst/>
            <a:ahLst/>
            <a:cxnLst/>
            <a:rect l="l" t="t" r="r" b="b"/>
            <a:pathLst>
              <a:path w="1633855" h="1636395">
                <a:moveTo>
                  <a:pt x="0" y="0"/>
                </a:moveTo>
                <a:lnTo>
                  <a:pt x="1633346" y="0"/>
                </a:lnTo>
                <a:lnTo>
                  <a:pt x="0" y="1635963"/>
                </a:lnTo>
                <a:lnTo>
                  <a:pt x="0" y="0"/>
                </a:lnTo>
                <a:close/>
              </a:path>
            </a:pathLst>
          </a:custGeom>
          <a:solidFill>
            <a:srgbClr val="00206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876453" y="880154"/>
            <a:ext cx="15440980" cy="1734923"/>
          </a:xfrm>
          <a:prstGeom prst="rect">
            <a:avLst/>
          </a:prstGeom>
        </p:spPr>
        <p:txBody>
          <a:bodyPr vert="horz" wrap="square" lIns="0" tIns="803744" rIns="0" bIns="0" rtlCol="0">
            <a:spAutoFit/>
          </a:bodyPr>
          <a:lstStyle/>
          <a:p>
            <a:pPr marL="456565">
              <a:lnSpc>
                <a:spcPct val="100000"/>
              </a:lnSpc>
              <a:spcBef>
                <a:spcPts val="100"/>
              </a:spcBef>
            </a:pPr>
            <a:r>
              <a:rPr lang="en-US" spc="100" dirty="0" smtClean="0">
                <a:solidFill>
                  <a:srgbClr val="002060"/>
                </a:solidFill>
              </a:rPr>
              <a:t>ADMIN DASHBOARD</a:t>
            </a:r>
            <a:endParaRPr spc="100" dirty="0">
              <a:solidFill>
                <a:srgbClr val="00206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200" y="3134588"/>
            <a:ext cx="12265491" cy="5452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0935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3722350" y="-19050"/>
            <a:ext cx="4575175" cy="4641850"/>
          </a:xfrm>
          <a:custGeom>
            <a:avLst/>
            <a:gdLst/>
            <a:ahLst/>
            <a:cxnLst/>
            <a:rect l="l" t="t" r="r" b="b"/>
            <a:pathLst>
              <a:path w="4575175" h="4641850">
                <a:moveTo>
                  <a:pt x="3540166" y="4578350"/>
                </a:moveTo>
                <a:lnTo>
                  <a:pt x="2230000" y="4578350"/>
                </a:lnTo>
                <a:lnTo>
                  <a:pt x="1921282" y="4489450"/>
                </a:lnTo>
                <a:lnTo>
                  <a:pt x="1878384" y="4464050"/>
                </a:lnTo>
                <a:lnTo>
                  <a:pt x="1793551" y="4438650"/>
                </a:lnTo>
                <a:lnTo>
                  <a:pt x="1751629" y="4413250"/>
                </a:lnTo>
                <a:lnTo>
                  <a:pt x="1710045" y="4400550"/>
                </a:lnTo>
                <a:lnTo>
                  <a:pt x="1668804" y="4375150"/>
                </a:lnTo>
                <a:lnTo>
                  <a:pt x="1627914" y="4362450"/>
                </a:lnTo>
                <a:lnTo>
                  <a:pt x="1587380" y="4337050"/>
                </a:lnTo>
                <a:lnTo>
                  <a:pt x="1547208" y="4324350"/>
                </a:lnTo>
                <a:lnTo>
                  <a:pt x="1428926" y="4248150"/>
                </a:lnTo>
                <a:lnTo>
                  <a:pt x="1390264" y="4235450"/>
                </a:lnTo>
                <a:lnTo>
                  <a:pt x="1314125" y="4184650"/>
                </a:lnTo>
                <a:lnTo>
                  <a:pt x="1239606" y="4133850"/>
                </a:lnTo>
                <a:lnTo>
                  <a:pt x="1166756" y="4083050"/>
                </a:lnTo>
                <a:lnTo>
                  <a:pt x="1095625" y="4032250"/>
                </a:lnTo>
                <a:lnTo>
                  <a:pt x="1060718" y="3994150"/>
                </a:lnTo>
                <a:lnTo>
                  <a:pt x="992256" y="3943350"/>
                </a:lnTo>
                <a:lnTo>
                  <a:pt x="958712" y="3905250"/>
                </a:lnTo>
                <a:lnTo>
                  <a:pt x="925635" y="3879850"/>
                </a:lnTo>
                <a:lnTo>
                  <a:pt x="893029" y="3854450"/>
                </a:lnTo>
                <a:lnTo>
                  <a:pt x="860903" y="3816350"/>
                </a:lnTo>
                <a:lnTo>
                  <a:pt x="829261" y="3790950"/>
                </a:lnTo>
                <a:lnTo>
                  <a:pt x="798110" y="3752850"/>
                </a:lnTo>
                <a:lnTo>
                  <a:pt x="767455" y="3727450"/>
                </a:lnTo>
                <a:lnTo>
                  <a:pt x="737304" y="3689350"/>
                </a:lnTo>
                <a:lnTo>
                  <a:pt x="707662" y="3651250"/>
                </a:lnTo>
                <a:lnTo>
                  <a:pt x="678535" y="3625850"/>
                </a:lnTo>
                <a:lnTo>
                  <a:pt x="649929" y="3587750"/>
                </a:lnTo>
                <a:lnTo>
                  <a:pt x="621851" y="3549650"/>
                </a:lnTo>
                <a:lnTo>
                  <a:pt x="594307" y="3511550"/>
                </a:lnTo>
                <a:lnTo>
                  <a:pt x="567303" y="3486150"/>
                </a:lnTo>
                <a:lnTo>
                  <a:pt x="540844" y="3448050"/>
                </a:lnTo>
                <a:lnTo>
                  <a:pt x="514937" y="3409950"/>
                </a:lnTo>
                <a:lnTo>
                  <a:pt x="489589" y="3371850"/>
                </a:lnTo>
                <a:lnTo>
                  <a:pt x="464804" y="3333750"/>
                </a:lnTo>
                <a:lnTo>
                  <a:pt x="440590" y="3295650"/>
                </a:lnTo>
                <a:lnTo>
                  <a:pt x="416953" y="3257551"/>
                </a:lnTo>
                <a:lnTo>
                  <a:pt x="393898" y="3219451"/>
                </a:lnTo>
                <a:lnTo>
                  <a:pt x="371432" y="3181351"/>
                </a:lnTo>
                <a:lnTo>
                  <a:pt x="349561" y="3143251"/>
                </a:lnTo>
                <a:lnTo>
                  <a:pt x="328290" y="3105151"/>
                </a:lnTo>
                <a:lnTo>
                  <a:pt x="307627" y="3067051"/>
                </a:lnTo>
                <a:lnTo>
                  <a:pt x="287577" y="3016251"/>
                </a:lnTo>
                <a:lnTo>
                  <a:pt x="268146" y="2978151"/>
                </a:lnTo>
                <a:lnTo>
                  <a:pt x="249341" y="2940051"/>
                </a:lnTo>
                <a:lnTo>
                  <a:pt x="231168" y="2901951"/>
                </a:lnTo>
                <a:lnTo>
                  <a:pt x="213632" y="2851151"/>
                </a:lnTo>
                <a:lnTo>
                  <a:pt x="196740" y="2813051"/>
                </a:lnTo>
                <a:lnTo>
                  <a:pt x="180498" y="2774951"/>
                </a:lnTo>
                <a:lnTo>
                  <a:pt x="164912" y="2724151"/>
                </a:lnTo>
                <a:lnTo>
                  <a:pt x="149988" y="2686051"/>
                </a:lnTo>
                <a:lnTo>
                  <a:pt x="135732" y="2635251"/>
                </a:lnTo>
                <a:lnTo>
                  <a:pt x="122151" y="2597151"/>
                </a:lnTo>
                <a:lnTo>
                  <a:pt x="109251" y="2546351"/>
                </a:lnTo>
                <a:lnTo>
                  <a:pt x="97037" y="2508251"/>
                </a:lnTo>
                <a:lnTo>
                  <a:pt x="85516" y="2457451"/>
                </a:lnTo>
                <a:lnTo>
                  <a:pt x="74694" y="2419351"/>
                </a:lnTo>
                <a:lnTo>
                  <a:pt x="64577" y="2368551"/>
                </a:lnTo>
                <a:lnTo>
                  <a:pt x="55171" y="2330451"/>
                </a:lnTo>
                <a:lnTo>
                  <a:pt x="46482" y="2279651"/>
                </a:lnTo>
                <a:lnTo>
                  <a:pt x="38517" y="2241551"/>
                </a:lnTo>
                <a:lnTo>
                  <a:pt x="31281" y="2190751"/>
                </a:lnTo>
                <a:lnTo>
                  <a:pt x="24781" y="2139951"/>
                </a:lnTo>
                <a:lnTo>
                  <a:pt x="19023" y="2101851"/>
                </a:lnTo>
                <a:lnTo>
                  <a:pt x="14013" y="2051051"/>
                </a:lnTo>
                <a:lnTo>
                  <a:pt x="9756" y="2000251"/>
                </a:lnTo>
                <a:lnTo>
                  <a:pt x="6260" y="1949451"/>
                </a:lnTo>
                <a:lnTo>
                  <a:pt x="3530" y="1911351"/>
                </a:lnTo>
                <a:lnTo>
                  <a:pt x="1573" y="1860551"/>
                </a:lnTo>
                <a:lnTo>
                  <a:pt x="394" y="1809751"/>
                </a:lnTo>
                <a:lnTo>
                  <a:pt x="0" y="1758951"/>
                </a:lnTo>
                <a:lnTo>
                  <a:pt x="394" y="1720851"/>
                </a:lnTo>
                <a:lnTo>
                  <a:pt x="1573" y="1670051"/>
                </a:lnTo>
                <a:lnTo>
                  <a:pt x="3530" y="1619251"/>
                </a:lnTo>
                <a:lnTo>
                  <a:pt x="6260" y="1568451"/>
                </a:lnTo>
                <a:lnTo>
                  <a:pt x="9756" y="1530351"/>
                </a:lnTo>
                <a:lnTo>
                  <a:pt x="14013" y="1479551"/>
                </a:lnTo>
                <a:lnTo>
                  <a:pt x="19023" y="1428751"/>
                </a:lnTo>
                <a:lnTo>
                  <a:pt x="24781" y="1377951"/>
                </a:lnTo>
                <a:lnTo>
                  <a:pt x="31281" y="1339851"/>
                </a:lnTo>
                <a:lnTo>
                  <a:pt x="38517" y="1289051"/>
                </a:lnTo>
                <a:lnTo>
                  <a:pt x="46482" y="1238251"/>
                </a:lnTo>
                <a:lnTo>
                  <a:pt x="55171" y="1200151"/>
                </a:lnTo>
                <a:lnTo>
                  <a:pt x="64577" y="1149351"/>
                </a:lnTo>
                <a:lnTo>
                  <a:pt x="74694" y="1111251"/>
                </a:lnTo>
                <a:lnTo>
                  <a:pt x="85516" y="1060451"/>
                </a:lnTo>
                <a:lnTo>
                  <a:pt x="97037" y="1022351"/>
                </a:lnTo>
                <a:lnTo>
                  <a:pt x="109251" y="971551"/>
                </a:lnTo>
                <a:lnTo>
                  <a:pt x="122151" y="933451"/>
                </a:lnTo>
                <a:lnTo>
                  <a:pt x="135732" y="882651"/>
                </a:lnTo>
                <a:lnTo>
                  <a:pt x="149988" y="844551"/>
                </a:lnTo>
                <a:lnTo>
                  <a:pt x="164912" y="793751"/>
                </a:lnTo>
                <a:lnTo>
                  <a:pt x="180498" y="755651"/>
                </a:lnTo>
                <a:lnTo>
                  <a:pt x="196740" y="717551"/>
                </a:lnTo>
                <a:lnTo>
                  <a:pt x="213632" y="666751"/>
                </a:lnTo>
                <a:lnTo>
                  <a:pt x="231168" y="628651"/>
                </a:lnTo>
                <a:lnTo>
                  <a:pt x="249341" y="590551"/>
                </a:lnTo>
                <a:lnTo>
                  <a:pt x="268146" y="552451"/>
                </a:lnTo>
                <a:lnTo>
                  <a:pt x="287577" y="501651"/>
                </a:lnTo>
                <a:lnTo>
                  <a:pt x="307627" y="463551"/>
                </a:lnTo>
                <a:lnTo>
                  <a:pt x="328290" y="425451"/>
                </a:lnTo>
                <a:lnTo>
                  <a:pt x="349561" y="387351"/>
                </a:lnTo>
                <a:lnTo>
                  <a:pt x="371432" y="349251"/>
                </a:lnTo>
                <a:lnTo>
                  <a:pt x="393898" y="311151"/>
                </a:lnTo>
                <a:lnTo>
                  <a:pt x="416953" y="273051"/>
                </a:lnTo>
                <a:lnTo>
                  <a:pt x="440590" y="234951"/>
                </a:lnTo>
                <a:lnTo>
                  <a:pt x="464804" y="196851"/>
                </a:lnTo>
                <a:lnTo>
                  <a:pt x="489589" y="158751"/>
                </a:lnTo>
                <a:lnTo>
                  <a:pt x="514937" y="120651"/>
                </a:lnTo>
                <a:lnTo>
                  <a:pt x="540844" y="82551"/>
                </a:lnTo>
                <a:lnTo>
                  <a:pt x="567303" y="44451"/>
                </a:lnTo>
                <a:lnTo>
                  <a:pt x="594307" y="6351"/>
                </a:lnTo>
                <a:lnTo>
                  <a:pt x="4574998" y="0"/>
                </a:lnTo>
                <a:lnTo>
                  <a:pt x="4574998" y="4102863"/>
                </a:lnTo>
                <a:lnTo>
                  <a:pt x="4530560" y="4133850"/>
                </a:lnTo>
                <a:lnTo>
                  <a:pt x="4456041" y="4184650"/>
                </a:lnTo>
                <a:lnTo>
                  <a:pt x="4379902" y="4235450"/>
                </a:lnTo>
                <a:lnTo>
                  <a:pt x="4341240" y="4248150"/>
                </a:lnTo>
                <a:lnTo>
                  <a:pt x="4222958" y="4324350"/>
                </a:lnTo>
                <a:lnTo>
                  <a:pt x="4182786" y="4337050"/>
                </a:lnTo>
                <a:lnTo>
                  <a:pt x="4142252" y="4362450"/>
                </a:lnTo>
                <a:lnTo>
                  <a:pt x="4101362" y="4375150"/>
                </a:lnTo>
                <a:lnTo>
                  <a:pt x="4060121" y="4400550"/>
                </a:lnTo>
                <a:lnTo>
                  <a:pt x="4018537" y="4413250"/>
                </a:lnTo>
                <a:lnTo>
                  <a:pt x="3976615" y="4438650"/>
                </a:lnTo>
                <a:lnTo>
                  <a:pt x="3891782" y="4464050"/>
                </a:lnTo>
                <a:lnTo>
                  <a:pt x="3848884" y="4489450"/>
                </a:lnTo>
                <a:lnTo>
                  <a:pt x="3540166" y="4578350"/>
                </a:lnTo>
                <a:close/>
              </a:path>
              <a:path w="4575175" h="4641850">
                <a:moveTo>
                  <a:pt x="3403681" y="4603750"/>
                </a:moveTo>
                <a:lnTo>
                  <a:pt x="2366486" y="4603750"/>
                </a:lnTo>
                <a:lnTo>
                  <a:pt x="2275233" y="4578350"/>
                </a:lnTo>
                <a:lnTo>
                  <a:pt x="3494933" y="4578350"/>
                </a:lnTo>
                <a:lnTo>
                  <a:pt x="3403681" y="4603750"/>
                </a:lnTo>
                <a:close/>
              </a:path>
              <a:path w="4575175" h="4641850">
                <a:moveTo>
                  <a:pt x="3264926" y="4629150"/>
                </a:moveTo>
                <a:lnTo>
                  <a:pt x="2505240" y="4629150"/>
                </a:lnTo>
                <a:lnTo>
                  <a:pt x="2412493" y="4603750"/>
                </a:lnTo>
                <a:lnTo>
                  <a:pt x="3357673" y="4603750"/>
                </a:lnTo>
                <a:lnTo>
                  <a:pt x="3264926" y="4629150"/>
                </a:lnTo>
                <a:close/>
              </a:path>
              <a:path w="4575175" h="4641850">
                <a:moveTo>
                  <a:pt x="3124070" y="4641850"/>
                </a:moveTo>
                <a:lnTo>
                  <a:pt x="2646096" y="4641850"/>
                </a:lnTo>
                <a:lnTo>
                  <a:pt x="2598921" y="4629150"/>
                </a:lnTo>
                <a:lnTo>
                  <a:pt x="3171245" y="4629150"/>
                </a:lnTo>
                <a:lnTo>
                  <a:pt x="3124070" y="4641850"/>
                </a:lnTo>
                <a:close/>
              </a:path>
            </a:pathLst>
          </a:custGeom>
          <a:solidFill>
            <a:srgbClr val="00206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19536" y="8172756"/>
            <a:ext cx="1636395" cy="1633855"/>
          </a:xfrm>
          <a:custGeom>
            <a:avLst/>
            <a:gdLst/>
            <a:ahLst/>
            <a:cxnLst/>
            <a:rect l="l" t="t" r="r" b="b"/>
            <a:pathLst>
              <a:path w="1636395" h="1633854">
                <a:moveTo>
                  <a:pt x="1635963" y="1633346"/>
                </a:moveTo>
                <a:lnTo>
                  <a:pt x="0" y="1633346"/>
                </a:lnTo>
                <a:lnTo>
                  <a:pt x="0" y="0"/>
                </a:lnTo>
                <a:lnTo>
                  <a:pt x="1635963" y="1633346"/>
                </a:lnTo>
                <a:close/>
              </a:path>
            </a:pathLst>
          </a:custGeom>
          <a:solidFill>
            <a:srgbClr val="00206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19460" y="564810"/>
            <a:ext cx="1633855" cy="1636395"/>
          </a:xfrm>
          <a:custGeom>
            <a:avLst/>
            <a:gdLst/>
            <a:ahLst/>
            <a:cxnLst/>
            <a:rect l="l" t="t" r="r" b="b"/>
            <a:pathLst>
              <a:path w="1633855" h="1636395">
                <a:moveTo>
                  <a:pt x="0" y="0"/>
                </a:moveTo>
                <a:lnTo>
                  <a:pt x="1633346" y="0"/>
                </a:lnTo>
                <a:lnTo>
                  <a:pt x="0" y="1635963"/>
                </a:lnTo>
                <a:lnTo>
                  <a:pt x="0" y="0"/>
                </a:lnTo>
                <a:close/>
              </a:path>
            </a:pathLst>
          </a:custGeom>
          <a:solidFill>
            <a:srgbClr val="00206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876453" y="880154"/>
            <a:ext cx="15440980" cy="1734923"/>
          </a:xfrm>
          <a:prstGeom prst="rect">
            <a:avLst/>
          </a:prstGeom>
        </p:spPr>
        <p:txBody>
          <a:bodyPr vert="horz" wrap="square" lIns="0" tIns="803744" rIns="0" bIns="0" rtlCol="0">
            <a:spAutoFit/>
          </a:bodyPr>
          <a:lstStyle/>
          <a:p>
            <a:pPr marL="456565">
              <a:lnSpc>
                <a:spcPct val="100000"/>
              </a:lnSpc>
              <a:spcBef>
                <a:spcPts val="100"/>
              </a:spcBef>
            </a:pPr>
            <a:r>
              <a:rPr lang="en-US" spc="100" dirty="0" smtClean="0">
                <a:solidFill>
                  <a:srgbClr val="002060"/>
                </a:solidFill>
              </a:rPr>
              <a:t>ADMIN DASHBOARD</a:t>
            </a:r>
            <a:endParaRPr spc="100" dirty="0">
              <a:solidFill>
                <a:srgbClr val="00206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6453" y="2930421"/>
            <a:ext cx="13340633" cy="312747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800" y="5522004"/>
            <a:ext cx="13287299" cy="2209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5087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3722350" y="-19050"/>
            <a:ext cx="4575175" cy="4641850"/>
          </a:xfrm>
          <a:custGeom>
            <a:avLst/>
            <a:gdLst/>
            <a:ahLst/>
            <a:cxnLst/>
            <a:rect l="l" t="t" r="r" b="b"/>
            <a:pathLst>
              <a:path w="4575175" h="4641850">
                <a:moveTo>
                  <a:pt x="3540166" y="4578350"/>
                </a:moveTo>
                <a:lnTo>
                  <a:pt x="2230000" y="4578350"/>
                </a:lnTo>
                <a:lnTo>
                  <a:pt x="1921282" y="4489450"/>
                </a:lnTo>
                <a:lnTo>
                  <a:pt x="1878384" y="4464050"/>
                </a:lnTo>
                <a:lnTo>
                  <a:pt x="1793551" y="4438650"/>
                </a:lnTo>
                <a:lnTo>
                  <a:pt x="1751629" y="4413250"/>
                </a:lnTo>
                <a:lnTo>
                  <a:pt x="1710045" y="4400550"/>
                </a:lnTo>
                <a:lnTo>
                  <a:pt x="1668804" y="4375150"/>
                </a:lnTo>
                <a:lnTo>
                  <a:pt x="1627914" y="4362450"/>
                </a:lnTo>
                <a:lnTo>
                  <a:pt x="1587380" y="4337050"/>
                </a:lnTo>
                <a:lnTo>
                  <a:pt x="1547208" y="4324350"/>
                </a:lnTo>
                <a:lnTo>
                  <a:pt x="1428926" y="4248150"/>
                </a:lnTo>
                <a:lnTo>
                  <a:pt x="1390264" y="4235450"/>
                </a:lnTo>
                <a:lnTo>
                  <a:pt x="1314125" y="4184650"/>
                </a:lnTo>
                <a:lnTo>
                  <a:pt x="1239606" y="4133850"/>
                </a:lnTo>
                <a:lnTo>
                  <a:pt x="1166756" y="4083050"/>
                </a:lnTo>
                <a:lnTo>
                  <a:pt x="1095625" y="4032250"/>
                </a:lnTo>
                <a:lnTo>
                  <a:pt x="1060718" y="3994150"/>
                </a:lnTo>
                <a:lnTo>
                  <a:pt x="992256" y="3943350"/>
                </a:lnTo>
                <a:lnTo>
                  <a:pt x="958712" y="3905250"/>
                </a:lnTo>
                <a:lnTo>
                  <a:pt x="925635" y="3879850"/>
                </a:lnTo>
                <a:lnTo>
                  <a:pt x="893029" y="3854450"/>
                </a:lnTo>
                <a:lnTo>
                  <a:pt x="860903" y="3816350"/>
                </a:lnTo>
                <a:lnTo>
                  <a:pt x="829261" y="3790950"/>
                </a:lnTo>
                <a:lnTo>
                  <a:pt x="798110" y="3752850"/>
                </a:lnTo>
                <a:lnTo>
                  <a:pt x="767455" y="3727450"/>
                </a:lnTo>
                <a:lnTo>
                  <a:pt x="737304" y="3689350"/>
                </a:lnTo>
                <a:lnTo>
                  <a:pt x="707662" y="3651250"/>
                </a:lnTo>
                <a:lnTo>
                  <a:pt x="678535" y="3625850"/>
                </a:lnTo>
                <a:lnTo>
                  <a:pt x="649929" y="3587750"/>
                </a:lnTo>
                <a:lnTo>
                  <a:pt x="621851" y="3549650"/>
                </a:lnTo>
                <a:lnTo>
                  <a:pt x="594307" y="3511550"/>
                </a:lnTo>
                <a:lnTo>
                  <a:pt x="567303" y="3486150"/>
                </a:lnTo>
                <a:lnTo>
                  <a:pt x="540844" y="3448050"/>
                </a:lnTo>
                <a:lnTo>
                  <a:pt x="514937" y="3409950"/>
                </a:lnTo>
                <a:lnTo>
                  <a:pt x="489589" y="3371850"/>
                </a:lnTo>
                <a:lnTo>
                  <a:pt x="464804" y="3333750"/>
                </a:lnTo>
                <a:lnTo>
                  <a:pt x="440590" y="3295650"/>
                </a:lnTo>
                <a:lnTo>
                  <a:pt x="416953" y="3257551"/>
                </a:lnTo>
                <a:lnTo>
                  <a:pt x="393898" y="3219451"/>
                </a:lnTo>
                <a:lnTo>
                  <a:pt x="371432" y="3181351"/>
                </a:lnTo>
                <a:lnTo>
                  <a:pt x="349561" y="3143251"/>
                </a:lnTo>
                <a:lnTo>
                  <a:pt x="328290" y="3105151"/>
                </a:lnTo>
                <a:lnTo>
                  <a:pt x="307627" y="3067051"/>
                </a:lnTo>
                <a:lnTo>
                  <a:pt x="287577" y="3016251"/>
                </a:lnTo>
                <a:lnTo>
                  <a:pt x="268146" y="2978151"/>
                </a:lnTo>
                <a:lnTo>
                  <a:pt x="249341" y="2940051"/>
                </a:lnTo>
                <a:lnTo>
                  <a:pt x="231168" y="2901951"/>
                </a:lnTo>
                <a:lnTo>
                  <a:pt x="213632" y="2851151"/>
                </a:lnTo>
                <a:lnTo>
                  <a:pt x="196740" y="2813051"/>
                </a:lnTo>
                <a:lnTo>
                  <a:pt x="180498" y="2774951"/>
                </a:lnTo>
                <a:lnTo>
                  <a:pt x="164912" y="2724151"/>
                </a:lnTo>
                <a:lnTo>
                  <a:pt x="149988" y="2686051"/>
                </a:lnTo>
                <a:lnTo>
                  <a:pt x="135732" y="2635251"/>
                </a:lnTo>
                <a:lnTo>
                  <a:pt x="122151" y="2597151"/>
                </a:lnTo>
                <a:lnTo>
                  <a:pt x="109251" y="2546351"/>
                </a:lnTo>
                <a:lnTo>
                  <a:pt x="97037" y="2508251"/>
                </a:lnTo>
                <a:lnTo>
                  <a:pt x="85516" y="2457451"/>
                </a:lnTo>
                <a:lnTo>
                  <a:pt x="74694" y="2419351"/>
                </a:lnTo>
                <a:lnTo>
                  <a:pt x="64577" y="2368551"/>
                </a:lnTo>
                <a:lnTo>
                  <a:pt x="55171" y="2330451"/>
                </a:lnTo>
                <a:lnTo>
                  <a:pt x="46482" y="2279651"/>
                </a:lnTo>
                <a:lnTo>
                  <a:pt x="38517" y="2241551"/>
                </a:lnTo>
                <a:lnTo>
                  <a:pt x="31281" y="2190751"/>
                </a:lnTo>
                <a:lnTo>
                  <a:pt x="24781" y="2139951"/>
                </a:lnTo>
                <a:lnTo>
                  <a:pt x="19023" y="2101851"/>
                </a:lnTo>
                <a:lnTo>
                  <a:pt x="14013" y="2051051"/>
                </a:lnTo>
                <a:lnTo>
                  <a:pt x="9756" y="2000251"/>
                </a:lnTo>
                <a:lnTo>
                  <a:pt x="6260" y="1949451"/>
                </a:lnTo>
                <a:lnTo>
                  <a:pt x="3530" y="1911351"/>
                </a:lnTo>
                <a:lnTo>
                  <a:pt x="1573" y="1860551"/>
                </a:lnTo>
                <a:lnTo>
                  <a:pt x="394" y="1809751"/>
                </a:lnTo>
                <a:lnTo>
                  <a:pt x="0" y="1758951"/>
                </a:lnTo>
                <a:lnTo>
                  <a:pt x="394" y="1720851"/>
                </a:lnTo>
                <a:lnTo>
                  <a:pt x="1573" y="1670051"/>
                </a:lnTo>
                <a:lnTo>
                  <a:pt x="3530" y="1619251"/>
                </a:lnTo>
                <a:lnTo>
                  <a:pt x="6260" y="1568451"/>
                </a:lnTo>
                <a:lnTo>
                  <a:pt x="9756" y="1530351"/>
                </a:lnTo>
                <a:lnTo>
                  <a:pt x="14013" y="1479551"/>
                </a:lnTo>
                <a:lnTo>
                  <a:pt x="19023" y="1428751"/>
                </a:lnTo>
                <a:lnTo>
                  <a:pt x="24781" y="1377951"/>
                </a:lnTo>
                <a:lnTo>
                  <a:pt x="31281" y="1339851"/>
                </a:lnTo>
                <a:lnTo>
                  <a:pt x="38517" y="1289051"/>
                </a:lnTo>
                <a:lnTo>
                  <a:pt x="46482" y="1238251"/>
                </a:lnTo>
                <a:lnTo>
                  <a:pt x="55171" y="1200151"/>
                </a:lnTo>
                <a:lnTo>
                  <a:pt x="64577" y="1149351"/>
                </a:lnTo>
                <a:lnTo>
                  <a:pt x="74694" y="1111251"/>
                </a:lnTo>
                <a:lnTo>
                  <a:pt x="85516" y="1060451"/>
                </a:lnTo>
                <a:lnTo>
                  <a:pt x="97037" y="1022351"/>
                </a:lnTo>
                <a:lnTo>
                  <a:pt x="109251" y="971551"/>
                </a:lnTo>
                <a:lnTo>
                  <a:pt x="122151" y="933451"/>
                </a:lnTo>
                <a:lnTo>
                  <a:pt x="135732" y="882651"/>
                </a:lnTo>
                <a:lnTo>
                  <a:pt x="149988" y="844551"/>
                </a:lnTo>
                <a:lnTo>
                  <a:pt x="164912" y="793751"/>
                </a:lnTo>
                <a:lnTo>
                  <a:pt x="180498" y="755651"/>
                </a:lnTo>
                <a:lnTo>
                  <a:pt x="196740" y="717551"/>
                </a:lnTo>
                <a:lnTo>
                  <a:pt x="213632" y="666751"/>
                </a:lnTo>
                <a:lnTo>
                  <a:pt x="231168" y="628651"/>
                </a:lnTo>
                <a:lnTo>
                  <a:pt x="249341" y="590551"/>
                </a:lnTo>
                <a:lnTo>
                  <a:pt x="268146" y="552451"/>
                </a:lnTo>
                <a:lnTo>
                  <a:pt x="287577" y="501651"/>
                </a:lnTo>
                <a:lnTo>
                  <a:pt x="307627" y="463551"/>
                </a:lnTo>
                <a:lnTo>
                  <a:pt x="328290" y="425451"/>
                </a:lnTo>
                <a:lnTo>
                  <a:pt x="349561" y="387351"/>
                </a:lnTo>
                <a:lnTo>
                  <a:pt x="371432" y="349251"/>
                </a:lnTo>
                <a:lnTo>
                  <a:pt x="393898" y="311151"/>
                </a:lnTo>
                <a:lnTo>
                  <a:pt x="416953" y="273051"/>
                </a:lnTo>
                <a:lnTo>
                  <a:pt x="440590" y="234951"/>
                </a:lnTo>
                <a:lnTo>
                  <a:pt x="464804" y="196851"/>
                </a:lnTo>
                <a:lnTo>
                  <a:pt x="489589" y="158751"/>
                </a:lnTo>
                <a:lnTo>
                  <a:pt x="514937" y="120651"/>
                </a:lnTo>
                <a:lnTo>
                  <a:pt x="540844" y="82551"/>
                </a:lnTo>
                <a:lnTo>
                  <a:pt x="567303" y="44451"/>
                </a:lnTo>
                <a:lnTo>
                  <a:pt x="594307" y="6351"/>
                </a:lnTo>
                <a:lnTo>
                  <a:pt x="4574998" y="0"/>
                </a:lnTo>
                <a:lnTo>
                  <a:pt x="4574998" y="4102863"/>
                </a:lnTo>
                <a:lnTo>
                  <a:pt x="4530560" y="4133850"/>
                </a:lnTo>
                <a:lnTo>
                  <a:pt x="4456041" y="4184650"/>
                </a:lnTo>
                <a:lnTo>
                  <a:pt x="4379902" y="4235450"/>
                </a:lnTo>
                <a:lnTo>
                  <a:pt x="4341240" y="4248150"/>
                </a:lnTo>
                <a:lnTo>
                  <a:pt x="4222958" y="4324350"/>
                </a:lnTo>
                <a:lnTo>
                  <a:pt x="4182786" y="4337050"/>
                </a:lnTo>
                <a:lnTo>
                  <a:pt x="4142252" y="4362450"/>
                </a:lnTo>
                <a:lnTo>
                  <a:pt x="4101362" y="4375150"/>
                </a:lnTo>
                <a:lnTo>
                  <a:pt x="4060121" y="4400550"/>
                </a:lnTo>
                <a:lnTo>
                  <a:pt x="4018537" y="4413250"/>
                </a:lnTo>
                <a:lnTo>
                  <a:pt x="3976615" y="4438650"/>
                </a:lnTo>
                <a:lnTo>
                  <a:pt x="3891782" y="4464050"/>
                </a:lnTo>
                <a:lnTo>
                  <a:pt x="3848884" y="4489450"/>
                </a:lnTo>
                <a:lnTo>
                  <a:pt x="3540166" y="4578350"/>
                </a:lnTo>
                <a:close/>
              </a:path>
              <a:path w="4575175" h="4641850">
                <a:moveTo>
                  <a:pt x="3403681" y="4603750"/>
                </a:moveTo>
                <a:lnTo>
                  <a:pt x="2366486" y="4603750"/>
                </a:lnTo>
                <a:lnTo>
                  <a:pt x="2275233" y="4578350"/>
                </a:lnTo>
                <a:lnTo>
                  <a:pt x="3494933" y="4578350"/>
                </a:lnTo>
                <a:lnTo>
                  <a:pt x="3403681" y="4603750"/>
                </a:lnTo>
                <a:close/>
              </a:path>
              <a:path w="4575175" h="4641850">
                <a:moveTo>
                  <a:pt x="3264926" y="4629150"/>
                </a:moveTo>
                <a:lnTo>
                  <a:pt x="2505240" y="4629150"/>
                </a:lnTo>
                <a:lnTo>
                  <a:pt x="2412493" y="4603750"/>
                </a:lnTo>
                <a:lnTo>
                  <a:pt x="3357673" y="4603750"/>
                </a:lnTo>
                <a:lnTo>
                  <a:pt x="3264926" y="4629150"/>
                </a:lnTo>
                <a:close/>
              </a:path>
              <a:path w="4575175" h="4641850">
                <a:moveTo>
                  <a:pt x="3124070" y="4641850"/>
                </a:moveTo>
                <a:lnTo>
                  <a:pt x="2646096" y="4641850"/>
                </a:lnTo>
                <a:lnTo>
                  <a:pt x="2598921" y="4629150"/>
                </a:lnTo>
                <a:lnTo>
                  <a:pt x="3171245" y="4629150"/>
                </a:lnTo>
                <a:lnTo>
                  <a:pt x="3124070" y="4641850"/>
                </a:lnTo>
                <a:close/>
              </a:path>
            </a:pathLst>
          </a:custGeom>
          <a:solidFill>
            <a:srgbClr val="00206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19536" y="8172756"/>
            <a:ext cx="1636395" cy="1633855"/>
          </a:xfrm>
          <a:custGeom>
            <a:avLst/>
            <a:gdLst/>
            <a:ahLst/>
            <a:cxnLst/>
            <a:rect l="l" t="t" r="r" b="b"/>
            <a:pathLst>
              <a:path w="1636395" h="1633854">
                <a:moveTo>
                  <a:pt x="1635963" y="1633346"/>
                </a:moveTo>
                <a:lnTo>
                  <a:pt x="0" y="1633346"/>
                </a:lnTo>
                <a:lnTo>
                  <a:pt x="0" y="0"/>
                </a:lnTo>
                <a:lnTo>
                  <a:pt x="1635963" y="1633346"/>
                </a:lnTo>
                <a:close/>
              </a:path>
            </a:pathLst>
          </a:custGeom>
          <a:solidFill>
            <a:srgbClr val="00206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19460" y="564810"/>
            <a:ext cx="1633855" cy="1636395"/>
          </a:xfrm>
          <a:custGeom>
            <a:avLst/>
            <a:gdLst/>
            <a:ahLst/>
            <a:cxnLst/>
            <a:rect l="l" t="t" r="r" b="b"/>
            <a:pathLst>
              <a:path w="1633855" h="1636395">
                <a:moveTo>
                  <a:pt x="0" y="0"/>
                </a:moveTo>
                <a:lnTo>
                  <a:pt x="1633346" y="0"/>
                </a:lnTo>
                <a:lnTo>
                  <a:pt x="0" y="1635963"/>
                </a:lnTo>
                <a:lnTo>
                  <a:pt x="0" y="0"/>
                </a:lnTo>
                <a:close/>
              </a:path>
            </a:pathLst>
          </a:custGeom>
          <a:solidFill>
            <a:srgbClr val="00206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876453" y="880154"/>
            <a:ext cx="15440980" cy="1734923"/>
          </a:xfrm>
          <a:prstGeom prst="rect">
            <a:avLst/>
          </a:prstGeom>
        </p:spPr>
        <p:txBody>
          <a:bodyPr vert="horz" wrap="square" lIns="0" tIns="803744" rIns="0" bIns="0" rtlCol="0">
            <a:spAutoFit/>
          </a:bodyPr>
          <a:lstStyle/>
          <a:p>
            <a:pPr marL="456565">
              <a:lnSpc>
                <a:spcPct val="100000"/>
              </a:lnSpc>
              <a:spcBef>
                <a:spcPts val="100"/>
              </a:spcBef>
            </a:pPr>
            <a:r>
              <a:rPr lang="en-US" spc="100" dirty="0" smtClean="0">
                <a:solidFill>
                  <a:srgbClr val="002060"/>
                </a:solidFill>
              </a:rPr>
              <a:t>ADMIN DASHBOARD</a:t>
            </a:r>
            <a:endParaRPr spc="100" dirty="0">
              <a:solidFill>
                <a:srgbClr val="00206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2997" y="2954683"/>
            <a:ext cx="12516884" cy="5631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5148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3722350" y="-19050"/>
            <a:ext cx="4575175" cy="4641850"/>
          </a:xfrm>
          <a:custGeom>
            <a:avLst/>
            <a:gdLst/>
            <a:ahLst/>
            <a:cxnLst/>
            <a:rect l="l" t="t" r="r" b="b"/>
            <a:pathLst>
              <a:path w="4575175" h="4641850">
                <a:moveTo>
                  <a:pt x="3540166" y="4578350"/>
                </a:moveTo>
                <a:lnTo>
                  <a:pt x="2230000" y="4578350"/>
                </a:lnTo>
                <a:lnTo>
                  <a:pt x="1921282" y="4489450"/>
                </a:lnTo>
                <a:lnTo>
                  <a:pt x="1878384" y="4464050"/>
                </a:lnTo>
                <a:lnTo>
                  <a:pt x="1793551" y="4438650"/>
                </a:lnTo>
                <a:lnTo>
                  <a:pt x="1751629" y="4413250"/>
                </a:lnTo>
                <a:lnTo>
                  <a:pt x="1710045" y="4400550"/>
                </a:lnTo>
                <a:lnTo>
                  <a:pt x="1668804" y="4375150"/>
                </a:lnTo>
                <a:lnTo>
                  <a:pt x="1627914" y="4362450"/>
                </a:lnTo>
                <a:lnTo>
                  <a:pt x="1587380" y="4337050"/>
                </a:lnTo>
                <a:lnTo>
                  <a:pt x="1547208" y="4324350"/>
                </a:lnTo>
                <a:lnTo>
                  <a:pt x="1428926" y="4248150"/>
                </a:lnTo>
                <a:lnTo>
                  <a:pt x="1390264" y="4235450"/>
                </a:lnTo>
                <a:lnTo>
                  <a:pt x="1314125" y="4184650"/>
                </a:lnTo>
                <a:lnTo>
                  <a:pt x="1239606" y="4133850"/>
                </a:lnTo>
                <a:lnTo>
                  <a:pt x="1166756" y="4083050"/>
                </a:lnTo>
                <a:lnTo>
                  <a:pt x="1095625" y="4032250"/>
                </a:lnTo>
                <a:lnTo>
                  <a:pt x="1060718" y="3994150"/>
                </a:lnTo>
                <a:lnTo>
                  <a:pt x="992256" y="3943350"/>
                </a:lnTo>
                <a:lnTo>
                  <a:pt x="958712" y="3905250"/>
                </a:lnTo>
                <a:lnTo>
                  <a:pt x="925635" y="3879850"/>
                </a:lnTo>
                <a:lnTo>
                  <a:pt x="893029" y="3854450"/>
                </a:lnTo>
                <a:lnTo>
                  <a:pt x="860903" y="3816350"/>
                </a:lnTo>
                <a:lnTo>
                  <a:pt x="829261" y="3790950"/>
                </a:lnTo>
                <a:lnTo>
                  <a:pt x="798110" y="3752850"/>
                </a:lnTo>
                <a:lnTo>
                  <a:pt x="767455" y="3727450"/>
                </a:lnTo>
                <a:lnTo>
                  <a:pt x="737304" y="3689350"/>
                </a:lnTo>
                <a:lnTo>
                  <a:pt x="707662" y="3651250"/>
                </a:lnTo>
                <a:lnTo>
                  <a:pt x="678535" y="3625850"/>
                </a:lnTo>
                <a:lnTo>
                  <a:pt x="649929" y="3587750"/>
                </a:lnTo>
                <a:lnTo>
                  <a:pt x="621851" y="3549650"/>
                </a:lnTo>
                <a:lnTo>
                  <a:pt x="594307" y="3511550"/>
                </a:lnTo>
                <a:lnTo>
                  <a:pt x="567303" y="3486150"/>
                </a:lnTo>
                <a:lnTo>
                  <a:pt x="540844" y="3448050"/>
                </a:lnTo>
                <a:lnTo>
                  <a:pt x="514937" y="3409950"/>
                </a:lnTo>
                <a:lnTo>
                  <a:pt x="489589" y="3371850"/>
                </a:lnTo>
                <a:lnTo>
                  <a:pt x="464804" y="3333750"/>
                </a:lnTo>
                <a:lnTo>
                  <a:pt x="440590" y="3295650"/>
                </a:lnTo>
                <a:lnTo>
                  <a:pt x="416953" y="3257551"/>
                </a:lnTo>
                <a:lnTo>
                  <a:pt x="393898" y="3219451"/>
                </a:lnTo>
                <a:lnTo>
                  <a:pt x="371432" y="3181351"/>
                </a:lnTo>
                <a:lnTo>
                  <a:pt x="349561" y="3143251"/>
                </a:lnTo>
                <a:lnTo>
                  <a:pt x="328290" y="3105151"/>
                </a:lnTo>
                <a:lnTo>
                  <a:pt x="307627" y="3067051"/>
                </a:lnTo>
                <a:lnTo>
                  <a:pt x="287577" y="3016251"/>
                </a:lnTo>
                <a:lnTo>
                  <a:pt x="268146" y="2978151"/>
                </a:lnTo>
                <a:lnTo>
                  <a:pt x="249341" y="2940051"/>
                </a:lnTo>
                <a:lnTo>
                  <a:pt x="231168" y="2901951"/>
                </a:lnTo>
                <a:lnTo>
                  <a:pt x="213632" y="2851151"/>
                </a:lnTo>
                <a:lnTo>
                  <a:pt x="196740" y="2813051"/>
                </a:lnTo>
                <a:lnTo>
                  <a:pt x="180498" y="2774951"/>
                </a:lnTo>
                <a:lnTo>
                  <a:pt x="164912" y="2724151"/>
                </a:lnTo>
                <a:lnTo>
                  <a:pt x="149988" y="2686051"/>
                </a:lnTo>
                <a:lnTo>
                  <a:pt x="135732" y="2635251"/>
                </a:lnTo>
                <a:lnTo>
                  <a:pt x="122151" y="2597151"/>
                </a:lnTo>
                <a:lnTo>
                  <a:pt x="109251" y="2546351"/>
                </a:lnTo>
                <a:lnTo>
                  <a:pt x="97037" y="2508251"/>
                </a:lnTo>
                <a:lnTo>
                  <a:pt x="85516" y="2457451"/>
                </a:lnTo>
                <a:lnTo>
                  <a:pt x="74694" y="2419351"/>
                </a:lnTo>
                <a:lnTo>
                  <a:pt x="64577" y="2368551"/>
                </a:lnTo>
                <a:lnTo>
                  <a:pt x="55171" y="2330451"/>
                </a:lnTo>
                <a:lnTo>
                  <a:pt x="46482" y="2279651"/>
                </a:lnTo>
                <a:lnTo>
                  <a:pt x="38517" y="2241551"/>
                </a:lnTo>
                <a:lnTo>
                  <a:pt x="31281" y="2190751"/>
                </a:lnTo>
                <a:lnTo>
                  <a:pt x="24781" y="2139951"/>
                </a:lnTo>
                <a:lnTo>
                  <a:pt x="19023" y="2101851"/>
                </a:lnTo>
                <a:lnTo>
                  <a:pt x="14013" y="2051051"/>
                </a:lnTo>
                <a:lnTo>
                  <a:pt x="9756" y="2000251"/>
                </a:lnTo>
                <a:lnTo>
                  <a:pt x="6260" y="1949451"/>
                </a:lnTo>
                <a:lnTo>
                  <a:pt x="3530" y="1911351"/>
                </a:lnTo>
                <a:lnTo>
                  <a:pt x="1573" y="1860551"/>
                </a:lnTo>
                <a:lnTo>
                  <a:pt x="394" y="1809751"/>
                </a:lnTo>
                <a:lnTo>
                  <a:pt x="0" y="1758951"/>
                </a:lnTo>
                <a:lnTo>
                  <a:pt x="394" y="1720851"/>
                </a:lnTo>
                <a:lnTo>
                  <a:pt x="1573" y="1670051"/>
                </a:lnTo>
                <a:lnTo>
                  <a:pt x="3530" y="1619251"/>
                </a:lnTo>
                <a:lnTo>
                  <a:pt x="6260" y="1568451"/>
                </a:lnTo>
                <a:lnTo>
                  <a:pt x="9756" y="1530351"/>
                </a:lnTo>
                <a:lnTo>
                  <a:pt x="14013" y="1479551"/>
                </a:lnTo>
                <a:lnTo>
                  <a:pt x="19023" y="1428751"/>
                </a:lnTo>
                <a:lnTo>
                  <a:pt x="24781" y="1377951"/>
                </a:lnTo>
                <a:lnTo>
                  <a:pt x="31281" y="1339851"/>
                </a:lnTo>
                <a:lnTo>
                  <a:pt x="38517" y="1289051"/>
                </a:lnTo>
                <a:lnTo>
                  <a:pt x="46482" y="1238251"/>
                </a:lnTo>
                <a:lnTo>
                  <a:pt x="55171" y="1200151"/>
                </a:lnTo>
                <a:lnTo>
                  <a:pt x="64577" y="1149351"/>
                </a:lnTo>
                <a:lnTo>
                  <a:pt x="74694" y="1111251"/>
                </a:lnTo>
                <a:lnTo>
                  <a:pt x="85516" y="1060451"/>
                </a:lnTo>
                <a:lnTo>
                  <a:pt x="97037" y="1022351"/>
                </a:lnTo>
                <a:lnTo>
                  <a:pt x="109251" y="971551"/>
                </a:lnTo>
                <a:lnTo>
                  <a:pt x="122151" y="933451"/>
                </a:lnTo>
                <a:lnTo>
                  <a:pt x="135732" y="882651"/>
                </a:lnTo>
                <a:lnTo>
                  <a:pt x="149988" y="844551"/>
                </a:lnTo>
                <a:lnTo>
                  <a:pt x="164912" y="793751"/>
                </a:lnTo>
                <a:lnTo>
                  <a:pt x="180498" y="755651"/>
                </a:lnTo>
                <a:lnTo>
                  <a:pt x="196740" y="717551"/>
                </a:lnTo>
                <a:lnTo>
                  <a:pt x="213632" y="666751"/>
                </a:lnTo>
                <a:lnTo>
                  <a:pt x="231168" y="628651"/>
                </a:lnTo>
                <a:lnTo>
                  <a:pt x="249341" y="590551"/>
                </a:lnTo>
                <a:lnTo>
                  <a:pt x="268146" y="552451"/>
                </a:lnTo>
                <a:lnTo>
                  <a:pt x="287577" y="501651"/>
                </a:lnTo>
                <a:lnTo>
                  <a:pt x="307627" y="463551"/>
                </a:lnTo>
                <a:lnTo>
                  <a:pt x="328290" y="425451"/>
                </a:lnTo>
                <a:lnTo>
                  <a:pt x="349561" y="387351"/>
                </a:lnTo>
                <a:lnTo>
                  <a:pt x="371432" y="349251"/>
                </a:lnTo>
                <a:lnTo>
                  <a:pt x="393898" y="311151"/>
                </a:lnTo>
                <a:lnTo>
                  <a:pt x="416953" y="273051"/>
                </a:lnTo>
                <a:lnTo>
                  <a:pt x="440590" y="234951"/>
                </a:lnTo>
                <a:lnTo>
                  <a:pt x="464804" y="196851"/>
                </a:lnTo>
                <a:lnTo>
                  <a:pt x="489589" y="158751"/>
                </a:lnTo>
                <a:lnTo>
                  <a:pt x="514937" y="120651"/>
                </a:lnTo>
                <a:lnTo>
                  <a:pt x="540844" y="82551"/>
                </a:lnTo>
                <a:lnTo>
                  <a:pt x="567303" y="44451"/>
                </a:lnTo>
                <a:lnTo>
                  <a:pt x="594307" y="6351"/>
                </a:lnTo>
                <a:lnTo>
                  <a:pt x="4574998" y="0"/>
                </a:lnTo>
                <a:lnTo>
                  <a:pt x="4574998" y="4102863"/>
                </a:lnTo>
                <a:lnTo>
                  <a:pt x="4530560" y="4133850"/>
                </a:lnTo>
                <a:lnTo>
                  <a:pt x="4456041" y="4184650"/>
                </a:lnTo>
                <a:lnTo>
                  <a:pt x="4379902" y="4235450"/>
                </a:lnTo>
                <a:lnTo>
                  <a:pt x="4341240" y="4248150"/>
                </a:lnTo>
                <a:lnTo>
                  <a:pt x="4222958" y="4324350"/>
                </a:lnTo>
                <a:lnTo>
                  <a:pt x="4182786" y="4337050"/>
                </a:lnTo>
                <a:lnTo>
                  <a:pt x="4142252" y="4362450"/>
                </a:lnTo>
                <a:lnTo>
                  <a:pt x="4101362" y="4375150"/>
                </a:lnTo>
                <a:lnTo>
                  <a:pt x="4060121" y="4400550"/>
                </a:lnTo>
                <a:lnTo>
                  <a:pt x="4018537" y="4413250"/>
                </a:lnTo>
                <a:lnTo>
                  <a:pt x="3976615" y="4438650"/>
                </a:lnTo>
                <a:lnTo>
                  <a:pt x="3891782" y="4464050"/>
                </a:lnTo>
                <a:lnTo>
                  <a:pt x="3848884" y="4489450"/>
                </a:lnTo>
                <a:lnTo>
                  <a:pt x="3540166" y="4578350"/>
                </a:lnTo>
                <a:close/>
              </a:path>
              <a:path w="4575175" h="4641850">
                <a:moveTo>
                  <a:pt x="3403681" y="4603750"/>
                </a:moveTo>
                <a:lnTo>
                  <a:pt x="2366486" y="4603750"/>
                </a:lnTo>
                <a:lnTo>
                  <a:pt x="2275233" y="4578350"/>
                </a:lnTo>
                <a:lnTo>
                  <a:pt x="3494933" y="4578350"/>
                </a:lnTo>
                <a:lnTo>
                  <a:pt x="3403681" y="4603750"/>
                </a:lnTo>
                <a:close/>
              </a:path>
              <a:path w="4575175" h="4641850">
                <a:moveTo>
                  <a:pt x="3264926" y="4629150"/>
                </a:moveTo>
                <a:lnTo>
                  <a:pt x="2505240" y="4629150"/>
                </a:lnTo>
                <a:lnTo>
                  <a:pt x="2412493" y="4603750"/>
                </a:lnTo>
                <a:lnTo>
                  <a:pt x="3357673" y="4603750"/>
                </a:lnTo>
                <a:lnTo>
                  <a:pt x="3264926" y="4629150"/>
                </a:lnTo>
                <a:close/>
              </a:path>
              <a:path w="4575175" h="4641850">
                <a:moveTo>
                  <a:pt x="3124070" y="4641850"/>
                </a:moveTo>
                <a:lnTo>
                  <a:pt x="2646096" y="4641850"/>
                </a:lnTo>
                <a:lnTo>
                  <a:pt x="2598921" y="4629150"/>
                </a:lnTo>
                <a:lnTo>
                  <a:pt x="3171245" y="4629150"/>
                </a:lnTo>
                <a:lnTo>
                  <a:pt x="3124070" y="4641850"/>
                </a:lnTo>
                <a:close/>
              </a:path>
            </a:pathLst>
          </a:custGeom>
          <a:solidFill>
            <a:srgbClr val="00206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19536" y="8172756"/>
            <a:ext cx="1636395" cy="1633855"/>
          </a:xfrm>
          <a:custGeom>
            <a:avLst/>
            <a:gdLst/>
            <a:ahLst/>
            <a:cxnLst/>
            <a:rect l="l" t="t" r="r" b="b"/>
            <a:pathLst>
              <a:path w="1636395" h="1633854">
                <a:moveTo>
                  <a:pt x="1635963" y="1633346"/>
                </a:moveTo>
                <a:lnTo>
                  <a:pt x="0" y="1633346"/>
                </a:lnTo>
                <a:lnTo>
                  <a:pt x="0" y="0"/>
                </a:lnTo>
                <a:lnTo>
                  <a:pt x="1635963" y="1633346"/>
                </a:lnTo>
                <a:close/>
              </a:path>
            </a:pathLst>
          </a:custGeom>
          <a:solidFill>
            <a:srgbClr val="00206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19460" y="564810"/>
            <a:ext cx="1633855" cy="1636395"/>
          </a:xfrm>
          <a:custGeom>
            <a:avLst/>
            <a:gdLst/>
            <a:ahLst/>
            <a:cxnLst/>
            <a:rect l="l" t="t" r="r" b="b"/>
            <a:pathLst>
              <a:path w="1633855" h="1636395">
                <a:moveTo>
                  <a:pt x="0" y="0"/>
                </a:moveTo>
                <a:lnTo>
                  <a:pt x="1633346" y="0"/>
                </a:lnTo>
                <a:lnTo>
                  <a:pt x="0" y="1635963"/>
                </a:lnTo>
                <a:lnTo>
                  <a:pt x="0" y="0"/>
                </a:lnTo>
                <a:close/>
              </a:path>
            </a:pathLst>
          </a:custGeom>
          <a:solidFill>
            <a:srgbClr val="00206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876453" y="880154"/>
            <a:ext cx="15440980" cy="1734923"/>
          </a:xfrm>
          <a:prstGeom prst="rect">
            <a:avLst/>
          </a:prstGeom>
        </p:spPr>
        <p:txBody>
          <a:bodyPr vert="horz" wrap="square" lIns="0" tIns="803744" rIns="0" bIns="0" rtlCol="0">
            <a:spAutoFit/>
          </a:bodyPr>
          <a:lstStyle/>
          <a:p>
            <a:pPr marL="456565">
              <a:lnSpc>
                <a:spcPct val="100000"/>
              </a:lnSpc>
              <a:spcBef>
                <a:spcPts val="100"/>
              </a:spcBef>
            </a:pPr>
            <a:r>
              <a:rPr lang="en-US" spc="100" dirty="0" smtClean="0">
                <a:solidFill>
                  <a:srgbClr val="002060"/>
                </a:solidFill>
              </a:rPr>
              <a:t>ADMIN DASHBOARD</a:t>
            </a:r>
            <a:endParaRPr spc="100" dirty="0">
              <a:solidFill>
                <a:srgbClr val="00206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0" y="2930421"/>
            <a:ext cx="12848610" cy="290065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3723" y="5831072"/>
            <a:ext cx="12722363" cy="2201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7521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3713000" y="0"/>
            <a:ext cx="4575175" cy="4641850"/>
          </a:xfrm>
          <a:custGeom>
            <a:avLst/>
            <a:gdLst/>
            <a:ahLst/>
            <a:cxnLst/>
            <a:rect l="l" t="t" r="r" b="b"/>
            <a:pathLst>
              <a:path w="4575175" h="4641850">
                <a:moveTo>
                  <a:pt x="3540166" y="4578347"/>
                </a:moveTo>
                <a:lnTo>
                  <a:pt x="2230000" y="4578347"/>
                </a:lnTo>
                <a:lnTo>
                  <a:pt x="1921282" y="4489447"/>
                </a:lnTo>
                <a:lnTo>
                  <a:pt x="1878384" y="4464047"/>
                </a:lnTo>
                <a:lnTo>
                  <a:pt x="1793551" y="4438647"/>
                </a:lnTo>
                <a:lnTo>
                  <a:pt x="1751629" y="4413247"/>
                </a:lnTo>
                <a:lnTo>
                  <a:pt x="1710045" y="4400547"/>
                </a:lnTo>
                <a:lnTo>
                  <a:pt x="1668804" y="4375147"/>
                </a:lnTo>
                <a:lnTo>
                  <a:pt x="1627914" y="4362447"/>
                </a:lnTo>
                <a:lnTo>
                  <a:pt x="1587380" y="4337047"/>
                </a:lnTo>
                <a:lnTo>
                  <a:pt x="1547208" y="4324347"/>
                </a:lnTo>
                <a:lnTo>
                  <a:pt x="1428926" y="4248147"/>
                </a:lnTo>
                <a:lnTo>
                  <a:pt x="1390264" y="4235447"/>
                </a:lnTo>
                <a:lnTo>
                  <a:pt x="1314125" y="4184647"/>
                </a:lnTo>
                <a:lnTo>
                  <a:pt x="1239606" y="4133847"/>
                </a:lnTo>
                <a:lnTo>
                  <a:pt x="1166756" y="4083047"/>
                </a:lnTo>
                <a:lnTo>
                  <a:pt x="1095625" y="4032247"/>
                </a:lnTo>
                <a:lnTo>
                  <a:pt x="1060718" y="3994147"/>
                </a:lnTo>
                <a:lnTo>
                  <a:pt x="992256" y="3943347"/>
                </a:lnTo>
                <a:lnTo>
                  <a:pt x="958712" y="3905247"/>
                </a:lnTo>
                <a:lnTo>
                  <a:pt x="925635" y="3879847"/>
                </a:lnTo>
                <a:lnTo>
                  <a:pt x="893029" y="3854447"/>
                </a:lnTo>
                <a:lnTo>
                  <a:pt x="860903" y="3816348"/>
                </a:lnTo>
                <a:lnTo>
                  <a:pt x="829261" y="3790948"/>
                </a:lnTo>
                <a:lnTo>
                  <a:pt x="798110" y="3752848"/>
                </a:lnTo>
                <a:lnTo>
                  <a:pt x="767455" y="3727448"/>
                </a:lnTo>
                <a:lnTo>
                  <a:pt x="737304" y="3689348"/>
                </a:lnTo>
                <a:lnTo>
                  <a:pt x="707662" y="3651248"/>
                </a:lnTo>
                <a:lnTo>
                  <a:pt x="678535" y="3625848"/>
                </a:lnTo>
                <a:lnTo>
                  <a:pt x="649929" y="3587748"/>
                </a:lnTo>
                <a:lnTo>
                  <a:pt x="621851" y="3549648"/>
                </a:lnTo>
                <a:lnTo>
                  <a:pt x="594307" y="3511548"/>
                </a:lnTo>
                <a:lnTo>
                  <a:pt x="567303" y="3486148"/>
                </a:lnTo>
                <a:lnTo>
                  <a:pt x="540844" y="3448048"/>
                </a:lnTo>
                <a:lnTo>
                  <a:pt x="514937" y="3409948"/>
                </a:lnTo>
                <a:lnTo>
                  <a:pt x="489589" y="3371848"/>
                </a:lnTo>
                <a:lnTo>
                  <a:pt x="464804" y="3333748"/>
                </a:lnTo>
                <a:lnTo>
                  <a:pt x="440590" y="3295648"/>
                </a:lnTo>
                <a:lnTo>
                  <a:pt x="416953" y="3257548"/>
                </a:lnTo>
                <a:lnTo>
                  <a:pt x="393898" y="3219448"/>
                </a:lnTo>
                <a:lnTo>
                  <a:pt x="371432" y="3181348"/>
                </a:lnTo>
                <a:lnTo>
                  <a:pt x="349561" y="3143248"/>
                </a:lnTo>
                <a:lnTo>
                  <a:pt x="328290" y="3105148"/>
                </a:lnTo>
                <a:lnTo>
                  <a:pt x="307627" y="3067048"/>
                </a:lnTo>
                <a:lnTo>
                  <a:pt x="287577" y="3016248"/>
                </a:lnTo>
                <a:lnTo>
                  <a:pt x="268146" y="2978148"/>
                </a:lnTo>
                <a:lnTo>
                  <a:pt x="249341" y="2940048"/>
                </a:lnTo>
                <a:lnTo>
                  <a:pt x="231168" y="2901948"/>
                </a:lnTo>
                <a:lnTo>
                  <a:pt x="213632" y="2851148"/>
                </a:lnTo>
                <a:lnTo>
                  <a:pt x="196740" y="2813048"/>
                </a:lnTo>
                <a:lnTo>
                  <a:pt x="180498" y="2774948"/>
                </a:lnTo>
                <a:lnTo>
                  <a:pt x="164912" y="2724148"/>
                </a:lnTo>
                <a:lnTo>
                  <a:pt x="149988" y="2686048"/>
                </a:lnTo>
                <a:lnTo>
                  <a:pt x="135732" y="2635248"/>
                </a:lnTo>
                <a:lnTo>
                  <a:pt x="122151" y="2597148"/>
                </a:lnTo>
                <a:lnTo>
                  <a:pt x="109251" y="2546348"/>
                </a:lnTo>
                <a:lnTo>
                  <a:pt x="97037" y="2508248"/>
                </a:lnTo>
                <a:lnTo>
                  <a:pt x="85516" y="2457448"/>
                </a:lnTo>
                <a:lnTo>
                  <a:pt x="74694" y="2419348"/>
                </a:lnTo>
                <a:lnTo>
                  <a:pt x="64577" y="2368548"/>
                </a:lnTo>
                <a:lnTo>
                  <a:pt x="55171" y="2330448"/>
                </a:lnTo>
                <a:lnTo>
                  <a:pt x="46482" y="2279648"/>
                </a:lnTo>
                <a:lnTo>
                  <a:pt x="38517" y="2241548"/>
                </a:lnTo>
                <a:lnTo>
                  <a:pt x="31281" y="2190748"/>
                </a:lnTo>
                <a:lnTo>
                  <a:pt x="24781" y="2139948"/>
                </a:lnTo>
                <a:lnTo>
                  <a:pt x="19023" y="2101848"/>
                </a:lnTo>
                <a:lnTo>
                  <a:pt x="14013" y="2051048"/>
                </a:lnTo>
                <a:lnTo>
                  <a:pt x="9756" y="2000248"/>
                </a:lnTo>
                <a:lnTo>
                  <a:pt x="6260" y="1949448"/>
                </a:lnTo>
                <a:lnTo>
                  <a:pt x="3530" y="1911348"/>
                </a:lnTo>
                <a:lnTo>
                  <a:pt x="1573" y="1860548"/>
                </a:lnTo>
                <a:lnTo>
                  <a:pt x="394" y="1809748"/>
                </a:lnTo>
                <a:lnTo>
                  <a:pt x="0" y="1758948"/>
                </a:lnTo>
                <a:lnTo>
                  <a:pt x="394" y="1720848"/>
                </a:lnTo>
                <a:lnTo>
                  <a:pt x="1573" y="1670048"/>
                </a:lnTo>
                <a:lnTo>
                  <a:pt x="3530" y="1619248"/>
                </a:lnTo>
                <a:lnTo>
                  <a:pt x="6260" y="1568448"/>
                </a:lnTo>
                <a:lnTo>
                  <a:pt x="9756" y="1530348"/>
                </a:lnTo>
                <a:lnTo>
                  <a:pt x="14013" y="1479548"/>
                </a:lnTo>
                <a:lnTo>
                  <a:pt x="19023" y="1428748"/>
                </a:lnTo>
                <a:lnTo>
                  <a:pt x="24781" y="1377948"/>
                </a:lnTo>
                <a:lnTo>
                  <a:pt x="31281" y="1339848"/>
                </a:lnTo>
                <a:lnTo>
                  <a:pt x="38517" y="1289048"/>
                </a:lnTo>
                <a:lnTo>
                  <a:pt x="46482" y="1238248"/>
                </a:lnTo>
                <a:lnTo>
                  <a:pt x="55171" y="1200148"/>
                </a:lnTo>
                <a:lnTo>
                  <a:pt x="64577" y="1149348"/>
                </a:lnTo>
                <a:lnTo>
                  <a:pt x="74694" y="1111248"/>
                </a:lnTo>
                <a:lnTo>
                  <a:pt x="85516" y="1060448"/>
                </a:lnTo>
                <a:lnTo>
                  <a:pt x="97037" y="1022348"/>
                </a:lnTo>
                <a:lnTo>
                  <a:pt x="109251" y="971548"/>
                </a:lnTo>
                <a:lnTo>
                  <a:pt x="122151" y="933448"/>
                </a:lnTo>
                <a:lnTo>
                  <a:pt x="135732" y="882648"/>
                </a:lnTo>
                <a:lnTo>
                  <a:pt x="149988" y="844548"/>
                </a:lnTo>
                <a:lnTo>
                  <a:pt x="164912" y="793748"/>
                </a:lnTo>
                <a:lnTo>
                  <a:pt x="180498" y="755648"/>
                </a:lnTo>
                <a:lnTo>
                  <a:pt x="196740" y="717548"/>
                </a:lnTo>
                <a:lnTo>
                  <a:pt x="213632" y="666748"/>
                </a:lnTo>
                <a:lnTo>
                  <a:pt x="231168" y="628648"/>
                </a:lnTo>
                <a:lnTo>
                  <a:pt x="249341" y="590548"/>
                </a:lnTo>
                <a:lnTo>
                  <a:pt x="268146" y="552448"/>
                </a:lnTo>
                <a:lnTo>
                  <a:pt x="287577" y="501648"/>
                </a:lnTo>
                <a:lnTo>
                  <a:pt x="307627" y="463548"/>
                </a:lnTo>
                <a:lnTo>
                  <a:pt x="328290" y="425448"/>
                </a:lnTo>
                <a:lnTo>
                  <a:pt x="349561" y="387348"/>
                </a:lnTo>
                <a:lnTo>
                  <a:pt x="371432" y="349248"/>
                </a:lnTo>
                <a:lnTo>
                  <a:pt x="393898" y="311148"/>
                </a:lnTo>
                <a:lnTo>
                  <a:pt x="416953" y="273048"/>
                </a:lnTo>
                <a:lnTo>
                  <a:pt x="440590" y="234948"/>
                </a:lnTo>
                <a:lnTo>
                  <a:pt x="464804" y="196848"/>
                </a:lnTo>
                <a:lnTo>
                  <a:pt x="489589" y="158748"/>
                </a:lnTo>
                <a:lnTo>
                  <a:pt x="514937" y="120648"/>
                </a:lnTo>
                <a:lnTo>
                  <a:pt x="540844" y="82548"/>
                </a:lnTo>
                <a:lnTo>
                  <a:pt x="567303" y="44448"/>
                </a:lnTo>
                <a:lnTo>
                  <a:pt x="594307" y="6348"/>
                </a:lnTo>
                <a:lnTo>
                  <a:pt x="598897" y="0"/>
                </a:lnTo>
                <a:lnTo>
                  <a:pt x="4574998" y="0"/>
                </a:lnTo>
                <a:lnTo>
                  <a:pt x="4574998" y="4102860"/>
                </a:lnTo>
                <a:lnTo>
                  <a:pt x="4530560" y="4133847"/>
                </a:lnTo>
                <a:lnTo>
                  <a:pt x="4456041" y="4184647"/>
                </a:lnTo>
                <a:lnTo>
                  <a:pt x="4379902" y="4235447"/>
                </a:lnTo>
                <a:lnTo>
                  <a:pt x="4341240" y="4248147"/>
                </a:lnTo>
                <a:lnTo>
                  <a:pt x="4222958" y="4324347"/>
                </a:lnTo>
                <a:lnTo>
                  <a:pt x="4182786" y="4337047"/>
                </a:lnTo>
                <a:lnTo>
                  <a:pt x="4142252" y="4362447"/>
                </a:lnTo>
                <a:lnTo>
                  <a:pt x="4101362" y="4375147"/>
                </a:lnTo>
                <a:lnTo>
                  <a:pt x="4060121" y="4400547"/>
                </a:lnTo>
                <a:lnTo>
                  <a:pt x="4018537" y="4413247"/>
                </a:lnTo>
                <a:lnTo>
                  <a:pt x="3976615" y="4438647"/>
                </a:lnTo>
                <a:lnTo>
                  <a:pt x="3891782" y="4464047"/>
                </a:lnTo>
                <a:lnTo>
                  <a:pt x="3848884" y="4489447"/>
                </a:lnTo>
                <a:lnTo>
                  <a:pt x="3540166" y="4578347"/>
                </a:lnTo>
                <a:close/>
              </a:path>
              <a:path w="4575175" h="4641850">
                <a:moveTo>
                  <a:pt x="3403681" y="4603747"/>
                </a:moveTo>
                <a:lnTo>
                  <a:pt x="2366486" y="4603747"/>
                </a:lnTo>
                <a:lnTo>
                  <a:pt x="2275233" y="4578347"/>
                </a:lnTo>
                <a:lnTo>
                  <a:pt x="3494933" y="4578347"/>
                </a:lnTo>
                <a:lnTo>
                  <a:pt x="3403681" y="4603747"/>
                </a:lnTo>
                <a:close/>
              </a:path>
              <a:path w="4575175" h="4641850">
                <a:moveTo>
                  <a:pt x="3264926" y="4629147"/>
                </a:moveTo>
                <a:lnTo>
                  <a:pt x="2505240" y="4629147"/>
                </a:lnTo>
                <a:lnTo>
                  <a:pt x="2412493" y="4603747"/>
                </a:lnTo>
                <a:lnTo>
                  <a:pt x="3357673" y="4603747"/>
                </a:lnTo>
                <a:lnTo>
                  <a:pt x="3264926" y="4629147"/>
                </a:lnTo>
                <a:close/>
              </a:path>
              <a:path w="4575175" h="4641850">
                <a:moveTo>
                  <a:pt x="3124070" y="4641847"/>
                </a:moveTo>
                <a:lnTo>
                  <a:pt x="2646096" y="4641847"/>
                </a:lnTo>
                <a:lnTo>
                  <a:pt x="2598921" y="4629147"/>
                </a:lnTo>
                <a:lnTo>
                  <a:pt x="3171245" y="4629147"/>
                </a:lnTo>
                <a:lnTo>
                  <a:pt x="3124070" y="4641847"/>
                </a:lnTo>
                <a:close/>
              </a:path>
            </a:pathLst>
          </a:custGeom>
          <a:solidFill>
            <a:srgbClr val="00206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19536" y="8172756"/>
            <a:ext cx="1636395" cy="1633855"/>
          </a:xfrm>
          <a:custGeom>
            <a:avLst/>
            <a:gdLst/>
            <a:ahLst/>
            <a:cxnLst/>
            <a:rect l="l" t="t" r="r" b="b"/>
            <a:pathLst>
              <a:path w="1636395" h="1633854">
                <a:moveTo>
                  <a:pt x="1635963" y="1633346"/>
                </a:moveTo>
                <a:lnTo>
                  <a:pt x="0" y="1633346"/>
                </a:lnTo>
                <a:lnTo>
                  <a:pt x="0" y="0"/>
                </a:lnTo>
                <a:lnTo>
                  <a:pt x="1635963" y="1633346"/>
                </a:lnTo>
                <a:close/>
              </a:path>
            </a:pathLst>
          </a:custGeom>
          <a:solidFill>
            <a:srgbClr val="00206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19460" y="564810"/>
            <a:ext cx="1633855" cy="1636395"/>
          </a:xfrm>
          <a:custGeom>
            <a:avLst/>
            <a:gdLst/>
            <a:ahLst/>
            <a:cxnLst/>
            <a:rect l="l" t="t" r="r" b="b"/>
            <a:pathLst>
              <a:path w="1633855" h="1636395">
                <a:moveTo>
                  <a:pt x="0" y="0"/>
                </a:moveTo>
                <a:lnTo>
                  <a:pt x="1633346" y="0"/>
                </a:lnTo>
                <a:lnTo>
                  <a:pt x="0" y="1635963"/>
                </a:lnTo>
                <a:lnTo>
                  <a:pt x="0" y="0"/>
                </a:lnTo>
                <a:close/>
              </a:path>
            </a:pathLst>
          </a:custGeom>
          <a:solidFill>
            <a:srgbClr val="00206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803744" rIns="0" bIns="0" rtlCol="0">
            <a:spAutoFit/>
          </a:bodyPr>
          <a:lstStyle/>
          <a:p>
            <a:pPr marL="338455">
              <a:lnSpc>
                <a:spcPct val="100000"/>
              </a:lnSpc>
              <a:spcBef>
                <a:spcPts val="100"/>
              </a:spcBef>
            </a:pPr>
            <a:r>
              <a:rPr dirty="0"/>
              <a:t>FUTURE</a:t>
            </a:r>
            <a:r>
              <a:rPr spc="-114" dirty="0"/>
              <a:t> </a:t>
            </a:r>
            <a:r>
              <a:rPr spc="315" dirty="0"/>
              <a:t>WORK</a:t>
            </a: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072341" y="3382060"/>
            <a:ext cx="152399" cy="152399"/>
          </a:xfrm>
          <a:prstGeom prst="rect">
            <a:avLst/>
          </a:prstGeom>
        </p:spPr>
      </p:pic>
      <p:sp>
        <p:nvSpPr>
          <p:cNvPr id="7" name="object 7"/>
          <p:cNvSpPr txBox="1">
            <a:spLocks noGrp="1"/>
          </p:cNvSpPr>
          <p:nvPr>
            <p:ph type="body" idx="1"/>
          </p:nvPr>
        </p:nvSpPr>
        <p:spPr>
          <a:xfrm>
            <a:off x="2464212" y="3016803"/>
            <a:ext cx="11327988" cy="2555828"/>
          </a:xfrm>
          <a:prstGeom prst="rect">
            <a:avLst/>
          </a:prstGeom>
        </p:spPr>
        <p:txBody>
          <a:bodyPr vert="horz" wrap="square" lIns="0" tIns="1028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810"/>
              </a:spcBef>
            </a:pPr>
            <a:r>
              <a:rPr lang="en-US" dirty="0" smtClean="0"/>
              <a:t>Document </a:t>
            </a:r>
            <a:r>
              <a:rPr lang="en-US" dirty="0"/>
              <a:t>request from the property owner confirming his ownership of the </a:t>
            </a:r>
            <a:r>
              <a:rPr lang="en-US" dirty="0" smtClean="0"/>
              <a:t>property (when adding).</a:t>
            </a:r>
            <a:endParaRPr lang="en-US" dirty="0" smtClean="0"/>
          </a:p>
          <a:p>
            <a:pPr marL="12700">
              <a:lnSpc>
                <a:spcPct val="100000"/>
              </a:lnSpc>
              <a:spcBef>
                <a:spcPts val="810"/>
              </a:spcBef>
            </a:pPr>
            <a:endParaRPr lang="en-US" spc="270" dirty="0"/>
          </a:p>
          <a:p>
            <a:pPr marL="12700">
              <a:lnSpc>
                <a:spcPct val="100000"/>
              </a:lnSpc>
              <a:spcBef>
                <a:spcPts val="810"/>
              </a:spcBef>
            </a:pPr>
            <a:r>
              <a:rPr lang="en-US" spc="270" dirty="0" smtClean="0"/>
              <a:t>Add virtual house tour</a:t>
            </a:r>
          </a:p>
        </p:txBody>
      </p:sp>
      <p:pic>
        <p:nvPicPr>
          <p:cNvPr id="8" name="object 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072341" y="5110781"/>
            <a:ext cx="152399" cy="1523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3713000" y="0"/>
            <a:ext cx="4575175" cy="4641850"/>
          </a:xfrm>
          <a:custGeom>
            <a:avLst/>
            <a:gdLst/>
            <a:ahLst/>
            <a:cxnLst/>
            <a:rect l="l" t="t" r="r" b="b"/>
            <a:pathLst>
              <a:path w="4575175" h="4641850">
                <a:moveTo>
                  <a:pt x="3540166" y="4578350"/>
                </a:moveTo>
                <a:lnTo>
                  <a:pt x="2230000" y="4578350"/>
                </a:lnTo>
                <a:lnTo>
                  <a:pt x="1921282" y="4489450"/>
                </a:lnTo>
                <a:lnTo>
                  <a:pt x="1878384" y="4464050"/>
                </a:lnTo>
                <a:lnTo>
                  <a:pt x="1793551" y="4438650"/>
                </a:lnTo>
                <a:lnTo>
                  <a:pt x="1751629" y="4413250"/>
                </a:lnTo>
                <a:lnTo>
                  <a:pt x="1710045" y="4400550"/>
                </a:lnTo>
                <a:lnTo>
                  <a:pt x="1668804" y="4375150"/>
                </a:lnTo>
                <a:lnTo>
                  <a:pt x="1627914" y="4362450"/>
                </a:lnTo>
                <a:lnTo>
                  <a:pt x="1587380" y="4337050"/>
                </a:lnTo>
                <a:lnTo>
                  <a:pt x="1547208" y="4324350"/>
                </a:lnTo>
                <a:lnTo>
                  <a:pt x="1428926" y="4248150"/>
                </a:lnTo>
                <a:lnTo>
                  <a:pt x="1390264" y="4235450"/>
                </a:lnTo>
                <a:lnTo>
                  <a:pt x="1314125" y="4184650"/>
                </a:lnTo>
                <a:lnTo>
                  <a:pt x="1239606" y="4133850"/>
                </a:lnTo>
                <a:lnTo>
                  <a:pt x="1166756" y="4083050"/>
                </a:lnTo>
                <a:lnTo>
                  <a:pt x="1095625" y="4032250"/>
                </a:lnTo>
                <a:lnTo>
                  <a:pt x="1060718" y="3994150"/>
                </a:lnTo>
                <a:lnTo>
                  <a:pt x="992256" y="3943350"/>
                </a:lnTo>
                <a:lnTo>
                  <a:pt x="958712" y="3905250"/>
                </a:lnTo>
                <a:lnTo>
                  <a:pt x="925635" y="3879850"/>
                </a:lnTo>
                <a:lnTo>
                  <a:pt x="893029" y="3854450"/>
                </a:lnTo>
                <a:lnTo>
                  <a:pt x="860903" y="3816350"/>
                </a:lnTo>
                <a:lnTo>
                  <a:pt x="829261" y="3790950"/>
                </a:lnTo>
                <a:lnTo>
                  <a:pt x="798110" y="3752850"/>
                </a:lnTo>
                <a:lnTo>
                  <a:pt x="767455" y="3727450"/>
                </a:lnTo>
                <a:lnTo>
                  <a:pt x="737304" y="3689350"/>
                </a:lnTo>
                <a:lnTo>
                  <a:pt x="707662" y="3651250"/>
                </a:lnTo>
                <a:lnTo>
                  <a:pt x="678535" y="3625850"/>
                </a:lnTo>
                <a:lnTo>
                  <a:pt x="649929" y="3587750"/>
                </a:lnTo>
                <a:lnTo>
                  <a:pt x="621851" y="3549650"/>
                </a:lnTo>
                <a:lnTo>
                  <a:pt x="594307" y="3511550"/>
                </a:lnTo>
                <a:lnTo>
                  <a:pt x="567303" y="3486150"/>
                </a:lnTo>
                <a:lnTo>
                  <a:pt x="540844" y="3448050"/>
                </a:lnTo>
                <a:lnTo>
                  <a:pt x="514937" y="3409950"/>
                </a:lnTo>
                <a:lnTo>
                  <a:pt x="489589" y="3371850"/>
                </a:lnTo>
                <a:lnTo>
                  <a:pt x="464804" y="3333750"/>
                </a:lnTo>
                <a:lnTo>
                  <a:pt x="440590" y="3295650"/>
                </a:lnTo>
                <a:lnTo>
                  <a:pt x="416953" y="3257551"/>
                </a:lnTo>
                <a:lnTo>
                  <a:pt x="393898" y="3219451"/>
                </a:lnTo>
                <a:lnTo>
                  <a:pt x="371432" y="3181351"/>
                </a:lnTo>
                <a:lnTo>
                  <a:pt x="349561" y="3143251"/>
                </a:lnTo>
                <a:lnTo>
                  <a:pt x="328290" y="3105151"/>
                </a:lnTo>
                <a:lnTo>
                  <a:pt x="307627" y="3067051"/>
                </a:lnTo>
                <a:lnTo>
                  <a:pt x="287577" y="3016251"/>
                </a:lnTo>
                <a:lnTo>
                  <a:pt x="268146" y="2978151"/>
                </a:lnTo>
                <a:lnTo>
                  <a:pt x="249341" y="2940051"/>
                </a:lnTo>
                <a:lnTo>
                  <a:pt x="231168" y="2901951"/>
                </a:lnTo>
                <a:lnTo>
                  <a:pt x="213632" y="2851151"/>
                </a:lnTo>
                <a:lnTo>
                  <a:pt x="196740" y="2813051"/>
                </a:lnTo>
                <a:lnTo>
                  <a:pt x="180498" y="2774951"/>
                </a:lnTo>
                <a:lnTo>
                  <a:pt x="164912" y="2724151"/>
                </a:lnTo>
                <a:lnTo>
                  <a:pt x="149988" y="2686051"/>
                </a:lnTo>
                <a:lnTo>
                  <a:pt x="135732" y="2635251"/>
                </a:lnTo>
                <a:lnTo>
                  <a:pt x="122151" y="2597151"/>
                </a:lnTo>
                <a:lnTo>
                  <a:pt x="109251" y="2546351"/>
                </a:lnTo>
                <a:lnTo>
                  <a:pt x="97037" y="2508251"/>
                </a:lnTo>
                <a:lnTo>
                  <a:pt x="85516" y="2457451"/>
                </a:lnTo>
                <a:lnTo>
                  <a:pt x="74694" y="2419351"/>
                </a:lnTo>
                <a:lnTo>
                  <a:pt x="64577" y="2368551"/>
                </a:lnTo>
                <a:lnTo>
                  <a:pt x="55171" y="2330451"/>
                </a:lnTo>
                <a:lnTo>
                  <a:pt x="46482" y="2279651"/>
                </a:lnTo>
                <a:lnTo>
                  <a:pt x="38517" y="2241551"/>
                </a:lnTo>
                <a:lnTo>
                  <a:pt x="31281" y="2190751"/>
                </a:lnTo>
                <a:lnTo>
                  <a:pt x="24781" y="2139951"/>
                </a:lnTo>
                <a:lnTo>
                  <a:pt x="19023" y="2101851"/>
                </a:lnTo>
                <a:lnTo>
                  <a:pt x="14013" y="2051051"/>
                </a:lnTo>
                <a:lnTo>
                  <a:pt x="9756" y="2000251"/>
                </a:lnTo>
                <a:lnTo>
                  <a:pt x="6260" y="1949451"/>
                </a:lnTo>
                <a:lnTo>
                  <a:pt x="3530" y="1911351"/>
                </a:lnTo>
                <a:lnTo>
                  <a:pt x="1573" y="1860551"/>
                </a:lnTo>
                <a:lnTo>
                  <a:pt x="394" y="1809751"/>
                </a:lnTo>
                <a:lnTo>
                  <a:pt x="0" y="1758951"/>
                </a:lnTo>
                <a:lnTo>
                  <a:pt x="394" y="1720851"/>
                </a:lnTo>
                <a:lnTo>
                  <a:pt x="1573" y="1670051"/>
                </a:lnTo>
                <a:lnTo>
                  <a:pt x="3530" y="1619251"/>
                </a:lnTo>
                <a:lnTo>
                  <a:pt x="6260" y="1568451"/>
                </a:lnTo>
                <a:lnTo>
                  <a:pt x="9756" y="1530351"/>
                </a:lnTo>
                <a:lnTo>
                  <a:pt x="14013" y="1479551"/>
                </a:lnTo>
                <a:lnTo>
                  <a:pt x="19023" y="1428751"/>
                </a:lnTo>
                <a:lnTo>
                  <a:pt x="24781" y="1377951"/>
                </a:lnTo>
                <a:lnTo>
                  <a:pt x="31281" y="1339851"/>
                </a:lnTo>
                <a:lnTo>
                  <a:pt x="38517" y="1289051"/>
                </a:lnTo>
                <a:lnTo>
                  <a:pt x="46482" y="1238251"/>
                </a:lnTo>
                <a:lnTo>
                  <a:pt x="55171" y="1200151"/>
                </a:lnTo>
                <a:lnTo>
                  <a:pt x="64577" y="1149351"/>
                </a:lnTo>
                <a:lnTo>
                  <a:pt x="74694" y="1111251"/>
                </a:lnTo>
                <a:lnTo>
                  <a:pt x="85516" y="1060451"/>
                </a:lnTo>
                <a:lnTo>
                  <a:pt x="97037" y="1022351"/>
                </a:lnTo>
                <a:lnTo>
                  <a:pt x="109251" y="971551"/>
                </a:lnTo>
                <a:lnTo>
                  <a:pt x="122151" y="933451"/>
                </a:lnTo>
                <a:lnTo>
                  <a:pt x="135732" y="882651"/>
                </a:lnTo>
                <a:lnTo>
                  <a:pt x="149988" y="844551"/>
                </a:lnTo>
                <a:lnTo>
                  <a:pt x="164912" y="793751"/>
                </a:lnTo>
                <a:lnTo>
                  <a:pt x="180498" y="755651"/>
                </a:lnTo>
                <a:lnTo>
                  <a:pt x="196740" y="717551"/>
                </a:lnTo>
                <a:lnTo>
                  <a:pt x="213632" y="666751"/>
                </a:lnTo>
                <a:lnTo>
                  <a:pt x="231168" y="628651"/>
                </a:lnTo>
                <a:lnTo>
                  <a:pt x="249341" y="590551"/>
                </a:lnTo>
                <a:lnTo>
                  <a:pt x="268146" y="552451"/>
                </a:lnTo>
                <a:lnTo>
                  <a:pt x="287577" y="501651"/>
                </a:lnTo>
                <a:lnTo>
                  <a:pt x="307627" y="463551"/>
                </a:lnTo>
                <a:lnTo>
                  <a:pt x="328290" y="425451"/>
                </a:lnTo>
                <a:lnTo>
                  <a:pt x="349561" y="387351"/>
                </a:lnTo>
                <a:lnTo>
                  <a:pt x="371432" y="349251"/>
                </a:lnTo>
                <a:lnTo>
                  <a:pt x="393898" y="311151"/>
                </a:lnTo>
                <a:lnTo>
                  <a:pt x="416953" y="273051"/>
                </a:lnTo>
                <a:lnTo>
                  <a:pt x="440590" y="234951"/>
                </a:lnTo>
                <a:lnTo>
                  <a:pt x="464804" y="196851"/>
                </a:lnTo>
                <a:lnTo>
                  <a:pt x="489589" y="158751"/>
                </a:lnTo>
                <a:lnTo>
                  <a:pt x="514937" y="120651"/>
                </a:lnTo>
                <a:lnTo>
                  <a:pt x="540844" y="82551"/>
                </a:lnTo>
                <a:lnTo>
                  <a:pt x="567303" y="44451"/>
                </a:lnTo>
                <a:lnTo>
                  <a:pt x="594307" y="6351"/>
                </a:lnTo>
                <a:lnTo>
                  <a:pt x="4574998" y="0"/>
                </a:lnTo>
                <a:lnTo>
                  <a:pt x="4574998" y="4102863"/>
                </a:lnTo>
                <a:lnTo>
                  <a:pt x="4530560" y="4133850"/>
                </a:lnTo>
                <a:lnTo>
                  <a:pt x="4456041" y="4184650"/>
                </a:lnTo>
                <a:lnTo>
                  <a:pt x="4379902" y="4235450"/>
                </a:lnTo>
                <a:lnTo>
                  <a:pt x="4341240" y="4248150"/>
                </a:lnTo>
                <a:lnTo>
                  <a:pt x="4222958" y="4324350"/>
                </a:lnTo>
                <a:lnTo>
                  <a:pt x="4182786" y="4337050"/>
                </a:lnTo>
                <a:lnTo>
                  <a:pt x="4142252" y="4362450"/>
                </a:lnTo>
                <a:lnTo>
                  <a:pt x="4101362" y="4375150"/>
                </a:lnTo>
                <a:lnTo>
                  <a:pt x="4060121" y="4400550"/>
                </a:lnTo>
                <a:lnTo>
                  <a:pt x="4018537" y="4413250"/>
                </a:lnTo>
                <a:lnTo>
                  <a:pt x="3976615" y="4438650"/>
                </a:lnTo>
                <a:lnTo>
                  <a:pt x="3891782" y="4464050"/>
                </a:lnTo>
                <a:lnTo>
                  <a:pt x="3848884" y="4489450"/>
                </a:lnTo>
                <a:lnTo>
                  <a:pt x="3540166" y="4578350"/>
                </a:lnTo>
                <a:close/>
              </a:path>
              <a:path w="4575175" h="4641850">
                <a:moveTo>
                  <a:pt x="3403681" y="4603750"/>
                </a:moveTo>
                <a:lnTo>
                  <a:pt x="2366486" y="4603750"/>
                </a:lnTo>
                <a:lnTo>
                  <a:pt x="2275233" y="4578350"/>
                </a:lnTo>
                <a:lnTo>
                  <a:pt x="3494933" y="4578350"/>
                </a:lnTo>
                <a:lnTo>
                  <a:pt x="3403681" y="4603750"/>
                </a:lnTo>
                <a:close/>
              </a:path>
              <a:path w="4575175" h="4641850">
                <a:moveTo>
                  <a:pt x="3264926" y="4629150"/>
                </a:moveTo>
                <a:lnTo>
                  <a:pt x="2505240" y="4629150"/>
                </a:lnTo>
                <a:lnTo>
                  <a:pt x="2412493" y="4603750"/>
                </a:lnTo>
                <a:lnTo>
                  <a:pt x="3357673" y="4603750"/>
                </a:lnTo>
                <a:lnTo>
                  <a:pt x="3264926" y="4629150"/>
                </a:lnTo>
                <a:close/>
              </a:path>
              <a:path w="4575175" h="4641850">
                <a:moveTo>
                  <a:pt x="3124070" y="4641850"/>
                </a:moveTo>
                <a:lnTo>
                  <a:pt x="2646096" y="4641850"/>
                </a:lnTo>
                <a:lnTo>
                  <a:pt x="2598921" y="4629150"/>
                </a:lnTo>
                <a:lnTo>
                  <a:pt x="3171245" y="4629150"/>
                </a:lnTo>
                <a:lnTo>
                  <a:pt x="3124070" y="4641850"/>
                </a:lnTo>
                <a:close/>
              </a:path>
            </a:pathLst>
          </a:custGeom>
          <a:solidFill>
            <a:srgbClr val="00206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19536" y="8172756"/>
            <a:ext cx="1636395" cy="1633855"/>
          </a:xfrm>
          <a:custGeom>
            <a:avLst/>
            <a:gdLst/>
            <a:ahLst/>
            <a:cxnLst/>
            <a:rect l="l" t="t" r="r" b="b"/>
            <a:pathLst>
              <a:path w="1636395" h="1633854">
                <a:moveTo>
                  <a:pt x="1635963" y="1633346"/>
                </a:moveTo>
                <a:lnTo>
                  <a:pt x="0" y="1633346"/>
                </a:lnTo>
                <a:lnTo>
                  <a:pt x="0" y="0"/>
                </a:lnTo>
                <a:lnTo>
                  <a:pt x="1635963" y="1633346"/>
                </a:lnTo>
                <a:close/>
              </a:path>
            </a:pathLst>
          </a:custGeom>
          <a:solidFill>
            <a:srgbClr val="00206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19460" y="564810"/>
            <a:ext cx="1633855" cy="1636395"/>
          </a:xfrm>
          <a:custGeom>
            <a:avLst/>
            <a:gdLst/>
            <a:ahLst/>
            <a:cxnLst/>
            <a:rect l="l" t="t" r="r" b="b"/>
            <a:pathLst>
              <a:path w="1633855" h="1636395">
                <a:moveTo>
                  <a:pt x="0" y="0"/>
                </a:moveTo>
                <a:lnTo>
                  <a:pt x="1633346" y="0"/>
                </a:lnTo>
                <a:lnTo>
                  <a:pt x="0" y="1635963"/>
                </a:lnTo>
                <a:lnTo>
                  <a:pt x="0" y="0"/>
                </a:lnTo>
                <a:close/>
              </a:path>
            </a:pathLst>
          </a:custGeom>
          <a:solidFill>
            <a:srgbClr val="00206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6154473" y="4133847"/>
            <a:ext cx="5255260" cy="1739900"/>
          </a:xfrm>
          <a:prstGeom prst="rect">
            <a:avLst/>
          </a:prstGeom>
        </p:spPr>
        <p:txBody>
          <a:bodyPr vert="horz" wrap="square" lIns="0" tIns="134620" rIns="0" bIns="0" rtlCol="0">
            <a:spAutoFit/>
          </a:bodyPr>
          <a:lstStyle/>
          <a:p>
            <a:pPr marL="506730" marR="5080" indent="-494665">
              <a:lnSpc>
                <a:spcPts val="6300"/>
              </a:lnSpc>
              <a:spcBef>
                <a:spcPts val="1060"/>
              </a:spcBef>
            </a:pPr>
            <a:r>
              <a:rPr spc="270" dirty="0"/>
              <a:t>THANKS</a:t>
            </a:r>
            <a:r>
              <a:rPr spc="75" dirty="0"/>
              <a:t> </a:t>
            </a:r>
            <a:r>
              <a:rPr spc="-25" dirty="0"/>
              <a:t>FOR </a:t>
            </a:r>
            <a:r>
              <a:rPr spc="125" dirty="0"/>
              <a:t>LISTENING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3713000" y="0"/>
            <a:ext cx="4575175" cy="4641850"/>
          </a:xfrm>
          <a:custGeom>
            <a:avLst/>
            <a:gdLst/>
            <a:ahLst/>
            <a:cxnLst/>
            <a:rect l="l" t="t" r="r" b="b"/>
            <a:pathLst>
              <a:path w="4575175" h="4641850">
                <a:moveTo>
                  <a:pt x="3540166" y="4578347"/>
                </a:moveTo>
                <a:lnTo>
                  <a:pt x="2230000" y="4578347"/>
                </a:lnTo>
                <a:lnTo>
                  <a:pt x="1921282" y="4489447"/>
                </a:lnTo>
                <a:lnTo>
                  <a:pt x="1878384" y="4464047"/>
                </a:lnTo>
                <a:lnTo>
                  <a:pt x="1793551" y="4438647"/>
                </a:lnTo>
                <a:lnTo>
                  <a:pt x="1751629" y="4413247"/>
                </a:lnTo>
                <a:lnTo>
                  <a:pt x="1710045" y="4400547"/>
                </a:lnTo>
                <a:lnTo>
                  <a:pt x="1668804" y="4375147"/>
                </a:lnTo>
                <a:lnTo>
                  <a:pt x="1627914" y="4362447"/>
                </a:lnTo>
                <a:lnTo>
                  <a:pt x="1587380" y="4337047"/>
                </a:lnTo>
                <a:lnTo>
                  <a:pt x="1547208" y="4324347"/>
                </a:lnTo>
                <a:lnTo>
                  <a:pt x="1428926" y="4248147"/>
                </a:lnTo>
                <a:lnTo>
                  <a:pt x="1390264" y="4235447"/>
                </a:lnTo>
                <a:lnTo>
                  <a:pt x="1314125" y="4184647"/>
                </a:lnTo>
                <a:lnTo>
                  <a:pt x="1239606" y="4133847"/>
                </a:lnTo>
                <a:lnTo>
                  <a:pt x="1166756" y="4083047"/>
                </a:lnTo>
                <a:lnTo>
                  <a:pt x="1095625" y="4032247"/>
                </a:lnTo>
                <a:lnTo>
                  <a:pt x="1060718" y="3994147"/>
                </a:lnTo>
                <a:lnTo>
                  <a:pt x="992256" y="3943347"/>
                </a:lnTo>
                <a:lnTo>
                  <a:pt x="958712" y="3905247"/>
                </a:lnTo>
                <a:lnTo>
                  <a:pt x="925635" y="3879847"/>
                </a:lnTo>
                <a:lnTo>
                  <a:pt x="893029" y="3854447"/>
                </a:lnTo>
                <a:lnTo>
                  <a:pt x="860903" y="3816348"/>
                </a:lnTo>
                <a:lnTo>
                  <a:pt x="829261" y="3790948"/>
                </a:lnTo>
                <a:lnTo>
                  <a:pt x="798110" y="3752848"/>
                </a:lnTo>
                <a:lnTo>
                  <a:pt x="767455" y="3727448"/>
                </a:lnTo>
                <a:lnTo>
                  <a:pt x="737304" y="3689348"/>
                </a:lnTo>
                <a:lnTo>
                  <a:pt x="707662" y="3651248"/>
                </a:lnTo>
                <a:lnTo>
                  <a:pt x="678535" y="3625848"/>
                </a:lnTo>
                <a:lnTo>
                  <a:pt x="649929" y="3587748"/>
                </a:lnTo>
                <a:lnTo>
                  <a:pt x="621851" y="3549648"/>
                </a:lnTo>
                <a:lnTo>
                  <a:pt x="594307" y="3511548"/>
                </a:lnTo>
                <a:lnTo>
                  <a:pt x="567303" y="3486148"/>
                </a:lnTo>
                <a:lnTo>
                  <a:pt x="540844" y="3448048"/>
                </a:lnTo>
                <a:lnTo>
                  <a:pt x="514937" y="3409948"/>
                </a:lnTo>
                <a:lnTo>
                  <a:pt x="489589" y="3371848"/>
                </a:lnTo>
                <a:lnTo>
                  <a:pt x="464804" y="3333748"/>
                </a:lnTo>
                <a:lnTo>
                  <a:pt x="440590" y="3295648"/>
                </a:lnTo>
                <a:lnTo>
                  <a:pt x="416953" y="3257548"/>
                </a:lnTo>
                <a:lnTo>
                  <a:pt x="393898" y="3219448"/>
                </a:lnTo>
                <a:lnTo>
                  <a:pt x="371432" y="3181348"/>
                </a:lnTo>
                <a:lnTo>
                  <a:pt x="349561" y="3143248"/>
                </a:lnTo>
                <a:lnTo>
                  <a:pt x="328290" y="3105148"/>
                </a:lnTo>
                <a:lnTo>
                  <a:pt x="307627" y="3067048"/>
                </a:lnTo>
                <a:lnTo>
                  <a:pt x="287577" y="3016248"/>
                </a:lnTo>
                <a:lnTo>
                  <a:pt x="268146" y="2978148"/>
                </a:lnTo>
                <a:lnTo>
                  <a:pt x="249341" y="2940048"/>
                </a:lnTo>
                <a:lnTo>
                  <a:pt x="231168" y="2901948"/>
                </a:lnTo>
                <a:lnTo>
                  <a:pt x="213632" y="2851148"/>
                </a:lnTo>
                <a:lnTo>
                  <a:pt x="196740" y="2813048"/>
                </a:lnTo>
                <a:lnTo>
                  <a:pt x="180498" y="2774948"/>
                </a:lnTo>
                <a:lnTo>
                  <a:pt x="164912" y="2724148"/>
                </a:lnTo>
                <a:lnTo>
                  <a:pt x="149988" y="2686048"/>
                </a:lnTo>
                <a:lnTo>
                  <a:pt x="135732" y="2635248"/>
                </a:lnTo>
                <a:lnTo>
                  <a:pt x="122151" y="2597148"/>
                </a:lnTo>
                <a:lnTo>
                  <a:pt x="109251" y="2546348"/>
                </a:lnTo>
                <a:lnTo>
                  <a:pt x="97037" y="2508248"/>
                </a:lnTo>
                <a:lnTo>
                  <a:pt x="85516" y="2457448"/>
                </a:lnTo>
                <a:lnTo>
                  <a:pt x="74694" y="2419348"/>
                </a:lnTo>
                <a:lnTo>
                  <a:pt x="64577" y="2368548"/>
                </a:lnTo>
                <a:lnTo>
                  <a:pt x="55171" y="2330448"/>
                </a:lnTo>
                <a:lnTo>
                  <a:pt x="46482" y="2279648"/>
                </a:lnTo>
                <a:lnTo>
                  <a:pt x="38517" y="2241548"/>
                </a:lnTo>
                <a:lnTo>
                  <a:pt x="31281" y="2190748"/>
                </a:lnTo>
                <a:lnTo>
                  <a:pt x="24781" y="2139948"/>
                </a:lnTo>
                <a:lnTo>
                  <a:pt x="19023" y="2101848"/>
                </a:lnTo>
                <a:lnTo>
                  <a:pt x="14013" y="2051048"/>
                </a:lnTo>
                <a:lnTo>
                  <a:pt x="9756" y="2000248"/>
                </a:lnTo>
                <a:lnTo>
                  <a:pt x="6260" y="1949448"/>
                </a:lnTo>
                <a:lnTo>
                  <a:pt x="3530" y="1911348"/>
                </a:lnTo>
                <a:lnTo>
                  <a:pt x="1573" y="1860548"/>
                </a:lnTo>
                <a:lnTo>
                  <a:pt x="394" y="1809748"/>
                </a:lnTo>
                <a:lnTo>
                  <a:pt x="0" y="1758948"/>
                </a:lnTo>
                <a:lnTo>
                  <a:pt x="394" y="1720848"/>
                </a:lnTo>
                <a:lnTo>
                  <a:pt x="1573" y="1670048"/>
                </a:lnTo>
                <a:lnTo>
                  <a:pt x="3530" y="1619248"/>
                </a:lnTo>
                <a:lnTo>
                  <a:pt x="6260" y="1568448"/>
                </a:lnTo>
                <a:lnTo>
                  <a:pt x="9756" y="1530348"/>
                </a:lnTo>
                <a:lnTo>
                  <a:pt x="14013" y="1479548"/>
                </a:lnTo>
                <a:lnTo>
                  <a:pt x="19023" y="1428748"/>
                </a:lnTo>
                <a:lnTo>
                  <a:pt x="24781" y="1377948"/>
                </a:lnTo>
                <a:lnTo>
                  <a:pt x="31281" y="1339848"/>
                </a:lnTo>
                <a:lnTo>
                  <a:pt x="38517" y="1289048"/>
                </a:lnTo>
                <a:lnTo>
                  <a:pt x="46482" y="1238248"/>
                </a:lnTo>
                <a:lnTo>
                  <a:pt x="55171" y="1200148"/>
                </a:lnTo>
                <a:lnTo>
                  <a:pt x="64577" y="1149348"/>
                </a:lnTo>
                <a:lnTo>
                  <a:pt x="74694" y="1111248"/>
                </a:lnTo>
                <a:lnTo>
                  <a:pt x="85516" y="1060448"/>
                </a:lnTo>
                <a:lnTo>
                  <a:pt x="97037" y="1022348"/>
                </a:lnTo>
                <a:lnTo>
                  <a:pt x="109251" y="971548"/>
                </a:lnTo>
                <a:lnTo>
                  <a:pt x="122151" y="933448"/>
                </a:lnTo>
                <a:lnTo>
                  <a:pt x="135732" y="882648"/>
                </a:lnTo>
                <a:lnTo>
                  <a:pt x="149988" y="844548"/>
                </a:lnTo>
                <a:lnTo>
                  <a:pt x="164912" y="793748"/>
                </a:lnTo>
                <a:lnTo>
                  <a:pt x="180498" y="755648"/>
                </a:lnTo>
                <a:lnTo>
                  <a:pt x="196740" y="717548"/>
                </a:lnTo>
                <a:lnTo>
                  <a:pt x="213632" y="666748"/>
                </a:lnTo>
                <a:lnTo>
                  <a:pt x="231168" y="628648"/>
                </a:lnTo>
                <a:lnTo>
                  <a:pt x="249341" y="590548"/>
                </a:lnTo>
                <a:lnTo>
                  <a:pt x="268146" y="552448"/>
                </a:lnTo>
                <a:lnTo>
                  <a:pt x="287577" y="501648"/>
                </a:lnTo>
                <a:lnTo>
                  <a:pt x="307627" y="463548"/>
                </a:lnTo>
                <a:lnTo>
                  <a:pt x="328290" y="425448"/>
                </a:lnTo>
                <a:lnTo>
                  <a:pt x="349561" y="387348"/>
                </a:lnTo>
                <a:lnTo>
                  <a:pt x="371432" y="349248"/>
                </a:lnTo>
                <a:lnTo>
                  <a:pt x="393898" y="311148"/>
                </a:lnTo>
                <a:lnTo>
                  <a:pt x="416953" y="273048"/>
                </a:lnTo>
                <a:lnTo>
                  <a:pt x="440590" y="234948"/>
                </a:lnTo>
                <a:lnTo>
                  <a:pt x="464804" y="196848"/>
                </a:lnTo>
                <a:lnTo>
                  <a:pt x="489589" y="158748"/>
                </a:lnTo>
                <a:lnTo>
                  <a:pt x="514937" y="120648"/>
                </a:lnTo>
                <a:lnTo>
                  <a:pt x="540844" y="82548"/>
                </a:lnTo>
                <a:lnTo>
                  <a:pt x="567303" y="44448"/>
                </a:lnTo>
                <a:lnTo>
                  <a:pt x="594307" y="6348"/>
                </a:lnTo>
                <a:lnTo>
                  <a:pt x="598897" y="0"/>
                </a:lnTo>
                <a:lnTo>
                  <a:pt x="4574998" y="0"/>
                </a:lnTo>
                <a:lnTo>
                  <a:pt x="4574998" y="4102860"/>
                </a:lnTo>
                <a:lnTo>
                  <a:pt x="4530560" y="4133847"/>
                </a:lnTo>
                <a:lnTo>
                  <a:pt x="4456041" y="4184647"/>
                </a:lnTo>
                <a:lnTo>
                  <a:pt x="4379902" y="4235447"/>
                </a:lnTo>
                <a:lnTo>
                  <a:pt x="4341240" y="4248147"/>
                </a:lnTo>
                <a:lnTo>
                  <a:pt x="4222958" y="4324347"/>
                </a:lnTo>
                <a:lnTo>
                  <a:pt x="4182786" y="4337047"/>
                </a:lnTo>
                <a:lnTo>
                  <a:pt x="4142252" y="4362447"/>
                </a:lnTo>
                <a:lnTo>
                  <a:pt x="4101362" y="4375147"/>
                </a:lnTo>
                <a:lnTo>
                  <a:pt x="4060121" y="4400547"/>
                </a:lnTo>
                <a:lnTo>
                  <a:pt x="4018537" y="4413247"/>
                </a:lnTo>
                <a:lnTo>
                  <a:pt x="3976615" y="4438647"/>
                </a:lnTo>
                <a:lnTo>
                  <a:pt x="3891782" y="4464047"/>
                </a:lnTo>
                <a:lnTo>
                  <a:pt x="3848884" y="4489447"/>
                </a:lnTo>
                <a:lnTo>
                  <a:pt x="3540166" y="4578347"/>
                </a:lnTo>
                <a:close/>
              </a:path>
              <a:path w="4575175" h="4641850">
                <a:moveTo>
                  <a:pt x="3403681" y="4603747"/>
                </a:moveTo>
                <a:lnTo>
                  <a:pt x="2366486" y="4603747"/>
                </a:lnTo>
                <a:lnTo>
                  <a:pt x="2275233" y="4578347"/>
                </a:lnTo>
                <a:lnTo>
                  <a:pt x="3494933" y="4578347"/>
                </a:lnTo>
                <a:lnTo>
                  <a:pt x="3403681" y="4603747"/>
                </a:lnTo>
                <a:close/>
              </a:path>
              <a:path w="4575175" h="4641850">
                <a:moveTo>
                  <a:pt x="3264926" y="4629147"/>
                </a:moveTo>
                <a:lnTo>
                  <a:pt x="2505240" y="4629147"/>
                </a:lnTo>
                <a:lnTo>
                  <a:pt x="2412493" y="4603747"/>
                </a:lnTo>
                <a:lnTo>
                  <a:pt x="3357673" y="4603747"/>
                </a:lnTo>
                <a:lnTo>
                  <a:pt x="3264926" y="4629147"/>
                </a:lnTo>
                <a:close/>
              </a:path>
              <a:path w="4575175" h="4641850">
                <a:moveTo>
                  <a:pt x="3124070" y="4641847"/>
                </a:moveTo>
                <a:lnTo>
                  <a:pt x="2646096" y="4641847"/>
                </a:lnTo>
                <a:lnTo>
                  <a:pt x="2598921" y="4629147"/>
                </a:lnTo>
                <a:lnTo>
                  <a:pt x="3171245" y="4629147"/>
                </a:lnTo>
                <a:lnTo>
                  <a:pt x="3124070" y="4641847"/>
                </a:lnTo>
                <a:close/>
              </a:path>
            </a:pathLst>
          </a:custGeom>
          <a:solidFill>
            <a:srgbClr val="00206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19536" y="8172753"/>
            <a:ext cx="1636395" cy="1633855"/>
          </a:xfrm>
          <a:custGeom>
            <a:avLst/>
            <a:gdLst/>
            <a:ahLst/>
            <a:cxnLst/>
            <a:rect l="l" t="t" r="r" b="b"/>
            <a:pathLst>
              <a:path w="1636395" h="1633854">
                <a:moveTo>
                  <a:pt x="1635963" y="1633346"/>
                </a:moveTo>
                <a:lnTo>
                  <a:pt x="0" y="1633346"/>
                </a:lnTo>
                <a:lnTo>
                  <a:pt x="0" y="0"/>
                </a:lnTo>
                <a:lnTo>
                  <a:pt x="1635963" y="1633346"/>
                </a:lnTo>
                <a:close/>
              </a:path>
            </a:pathLst>
          </a:custGeom>
          <a:solidFill>
            <a:srgbClr val="00206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19460" y="564810"/>
            <a:ext cx="1633855" cy="1636395"/>
          </a:xfrm>
          <a:custGeom>
            <a:avLst/>
            <a:gdLst/>
            <a:ahLst/>
            <a:cxnLst/>
            <a:rect l="l" t="t" r="r" b="b"/>
            <a:pathLst>
              <a:path w="1633855" h="1636395">
                <a:moveTo>
                  <a:pt x="0" y="0"/>
                </a:moveTo>
                <a:lnTo>
                  <a:pt x="1633346" y="0"/>
                </a:lnTo>
                <a:lnTo>
                  <a:pt x="0" y="1635963"/>
                </a:lnTo>
                <a:lnTo>
                  <a:pt x="0" y="0"/>
                </a:lnTo>
                <a:close/>
              </a:path>
            </a:pathLst>
          </a:custGeom>
          <a:solidFill>
            <a:srgbClr val="00206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23866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dirty="0" smtClean="0">
                <a:solidFill>
                  <a:srgbClr val="002060"/>
                </a:solidFill>
              </a:rPr>
              <a:t>OBJECTIVES</a:t>
            </a:r>
            <a:endParaRPr spc="150" dirty="0">
              <a:solidFill>
                <a:srgbClr val="002060"/>
              </a:solidFill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62000" y="3522891"/>
            <a:ext cx="14045090" cy="2771913"/>
          </a:xfrm>
          <a:prstGeom prst="rect">
            <a:avLst/>
          </a:prstGeom>
        </p:spPr>
        <p:txBody>
          <a:bodyPr vert="horz" wrap="square" lIns="0" tIns="103505" rIns="0" bIns="0" rtlCol="0">
            <a:spAutoFit/>
          </a:bodyPr>
          <a:lstStyle/>
          <a:p>
            <a:pPr marL="1209040" indent="-571500">
              <a:spcBef>
                <a:spcPts val="815"/>
              </a:spcBef>
              <a:buFont typeface="Arial" panose="020B0604020202020204" pitchFamily="34" charset="0"/>
              <a:buChar char="•"/>
            </a:pPr>
            <a:r>
              <a:rPr lang="en-US" sz="4000" dirty="0"/>
              <a:t>Make it </a:t>
            </a:r>
            <a:r>
              <a:rPr lang="en-US" sz="4000" dirty="0" smtClean="0"/>
              <a:t>easy </a:t>
            </a:r>
            <a:r>
              <a:rPr lang="en-US" sz="4000" dirty="0"/>
              <a:t>for </a:t>
            </a:r>
            <a:r>
              <a:rPr lang="en-US" sz="4000" dirty="0" smtClean="0"/>
              <a:t>owners </a:t>
            </a:r>
            <a:r>
              <a:rPr lang="en-US" sz="4000" dirty="0"/>
              <a:t>to </a:t>
            </a:r>
            <a:r>
              <a:rPr lang="en-US" sz="4000" dirty="0" smtClean="0"/>
              <a:t>show off their </a:t>
            </a:r>
            <a:r>
              <a:rPr lang="en-US" sz="4000" dirty="0"/>
              <a:t>p</a:t>
            </a:r>
            <a:r>
              <a:rPr lang="en-US" sz="4000" dirty="0" smtClean="0"/>
              <a:t>roperties.</a:t>
            </a:r>
          </a:p>
          <a:p>
            <a:pPr marL="1209040" indent="-571500">
              <a:spcBef>
                <a:spcPts val="815"/>
              </a:spcBef>
              <a:buFont typeface="Arial" panose="020B0604020202020204" pitchFamily="34" charset="0"/>
              <a:buChar char="•"/>
            </a:pPr>
            <a:endParaRPr lang="en-US" sz="4000" dirty="0" smtClean="0"/>
          </a:p>
          <a:p>
            <a:pPr marL="1209040" indent="-571500">
              <a:spcBef>
                <a:spcPts val="815"/>
              </a:spcBef>
              <a:buFont typeface="Arial" panose="020B0604020202020204" pitchFamily="34" charset="0"/>
              <a:buChar char="•"/>
            </a:pPr>
            <a:r>
              <a:rPr lang="en-US" sz="4000" dirty="0"/>
              <a:t>S</a:t>
            </a:r>
            <a:r>
              <a:rPr lang="en-US" sz="4000" dirty="0" smtClean="0"/>
              <a:t>implify </a:t>
            </a:r>
            <a:r>
              <a:rPr lang="en-US" sz="4000" dirty="0"/>
              <a:t>the process </a:t>
            </a:r>
            <a:r>
              <a:rPr lang="en-US" sz="4000" dirty="0" smtClean="0"/>
              <a:t>of searching </a:t>
            </a:r>
            <a:r>
              <a:rPr lang="en-US" sz="4000" dirty="0"/>
              <a:t>for a place to live, allowing </a:t>
            </a:r>
            <a:r>
              <a:rPr lang="en-US" sz="4000" dirty="0" smtClean="0"/>
              <a:t>users to </a:t>
            </a:r>
            <a:r>
              <a:rPr lang="en-US" sz="4000" dirty="0"/>
              <a:t>connect directly with property owners.</a:t>
            </a:r>
            <a:endParaRPr sz="3650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3150542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3713000" y="0"/>
            <a:ext cx="4575175" cy="4641850"/>
          </a:xfrm>
          <a:custGeom>
            <a:avLst/>
            <a:gdLst/>
            <a:ahLst/>
            <a:cxnLst/>
            <a:rect l="l" t="t" r="r" b="b"/>
            <a:pathLst>
              <a:path w="4575175" h="4641850">
                <a:moveTo>
                  <a:pt x="3540166" y="4578347"/>
                </a:moveTo>
                <a:lnTo>
                  <a:pt x="2230000" y="4578347"/>
                </a:lnTo>
                <a:lnTo>
                  <a:pt x="1921282" y="4489447"/>
                </a:lnTo>
                <a:lnTo>
                  <a:pt x="1878384" y="4464047"/>
                </a:lnTo>
                <a:lnTo>
                  <a:pt x="1793551" y="4438647"/>
                </a:lnTo>
                <a:lnTo>
                  <a:pt x="1751629" y="4413247"/>
                </a:lnTo>
                <a:lnTo>
                  <a:pt x="1710045" y="4400547"/>
                </a:lnTo>
                <a:lnTo>
                  <a:pt x="1668804" y="4375147"/>
                </a:lnTo>
                <a:lnTo>
                  <a:pt x="1627914" y="4362447"/>
                </a:lnTo>
                <a:lnTo>
                  <a:pt x="1587380" y="4337047"/>
                </a:lnTo>
                <a:lnTo>
                  <a:pt x="1547208" y="4324347"/>
                </a:lnTo>
                <a:lnTo>
                  <a:pt x="1428926" y="4248147"/>
                </a:lnTo>
                <a:lnTo>
                  <a:pt x="1390264" y="4235447"/>
                </a:lnTo>
                <a:lnTo>
                  <a:pt x="1314125" y="4184647"/>
                </a:lnTo>
                <a:lnTo>
                  <a:pt x="1239606" y="4133847"/>
                </a:lnTo>
                <a:lnTo>
                  <a:pt x="1166756" y="4083047"/>
                </a:lnTo>
                <a:lnTo>
                  <a:pt x="1095625" y="4032247"/>
                </a:lnTo>
                <a:lnTo>
                  <a:pt x="1060718" y="3994147"/>
                </a:lnTo>
                <a:lnTo>
                  <a:pt x="992256" y="3943347"/>
                </a:lnTo>
                <a:lnTo>
                  <a:pt x="958712" y="3905247"/>
                </a:lnTo>
                <a:lnTo>
                  <a:pt x="925635" y="3879847"/>
                </a:lnTo>
                <a:lnTo>
                  <a:pt x="893029" y="3854447"/>
                </a:lnTo>
                <a:lnTo>
                  <a:pt x="860903" y="3816348"/>
                </a:lnTo>
                <a:lnTo>
                  <a:pt x="829261" y="3790948"/>
                </a:lnTo>
                <a:lnTo>
                  <a:pt x="798110" y="3752848"/>
                </a:lnTo>
                <a:lnTo>
                  <a:pt x="767455" y="3727448"/>
                </a:lnTo>
                <a:lnTo>
                  <a:pt x="737304" y="3689348"/>
                </a:lnTo>
                <a:lnTo>
                  <a:pt x="707662" y="3651248"/>
                </a:lnTo>
                <a:lnTo>
                  <a:pt x="678535" y="3625848"/>
                </a:lnTo>
                <a:lnTo>
                  <a:pt x="649929" y="3587748"/>
                </a:lnTo>
                <a:lnTo>
                  <a:pt x="621851" y="3549648"/>
                </a:lnTo>
                <a:lnTo>
                  <a:pt x="594307" y="3511548"/>
                </a:lnTo>
                <a:lnTo>
                  <a:pt x="567303" y="3486148"/>
                </a:lnTo>
                <a:lnTo>
                  <a:pt x="540844" y="3448048"/>
                </a:lnTo>
                <a:lnTo>
                  <a:pt x="514937" y="3409948"/>
                </a:lnTo>
                <a:lnTo>
                  <a:pt x="489589" y="3371848"/>
                </a:lnTo>
                <a:lnTo>
                  <a:pt x="464804" y="3333748"/>
                </a:lnTo>
                <a:lnTo>
                  <a:pt x="440590" y="3295648"/>
                </a:lnTo>
                <a:lnTo>
                  <a:pt x="416953" y="3257548"/>
                </a:lnTo>
                <a:lnTo>
                  <a:pt x="393898" y="3219448"/>
                </a:lnTo>
                <a:lnTo>
                  <a:pt x="371432" y="3181348"/>
                </a:lnTo>
                <a:lnTo>
                  <a:pt x="349561" y="3143248"/>
                </a:lnTo>
                <a:lnTo>
                  <a:pt x="328290" y="3105148"/>
                </a:lnTo>
                <a:lnTo>
                  <a:pt x="307627" y="3067048"/>
                </a:lnTo>
                <a:lnTo>
                  <a:pt x="287577" y="3016248"/>
                </a:lnTo>
                <a:lnTo>
                  <a:pt x="268146" y="2978148"/>
                </a:lnTo>
                <a:lnTo>
                  <a:pt x="249341" y="2940048"/>
                </a:lnTo>
                <a:lnTo>
                  <a:pt x="231168" y="2901948"/>
                </a:lnTo>
                <a:lnTo>
                  <a:pt x="213632" y="2851148"/>
                </a:lnTo>
                <a:lnTo>
                  <a:pt x="196740" y="2813048"/>
                </a:lnTo>
                <a:lnTo>
                  <a:pt x="180498" y="2774948"/>
                </a:lnTo>
                <a:lnTo>
                  <a:pt x="164912" y="2724148"/>
                </a:lnTo>
                <a:lnTo>
                  <a:pt x="149988" y="2686048"/>
                </a:lnTo>
                <a:lnTo>
                  <a:pt x="135732" y="2635248"/>
                </a:lnTo>
                <a:lnTo>
                  <a:pt x="122151" y="2597148"/>
                </a:lnTo>
                <a:lnTo>
                  <a:pt x="109251" y="2546348"/>
                </a:lnTo>
                <a:lnTo>
                  <a:pt x="97037" y="2508248"/>
                </a:lnTo>
                <a:lnTo>
                  <a:pt x="85516" y="2457448"/>
                </a:lnTo>
                <a:lnTo>
                  <a:pt x="74694" y="2419348"/>
                </a:lnTo>
                <a:lnTo>
                  <a:pt x="64577" y="2368548"/>
                </a:lnTo>
                <a:lnTo>
                  <a:pt x="55171" y="2330448"/>
                </a:lnTo>
                <a:lnTo>
                  <a:pt x="46482" y="2279648"/>
                </a:lnTo>
                <a:lnTo>
                  <a:pt x="38517" y="2241548"/>
                </a:lnTo>
                <a:lnTo>
                  <a:pt x="31281" y="2190748"/>
                </a:lnTo>
                <a:lnTo>
                  <a:pt x="24781" y="2139948"/>
                </a:lnTo>
                <a:lnTo>
                  <a:pt x="19023" y="2101848"/>
                </a:lnTo>
                <a:lnTo>
                  <a:pt x="14013" y="2051048"/>
                </a:lnTo>
                <a:lnTo>
                  <a:pt x="9756" y="2000248"/>
                </a:lnTo>
                <a:lnTo>
                  <a:pt x="6260" y="1949448"/>
                </a:lnTo>
                <a:lnTo>
                  <a:pt x="3530" y="1911348"/>
                </a:lnTo>
                <a:lnTo>
                  <a:pt x="1573" y="1860548"/>
                </a:lnTo>
                <a:lnTo>
                  <a:pt x="394" y="1809748"/>
                </a:lnTo>
                <a:lnTo>
                  <a:pt x="0" y="1758948"/>
                </a:lnTo>
                <a:lnTo>
                  <a:pt x="394" y="1720848"/>
                </a:lnTo>
                <a:lnTo>
                  <a:pt x="1573" y="1670048"/>
                </a:lnTo>
                <a:lnTo>
                  <a:pt x="3530" y="1619248"/>
                </a:lnTo>
                <a:lnTo>
                  <a:pt x="6260" y="1568448"/>
                </a:lnTo>
                <a:lnTo>
                  <a:pt x="9756" y="1530348"/>
                </a:lnTo>
                <a:lnTo>
                  <a:pt x="14013" y="1479548"/>
                </a:lnTo>
                <a:lnTo>
                  <a:pt x="19023" y="1428748"/>
                </a:lnTo>
                <a:lnTo>
                  <a:pt x="24781" y="1377948"/>
                </a:lnTo>
                <a:lnTo>
                  <a:pt x="31281" y="1339848"/>
                </a:lnTo>
                <a:lnTo>
                  <a:pt x="38517" y="1289048"/>
                </a:lnTo>
                <a:lnTo>
                  <a:pt x="46482" y="1238248"/>
                </a:lnTo>
                <a:lnTo>
                  <a:pt x="55171" y="1200148"/>
                </a:lnTo>
                <a:lnTo>
                  <a:pt x="64577" y="1149348"/>
                </a:lnTo>
                <a:lnTo>
                  <a:pt x="74694" y="1111248"/>
                </a:lnTo>
                <a:lnTo>
                  <a:pt x="85516" y="1060448"/>
                </a:lnTo>
                <a:lnTo>
                  <a:pt x="97037" y="1022348"/>
                </a:lnTo>
                <a:lnTo>
                  <a:pt x="109251" y="971548"/>
                </a:lnTo>
                <a:lnTo>
                  <a:pt x="122151" y="933448"/>
                </a:lnTo>
                <a:lnTo>
                  <a:pt x="135732" y="882648"/>
                </a:lnTo>
                <a:lnTo>
                  <a:pt x="149988" y="844548"/>
                </a:lnTo>
                <a:lnTo>
                  <a:pt x="164912" y="793748"/>
                </a:lnTo>
                <a:lnTo>
                  <a:pt x="180498" y="755648"/>
                </a:lnTo>
                <a:lnTo>
                  <a:pt x="196740" y="717548"/>
                </a:lnTo>
                <a:lnTo>
                  <a:pt x="213632" y="666748"/>
                </a:lnTo>
                <a:lnTo>
                  <a:pt x="231168" y="628648"/>
                </a:lnTo>
                <a:lnTo>
                  <a:pt x="249341" y="590548"/>
                </a:lnTo>
                <a:lnTo>
                  <a:pt x="268146" y="552448"/>
                </a:lnTo>
                <a:lnTo>
                  <a:pt x="287577" y="501648"/>
                </a:lnTo>
                <a:lnTo>
                  <a:pt x="307627" y="463548"/>
                </a:lnTo>
                <a:lnTo>
                  <a:pt x="328290" y="425448"/>
                </a:lnTo>
                <a:lnTo>
                  <a:pt x="349561" y="387348"/>
                </a:lnTo>
                <a:lnTo>
                  <a:pt x="371432" y="349248"/>
                </a:lnTo>
                <a:lnTo>
                  <a:pt x="393898" y="311148"/>
                </a:lnTo>
                <a:lnTo>
                  <a:pt x="416953" y="273048"/>
                </a:lnTo>
                <a:lnTo>
                  <a:pt x="440590" y="234948"/>
                </a:lnTo>
                <a:lnTo>
                  <a:pt x="464804" y="196848"/>
                </a:lnTo>
                <a:lnTo>
                  <a:pt x="489589" y="158748"/>
                </a:lnTo>
                <a:lnTo>
                  <a:pt x="514937" y="120648"/>
                </a:lnTo>
                <a:lnTo>
                  <a:pt x="540844" y="82548"/>
                </a:lnTo>
                <a:lnTo>
                  <a:pt x="567303" y="44448"/>
                </a:lnTo>
                <a:lnTo>
                  <a:pt x="594307" y="6348"/>
                </a:lnTo>
                <a:lnTo>
                  <a:pt x="598897" y="0"/>
                </a:lnTo>
                <a:lnTo>
                  <a:pt x="4574998" y="0"/>
                </a:lnTo>
                <a:lnTo>
                  <a:pt x="4574998" y="4102860"/>
                </a:lnTo>
                <a:lnTo>
                  <a:pt x="4530560" y="4133847"/>
                </a:lnTo>
                <a:lnTo>
                  <a:pt x="4456041" y="4184647"/>
                </a:lnTo>
                <a:lnTo>
                  <a:pt x="4379902" y="4235447"/>
                </a:lnTo>
                <a:lnTo>
                  <a:pt x="4341240" y="4248147"/>
                </a:lnTo>
                <a:lnTo>
                  <a:pt x="4222958" y="4324347"/>
                </a:lnTo>
                <a:lnTo>
                  <a:pt x="4182786" y="4337047"/>
                </a:lnTo>
                <a:lnTo>
                  <a:pt x="4142252" y="4362447"/>
                </a:lnTo>
                <a:lnTo>
                  <a:pt x="4101362" y="4375147"/>
                </a:lnTo>
                <a:lnTo>
                  <a:pt x="4060121" y="4400547"/>
                </a:lnTo>
                <a:lnTo>
                  <a:pt x="4018537" y="4413247"/>
                </a:lnTo>
                <a:lnTo>
                  <a:pt x="3976615" y="4438647"/>
                </a:lnTo>
                <a:lnTo>
                  <a:pt x="3891782" y="4464047"/>
                </a:lnTo>
                <a:lnTo>
                  <a:pt x="3848884" y="4489447"/>
                </a:lnTo>
                <a:lnTo>
                  <a:pt x="3540166" y="4578347"/>
                </a:lnTo>
                <a:close/>
              </a:path>
              <a:path w="4575175" h="4641850">
                <a:moveTo>
                  <a:pt x="3403681" y="4603747"/>
                </a:moveTo>
                <a:lnTo>
                  <a:pt x="2366486" y="4603747"/>
                </a:lnTo>
                <a:lnTo>
                  <a:pt x="2275233" y="4578347"/>
                </a:lnTo>
                <a:lnTo>
                  <a:pt x="3494933" y="4578347"/>
                </a:lnTo>
                <a:lnTo>
                  <a:pt x="3403681" y="4603747"/>
                </a:lnTo>
                <a:close/>
              </a:path>
              <a:path w="4575175" h="4641850">
                <a:moveTo>
                  <a:pt x="3264926" y="4629147"/>
                </a:moveTo>
                <a:lnTo>
                  <a:pt x="2505240" y="4629147"/>
                </a:lnTo>
                <a:lnTo>
                  <a:pt x="2412493" y="4603747"/>
                </a:lnTo>
                <a:lnTo>
                  <a:pt x="3357673" y="4603747"/>
                </a:lnTo>
                <a:lnTo>
                  <a:pt x="3264926" y="4629147"/>
                </a:lnTo>
                <a:close/>
              </a:path>
              <a:path w="4575175" h="4641850">
                <a:moveTo>
                  <a:pt x="3124070" y="4641847"/>
                </a:moveTo>
                <a:lnTo>
                  <a:pt x="2646096" y="4641847"/>
                </a:lnTo>
                <a:lnTo>
                  <a:pt x="2598921" y="4629147"/>
                </a:lnTo>
                <a:lnTo>
                  <a:pt x="3171245" y="4629147"/>
                </a:lnTo>
                <a:lnTo>
                  <a:pt x="3124070" y="4641847"/>
                </a:lnTo>
                <a:close/>
              </a:path>
            </a:pathLst>
          </a:custGeom>
          <a:solidFill>
            <a:srgbClr val="00206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19536" y="8172753"/>
            <a:ext cx="1636395" cy="1633855"/>
          </a:xfrm>
          <a:custGeom>
            <a:avLst/>
            <a:gdLst/>
            <a:ahLst/>
            <a:cxnLst/>
            <a:rect l="l" t="t" r="r" b="b"/>
            <a:pathLst>
              <a:path w="1636395" h="1633854">
                <a:moveTo>
                  <a:pt x="1635963" y="1633346"/>
                </a:moveTo>
                <a:lnTo>
                  <a:pt x="0" y="1633346"/>
                </a:lnTo>
                <a:lnTo>
                  <a:pt x="0" y="0"/>
                </a:lnTo>
                <a:lnTo>
                  <a:pt x="1635963" y="1633346"/>
                </a:lnTo>
                <a:close/>
              </a:path>
            </a:pathLst>
          </a:custGeom>
          <a:solidFill>
            <a:srgbClr val="00206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19460" y="564810"/>
            <a:ext cx="1633855" cy="1636395"/>
          </a:xfrm>
          <a:custGeom>
            <a:avLst/>
            <a:gdLst/>
            <a:ahLst/>
            <a:cxnLst/>
            <a:rect l="l" t="t" r="r" b="b"/>
            <a:pathLst>
              <a:path w="1633855" h="1636395">
                <a:moveTo>
                  <a:pt x="0" y="0"/>
                </a:moveTo>
                <a:lnTo>
                  <a:pt x="1633346" y="0"/>
                </a:lnTo>
                <a:lnTo>
                  <a:pt x="0" y="1635963"/>
                </a:lnTo>
                <a:lnTo>
                  <a:pt x="0" y="0"/>
                </a:lnTo>
                <a:close/>
              </a:path>
            </a:pathLst>
          </a:custGeom>
          <a:solidFill>
            <a:srgbClr val="00206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23866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dirty="0" smtClean="0">
                <a:solidFill>
                  <a:srgbClr val="002060"/>
                </a:solidFill>
              </a:rPr>
              <a:t>USER ROLES</a:t>
            </a:r>
            <a:endParaRPr spc="150" dirty="0">
              <a:solidFill>
                <a:srgbClr val="002060"/>
              </a:solidFill>
            </a:endParaRPr>
          </a:p>
        </p:txBody>
      </p:sp>
      <p:sp>
        <p:nvSpPr>
          <p:cNvPr id="11" name="object 7"/>
          <p:cNvSpPr txBox="1"/>
          <p:nvPr/>
        </p:nvSpPr>
        <p:spPr>
          <a:xfrm>
            <a:off x="3124199" y="5219700"/>
            <a:ext cx="6019800" cy="1517723"/>
          </a:xfrm>
          <a:prstGeom prst="rect">
            <a:avLst/>
          </a:prstGeom>
        </p:spPr>
        <p:txBody>
          <a:bodyPr vert="horz" wrap="square" lIns="0" tIns="14605" rIns="0" bIns="0" rtlCol="0">
            <a:spAutoFit/>
          </a:bodyPr>
          <a:lstStyle/>
          <a:p>
            <a:pPr marL="584200" lvl="8" indent="-571500">
              <a:spcBef>
                <a:spcPts val="115"/>
              </a:spcBef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Tahoma"/>
                <a:cs typeface="Tahoma"/>
              </a:rPr>
              <a:t>Can add their properties.	</a:t>
            </a:r>
          </a:p>
          <a:p>
            <a:pPr marL="584200" lvl="8" indent="-571500">
              <a:spcBef>
                <a:spcPts val="115"/>
              </a:spcBef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Tahoma"/>
                <a:cs typeface="Tahoma"/>
              </a:rPr>
              <a:t>View other properties</a:t>
            </a:r>
            <a:r>
              <a:rPr lang="en-US" sz="3200" dirty="0" smtClean="0">
                <a:latin typeface="Tahoma"/>
                <a:cs typeface="Tahoma"/>
              </a:rPr>
              <a:t>.</a:t>
            </a:r>
            <a:endParaRPr lang="en-US" sz="3200" dirty="0" smtClean="0">
              <a:latin typeface="Tahoma"/>
              <a:cs typeface="Tahoma"/>
            </a:endParaRPr>
          </a:p>
          <a:p>
            <a:pPr marL="12700" lvl="8">
              <a:spcBef>
                <a:spcPts val="115"/>
              </a:spcBef>
            </a:pPr>
            <a:r>
              <a:rPr lang="en-US" sz="3200" dirty="0" smtClean="0">
                <a:latin typeface="Tahoma"/>
                <a:cs typeface="Tahoma"/>
              </a:rPr>
              <a:t>	</a:t>
            </a:r>
            <a:endParaRPr lang="en-US" sz="3200" dirty="0" smtClean="0">
              <a:latin typeface="Tahoma"/>
              <a:cs typeface="Tahoma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983809" y="4387627"/>
            <a:ext cx="3995085" cy="6540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5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Normal User</a:t>
            </a:r>
            <a:endParaRPr lang="en-US" sz="365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668598" y="4387627"/>
            <a:ext cx="2602619" cy="12157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50" dirty="0" smtClean="0">
                <a:latin typeface="Tahoma"/>
                <a:cs typeface="Tahoma"/>
              </a:rPr>
              <a:t>Admin User</a:t>
            </a:r>
          </a:p>
          <a:p>
            <a:endParaRPr lang="en-US" sz="3650" dirty="0"/>
          </a:p>
        </p:txBody>
      </p:sp>
      <p:sp>
        <p:nvSpPr>
          <p:cNvPr id="14" name="TextBox 13"/>
          <p:cNvSpPr txBox="1"/>
          <p:nvPr/>
        </p:nvSpPr>
        <p:spPr>
          <a:xfrm>
            <a:off x="9668598" y="5219700"/>
            <a:ext cx="4867998" cy="2087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69900" indent="-457200">
              <a:spcBef>
                <a:spcPts val="115"/>
              </a:spcBef>
              <a:buFont typeface="Arial" panose="020B0604020202020204" pitchFamily="34" charset="0"/>
              <a:buChar char="•"/>
            </a:pPr>
            <a:r>
              <a:rPr lang="en-US" sz="3200" dirty="0" smtClean="0"/>
              <a:t>View Statistics.</a:t>
            </a:r>
          </a:p>
          <a:p>
            <a:pPr marL="469900" indent="-457200">
              <a:lnSpc>
                <a:spcPct val="100000"/>
              </a:lnSpc>
              <a:spcBef>
                <a:spcPts val="115"/>
              </a:spcBef>
              <a:buFont typeface="Arial" panose="020B0604020202020204" pitchFamily="34" charset="0"/>
              <a:buChar char="•"/>
            </a:pPr>
            <a:r>
              <a:rPr lang="en-US" sz="3200" dirty="0" smtClean="0"/>
              <a:t>Manage </a:t>
            </a:r>
            <a:r>
              <a:rPr lang="en-US" sz="3200" dirty="0" smtClean="0"/>
              <a:t>Properties.</a:t>
            </a:r>
          </a:p>
          <a:p>
            <a:pPr marL="469900" indent="-457200">
              <a:lnSpc>
                <a:spcPct val="100000"/>
              </a:lnSpc>
              <a:spcBef>
                <a:spcPts val="115"/>
              </a:spcBef>
              <a:buFont typeface="Arial" panose="020B0604020202020204" pitchFamily="34" charset="0"/>
              <a:buChar char="•"/>
            </a:pPr>
            <a:r>
              <a:rPr lang="en-US" sz="3200" dirty="0" smtClean="0"/>
              <a:t>User Management.</a:t>
            </a:r>
          </a:p>
          <a:p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3733800" y="6362700"/>
            <a:ext cx="2007281" cy="13670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69900" lvl="8" indent="-457200">
              <a:spcBef>
                <a:spcPts val="115"/>
              </a:spcBef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Tahoma"/>
                <a:cs typeface="Tahoma"/>
              </a:rPr>
              <a:t>to rent </a:t>
            </a:r>
          </a:p>
          <a:p>
            <a:pPr marL="469900" lvl="8" indent="-457200">
              <a:spcBef>
                <a:spcPts val="115"/>
              </a:spcBef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Tahoma"/>
                <a:cs typeface="Tahoma"/>
              </a:rPr>
              <a:t>to buy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1614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3713000" y="0"/>
            <a:ext cx="4575175" cy="4641850"/>
          </a:xfrm>
          <a:custGeom>
            <a:avLst/>
            <a:gdLst/>
            <a:ahLst/>
            <a:cxnLst/>
            <a:rect l="l" t="t" r="r" b="b"/>
            <a:pathLst>
              <a:path w="4575175" h="4641850">
                <a:moveTo>
                  <a:pt x="3540166" y="4578347"/>
                </a:moveTo>
                <a:lnTo>
                  <a:pt x="2230000" y="4578347"/>
                </a:lnTo>
                <a:lnTo>
                  <a:pt x="1921282" y="4489447"/>
                </a:lnTo>
                <a:lnTo>
                  <a:pt x="1878384" y="4464047"/>
                </a:lnTo>
                <a:lnTo>
                  <a:pt x="1793551" y="4438647"/>
                </a:lnTo>
                <a:lnTo>
                  <a:pt x="1751629" y="4413247"/>
                </a:lnTo>
                <a:lnTo>
                  <a:pt x="1710045" y="4400547"/>
                </a:lnTo>
                <a:lnTo>
                  <a:pt x="1668804" y="4375147"/>
                </a:lnTo>
                <a:lnTo>
                  <a:pt x="1627914" y="4362447"/>
                </a:lnTo>
                <a:lnTo>
                  <a:pt x="1587380" y="4337047"/>
                </a:lnTo>
                <a:lnTo>
                  <a:pt x="1547208" y="4324347"/>
                </a:lnTo>
                <a:lnTo>
                  <a:pt x="1428926" y="4248147"/>
                </a:lnTo>
                <a:lnTo>
                  <a:pt x="1390264" y="4235447"/>
                </a:lnTo>
                <a:lnTo>
                  <a:pt x="1314125" y="4184647"/>
                </a:lnTo>
                <a:lnTo>
                  <a:pt x="1239606" y="4133847"/>
                </a:lnTo>
                <a:lnTo>
                  <a:pt x="1166756" y="4083047"/>
                </a:lnTo>
                <a:lnTo>
                  <a:pt x="1095625" y="4032247"/>
                </a:lnTo>
                <a:lnTo>
                  <a:pt x="1060718" y="3994147"/>
                </a:lnTo>
                <a:lnTo>
                  <a:pt x="992256" y="3943347"/>
                </a:lnTo>
                <a:lnTo>
                  <a:pt x="958712" y="3905247"/>
                </a:lnTo>
                <a:lnTo>
                  <a:pt x="925635" y="3879847"/>
                </a:lnTo>
                <a:lnTo>
                  <a:pt x="893029" y="3854447"/>
                </a:lnTo>
                <a:lnTo>
                  <a:pt x="860903" y="3816348"/>
                </a:lnTo>
                <a:lnTo>
                  <a:pt x="829261" y="3790948"/>
                </a:lnTo>
                <a:lnTo>
                  <a:pt x="798110" y="3752848"/>
                </a:lnTo>
                <a:lnTo>
                  <a:pt x="767455" y="3727448"/>
                </a:lnTo>
                <a:lnTo>
                  <a:pt x="737304" y="3689348"/>
                </a:lnTo>
                <a:lnTo>
                  <a:pt x="707662" y="3651248"/>
                </a:lnTo>
                <a:lnTo>
                  <a:pt x="678535" y="3625848"/>
                </a:lnTo>
                <a:lnTo>
                  <a:pt x="649929" y="3587748"/>
                </a:lnTo>
                <a:lnTo>
                  <a:pt x="621851" y="3549648"/>
                </a:lnTo>
                <a:lnTo>
                  <a:pt x="594307" y="3511548"/>
                </a:lnTo>
                <a:lnTo>
                  <a:pt x="567303" y="3486148"/>
                </a:lnTo>
                <a:lnTo>
                  <a:pt x="540844" y="3448048"/>
                </a:lnTo>
                <a:lnTo>
                  <a:pt x="514937" y="3409948"/>
                </a:lnTo>
                <a:lnTo>
                  <a:pt x="489589" y="3371848"/>
                </a:lnTo>
                <a:lnTo>
                  <a:pt x="464804" y="3333748"/>
                </a:lnTo>
                <a:lnTo>
                  <a:pt x="440590" y="3295648"/>
                </a:lnTo>
                <a:lnTo>
                  <a:pt x="416953" y="3257548"/>
                </a:lnTo>
                <a:lnTo>
                  <a:pt x="393898" y="3219448"/>
                </a:lnTo>
                <a:lnTo>
                  <a:pt x="371432" y="3181348"/>
                </a:lnTo>
                <a:lnTo>
                  <a:pt x="349561" y="3143248"/>
                </a:lnTo>
                <a:lnTo>
                  <a:pt x="328290" y="3105148"/>
                </a:lnTo>
                <a:lnTo>
                  <a:pt x="307627" y="3067048"/>
                </a:lnTo>
                <a:lnTo>
                  <a:pt x="287577" y="3016248"/>
                </a:lnTo>
                <a:lnTo>
                  <a:pt x="268146" y="2978148"/>
                </a:lnTo>
                <a:lnTo>
                  <a:pt x="249341" y="2940048"/>
                </a:lnTo>
                <a:lnTo>
                  <a:pt x="231168" y="2901948"/>
                </a:lnTo>
                <a:lnTo>
                  <a:pt x="213632" y="2851148"/>
                </a:lnTo>
                <a:lnTo>
                  <a:pt x="196740" y="2813048"/>
                </a:lnTo>
                <a:lnTo>
                  <a:pt x="180498" y="2774948"/>
                </a:lnTo>
                <a:lnTo>
                  <a:pt x="164912" y="2724148"/>
                </a:lnTo>
                <a:lnTo>
                  <a:pt x="149988" y="2686048"/>
                </a:lnTo>
                <a:lnTo>
                  <a:pt x="135732" y="2635248"/>
                </a:lnTo>
                <a:lnTo>
                  <a:pt x="122151" y="2597148"/>
                </a:lnTo>
                <a:lnTo>
                  <a:pt x="109251" y="2546348"/>
                </a:lnTo>
                <a:lnTo>
                  <a:pt x="97037" y="2508248"/>
                </a:lnTo>
                <a:lnTo>
                  <a:pt x="85516" y="2457448"/>
                </a:lnTo>
                <a:lnTo>
                  <a:pt x="74694" y="2419348"/>
                </a:lnTo>
                <a:lnTo>
                  <a:pt x="64577" y="2368548"/>
                </a:lnTo>
                <a:lnTo>
                  <a:pt x="55171" y="2330448"/>
                </a:lnTo>
                <a:lnTo>
                  <a:pt x="46482" y="2279648"/>
                </a:lnTo>
                <a:lnTo>
                  <a:pt x="38517" y="2241548"/>
                </a:lnTo>
                <a:lnTo>
                  <a:pt x="31281" y="2190748"/>
                </a:lnTo>
                <a:lnTo>
                  <a:pt x="24781" y="2139948"/>
                </a:lnTo>
                <a:lnTo>
                  <a:pt x="19023" y="2101848"/>
                </a:lnTo>
                <a:lnTo>
                  <a:pt x="14013" y="2051048"/>
                </a:lnTo>
                <a:lnTo>
                  <a:pt x="9756" y="2000248"/>
                </a:lnTo>
                <a:lnTo>
                  <a:pt x="6260" y="1949448"/>
                </a:lnTo>
                <a:lnTo>
                  <a:pt x="3530" y="1911348"/>
                </a:lnTo>
                <a:lnTo>
                  <a:pt x="1573" y="1860548"/>
                </a:lnTo>
                <a:lnTo>
                  <a:pt x="394" y="1809748"/>
                </a:lnTo>
                <a:lnTo>
                  <a:pt x="0" y="1758948"/>
                </a:lnTo>
                <a:lnTo>
                  <a:pt x="394" y="1720848"/>
                </a:lnTo>
                <a:lnTo>
                  <a:pt x="1573" y="1670048"/>
                </a:lnTo>
                <a:lnTo>
                  <a:pt x="3530" y="1619248"/>
                </a:lnTo>
                <a:lnTo>
                  <a:pt x="6260" y="1568448"/>
                </a:lnTo>
                <a:lnTo>
                  <a:pt x="9756" y="1530348"/>
                </a:lnTo>
                <a:lnTo>
                  <a:pt x="14013" y="1479548"/>
                </a:lnTo>
                <a:lnTo>
                  <a:pt x="19023" y="1428748"/>
                </a:lnTo>
                <a:lnTo>
                  <a:pt x="24781" y="1377948"/>
                </a:lnTo>
                <a:lnTo>
                  <a:pt x="31281" y="1339848"/>
                </a:lnTo>
                <a:lnTo>
                  <a:pt x="38517" y="1289048"/>
                </a:lnTo>
                <a:lnTo>
                  <a:pt x="46482" y="1238248"/>
                </a:lnTo>
                <a:lnTo>
                  <a:pt x="55171" y="1200148"/>
                </a:lnTo>
                <a:lnTo>
                  <a:pt x="64577" y="1149348"/>
                </a:lnTo>
                <a:lnTo>
                  <a:pt x="74694" y="1111248"/>
                </a:lnTo>
                <a:lnTo>
                  <a:pt x="85516" y="1060448"/>
                </a:lnTo>
                <a:lnTo>
                  <a:pt x="97037" y="1022348"/>
                </a:lnTo>
                <a:lnTo>
                  <a:pt x="109251" y="971548"/>
                </a:lnTo>
                <a:lnTo>
                  <a:pt x="122151" y="933448"/>
                </a:lnTo>
                <a:lnTo>
                  <a:pt x="135732" y="882648"/>
                </a:lnTo>
                <a:lnTo>
                  <a:pt x="149988" y="844548"/>
                </a:lnTo>
                <a:lnTo>
                  <a:pt x="164912" y="793748"/>
                </a:lnTo>
                <a:lnTo>
                  <a:pt x="180498" y="755648"/>
                </a:lnTo>
                <a:lnTo>
                  <a:pt x="196740" y="717548"/>
                </a:lnTo>
                <a:lnTo>
                  <a:pt x="213632" y="666748"/>
                </a:lnTo>
                <a:lnTo>
                  <a:pt x="231168" y="628648"/>
                </a:lnTo>
                <a:lnTo>
                  <a:pt x="249341" y="590548"/>
                </a:lnTo>
                <a:lnTo>
                  <a:pt x="268146" y="552448"/>
                </a:lnTo>
                <a:lnTo>
                  <a:pt x="287577" y="501648"/>
                </a:lnTo>
                <a:lnTo>
                  <a:pt x="307627" y="463548"/>
                </a:lnTo>
                <a:lnTo>
                  <a:pt x="328290" y="425448"/>
                </a:lnTo>
                <a:lnTo>
                  <a:pt x="349561" y="387348"/>
                </a:lnTo>
                <a:lnTo>
                  <a:pt x="371432" y="349248"/>
                </a:lnTo>
                <a:lnTo>
                  <a:pt x="393898" y="311148"/>
                </a:lnTo>
                <a:lnTo>
                  <a:pt x="416953" y="273048"/>
                </a:lnTo>
                <a:lnTo>
                  <a:pt x="440590" y="234948"/>
                </a:lnTo>
                <a:lnTo>
                  <a:pt x="464804" y="196848"/>
                </a:lnTo>
                <a:lnTo>
                  <a:pt x="489589" y="158748"/>
                </a:lnTo>
                <a:lnTo>
                  <a:pt x="514937" y="120648"/>
                </a:lnTo>
                <a:lnTo>
                  <a:pt x="540844" y="82548"/>
                </a:lnTo>
                <a:lnTo>
                  <a:pt x="567303" y="44448"/>
                </a:lnTo>
                <a:lnTo>
                  <a:pt x="594307" y="6348"/>
                </a:lnTo>
                <a:lnTo>
                  <a:pt x="598897" y="0"/>
                </a:lnTo>
                <a:lnTo>
                  <a:pt x="4574998" y="0"/>
                </a:lnTo>
                <a:lnTo>
                  <a:pt x="4574998" y="4102860"/>
                </a:lnTo>
                <a:lnTo>
                  <a:pt x="4530560" y="4133847"/>
                </a:lnTo>
                <a:lnTo>
                  <a:pt x="4456041" y="4184647"/>
                </a:lnTo>
                <a:lnTo>
                  <a:pt x="4379902" y="4235447"/>
                </a:lnTo>
                <a:lnTo>
                  <a:pt x="4341240" y="4248147"/>
                </a:lnTo>
                <a:lnTo>
                  <a:pt x="4222958" y="4324347"/>
                </a:lnTo>
                <a:lnTo>
                  <a:pt x="4182786" y="4337047"/>
                </a:lnTo>
                <a:lnTo>
                  <a:pt x="4142252" y="4362447"/>
                </a:lnTo>
                <a:lnTo>
                  <a:pt x="4101362" y="4375147"/>
                </a:lnTo>
                <a:lnTo>
                  <a:pt x="4060121" y="4400547"/>
                </a:lnTo>
                <a:lnTo>
                  <a:pt x="4018537" y="4413247"/>
                </a:lnTo>
                <a:lnTo>
                  <a:pt x="3976615" y="4438647"/>
                </a:lnTo>
                <a:lnTo>
                  <a:pt x="3891782" y="4464047"/>
                </a:lnTo>
                <a:lnTo>
                  <a:pt x="3848884" y="4489447"/>
                </a:lnTo>
                <a:lnTo>
                  <a:pt x="3540166" y="4578347"/>
                </a:lnTo>
                <a:close/>
              </a:path>
              <a:path w="4575175" h="4641850">
                <a:moveTo>
                  <a:pt x="3403681" y="4603747"/>
                </a:moveTo>
                <a:lnTo>
                  <a:pt x="2366486" y="4603747"/>
                </a:lnTo>
                <a:lnTo>
                  <a:pt x="2275233" y="4578347"/>
                </a:lnTo>
                <a:lnTo>
                  <a:pt x="3494933" y="4578347"/>
                </a:lnTo>
                <a:lnTo>
                  <a:pt x="3403681" y="4603747"/>
                </a:lnTo>
                <a:close/>
              </a:path>
              <a:path w="4575175" h="4641850">
                <a:moveTo>
                  <a:pt x="3264926" y="4629147"/>
                </a:moveTo>
                <a:lnTo>
                  <a:pt x="2505240" y="4629147"/>
                </a:lnTo>
                <a:lnTo>
                  <a:pt x="2412493" y="4603747"/>
                </a:lnTo>
                <a:lnTo>
                  <a:pt x="3357673" y="4603747"/>
                </a:lnTo>
                <a:lnTo>
                  <a:pt x="3264926" y="4629147"/>
                </a:lnTo>
                <a:close/>
              </a:path>
              <a:path w="4575175" h="4641850">
                <a:moveTo>
                  <a:pt x="3124070" y="4641847"/>
                </a:moveTo>
                <a:lnTo>
                  <a:pt x="2646096" y="4641847"/>
                </a:lnTo>
                <a:lnTo>
                  <a:pt x="2598921" y="4629147"/>
                </a:lnTo>
                <a:lnTo>
                  <a:pt x="3171245" y="4629147"/>
                </a:lnTo>
                <a:lnTo>
                  <a:pt x="3124070" y="4641847"/>
                </a:lnTo>
                <a:close/>
              </a:path>
            </a:pathLst>
          </a:custGeom>
          <a:solidFill>
            <a:srgbClr val="00206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19536" y="8172753"/>
            <a:ext cx="1636395" cy="1633855"/>
          </a:xfrm>
          <a:custGeom>
            <a:avLst/>
            <a:gdLst/>
            <a:ahLst/>
            <a:cxnLst/>
            <a:rect l="l" t="t" r="r" b="b"/>
            <a:pathLst>
              <a:path w="1636395" h="1633854">
                <a:moveTo>
                  <a:pt x="1635963" y="1633346"/>
                </a:moveTo>
                <a:lnTo>
                  <a:pt x="0" y="1633346"/>
                </a:lnTo>
                <a:lnTo>
                  <a:pt x="0" y="0"/>
                </a:lnTo>
                <a:lnTo>
                  <a:pt x="1635963" y="1633346"/>
                </a:lnTo>
                <a:close/>
              </a:path>
            </a:pathLst>
          </a:custGeom>
          <a:solidFill>
            <a:srgbClr val="00206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19460" y="564810"/>
            <a:ext cx="1633855" cy="1636395"/>
          </a:xfrm>
          <a:custGeom>
            <a:avLst/>
            <a:gdLst/>
            <a:ahLst/>
            <a:cxnLst/>
            <a:rect l="l" t="t" r="r" b="b"/>
            <a:pathLst>
              <a:path w="1633855" h="1636395">
                <a:moveTo>
                  <a:pt x="0" y="0"/>
                </a:moveTo>
                <a:lnTo>
                  <a:pt x="1633346" y="0"/>
                </a:lnTo>
                <a:lnTo>
                  <a:pt x="0" y="1635963"/>
                </a:lnTo>
                <a:lnTo>
                  <a:pt x="0" y="0"/>
                </a:lnTo>
                <a:close/>
              </a:path>
            </a:pathLst>
          </a:custGeom>
          <a:solidFill>
            <a:srgbClr val="00206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23866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dirty="0" smtClean="0">
                <a:solidFill>
                  <a:srgbClr val="002060"/>
                </a:solidFill>
              </a:rPr>
              <a:t>PLATFORMS</a:t>
            </a:r>
            <a:endParaRPr spc="150" dirty="0">
              <a:solidFill>
                <a:srgbClr val="00206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905000" y="3136900"/>
            <a:ext cx="12631596" cy="41088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69900" indent="-457200">
              <a:lnSpc>
                <a:spcPct val="100000"/>
              </a:lnSpc>
              <a:spcBef>
                <a:spcPts val="115"/>
              </a:spcBef>
              <a:buFont typeface="Arial" panose="020B0604020202020204" pitchFamily="34" charset="0"/>
              <a:buChar char="•"/>
            </a:pPr>
            <a:r>
              <a:rPr lang="en-US" sz="3200" dirty="0" smtClean="0"/>
              <a:t>Mobile </a:t>
            </a:r>
            <a:r>
              <a:rPr lang="en-US" sz="3200" dirty="0" smtClean="0"/>
              <a:t>app (</a:t>
            </a:r>
            <a:r>
              <a:rPr lang="en-US" sz="3200" dirty="0" smtClean="0"/>
              <a:t>normal user).</a:t>
            </a:r>
          </a:p>
          <a:p>
            <a:pPr marL="469900" indent="-457200">
              <a:lnSpc>
                <a:spcPct val="100000"/>
              </a:lnSpc>
              <a:spcBef>
                <a:spcPts val="115"/>
              </a:spcBef>
              <a:buFont typeface="Arial" panose="020B0604020202020204" pitchFamily="34" charset="0"/>
              <a:buChar char="•"/>
            </a:pPr>
            <a:endParaRPr lang="en-US" sz="3200" dirty="0"/>
          </a:p>
          <a:p>
            <a:pPr marL="469900" indent="-457200">
              <a:lnSpc>
                <a:spcPct val="100000"/>
              </a:lnSpc>
              <a:spcBef>
                <a:spcPts val="115"/>
              </a:spcBef>
              <a:buFont typeface="Arial" panose="020B0604020202020204" pitchFamily="34" charset="0"/>
              <a:buChar char="•"/>
            </a:pPr>
            <a:endParaRPr lang="en-US" sz="3200" dirty="0" smtClean="0"/>
          </a:p>
          <a:p>
            <a:pPr marL="469900" indent="-457200">
              <a:lnSpc>
                <a:spcPct val="100000"/>
              </a:lnSpc>
              <a:spcBef>
                <a:spcPts val="115"/>
              </a:spcBef>
              <a:buFont typeface="Arial" panose="020B0604020202020204" pitchFamily="34" charset="0"/>
              <a:buChar char="•"/>
            </a:pPr>
            <a:r>
              <a:rPr lang="en-US" sz="3200" dirty="0" smtClean="0"/>
              <a:t>Website (normal user</a:t>
            </a:r>
            <a:r>
              <a:rPr lang="en-US" sz="3200" dirty="0" smtClean="0"/>
              <a:t>).</a:t>
            </a:r>
            <a:endParaRPr lang="en-US" sz="3200" dirty="0" smtClean="0"/>
          </a:p>
          <a:p>
            <a:pPr marL="12700">
              <a:lnSpc>
                <a:spcPct val="100000"/>
              </a:lnSpc>
              <a:spcBef>
                <a:spcPts val="115"/>
              </a:spcBef>
            </a:pPr>
            <a:endParaRPr lang="en-US" sz="3200" dirty="0" smtClean="0"/>
          </a:p>
          <a:p>
            <a:pPr marL="12700">
              <a:lnSpc>
                <a:spcPct val="100000"/>
              </a:lnSpc>
              <a:spcBef>
                <a:spcPts val="115"/>
              </a:spcBef>
            </a:pPr>
            <a:endParaRPr lang="en-US" sz="3200" dirty="0" smtClean="0"/>
          </a:p>
          <a:p>
            <a:pPr marL="469900" indent="-457200">
              <a:lnSpc>
                <a:spcPct val="100000"/>
              </a:lnSpc>
              <a:spcBef>
                <a:spcPts val="115"/>
              </a:spcBef>
              <a:buFont typeface="Arial" panose="020B0604020202020204" pitchFamily="34" charset="0"/>
              <a:buChar char="•"/>
            </a:pPr>
            <a:r>
              <a:rPr lang="en-US" sz="3200" dirty="0" smtClean="0"/>
              <a:t>Dashboard (admin).</a:t>
            </a:r>
            <a:endParaRPr lang="en-US" sz="3200" dirty="0" smtClean="0">
              <a:latin typeface="Tahoma"/>
              <a:cs typeface="Tahoma"/>
            </a:endParaRP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803235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3722350" y="-19050"/>
            <a:ext cx="4575175" cy="4641850"/>
          </a:xfrm>
          <a:custGeom>
            <a:avLst/>
            <a:gdLst/>
            <a:ahLst/>
            <a:cxnLst/>
            <a:rect l="l" t="t" r="r" b="b"/>
            <a:pathLst>
              <a:path w="4575175" h="4641850">
                <a:moveTo>
                  <a:pt x="3540166" y="4578350"/>
                </a:moveTo>
                <a:lnTo>
                  <a:pt x="2230000" y="4578350"/>
                </a:lnTo>
                <a:lnTo>
                  <a:pt x="1921282" y="4489450"/>
                </a:lnTo>
                <a:lnTo>
                  <a:pt x="1878384" y="4464050"/>
                </a:lnTo>
                <a:lnTo>
                  <a:pt x="1793551" y="4438650"/>
                </a:lnTo>
                <a:lnTo>
                  <a:pt x="1751629" y="4413250"/>
                </a:lnTo>
                <a:lnTo>
                  <a:pt x="1710045" y="4400550"/>
                </a:lnTo>
                <a:lnTo>
                  <a:pt x="1668804" y="4375150"/>
                </a:lnTo>
                <a:lnTo>
                  <a:pt x="1627914" y="4362450"/>
                </a:lnTo>
                <a:lnTo>
                  <a:pt x="1587380" y="4337050"/>
                </a:lnTo>
                <a:lnTo>
                  <a:pt x="1547208" y="4324350"/>
                </a:lnTo>
                <a:lnTo>
                  <a:pt x="1428926" y="4248150"/>
                </a:lnTo>
                <a:lnTo>
                  <a:pt x="1390264" y="4235450"/>
                </a:lnTo>
                <a:lnTo>
                  <a:pt x="1314125" y="4184650"/>
                </a:lnTo>
                <a:lnTo>
                  <a:pt x="1239606" y="4133850"/>
                </a:lnTo>
                <a:lnTo>
                  <a:pt x="1166756" y="4083050"/>
                </a:lnTo>
                <a:lnTo>
                  <a:pt x="1095625" y="4032250"/>
                </a:lnTo>
                <a:lnTo>
                  <a:pt x="1060718" y="3994150"/>
                </a:lnTo>
                <a:lnTo>
                  <a:pt x="992256" y="3943350"/>
                </a:lnTo>
                <a:lnTo>
                  <a:pt x="958712" y="3905250"/>
                </a:lnTo>
                <a:lnTo>
                  <a:pt x="925635" y="3879850"/>
                </a:lnTo>
                <a:lnTo>
                  <a:pt x="893029" y="3854450"/>
                </a:lnTo>
                <a:lnTo>
                  <a:pt x="860903" y="3816350"/>
                </a:lnTo>
                <a:lnTo>
                  <a:pt x="829261" y="3790950"/>
                </a:lnTo>
                <a:lnTo>
                  <a:pt x="798110" y="3752850"/>
                </a:lnTo>
                <a:lnTo>
                  <a:pt x="767455" y="3727450"/>
                </a:lnTo>
                <a:lnTo>
                  <a:pt x="737304" y="3689350"/>
                </a:lnTo>
                <a:lnTo>
                  <a:pt x="707662" y="3651250"/>
                </a:lnTo>
                <a:lnTo>
                  <a:pt x="678535" y="3625850"/>
                </a:lnTo>
                <a:lnTo>
                  <a:pt x="649929" y="3587750"/>
                </a:lnTo>
                <a:lnTo>
                  <a:pt x="621851" y="3549650"/>
                </a:lnTo>
                <a:lnTo>
                  <a:pt x="594307" y="3511550"/>
                </a:lnTo>
                <a:lnTo>
                  <a:pt x="567303" y="3486150"/>
                </a:lnTo>
                <a:lnTo>
                  <a:pt x="540844" y="3448050"/>
                </a:lnTo>
                <a:lnTo>
                  <a:pt x="514937" y="3409950"/>
                </a:lnTo>
                <a:lnTo>
                  <a:pt x="489589" y="3371850"/>
                </a:lnTo>
                <a:lnTo>
                  <a:pt x="464804" y="3333750"/>
                </a:lnTo>
                <a:lnTo>
                  <a:pt x="440590" y="3295650"/>
                </a:lnTo>
                <a:lnTo>
                  <a:pt x="416953" y="3257551"/>
                </a:lnTo>
                <a:lnTo>
                  <a:pt x="393898" y="3219451"/>
                </a:lnTo>
                <a:lnTo>
                  <a:pt x="371432" y="3181351"/>
                </a:lnTo>
                <a:lnTo>
                  <a:pt x="349561" y="3143251"/>
                </a:lnTo>
                <a:lnTo>
                  <a:pt x="328290" y="3105151"/>
                </a:lnTo>
                <a:lnTo>
                  <a:pt x="307627" y="3067051"/>
                </a:lnTo>
                <a:lnTo>
                  <a:pt x="287577" y="3016251"/>
                </a:lnTo>
                <a:lnTo>
                  <a:pt x="268146" y="2978151"/>
                </a:lnTo>
                <a:lnTo>
                  <a:pt x="249341" y="2940051"/>
                </a:lnTo>
                <a:lnTo>
                  <a:pt x="231168" y="2901951"/>
                </a:lnTo>
                <a:lnTo>
                  <a:pt x="213632" y="2851151"/>
                </a:lnTo>
                <a:lnTo>
                  <a:pt x="196740" y="2813051"/>
                </a:lnTo>
                <a:lnTo>
                  <a:pt x="180498" y="2774951"/>
                </a:lnTo>
                <a:lnTo>
                  <a:pt x="164912" y="2724151"/>
                </a:lnTo>
                <a:lnTo>
                  <a:pt x="149988" y="2686051"/>
                </a:lnTo>
                <a:lnTo>
                  <a:pt x="135732" y="2635251"/>
                </a:lnTo>
                <a:lnTo>
                  <a:pt x="122151" y="2597151"/>
                </a:lnTo>
                <a:lnTo>
                  <a:pt x="109251" y="2546351"/>
                </a:lnTo>
                <a:lnTo>
                  <a:pt x="97037" y="2508251"/>
                </a:lnTo>
                <a:lnTo>
                  <a:pt x="85516" y="2457451"/>
                </a:lnTo>
                <a:lnTo>
                  <a:pt x="74694" y="2419351"/>
                </a:lnTo>
                <a:lnTo>
                  <a:pt x="64577" y="2368551"/>
                </a:lnTo>
                <a:lnTo>
                  <a:pt x="55171" y="2330451"/>
                </a:lnTo>
                <a:lnTo>
                  <a:pt x="46482" y="2279651"/>
                </a:lnTo>
                <a:lnTo>
                  <a:pt x="38517" y="2241551"/>
                </a:lnTo>
                <a:lnTo>
                  <a:pt x="31281" y="2190751"/>
                </a:lnTo>
                <a:lnTo>
                  <a:pt x="24781" y="2139951"/>
                </a:lnTo>
                <a:lnTo>
                  <a:pt x="19023" y="2101851"/>
                </a:lnTo>
                <a:lnTo>
                  <a:pt x="14013" y="2051051"/>
                </a:lnTo>
                <a:lnTo>
                  <a:pt x="9756" y="2000251"/>
                </a:lnTo>
                <a:lnTo>
                  <a:pt x="6260" y="1949451"/>
                </a:lnTo>
                <a:lnTo>
                  <a:pt x="3530" y="1911351"/>
                </a:lnTo>
                <a:lnTo>
                  <a:pt x="1573" y="1860551"/>
                </a:lnTo>
                <a:lnTo>
                  <a:pt x="394" y="1809751"/>
                </a:lnTo>
                <a:lnTo>
                  <a:pt x="0" y="1758951"/>
                </a:lnTo>
                <a:lnTo>
                  <a:pt x="394" y="1720851"/>
                </a:lnTo>
                <a:lnTo>
                  <a:pt x="1573" y="1670051"/>
                </a:lnTo>
                <a:lnTo>
                  <a:pt x="3530" y="1619251"/>
                </a:lnTo>
                <a:lnTo>
                  <a:pt x="6260" y="1568451"/>
                </a:lnTo>
                <a:lnTo>
                  <a:pt x="9756" y="1530351"/>
                </a:lnTo>
                <a:lnTo>
                  <a:pt x="14013" y="1479551"/>
                </a:lnTo>
                <a:lnTo>
                  <a:pt x="19023" y="1428751"/>
                </a:lnTo>
                <a:lnTo>
                  <a:pt x="24781" y="1377951"/>
                </a:lnTo>
                <a:lnTo>
                  <a:pt x="31281" y="1339851"/>
                </a:lnTo>
                <a:lnTo>
                  <a:pt x="38517" y="1289051"/>
                </a:lnTo>
                <a:lnTo>
                  <a:pt x="46482" y="1238251"/>
                </a:lnTo>
                <a:lnTo>
                  <a:pt x="55171" y="1200151"/>
                </a:lnTo>
                <a:lnTo>
                  <a:pt x="64577" y="1149351"/>
                </a:lnTo>
                <a:lnTo>
                  <a:pt x="74694" y="1111251"/>
                </a:lnTo>
                <a:lnTo>
                  <a:pt x="85516" y="1060451"/>
                </a:lnTo>
                <a:lnTo>
                  <a:pt x="97037" y="1022351"/>
                </a:lnTo>
                <a:lnTo>
                  <a:pt x="109251" y="971551"/>
                </a:lnTo>
                <a:lnTo>
                  <a:pt x="122151" y="933451"/>
                </a:lnTo>
                <a:lnTo>
                  <a:pt x="135732" y="882651"/>
                </a:lnTo>
                <a:lnTo>
                  <a:pt x="149988" y="844551"/>
                </a:lnTo>
                <a:lnTo>
                  <a:pt x="164912" y="793751"/>
                </a:lnTo>
                <a:lnTo>
                  <a:pt x="180498" y="755651"/>
                </a:lnTo>
                <a:lnTo>
                  <a:pt x="196740" y="717551"/>
                </a:lnTo>
                <a:lnTo>
                  <a:pt x="213632" y="666751"/>
                </a:lnTo>
                <a:lnTo>
                  <a:pt x="231168" y="628651"/>
                </a:lnTo>
                <a:lnTo>
                  <a:pt x="249341" y="590551"/>
                </a:lnTo>
                <a:lnTo>
                  <a:pt x="268146" y="552451"/>
                </a:lnTo>
                <a:lnTo>
                  <a:pt x="287577" y="501651"/>
                </a:lnTo>
                <a:lnTo>
                  <a:pt x="307627" y="463551"/>
                </a:lnTo>
                <a:lnTo>
                  <a:pt x="328290" y="425451"/>
                </a:lnTo>
                <a:lnTo>
                  <a:pt x="349561" y="387351"/>
                </a:lnTo>
                <a:lnTo>
                  <a:pt x="371432" y="349251"/>
                </a:lnTo>
                <a:lnTo>
                  <a:pt x="393898" y="311151"/>
                </a:lnTo>
                <a:lnTo>
                  <a:pt x="416953" y="273051"/>
                </a:lnTo>
                <a:lnTo>
                  <a:pt x="440590" y="234951"/>
                </a:lnTo>
                <a:lnTo>
                  <a:pt x="464804" y="196851"/>
                </a:lnTo>
                <a:lnTo>
                  <a:pt x="489589" y="158751"/>
                </a:lnTo>
                <a:lnTo>
                  <a:pt x="514937" y="120651"/>
                </a:lnTo>
                <a:lnTo>
                  <a:pt x="540844" y="82551"/>
                </a:lnTo>
                <a:lnTo>
                  <a:pt x="567303" y="44451"/>
                </a:lnTo>
                <a:lnTo>
                  <a:pt x="594307" y="6351"/>
                </a:lnTo>
                <a:lnTo>
                  <a:pt x="4574998" y="0"/>
                </a:lnTo>
                <a:lnTo>
                  <a:pt x="4574998" y="4102863"/>
                </a:lnTo>
                <a:lnTo>
                  <a:pt x="4530560" y="4133850"/>
                </a:lnTo>
                <a:lnTo>
                  <a:pt x="4456041" y="4184650"/>
                </a:lnTo>
                <a:lnTo>
                  <a:pt x="4379902" y="4235450"/>
                </a:lnTo>
                <a:lnTo>
                  <a:pt x="4341240" y="4248150"/>
                </a:lnTo>
                <a:lnTo>
                  <a:pt x="4222958" y="4324350"/>
                </a:lnTo>
                <a:lnTo>
                  <a:pt x="4182786" y="4337050"/>
                </a:lnTo>
                <a:lnTo>
                  <a:pt x="4142252" y="4362450"/>
                </a:lnTo>
                <a:lnTo>
                  <a:pt x="4101362" y="4375150"/>
                </a:lnTo>
                <a:lnTo>
                  <a:pt x="4060121" y="4400550"/>
                </a:lnTo>
                <a:lnTo>
                  <a:pt x="4018537" y="4413250"/>
                </a:lnTo>
                <a:lnTo>
                  <a:pt x="3976615" y="4438650"/>
                </a:lnTo>
                <a:lnTo>
                  <a:pt x="3891782" y="4464050"/>
                </a:lnTo>
                <a:lnTo>
                  <a:pt x="3848884" y="4489450"/>
                </a:lnTo>
                <a:lnTo>
                  <a:pt x="3540166" y="4578350"/>
                </a:lnTo>
                <a:close/>
              </a:path>
              <a:path w="4575175" h="4641850">
                <a:moveTo>
                  <a:pt x="3403681" y="4603750"/>
                </a:moveTo>
                <a:lnTo>
                  <a:pt x="2366486" y="4603750"/>
                </a:lnTo>
                <a:lnTo>
                  <a:pt x="2275233" y="4578350"/>
                </a:lnTo>
                <a:lnTo>
                  <a:pt x="3494933" y="4578350"/>
                </a:lnTo>
                <a:lnTo>
                  <a:pt x="3403681" y="4603750"/>
                </a:lnTo>
                <a:close/>
              </a:path>
              <a:path w="4575175" h="4641850">
                <a:moveTo>
                  <a:pt x="3264926" y="4629150"/>
                </a:moveTo>
                <a:lnTo>
                  <a:pt x="2505240" y="4629150"/>
                </a:lnTo>
                <a:lnTo>
                  <a:pt x="2412493" y="4603750"/>
                </a:lnTo>
                <a:lnTo>
                  <a:pt x="3357673" y="4603750"/>
                </a:lnTo>
                <a:lnTo>
                  <a:pt x="3264926" y="4629150"/>
                </a:lnTo>
                <a:close/>
              </a:path>
              <a:path w="4575175" h="4641850">
                <a:moveTo>
                  <a:pt x="3124070" y="4641850"/>
                </a:moveTo>
                <a:lnTo>
                  <a:pt x="2646096" y="4641850"/>
                </a:lnTo>
                <a:lnTo>
                  <a:pt x="2598921" y="4629150"/>
                </a:lnTo>
                <a:lnTo>
                  <a:pt x="3171245" y="4629150"/>
                </a:lnTo>
                <a:lnTo>
                  <a:pt x="3124070" y="4641850"/>
                </a:lnTo>
                <a:close/>
              </a:path>
            </a:pathLst>
          </a:custGeom>
          <a:solidFill>
            <a:srgbClr val="00206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19536" y="8172756"/>
            <a:ext cx="1636395" cy="1633855"/>
          </a:xfrm>
          <a:custGeom>
            <a:avLst/>
            <a:gdLst/>
            <a:ahLst/>
            <a:cxnLst/>
            <a:rect l="l" t="t" r="r" b="b"/>
            <a:pathLst>
              <a:path w="1636395" h="1633854">
                <a:moveTo>
                  <a:pt x="1635963" y="1633346"/>
                </a:moveTo>
                <a:lnTo>
                  <a:pt x="0" y="1633346"/>
                </a:lnTo>
                <a:lnTo>
                  <a:pt x="0" y="0"/>
                </a:lnTo>
                <a:lnTo>
                  <a:pt x="1635963" y="1633346"/>
                </a:lnTo>
                <a:close/>
              </a:path>
            </a:pathLst>
          </a:custGeom>
          <a:solidFill>
            <a:srgbClr val="00206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19460" y="564810"/>
            <a:ext cx="1633855" cy="1636395"/>
          </a:xfrm>
          <a:custGeom>
            <a:avLst/>
            <a:gdLst/>
            <a:ahLst/>
            <a:cxnLst/>
            <a:rect l="l" t="t" r="r" b="b"/>
            <a:pathLst>
              <a:path w="1633855" h="1636395">
                <a:moveTo>
                  <a:pt x="0" y="0"/>
                </a:moveTo>
                <a:lnTo>
                  <a:pt x="1633346" y="0"/>
                </a:lnTo>
                <a:lnTo>
                  <a:pt x="0" y="1635963"/>
                </a:lnTo>
                <a:lnTo>
                  <a:pt x="0" y="0"/>
                </a:lnTo>
                <a:close/>
              </a:path>
            </a:pathLst>
          </a:custGeom>
          <a:solidFill>
            <a:srgbClr val="00206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876453" y="880154"/>
            <a:ext cx="15440980" cy="1734923"/>
          </a:xfrm>
          <a:prstGeom prst="rect">
            <a:avLst/>
          </a:prstGeom>
        </p:spPr>
        <p:txBody>
          <a:bodyPr vert="horz" wrap="square" lIns="0" tIns="803744" rIns="0" bIns="0" rtlCol="0">
            <a:spAutoFit/>
          </a:bodyPr>
          <a:lstStyle/>
          <a:p>
            <a:pPr marL="456565">
              <a:lnSpc>
                <a:spcPct val="100000"/>
              </a:lnSpc>
              <a:spcBef>
                <a:spcPts val="100"/>
              </a:spcBef>
            </a:pPr>
            <a:r>
              <a:rPr lang="en-US" spc="100" dirty="0" smtClean="0">
                <a:solidFill>
                  <a:srgbClr val="002060"/>
                </a:solidFill>
              </a:rPr>
              <a:t>TOOLS</a:t>
            </a:r>
            <a:endParaRPr spc="100" dirty="0">
              <a:solidFill>
                <a:srgbClr val="002060"/>
              </a:solidFill>
            </a:endParaRPr>
          </a:p>
        </p:txBody>
      </p:sp>
      <p:pic>
        <p:nvPicPr>
          <p:cNvPr id="15" name="Picture 15" descr="Icon&#10;&#10;Description automatically generated">
            <a:extLst>
              <a:ext uri="{FF2B5EF4-FFF2-40B4-BE49-F238E27FC236}">
                <a16:creationId xmlns="" xmlns:a16="http://schemas.microsoft.com/office/drawing/2014/main" id="{10476172-C34D-B228-5D47-60E9F3B9B3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5166" y="6861218"/>
            <a:ext cx="1981204" cy="1371603"/>
          </a:xfrm>
          <a:prstGeom prst="rect">
            <a:avLst/>
          </a:prstGeom>
        </p:spPr>
      </p:pic>
      <p:pic>
        <p:nvPicPr>
          <p:cNvPr id="16" name="Picture 17" descr="Icon&#10;&#10;Description automatically generated">
            <a:extLst>
              <a:ext uri="{FF2B5EF4-FFF2-40B4-BE49-F238E27FC236}">
                <a16:creationId xmlns="" xmlns:a16="http://schemas.microsoft.com/office/drawing/2014/main" id="{67DD9E14-9456-3C53-E1ED-3AA844DE40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2795" y="6286500"/>
            <a:ext cx="2279587" cy="2551539"/>
          </a:xfrm>
          <a:prstGeom prst="rect">
            <a:avLst/>
          </a:prstGeom>
        </p:spPr>
      </p:pic>
      <p:pic>
        <p:nvPicPr>
          <p:cNvPr id="17" name="Picture 22" descr="Icon&#10;&#10;Description automatically generated">
            <a:extLst>
              <a:ext uri="{FF2B5EF4-FFF2-40B4-BE49-F238E27FC236}">
                <a16:creationId xmlns="" xmlns:a16="http://schemas.microsoft.com/office/drawing/2014/main" id="{0E239C4E-C334-2EC7-DD63-D2BC4E5398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658600" y="3230188"/>
            <a:ext cx="1774796" cy="1792491"/>
          </a:xfrm>
          <a:prstGeom prst="rect">
            <a:avLst/>
          </a:prstGeom>
        </p:spPr>
      </p:pic>
      <p:pic>
        <p:nvPicPr>
          <p:cNvPr id="18" name="Picture 23" descr="Shape, arrow&#10;&#10;Description automatically generated">
            <a:extLst>
              <a:ext uri="{FF2B5EF4-FFF2-40B4-BE49-F238E27FC236}">
                <a16:creationId xmlns="" xmlns:a16="http://schemas.microsoft.com/office/drawing/2014/main" id="{98AC7D53-3DCC-5A85-25F7-94AF3A24D45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83051" y="3230188"/>
            <a:ext cx="2743199" cy="1540332"/>
          </a:xfrm>
          <a:prstGeom prst="rect">
            <a:avLst/>
          </a:prstGeom>
        </p:spPr>
      </p:pic>
      <p:pic>
        <p:nvPicPr>
          <p:cNvPr id="19" name="Picture 24" descr="Logo, company name&#10;&#10;Description automatically generated">
            <a:extLst>
              <a:ext uri="{FF2B5EF4-FFF2-40B4-BE49-F238E27FC236}">
                <a16:creationId xmlns="" xmlns:a16="http://schemas.microsoft.com/office/drawing/2014/main" id="{DA77B8AD-43CF-7852-D7EF-763623EC5F6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430000" y="6182122"/>
            <a:ext cx="2743200" cy="2341756"/>
          </a:xfrm>
          <a:prstGeom prst="rect">
            <a:avLst/>
          </a:prstGeom>
        </p:spPr>
      </p:pic>
      <p:pic>
        <p:nvPicPr>
          <p:cNvPr id="20" name="Picture 8" descr="A picture containing text, clipart&#10;&#10;Description automatically generated">
            <a:extLst>
              <a:ext uri="{FF2B5EF4-FFF2-40B4-BE49-F238E27FC236}">
                <a16:creationId xmlns="" xmlns:a16="http://schemas.microsoft.com/office/drawing/2014/main" id="{0B45A995-0BA9-7B1F-AAB7-5AB9D46DFA2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077765" y="6286500"/>
            <a:ext cx="2145189" cy="2133001"/>
          </a:xfrm>
          <a:prstGeom prst="rect">
            <a:avLst/>
          </a:prstGeom>
        </p:spPr>
      </p:pic>
      <p:pic>
        <p:nvPicPr>
          <p:cNvPr id="11272" name="Picture 8" descr="Icon&#10;&#10;Description automatically generated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0548" y="3055574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0351" y="3055574"/>
            <a:ext cx="2249422" cy="224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2297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3713000" y="0"/>
            <a:ext cx="4575175" cy="4641850"/>
          </a:xfrm>
          <a:custGeom>
            <a:avLst/>
            <a:gdLst/>
            <a:ahLst/>
            <a:cxnLst/>
            <a:rect l="l" t="t" r="r" b="b"/>
            <a:pathLst>
              <a:path w="4575175" h="4641850">
                <a:moveTo>
                  <a:pt x="3540166" y="4578347"/>
                </a:moveTo>
                <a:lnTo>
                  <a:pt x="2230000" y="4578347"/>
                </a:lnTo>
                <a:lnTo>
                  <a:pt x="1921282" y="4489447"/>
                </a:lnTo>
                <a:lnTo>
                  <a:pt x="1878384" y="4464047"/>
                </a:lnTo>
                <a:lnTo>
                  <a:pt x="1793551" y="4438647"/>
                </a:lnTo>
                <a:lnTo>
                  <a:pt x="1751629" y="4413247"/>
                </a:lnTo>
                <a:lnTo>
                  <a:pt x="1710045" y="4400547"/>
                </a:lnTo>
                <a:lnTo>
                  <a:pt x="1668804" y="4375147"/>
                </a:lnTo>
                <a:lnTo>
                  <a:pt x="1627914" y="4362447"/>
                </a:lnTo>
                <a:lnTo>
                  <a:pt x="1587380" y="4337047"/>
                </a:lnTo>
                <a:lnTo>
                  <a:pt x="1547208" y="4324347"/>
                </a:lnTo>
                <a:lnTo>
                  <a:pt x="1428926" y="4248147"/>
                </a:lnTo>
                <a:lnTo>
                  <a:pt x="1390264" y="4235447"/>
                </a:lnTo>
                <a:lnTo>
                  <a:pt x="1314125" y="4184647"/>
                </a:lnTo>
                <a:lnTo>
                  <a:pt x="1239606" y="4133847"/>
                </a:lnTo>
                <a:lnTo>
                  <a:pt x="1166756" y="4083047"/>
                </a:lnTo>
                <a:lnTo>
                  <a:pt x="1095625" y="4032247"/>
                </a:lnTo>
                <a:lnTo>
                  <a:pt x="1060718" y="3994147"/>
                </a:lnTo>
                <a:lnTo>
                  <a:pt x="992256" y="3943347"/>
                </a:lnTo>
                <a:lnTo>
                  <a:pt x="958712" y="3905247"/>
                </a:lnTo>
                <a:lnTo>
                  <a:pt x="925635" y="3879847"/>
                </a:lnTo>
                <a:lnTo>
                  <a:pt x="893029" y="3854447"/>
                </a:lnTo>
                <a:lnTo>
                  <a:pt x="860903" y="3816348"/>
                </a:lnTo>
                <a:lnTo>
                  <a:pt x="829261" y="3790948"/>
                </a:lnTo>
                <a:lnTo>
                  <a:pt x="798110" y="3752848"/>
                </a:lnTo>
                <a:lnTo>
                  <a:pt x="767455" y="3727448"/>
                </a:lnTo>
                <a:lnTo>
                  <a:pt x="737304" y="3689348"/>
                </a:lnTo>
                <a:lnTo>
                  <a:pt x="707662" y="3651248"/>
                </a:lnTo>
                <a:lnTo>
                  <a:pt x="678535" y="3625848"/>
                </a:lnTo>
                <a:lnTo>
                  <a:pt x="649929" y="3587748"/>
                </a:lnTo>
                <a:lnTo>
                  <a:pt x="621851" y="3549648"/>
                </a:lnTo>
                <a:lnTo>
                  <a:pt x="594307" y="3511548"/>
                </a:lnTo>
                <a:lnTo>
                  <a:pt x="567303" y="3486148"/>
                </a:lnTo>
                <a:lnTo>
                  <a:pt x="540844" y="3448048"/>
                </a:lnTo>
                <a:lnTo>
                  <a:pt x="514937" y="3409948"/>
                </a:lnTo>
                <a:lnTo>
                  <a:pt x="489589" y="3371848"/>
                </a:lnTo>
                <a:lnTo>
                  <a:pt x="464804" y="3333748"/>
                </a:lnTo>
                <a:lnTo>
                  <a:pt x="440590" y="3295648"/>
                </a:lnTo>
                <a:lnTo>
                  <a:pt x="416953" y="3257548"/>
                </a:lnTo>
                <a:lnTo>
                  <a:pt x="393898" y="3219448"/>
                </a:lnTo>
                <a:lnTo>
                  <a:pt x="371432" y="3181348"/>
                </a:lnTo>
                <a:lnTo>
                  <a:pt x="349561" y="3143248"/>
                </a:lnTo>
                <a:lnTo>
                  <a:pt x="328290" y="3105148"/>
                </a:lnTo>
                <a:lnTo>
                  <a:pt x="307627" y="3067048"/>
                </a:lnTo>
                <a:lnTo>
                  <a:pt x="287577" y="3016248"/>
                </a:lnTo>
                <a:lnTo>
                  <a:pt x="268146" y="2978148"/>
                </a:lnTo>
                <a:lnTo>
                  <a:pt x="249341" y="2940048"/>
                </a:lnTo>
                <a:lnTo>
                  <a:pt x="231168" y="2901948"/>
                </a:lnTo>
                <a:lnTo>
                  <a:pt x="213632" y="2851148"/>
                </a:lnTo>
                <a:lnTo>
                  <a:pt x="196740" y="2813048"/>
                </a:lnTo>
                <a:lnTo>
                  <a:pt x="180498" y="2774948"/>
                </a:lnTo>
                <a:lnTo>
                  <a:pt x="164912" y="2724148"/>
                </a:lnTo>
                <a:lnTo>
                  <a:pt x="149988" y="2686048"/>
                </a:lnTo>
                <a:lnTo>
                  <a:pt x="135732" y="2635248"/>
                </a:lnTo>
                <a:lnTo>
                  <a:pt x="122151" y="2597148"/>
                </a:lnTo>
                <a:lnTo>
                  <a:pt x="109251" y="2546348"/>
                </a:lnTo>
                <a:lnTo>
                  <a:pt x="97037" y="2508248"/>
                </a:lnTo>
                <a:lnTo>
                  <a:pt x="85516" y="2457448"/>
                </a:lnTo>
                <a:lnTo>
                  <a:pt x="74694" y="2419348"/>
                </a:lnTo>
                <a:lnTo>
                  <a:pt x="64577" y="2368548"/>
                </a:lnTo>
                <a:lnTo>
                  <a:pt x="55171" y="2330448"/>
                </a:lnTo>
                <a:lnTo>
                  <a:pt x="46482" y="2279648"/>
                </a:lnTo>
                <a:lnTo>
                  <a:pt x="38517" y="2241548"/>
                </a:lnTo>
                <a:lnTo>
                  <a:pt x="31281" y="2190748"/>
                </a:lnTo>
                <a:lnTo>
                  <a:pt x="24781" y="2139948"/>
                </a:lnTo>
                <a:lnTo>
                  <a:pt x="19023" y="2101848"/>
                </a:lnTo>
                <a:lnTo>
                  <a:pt x="14013" y="2051048"/>
                </a:lnTo>
                <a:lnTo>
                  <a:pt x="9756" y="2000248"/>
                </a:lnTo>
                <a:lnTo>
                  <a:pt x="6260" y="1949448"/>
                </a:lnTo>
                <a:lnTo>
                  <a:pt x="3530" y="1911348"/>
                </a:lnTo>
                <a:lnTo>
                  <a:pt x="1573" y="1860548"/>
                </a:lnTo>
                <a:lnTo>
                  <a:pt x="394" y="1809748"/>
                </a:lnTo>
                <a:lnTo>
                  <a:pt x="0" y="1758948"/>
                </a:lnTo>
                <a:lnTo>
                  <a:pt x="394" y="1720848"/>
                </a:lnTo>
                <a:lnTo>
                  <a:pt x="1573" y="1670048"/>
                </a:lnTo>
                <a:lnTo>
                  <a:pt x="3530" y="1619248"/>
                </a:lnTo>
                <a:lnTo>
                  <a:pt x="6260" y="1568448"/>
                </a:lnTo>
                <a:lnTo>
                  <a:pt x="9756" y="1530348"/>
                </a:lnTo>
                <a:lnTo>
                  <a:pt x="14013" y="1479548"/>
                </a:lnTo>
                <a:lnTo>
                  <a:pt x="19023" y="1428748"/>
                </a:lnTo>
                <a:lnTo>
                  <a:pt x="24781" y="1377948"/>
                </a:lnTo>
                <a:lnTo>
                  <a:pt x="31281" y="1339848"/>
                </a:lnTo>
                <a:lnTo>
                  <a:pt x="38517" y="1289048"/>
                </a:lnTo>
                <a:lnTo>
                  <a:pt x="46482" y="1238248"/>
                </a:lnTo>
                <a:lnTo>
                  <a:pt x="55171" y="1200148"/>
                </a:lnTo>
                <a:lnTo>
                  <a:pt x="64577" y="1149348"/>
                </a:lnTo>
                <a:lnTo>
                  <a:pt x="74694" y="1111248"/>
                </a:lnTo>
                <a:lnTo>
                  <a:pt x="85516" y="1060448"/>
                </a:lnTo>
                <a:lnTo>
                  <a:pt x="97037" y="1022348"/>
                </a:lnTo>
                <a:lnTo>
                  <a:pt x="109251" y="971548"/>
                </a:lnTo>
                <a:lnTo>
                  <a:pt x="122151" y="933448"/>
                </a:lnTo>
                <a:lnTo>
                  <a:pt x="135732" y="882648"/>
                </a:lnTo>
                <a:lnTo>
                  <a:pt x="149988" y="844548"/>
                </a:lnTo>
                <a:lnTo>
                  <a:pt x="164912" y="793748"/>
                </a:lnTo>
                <a:lnTo>
                  <a:pt x="180498" y="755648"/>
                </a:lnTo>
                <a:lnTo>
                  <a:pt x="196740" y="717548"/>
                </a:lnTo>
                <a:lnTo>
                  <a:pt x="213632" y="666748"/>
                </a:lnTo>
                <a:lnTo>
                  <a:pt x="231168" y="628648"/>
                </a:lnTo>
                <a:lnTo>
                  <a:pt x="249341" y="590548"/>
                </a:lnTo>
                <a:lnTo>
                  <a:pt x="268146" y="552448"/>
                </a:lnTo>
                <a:lnTo>
                  <a:pt x="287577" y="501648"/>
                </a:lnTo>
                <a:lnTo>
                  <a:pt x="307627" y="463548"/>
                </a:lnTo>
                <a:lnTo>
                  <a:pt x="328290" y="425448"/>
                </a:lnTo>
                <a:lnTo>
                  <a:pt x="349561" y="387348"/>
                </a:lnTo>
                <a:lnTo>
                  <a:pt x="371432" y="349248"/>
                </a:lnTo>
                <a:lnTo>
                  <a:pt x="393898" y="311148"/>
                </a:lnTo>
                <a:lnTo>
                  <a:pt x="416953" y="273048"/>
                </a:lnTo>
                <a:lnTo>
                  <a:pt x="440590" y="234948"/>
                </a:lnTo>
                <a:lnTo>
                  <a:pt x="464804" y="196848"/>
                </a:lnTo>
                <a:lnTo>
                  <a:pt x="489589" y="158748"/>
                </a:lnTo>
                <a:lnTo>
                  <a:pt x="514937" y="120648"/>
                </a:lnTo>
                <a:lnTo>
                  <a:pt x="540844" y="82548"/>
                </a:lnTo>
                <a:lnTo>
                  <a:pt x="567303" y="44448"/>
                </a:lnTo>
                <a:lnTo>
                  <a:pt x="594307" y="6348"/>
                </a:lnTo>
                <a:lnTo>
                  <a:pt x="598897" y="0"/>
                </a:lnTo>
                <a:lnTo>
                  <a:pt x="4574998" y="0"/>
                </a:lnTo>
                <a:lnTo>
                  <a:pt x="4574998" y="4102860"/>
                </a:lnTo>
                <a:lnTo>
                  <a:pt x="4530560" y="4133847"/>
                </a:lnTo>
                <a:lnTo>
                  <a:pt x="4456041" y="4184647"/>
                </a:lnTo>
                <a:lnTo>
                  <a:pt x="4379902" y="4235447"/>
                </a:lnTo>
                <a:lnTo>
                  <a:pt x="4341240" y="4248147"/>
                </a:lnTo>
                <a:lnTo>
                  <a:pt x="4222958" y="4324347"/>
                </a:lnTo>
                <a:lnTo>
                  <a:pt x="4182786" y="4337047"/>
                </a:lnTo>
                <a:lnTo>
                  <a:pt x="4142252" y="4362447"/>
                </a:lnTo>
                <a:lnTo>
                  <a:pt x="4101362" y="4375147"/>
                </a:lnTo>
                <a:lnTo>
                  <a:pt x="4060121" y="4400547"/>
                </a:lnTo>
                <a:lnTo>
                  <a:pt x="4018537" y="4413247"/>
                </a:lnTo>
                <a:lnTo>
                  <a:pt x="3976615" y="4438647"/>
                </a:lnTo>
                <a:lnTo>
                  <a:pt x="3891782" y="4464047"/>
                </a:lnTo>
                <a:lnTo>
                  <a:pt x="3848884" y="4489447"/>
                </a:lnTo>
                <a:lnTo>
                  <a:pt x="3540166" y="4578347"/>
                </a:lnTo>
                <a:close/>
              </a:path>
              <a:path w="4575175" h="4641850">
                <a:moveTo>
                  <a:pt x="3403681" y="4603747"/>
                </a:moveTo>
                <a:lnTo>
                  <a:pt x="2366486" y="4603747"/>
                </a:lnTo>
                <a:lnTo>
                  <a:pt x="2275233" y="4578347"/>
                </a:lnTo>
                <a:lnTo>
                  <a:pt x="3494933" y="4578347"/>
                </a:lnTo>
                <a:lnTo>
                  <a:pt x="3403681" y="4603747"/>
                </a:lnTo>
                <a:close/>
              </a:path>
              <a:path w="4575175" h="4641850">
                <a:moveTo>
                  <a:pt x="3264926" y="4629147"/>
                </a:moveTo>
                <a:lnTo>
                  <a:pt x="2505240" y="4629147"/>
                </a:lnTo>
                <a:lnTo>
                  <a:pt x="2412493" y="4603747"/>
                </a:lnTo>
                <a:lnTo>
                  <a:pt x="3357673" y="4603747"/>
                </a:lnTo>
                <a:lnTo>
                  <a:pt x="3264926" y="4629147"/>
                </a:lnTo>
                <a:close/>
              </a:path>
              <a:path w="4575175" h="4641850">
                <a:moveTo>
                  <a:pt x="3124070" y="4641847"/>
                </a:moveTo>
                <a:lnTo>
                  <a:pt x="2646096" y="4641847"/>
                </a:lnTo>
                <a:lnTo>
                  <a:pt x="2598921" y="4629147"/>
                </a:lnTo>
                <a:lnTo>
                  <a:pt x="3171245" y="4629147"/>
                </a:lnTo>
                <a:lnTo>
                  <a:pt x="3124070" y="4641847"/>
                </a:lnTo>
                <a:close/>
              </a:path>
            </a:pathLst>
          </a:custGeom>
          <a:solidFill>
            <a:srgbClr val="00206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19536" y="8172756"/>
            <a:ext cx="1636395" cy="1633855"/>
          </a:xfrm>
          <a:custGeom>
            <a:avLst/>
            <a:gdLst/>
            <a:ahLst/>
            <a:cxnLst/>
            <a:rect l="l" t="t" r="r" b="b"/>
            <a:pathLst>
              <a:path w="1636395" h="1633854">
                <a:moveTo>
                  <a:pt x="1635963" y="1633346"/>
                </a:moveTo>
                <a:lnTo>
                  <a:pt x="0" y="1633346"/>
                </a:lnTo>
                <a:lnTo>
                  <a:pt x="0" y="0"/>
                </a:lnTo>
                <a:lnTo>
                  <a:pt x="1635963" y="1633346"/>
                </a:lnTo>
                <a:close/>
              </a:path>
            </a:pathLst>
          </a:custGeom>
          <a:solidFill>
            <a:srgbClr val="00206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19460" y="564810"/>
            <a:ext cx="1633855" cy="1636395"/>
          </a:xfrm>
          <a:custGeom>
            <a:avLst/>
            <a:gdLst/>
            <a:ahLst/>
            <a:cxnLst/>
            <a:rect l="l" t="t" r="r" b="b"/>
            <a:pathLst>
              <a:path w="1633855" h="1636395">
                <a:moveTo>
                  <a:pt x="0" y="0"/>
                </a:moveTo>
                <a:lnTo>
                  <a:pt x="1633346" y="0"/>
                </a:lnTo>
                <a:lnTo>
                  <a:pt x="0" y="1635963"/>
                </a:lnTo>
                <a:lnTo>
                  <a:pt x="0" y="0"/>
                </a:lnTo>
                <a:close/>
              </a:path>
            </a:pathLst>
          </a:custGeom>
          <a:solidFill>
            <a:srgbClr val="00206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23866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pc="165" dirty="0" smtClean="0">
                <a:solidFill>
                  <a:srgbClr val="002060"/>
                </a:solidFill>
              </a:rPr>
              <a:t>FEATURES</a:t>
            </a:r>
            <a:endParaRPr spc="165" dirty="0">
              <a:solidFill>
                <a:srgbClr val="002060"/>
              </a:solidFill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237037" y="3584740"/>
            <a:ext cx="4392363" cy="5747086"/>
          </a:xfrm>
          <a:prstGeom prst="rect">
            <a:avLst/>
          </a:prstGeom>
        </p:spPr>
        <p:txBody>
          <a:bodyPr vert="horz" wrap="square" lIns="0" tIns="14605" rIns="0" bIns="0" rtlCol="0">
            <a:spAutoFit/>
          </a:bodyPr>
          <a:lstStyle/>
          <a:p>
            <a:pPr marL="584200" indent="-571500">
              <a:lnSpc>
                <a:spcPct val="100000"/>
              </a:lnSpc>
              <a:spcBef>
                <a:spcPts val="115"/>
              </a:spcBef>
              <a:buFont typeface="Arial" panose="020B0604020202020204" pitchFamily="34" charset="0"/>
              <a:buChar char="•"/>
            </a:pPr>
            <a:r>
              <a:rPr lang="en-US" sz="3650" spc="320" dirty="0" smtClean="0">
                <a:latin typeface="Tahoma"/>
                <a:cs typeface="Tahoma"/>
              </a:rPr>
              <a:t>Add Properties</a:t>
            </a:r>
          </a:p>
          <a:p>
            <a:pPr marL="584200" indent="-571500">
              <a:lnSpc>
                <a:spcPct val="100000"/>
              </a:lnSpc>
              <a:spcBef>
                <a:spcPts val="115"/>
              </a:spcBef>
              <a:buFont typeface="Arial" panose="020B0604020202020204" pitchFamily="34" charset="0"/>
              <a:buChar char="•"/>
            </a:pPr>
            <a:endParaRPr lang="en-US" sz="3650" spc="320" dirty="0">
              <a:latin typeface="Tahoma"/>
              <a:cs typeface="Tahoma"/>
            </a:endParaRPr>
          </a:p>
          <a:p>
            <a:pPr marL="584200" indent="-571500">
              <a:spcBef>
                <a:spcPts val="115"/>
              </a:spcBef>
              <a:buFont typeface="Arial" panose="020B0604020202020204" pitchFamily="34" charset="0"/>
              <a:buChar char="•"/>
            </a:pPr>
            <a:r>
              <a:rPr lang="en-US" sz="365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Google Maps</a:t>
            </a:r>
          </a:p>
          <a:p>
            <a:pPr marL="584200" indent="-571500">
              <a:lnSpc>
                <a:spcPct val="100000"/>
              </a:lnSpc>
              <a:spcBef>
                <a:spcPts val="115"/>
              </a:spcBef>
              <a:buFont typeface="Arial" panose="020B0604020202020204" pitchFamily="34" charset="0"/>
              <a:buChar char="•"/>
            </a:pPr>
            <a:endParaRPr lang="en-US" sz="3650" dirty="0" smtClean="0">
              <a:latin typeface="Tahoma"/>
              <a:cs typeface="Tahoma"/>
            </a:endParaRPr>
          </a:p>
          <a:p>
            <a:pPr marL="584200" indent="-571500">
              <a:spcBef>
                <a:spcPts val="115"/>
              </a:spcBef>
              <a:buFont typeface="Arial" panose="020B0604020202020204" pitchFamily="34" charset="0"/>
              <a:buChar char="•"/>
            </a:pPr>
            <a:r>
              <a:rPr lang="en-US" sz="3650" dirty="0" smtClean="0">
                <a:latin typeface="Tahoma"/>
                <a:cs typeface="Tahoma"/>
              </a:rPr>
              <a:t>Rate Properties</a:t>
            </a:r>
            <a:endParaRPr lang="en-US" sz="3650" dirty="0">
              <a:latin typeface="Tahoma"/>
              <a:cs typeface="Tahoma"/>
            </a:endParaRPr>
          </a:p>
          <a:p>
            <a:pPr marL="584200" indent="-571500">
              <a:lnSpc>
                <a:spcPct val="100000"/>
              </a:lnSpc>
              <a:spcBef>
                <a:spcPts val="115"/>
              </a:spcBef>
              <a:buFont typeface="Arial" panose="020B0604020202020204" pitchFamily="34" charset="0"/>
              <a:buChar char="•"/>
            </a:pPr>
            <a:endParaRPr lang="en-US" sz="3650" dirty="0" smtClean="0">
              <a:latin typeface="Tahoma"/>
              <a:cs typeface="Tahoma"/>
            </a:endParaRPr>
          </a:p>
          <a:p>
            <a:pPr marL="584200" indent="-571500">
              <a:spcBef>
                <a:spcPts val="115"/>
              </a:spcBef>
              <a:buFont typeface="Arial" panose="020B0604020202020204" pitchFamily="34" charset="0"/>
              <a:buChar char="•"/>
            </a:pPr>
            <a:r>
              <a:rPr lang="en-US" sz="3650" dirty="0" smtClean="0">
                <a:latin typeface="Tahoma"/>
                <a:cs typeface="Tahoma"/>
              </a:rPr>
              <a:t>Notification</a:t>
            </a:r>
          </a:p>
          <a:p>
            <a:pPr marL="584200" indent="-571500">
              <a:lnSpc>
                <a:spcPct val="100000"/>
              </a:lnSpc>
              <a:spcBef>
                <a:spcPts val="115"/>
              </a:spcBef>
              <a:buFont typeface="Arial" panose="020B0604020202020204" pitchFamily="34" charset="0"/>
              <a:buChar char="•"/>
            </a:pPr>
            <a:endParaRPr lang="en-US" sz="3650" dirty="0" smtClean="0">
              <a:latin typeface="Tahoma"/>
              <a:cs typeface="Tahoma"/>
            </a:endParaRPr>
          </a:p>
          <a:p>
            <a:pPr marL="584200" indent="-571500">
              <a:spcBef>
                <a:spcPts val="115"/>
              </a:spcBef>
              <a:buFont typeface="Arial" panose="020B0604020202020204" pitchFamily="34" charset="0"/>
              <a:buChar char="•"/>
            </a:pPr>
            <a:r>
              <a:rPr lang="en-US" sz="365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Roommate Match</a:t>
            </a:r>
            <a:endParaRPr lang="en-US" sz="3650" dirty="0" smtClean="0">
              <a:latin typeface="Tahoma"/>
              <a:cs typeface="Tahoma"/>
            </a:endParaRPr>
          </a:p>
          <a:p>
            <a:pPr marL="584200" indent="-571500">
              <a:lnSpc>
                <a:spcPct val="100000"/>
              </a:lnSpc>
              <a:spcBef>
                <a:spcPts val="115"/>
              </a:spcBef>
              <a:buFont typeface="Arial" panose="020B0604020202020204" pitchFamily="34" charset="0"/>
              <a:buChar char="•"/>
            </a:pPr>
            <a:endParaRPr lang="en-US" sz="3650" dirty="0">
              <a:latin typeface="Tahoma"/>
              <a:cs typeface="Tahom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737998" y="3584740"/>
            <a:ext cx="4800600" cy="5709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5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Payment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365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50" dirty="0" smtClean="0">
                <a:latin typeface="Tahoma"/>
                <a:cs typeface="Tahoma"/>
              </a:rPr>
              <a:t>Filtering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365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50" dirty="0" smtClean="0">
                <a:latin typeface="Tahoma"/>
                <a:cs typeface="Tahoma"/>
              </a:rPr>
              <a:t>Booking Chalet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3650" dirty="0" smtClean="0">
              <a:latin typeface="Tahoma"/>
              <a:cs typeface="Tahoma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50" dirty="0" smtClean="0">
                <a:latin typeface="Tahoma"/>
                <a:cs typeface="Tahoma"/>
              </a:rPr>
              <a:t>Chatting</a:t>
            </a:r>
            <a:endParaRPr lang="en-US" sz="365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365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5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Admin Dashboard</a:t>
            </a:r>
            <a:endParaRPr lang="en-US" sz="365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365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3722350" y="-19050"/>
            <a:ext cx="4575175" cy="4641850"/>
          </a:xfrm>
          <a:custGeom>
            <a:avLst/>
            <a:gdLst/>
            <a:ahLst/>
            <a:cxnLst/>
            <a:rect l="l" t="t" r="r" b="b"/>
            <a:pathLst>
              <a:path w="4575175" h="4641850">
                <a:moveTo>
                  <a:pt x="3540166" y="4578350"/>
                </a:moveTo>
                <a:lnTo>
                  <a:pt x="2230000" y="4578350"/>
                </a:lnTo>
                <a:lnTo>
                  <a:pt x="1921282" y="4489450"/>
                </a:lnTo>
                <a:lnTo>
                  <a:pt x="1878384" y="4464050"/>
                </a:lnTo>
                <a:lnTo>
                  <a:pt x="1793551" y="4438650"/>
                </a:lnTo>
                <a:lnTo>
                  <a:pt x="1751629" y="4413250"/>
                </a:lnTo>
                <a:lnTo>
                  <a:pt x="1710045" y="4400550"/>
                </a:lnTo>
                <a:lnTo>
                  <a:pt x="1668804" y="4375150"/>
                </a:lnTo>
                <a:lnTo>
                  <a:pt x="1627914" y="4362450"/>
                </a:lnTo>
                <a:lnTo>
                  <a:pt x="1587380" y="4337050"/>
                </a:lnTo>
                <a:lnTo>
                  <a:pt x="1547208" y="4324350"/>
                </a:lnTo>
                <a:lnTo>
                  <a:pt x="1428926" y="4248150"/>
                </a:lnTo>
                <a:lnTo>
                  <a:pt x="1390264" y="4235450"/>
                </a:lnTo>
                <a:lnTo>
                  <a:pt x="1314125" y="4184650"/>
                </a:lnTo>
                <a:lnTo>
                  <a:pt x="1239606" y="4133850"/>
                </a:lnTo>
                <a:lnTo>
                  <a:pt x="1166756" y="4083050"/>
                </a:lnTo>
                <a:lnTo>
                  <a:pt x="1095625" y="4032250"/>
                </a:lnTo>
                <a:lnTo>
                  <a:pt x="1060718" y="3994150"/>
                </a:lnTo>
                <a:lnTo>
                  <a:pt x="992256" y="3943350"/>
                </a:lnTo>
                <a:lnTo>
                  <a:pt x="958712" y="3905250"/>
                </a:lnTo>
                <a:lnTo>
                  <a:pt x="925635" y="3879850"/>
                </a:lnTo>
                <a:lnTo>
                  <a:pt x="893029" y="3854450"/>
                </a:lnTo>
                <a:lnTo>
                  <a:pt x="860903" y="3816350"/>
                </a:lnTo>
                <a:lnTo>
                  <a:pt x="829261" y="3790950"/>
                </a:lnTo>
                <a:lnTo>
                  <a:pt x="798110" y="3752850"/>
                </a:lnTo>
                <a:lnTo>
                  <a:pt x="767455" y="3727450"/>
                </a:lnTo>
                <a:lnTo>
                  <a:pt x="737304" y="3689350"/>
                </a:lnTo>
                <a:lnTo>
                  <a:pt x="707662" y="3651250"/>
                </a:lnTo>
                <a:lnTo>
                  <a:pt x="678535" y="3625850"/>
                </a:lnTo>
                <a:lnTo>
                  <a:pt x="649929" y="3587750"/>
                </a:lnTo>
                <a:lnTo>
                  <a:pt x="621851" y="3549650"/>
                </a:lnTo>
                <a:lnTo>
                  <a:pt x="594307" y="3511550"/>
                </a:lnTo>
                <a:lnTo>
                  <a:pt x="567303" y="3486150"/>
                </a:lnTo>
                <a:lnTo>
                  <a:pt x="540844" y="3448050"/>
                </a:lnTo>
                <a:lnTo>
                  <a:pt x="514937" y="3409950"/>
                </a:lnTo>
                <a:lnTo>
                  <a:pt x="489589" y="3371850"/>
                </a:lnTo>
                <a:lnTo>
                  <a:pt x="464804" y="3333750"/>
                </a:lnTo>
                <a:lnTo>
                  <a:pt x="440590" y="3295650"/>
                </a:lnTo>
                <a:lnTo>
                  <a:pt x="416953" y="3257551"/>
                </a:lnTo>
                <a:lnTo>
                  <a:pt x="393898" y="3219451"/>
                </a:lnTo>
                <a:lnTo>
                  <a:pt x="371432" y="3181351"/>
                </a:lnTo>
                <a:lnTo>
                  <a:pt x="349561" y="3143251"/>
                </a:lnTo>
                <a:lnTo>
                  <a:pt x="328290" y="3105151"/>
                </a:lnTo>
                <a:lnTo>
                  <a:pt x="307627" y="3067051"/>
                </a:lnTo>
                <a:lnTo>
                  <a:pt x="287577" y="3016251"/>
                </a:lnTo>
                <a:lnTo>
                  <a:pt x="268146" y="2978151"/>
                </a:lnTo>
                <a:lnTo>
                  <a:pt x="249341" y="2940051"/>
                </a:lnTo>
                <a:lnTo>
                  <a:pt x="231168" y="2901951"/>
                </a:lnTo>
                <a:lnTo>
                  <a:pt x="213632" y="2851151"/>
                </a:lnTo>
                <a:lnTo>
                  <a:pt x="196740" y="2813051"/>
                </a:lnTo>
                <a:lnTo>
                  <a:pt x="180498" y="2774951"/>
                </a:lnTo>
                <a:lnTo>
                  <a:pt x="164912" y="2724151"/>
                </a:lnTo>
                <a:lnTo>
                  <a:pt x="149988" y="2686051"/>
                </a:lnTo>
                <a:lnTo>
                  <a:pt x="135732" y="2635251"/>
                </a:lnTo>
                <a:lnTo>
                  <a:pt x="122151" y="2597151"/>
                </a:lnTo>
                <a:lnTo>
                  <a:pt x="109251" y="2546351"/>
                </a:lnTo>
                <a:lnTo>
                  <a:pt x="97037" y="2508251"/>
                </a:lnTo>
                <a:lnTo>
                  <a:pt x="85516" y="2457451"/>
                </a:lnTo>
                <a:lnTo>
                  <a:pt x="74694" y="2419351"/>
                </a:lnTo>
                <a:lnTo>
                  <a:pt x="64577" y="2368551"/>
                </a:lnTo>
                <a:lnTo>
                  <a:pt x="55171" y="2330451"/>
                </a:lnTo>
                <a:lnTo>
                  <a:pt x="46482" y="2279651"/>
                </a:lnTo>
                <a:lnTo>
                  <a:pt x="38517" y="2241551"/>
                </a:lnTo>
                <a:lnTo>
                  <a:pt x="31281" y="2190751"/>
                </a:lnTo>
                <a:lnTo>
                  <a:pt x="24781" y="2139951"/>
                </a:lnTo>
                <a:lnTo>
                  <a:pt x="19023" y="2101851"/>
                </a:lnTo>
                <a:lnTo>
                  <a:pt x="14013" y="2051051"/>
                </a:lnTo>
                <a:lnTo>
                  <a:pt x="9756" y="2000251"/>
                </a:lnTo>
                <a:lnTo>
                  <a:pt x="6260" y="1949451"/>
                </a:lnTo>
                <a:lnTo>
                  <a:pt x="3530" y="1911351"/>
                </a:lnTo>
                <a:lnTo>
                  <a:pt x="1573" y="1860551"/>
                </a:lnTo>
                <a:lnTo>
                  <a:pt x="394" y="1809751"/>
                </a:lnTo>
                <a:lnTo>
                  <a:pt x="0" y="1758951"/>
                </a:lnTo>
                <a:lnTo>
                  <a:pt x="394" y="1720851"/>
                </a:lnTo>
                <a:lnTo>
                  <a:pt x="1573" y="1670051"/>
                </a:lnTo>
                <a:lnTo>
                  <a:pt x="3530" y="1619251"/>
                </a:lnTo>
                <a:lnTo>
                  <a:pt x="6260" y="1568451"/>
                </a:lnTo>
                <a:lnTo>
                  <a:pt x="9756" y="1530351"/>
                </a:lnTo>
                <a:lnTo>
                  <a:pt x="14013" y="1479551"/>
                </a:lnTo>
                <a:lnTo>
                  <a:pt x="19023" y="1428751"/>
                </a:lnTo>
                <a:lnTo>
                  <a:pt x="24781" y="1377951"/>
                </a:lnTo>
                <a:lnTo>
                  <a:pt x="31281" y="1339851"/>
                </a:lnTo>
                <a:lnTo>
                  <a:pt x="38517" y="1289051"/>
                </a:lnTo>
                <a:lnTo>
                  <a:pt x="46482" y="1238251"/>
                </a:lnTo>
                <a:lnTo>
                  <a:pt x="55171" y="1200151"/>
                </a:lnTo>
                <a:lnTo>
                  <a:pt x="64577" y="1149351"/>
                </a:lnTo>
                <a:lnTo>
                  <a:pt x="74694" y="1111251"/>
                </a:lnTo>
                <a:lnTo>
                  <a:pt x="85516" y="1060451"/>
                </a:lnTo>
                <a:lnTo>
                  <a:pt x="97037" y="1022351"/>
                </a:lnTo>
                <a:lnTo>
                  <a:pt x="109251" y="971551"/>
                </a:lnTo>
                <a:lnTo>
                  <a:pt x="122151" y="933451"/>
                </a:lnTo>
                <a:lnTo>
                  <a:pt x="135732" y="882651"/>
                </a:lnTo>
                <a:lnTo>
                  <a:pt x="149988" y="844551"/>
                </a:lnTo>
                <a:lnTo>
                  <a:pt x="164912" y="793751"/>
                </a:lnTo>
                <a:lnTo>
                  <a:pt x="180498" y="755651"/>
                </a:lnTo>
                <a:lnTo>
                  <a:pt x="196740" y="717551"/>
                </a:lnTo>
                <a:lnTo>
                  <a:pt x="213632" y="666751"/>
                </a:lnTo>
                <a:lnTo>
                  <a:pt x="231168" y="628651"/>
                </a:lnTo>
                <a:lnTo>
                  <a:pt x="249341" y="590551"/>
                </a:lnTo>
                <a:lnTo>
                  <a:pt x="268146" y="552451"/>
                </a:lnTo>
                <a:lnTo>
                  <a:pt x="287577" y="501651"/>
                </a:lnTo>
                <a:lnTo>
                  <a:pt x="307627" y="463551"/>
                </a:lnTo>
                <a:lnTo>
                  <a:pt x="328290" y="425451"/>
                </a:lnTo>
                <a:lnTo>
                  <a:pt x="349561" y="387351"/>
                </a:lnTo>
                <a:lnTo>
                  <a:pt x="371432" y="349251"/>
                </a:lnTo>
                <a:lnTo>
                  <a:pt x="393898" y="311151"/>
                </a:lnTo>
                <a:lnTo>
                  <a:pt x="416953" y="273051"/>
                </a:lnTo>
                <a:lnTo>
                  <a:pt x="440590" y="234951"/>
                </a:lnTo>
                <a:lnTo>
                  <a:pt x="464804" y="196851"/>
                </a:lnTo>
                <a:lnTo>
                  <a:pt x="489589" y="158751"/>
                </a:lnTo>
                <a:lnTo>
                  <a:pt x="514937" y="120651"/>
                </a:lnTo>
                <a:lnTo>
                  <a:pt x="540844" y="82551"/>
                </a:lnTo>
                <a:lnTo>
                  <a:pt x="567303" y="44451"/>
                </a:lnTo>
                <a:lnTo>
                  <a:pt x="594307" y="6351"/>
                </a:lnTo>
                <a:lnTo>
                  <a:pt x="4574998" y="0"/>
                </a:lnTo>
                <a:lnTo>
                  <a:pt x="4574998" y="4102863"/>
                </a:lnTo>
                <a:lnTo>
                  <a:pt x="4530560" y="4133850"/>
                </a:lnTo>
                <a:lnTo>
                  <a:pt x="4456041" y="4184650"/>
                </a:lnTo>
                <a:lnTo>
                  <a:pt x="4379902" y="4235450"/>
                </a:lnTo>
                <a:lnTo>
                  <a:pt x="4341240" y="4248150"/>
                </a:lnTo>
                <a:lnTo>
                  <a:pt x="4222958" y="4324350"/>
                </a:lnTo>
                <a:lnTo>
                  <a:pt x="4182786" y="4337050"/>
                </a:lnTo>
                <a:lnTo>
                  <a:pt x="4142252" y="4362450"/>
                </a:lnTo>
                <a:lnTo>
                  <a:pt x="4101362" y="4375150"/>
                </a:lnTo>
                <a:lnTo>
                  <a:pt x="4060121" y="4400550"/>
                </a:lnTo>
                <a:lnTo>
                  <a:pt x="4018537" y="4413250"/>
                </a:lnTo>
                <a:lnTo>
                  <a:pt x="3976615" y="4438650"/>
                </a:lnTo>
                <a:lnTo>
                  <a:pt x="3891782" y="4464050"/>
                </a:lnTo>
                <a:lnTo>
                  <a:pt x="3848884" y="4489450"/>
                </a:lnTo>
                <a:lnTo>
                  <a:pt x="3540166" y="4578350"/>
                </a:lnTo>
                <a:close/>
              </a:path>
              <a:path w="4575175" h="4641850">
                <a:moveTo>
                  <a:pt x="3403681" y="4603750"/>
                </a:moveTo>
                <a:lnTo>
                  <a:pt x="2366486" y="4603750"/>
                </a:lnTo>
                <a:lnTo>
                  <a:pt x="2275233" y="4578350"/>
                </a:lnTo>
                <a:lnTo>
                  <a:pt x="3494933" y="4578350"/>
                </a:lnTo>
                <a:lnTo>
                  <a:pt x="3403681" y="4603750"/>
                </a:lnTo>
                <a:close/>
              </a:path>
              <a:path w="4575175" h="4641850">
                <a:moveTo>
                  <a:pt x="3264926" y="4629150"/>
                </a:moveTo>
                <a:lnTo>
                  <a:pt x="2505240" y="4629150"/>
                </a:lnTo>
                <a:lnTo>
                  <a:pt x="2412493" y="4603750"/>
                </a:lnTo>
                <a:lnTo>
                  <a:pt x="3357673" y="4603750"/>
                </a:lnTo>
                <a:lnTo>
                  <a:pt x="3264926" y="4629150"/>
                </a:lnTo>
                <a:close/>
              </a:path>
              <a:path w="4575175" h="4641850">
                <a:moveTo>
                  <a:pt x="3124070" y="4641850"/>
                </a:moveTo>
                <a:lnTo>
                  <a:pt x="2646096" y="4641850"/>
                </a:lnTo>
                <a:lnTo>
                  <a:pt x="2598921" y="4629150"/>
                </a:lnTo>
                <a:lnTo>
                  <a:pt x="3171245" y="4629150"/>
                </a:lnTo>
                <a:lnTo>
                  <a:pt x="3124070" y="4641850"/>
                </a:lnTo>
                <a:close/>
              </a:path>
            </a:pathLst>
          </a:custGeom>
          <a:solidFill>
            <a:srgbClr val="00206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19536" y="8172756"/>
            <a:ext cx="1636395" cy="1633855"/>
          </a:xfrm>
          <a:custGeom>
            <a:avLst/>
            <a:gdLst/>
            <a:ahLst/>
            <a:cxnLst/>
            <a:rect l="l" t="t" r="r" b="b"/>
            <a:pathLst>
              <a:path w="1636395" h="1633854">
                <a:moveTo>
                  <a:pt x="1635963" y="1633346"/>
                </a:moveTo>
                <a:lnTo>
                  <a:pt x="0" y="1633346"/>
                </a:lnTo>
                <a:lnTo>
                  <a:pt x="0" y="0"/>
                </a:lnTo>
                <a:lnTo>
                  <a:pt x="1635963" y="1633346"/>
                </a:lnTo>
                <a:close/>
              </a:path>
            </a:pathLst>
          </a:custGeom>
          <a:solidFill>
            <a:srgbClr val="00206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19460" y="564810"/>
            <a:ext cx="1633855" cy="1636395"/>
          </a:xfrm>
          <a:custGeom>
            <a:avLst/>
            <a:gdLst/>
            <a:ahLst/>
            <a:cxnLst/>
            <a:rect l="l" t="t" r="r" b="b"/>
            <a:pathLst>
              <a:path w="1633855" h="1636395">
                <a:moveTo>
                  <a:pt x="0" y="0"/>
                </a:moveTo>
                <a:lnTo>
                  <a:pt x="1633346" y="0"/>
                </a:lnTo>
                <a:lnTo>
                  <a:pt x="0" y="1635963"/>
                </a:lnTo>
                <a:lnTo>
                  <a:pt x="0" y="0"/>
                </a:lnTo>
                <a:close/>
              </a:path>
            </a:pathLst>
          </a:custGeom>
          <a:solidFill>
            <a:srgbClr val="00206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876453" y="880154"/>
            <a:ext cx="15440980" cy="1734923"/>
          </a:xfrm>
          <a:prstGeom prst="rect">
            <a:avLst/>
          </a:prstGeom>
        </p:spPr>
        <p:txBody>
          <a:bodyPr vert="horz" wrap="square" lIns="0" tIns="803744" rIns="0" bIns="0" rtlCol="0">
            <a:spAutoFit/>
          </a:bodyPr>
          <a:lstStyle/>
          <a:p>
            <a:pPr marL="456565">
              <a:lnSpc>
                <a:spcPct val="100000"/>
              </a:lnSpc>
              <a:spcBef>
                <a:spcPts val="100"/>
              </a:spcBef>
            </a:pPr>
            <a:r>
              <a:rPr lang="en-US" spc="55" dirty="0" smtClean="0">
                <a:solidFill>
                  <a:srgbClr val="002060"/>
                </a:solidFill>
              </a:rPr>
              <a:t>LOGIN &amp; SIGNUP</a:t>
            </a:r>
            <a:endParaRPr spc="100" dirty="0">
              <a:solidFill>
                <a:srgbClr val="002060"/>
              </a:solidFill>
            </a:endParaRPr>
          </a:p>
        </p:txBody>
      </p:sp>
      <p:pic>
        <p:nvPicPr>
          <p:cNvPr id="1038" name="Picture 14" descr="https://cdn.discordapp.com/attachments/1008510668443492454/1200861766993838190/Screenshot_20240127_16071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0589" y="3238500"/>
            <a:ext cx="2493487" cy="5559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s://cdn.discordapp.com/attachments/1008510668443492454/1200861767316815892/Screenshot_20240127_16071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7589" y="3238500"/>
            <a:ext cx="2493487" cy="5559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https://cdn.discordapp.com/attachments/1008510668443492454/1200861767547490375/Screenshot_20240127_16075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4589" y="3238500"/>
            <a:ext cx="2493487" cy="5559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https://cdn.discordapp.com/attachments/1008510668443492454/1200861767815921835/Screenshot_20240127_160807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1589" y="3261404"/>
            <a:ext cx="2493487" cy="5559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3722350" y="-19050"/>
            <a:ext cx="4575175" cy="4641850"/>
          </a:xfrm>
          <a:custGeom>
            <a:avLst/>
            <a:gdLst/>
            <a:ahLst/>
            <a:cxnLst/>
            <a:rect l="l" t="t" r="r" b="b"/>
            <a:pathLst>
              <a:path w="4575175" h="4641850">
                <a:moveTo>
                  <a:pt x="3540166" y="4578350"/>
                </a:moveTo>
                <a:lnTo>
                  <a:pt x="2230000" y="4578350"/>
                </a:lnTo>
                <a:lnTo>
                  <a:pt x="1921282" y="4489450"/>
                </a:lnTo>
                <a:lnTo>
                  <a:pt x="1878384" y="4464050"/>
                </a:lnTo>
                <a:lnTo>
                  <a:pt x="1793551" y="4438650"/>
                </a:lnTo>
                <a:lnTo>
                  <a:pt x="1751629" y="4413250"/>
                </a:lnTo>
                <a:lnTo>
                  <a:pt x="1710045" y="4400550"/>
                </a:lnTo>
                <a:lnTo>
                  <a:pt x="1668804" y="4375150"/>
                </a:lnTo>
                <a:lnTo>
                  <a:pt x="1627914" y="4362450"/>
                </a:lnTo>
                <a:lnTo>
                  <a:pt x="1587380" y="4337050"/>
                </a:lnTo>
                <a:lnTo>
                  <a:pt x="1547208" y="4324350"/>
                </a:lnTo>
                <a:lnTo>
                  <a:pt x="1428926" y="4248150"/>
                </a:lnTo>
                <a:lnTo>
                  <a:pt x="1390264" y="4235450"/>
                </a:lnTo>
                <a:lnTo>
                  <a:pt x="1314125" y="4184650"/>
                </a:lnTo>
                <a:lnTo>
                  <a:pt x="1239606" y="4133850"/>
                </a:lnTo>
                <a:lnTo>
                  <a:pt x="1166756" y="4083050"/>
                </a:lnTo>
                <a:lnTo>
                  <a:pt x="1095625" y="4032250"/>
                </a:lnTo>
                <a:lnTo>
                  <a:pt x="1060718" y="3994150"/>
                </a:lnTo>
                <a:lnTo>
                  <a:pt x="992256" y="3943350"/>
                </a:lnTo>
                <a:lnTo>
                  <a:pt x="958712" y="3905250"/>
                </a:lnTo>
                <a:lnTo>
                  <a:pt x="925635" y="3879850"/>
                </a:lnTo>
                <a:lnTo>
                  <a:pt x="893029" y="3854450"/>
                </a:lnTo>
                <a:lnTo>
                  <a:pt x="860903" y="3816350"/>
                </a:lnTo>
                <a:lnTo>
                  <a:pt x="829261" y="3790950"/>
                </a:lnTo>
                <a:lnTo>
                  <a:pt x="798110" y="3752850"/>
                </a:lnTo>
                <a:lnTo>
                  <a:pt x="767455" y="3727450"/>
                </a:lnTo>
                <a:lnTo>
                  <a:pt x="737304" y="3689350"/>
                </a:lnTo>
                <a:lnTo>
                  <a:pt x="707662" y="3651250"/>
                </a:lnTo>
                <a:lnTo>
                  <a:pt x="678535" y="3625850"/>
                </a:lnTo>
                <a:lnTo>
                  <a:pt x="649929" y="3587750"/>
                </a:lnTo>
                <a:lnTo>
                  <a:pt x="621851" y="3549650"/>
                </a:lnTo>
                <a:lnTo>
                  <a:pt x="594307" y="3511550"/>
                </a:lnTo>
                <a:lnTo>
                  <a:pt x="567303" y="3486150"/>
                </a:lnTo>
                <a:lnTo>
                  <a:pt x="540844" y="3448050"/>
                </a:lnTo>
                <a:lnTo>
                  <a:pt x="514937" y="3409950"/>
                </a:lnTo>
                <a:lnTo>
                  <a:pt x="489589" y="3371850"/>
                </a:lnTo>
                <a:lnTo>
                  <a:pt x="464804" y="3333750"/>
                </a:lnTo>
                <a:lnTo>
                  <a:pt x="440590" y="3295650"/>
                </a:lnTo>
                <a:lnTo>
                  <a:pt x="416953" y="3257551"/>
                </a:lnTo>
                <a:lnTo>
                  <a:pt x="393898" y="3219451"/>
                </a:lnTo>
                <a:lnTo>
                  <a:pt x="371432" y="3181351"/>
                </a:lnTo>
                <a:lnTo>
                  <a:pt x="349561" y="3143251"/>
                </a:lnTo>
                <a:lnTo>
                  <a:pt x="328290" y="3105151"/>
                </a:lnTo>
                <a:lnTo>
                  <a:pt x="307627" y="3067051"/>
                </a:lnTo>
                <a:lnTo>
                  <a:pt x="287577" y="3016251"/>
                </a:lnTo>
                <a:lnTo>
                  <a:pt x="268146" y="2978151"/>
                </a:lnTo>
                <a:lnTo>
                  <a:pt x="249341" y="2940051"/>
                </a:lnTo>
                <a:lnTo>
                  <a:pt x="231168" y="2901951"/>
                </a:lnTo>
                <a:lnTo>
                  <a:pt x="213632" y="2851151"/>
                </a:lnTo>
                <a:lnTo>
                  <a:pt x="196740" y="2813051"/>
                </a:lnTo>
                <a:lnTo>
                  <a:pt x="180498" y="2774951"/>
                </a:lnTo>
                <a:lnTo>
                  <a:pt x="164912" y="2724151"/>
                </a:lnTo>
                <a:lnTo>
                  <a:pt x="149988" y="2686051"/>
                </a:lnTo>
                <a:lnTo>
                  <a:pt x="135732" y="2635251"/>
                </a:lnTo>
                <a:lnTo>
                  <a:pt x="122151" y="2597151"/>
                </a:lnTo>
                <a:lnTo>
                  <a:pt x="109251" y="2546351"/>
                </a:lnTo>
                <a:lnTo>
                  <a:pt x="97037" y="2508251"/>
                </a:lnTo>
                <a:lnTo>
                  <a:pt x="85516" y="2457451"/>
                </a:lnTo>
                <a:lnTo>
                  <a:pt x="74694" y="2419351"/>
                </a:lnTo>
                <a:lnTo>
                  <a:pt x="64577" y="2368551"/>
                </a:lnTo>
                <a:lnTo>
                  <a:pt x="55171" y="2330451"/>
                </a:lnTo>
                <a:lnTo>
                  <a:pt x="46482" y="2279651"/>
                </a:lnTo>
                <a:lnTo>
                  <a:pt x="38517" y="2241551"/>
                </a:lnTo>
                <a:lnTo>
                  <a:pt x="31281" y="2190751"/>
                </a:lnTo>
                <a:lnTo>
                  <a:pt x="24781" y="2139951"/>
                </a:lnTo>
                <a:lnTo>
                  <a:pt x="19023" y="2101851"/>
                </a:lnTo>
                <a:lnTo>
                  <a:pt x="14013" y="2051051"/>
                </a:lnTo>
                <a:lnTo>
                  <a:pt x="9756" y="2000251"/>
                </a:lnTo>
                <a:lnTo>
                  <a:pt x="6260" y="1949451"/>
                </a:lnTo>
                <a:lnTo>
                  <a:pt x="3530" y="1911351"/>
                </a:lnTo>
                <a:lnTo>
                  <a:pt x="1573" y="1860551"/>
                </a:lnTo>
                <a:lnTo>
                  <a:pt x="394" y="1809751"/>
                </a:lnTo>
                <a:lnTo>
                  <a:pt x="0" y="1758951"/>
                </a:lnTo>
                <a:lnTo>
                  <a:pt x="394" y="1720851"/>
                </a:lnTo>
                <a:lnTo>
                  <a:pt x="1573" y="1670051"/>
                </a:lnTo>
                <a:lnTo>
                  <a:pt x="3530" y="1619251"/>
                </a:lnTo>
                <a:lnTo>
                  <a:pt x="6260" y="1568451"/>
                </a:lnTo>
                <a:lnTo>
                  <a:pt x="9756" y="1530351"/>
                </a:lnTo>
                <a:lnTo>
                  <a:pt x="14013" y="1479551"/>
                </a:lnTo>
                <a:lnTo>
                  <a:pt x="19023" y="1428751"/>
                </a:lnTo>
                <a:lnTo>
                  <a:pt x="24781" y="1377951"/>
                </a:lnTo>
                <a:lnTo>
                  <a:pt x="31281" y="1339851"/>
                </a:lnTo>
                <a:lnTo>
                  <a:pt x="38517" y="1289051"/>
                </a:lnTo>
                <a:lnTo>
                  <a:pt x="46482" y="1238251"/>
                </a:lnTo>
                <a:lnTo>
                  <a:pt x="55171" y="1200151"/>
                </a:lnTo>
                <a:lnTo>
                  <a:pt x="64577" y="1149351"/>
                </a:lnTo>
                <a:lnTo>
                  <a:pt x="74694" y="1111251"/>
                </a:lnTo>
                <a:lnTo>
                  <a:pt x="85516" y="1060451"/>
                </a:lnTo>
                <a:lnTo>
                  <a:pt x="97037" y="1022351"/>
                </a:lnTo>
                <a:lnTo>
                  <a:pt x="109251" y="971551"/>
                </a:lnTo>
                <a:lnTo>
                  <a:pt x="122151" y="933451"/>
                </a:lnTo>
                <a:lnTo>
                  <a:pt x="135732" y="882651"/>
                </a:lnTo>
                <a:lnTo>
                  <a:pt x="149988" y="844551"/>
                </a:lnTo>
                <a:lnTo>
                  <a:pt x="164912" y="793751"/>
                </a:lnTo>
                <a:lnTo>
                  <a:pt x="180498" y="755651"/>
                </a:lnTo>
                <a:lnTo>
                  <a:pt x="196740" y="717551"/>
                </a:lnTo>
                <a:lnTo>
                  <a:pt x="213632" y="666751"/>
                </a:lnTo>
                <a:lnTo>
                  <a:pt x="231168" y="628651"/>
                </a:lnTo>
                <a:lnTo>
                  <a:pt x="249341" y="590551"/>
                </a:lnTo>
                <a:lnTo>
                  <a:pt x="268146" y="552451"/>
                </a:lnTo>
                <a:lnTo>
                  <a:pt x="287577" y="501651"/>
                </a:lnTo>
                <a:lnTo>
                  <a:pt x="307627" y="463551"/>
                </a:lnTo>
                <a:lnTo>
                  <a:pt x="328290" y="425451"/>
                </a:lnTo>
                <a:lnTo>
                  <a:pt x="349561" y="387351"/>
                </a:lnTo>
                <a:lnTo>
                  <a:pt x="371432" y="349251"/>
                </a:lnTo>
                <a:lnTo>
                  <a:pt x="393898" y="311151"/>
                </a:lnTo>
                <a:lnTo>
                  <a:pt x="416953" y="273051"/>
                </a:lnTo>
                <a:lnTo>
                  <a:pt x="440590" y="234951"/>
                </a:lnTo>
                <a:lnTo>
                  <a:pt x="464804" y="196851"/>
                </a:lnTo>
                <a:lnTo>
                  <a:pt x="489589" y="158751"/>
                </a:lnTo>
                <a:lnTo>
                  <a:pt x="514937" y="120651"/>
                </a:lnTo>
                <a:lnTo>
                  <a:pt x="540844" y="82551"/>
                </a:lnTo>
                <a:lnTo>
                  <a:pt x="567303" y="44451"/>
                </a:lnTo>
                <a:lnTo>
                  <a:pt x="594307" y="6351"/>
                </a:lnTo>
                <a:lnTo>
                  <a:pt x="4574998" y="0"/>
                </a:lnTo>
                <a:lnTo>
                  <a:pt x="4574998" y="4102863"/>
                </a:lnTo>
                <a:lnTo>
                  <a:pt x="4530560" y="4133850"/>
                </a:lnTo>
                <a:lnTo>
                  <a:pt x="4456041" y="4184650"/>
                </a:lnTo>
                <a:lnTo>
                  <a:pt x="4379902" y="4235450"/>
                </a:lnTo>
                <a:lnTo>
                  <a:pt x="4341240" y="4248150"/>
                </a:lnTo>
                <a:lnTo>
                  <a:pt x="4222958" y="4324350"/>
                </a:lnTo>
                <a:lnTo>
                  <a:pt x="4182786" y="4337050"/>
                </a:lnTo>
                <a:lnTo>
                  <a:pt x="4142252" y="4362450"/>
                </a:lnTo>
                <a:lnTo>
                  <a:pt x="4101362" y="4375150"/>
                </a:lnTo>
                <a:lnTo>
                  <a:pt x="4060121" y="4400550"/>
                </a:lnTo>
                <a:lnTo>
                  <a:pt x="4018537" y="4413250"/>
                </a:lnTo>
                <a:lnTo>
                  <a:pt x="3976615" y="4438650"/>
                </a:lnTo>
                <a:lnTo>
                  <a:pt x="3891782" y="4464050"/>
                </a:lnTo>
                <a:lnTo>
                  <a:pt x="3848884" y="4489450"/>
                </a:lnTo>
                <a:lnTo>
                  <a:pt x="3540166" y="4578350"/>
                </a:lnTo>
                <a:close/>
              </a:path>
              <a:path w="4575175" h="4641850">
                <a:moveTo>
                  <a:pt x="3403681" y="4603750"/>
                </a:moveTo>
                <a:lnTo>
                  <a:pt x="2366486" y="4603750"/>
                </a:lnTo>
                <a:lnTo>
                  <a:pt x="2275233" y="4578350"/>
                </a:lnTo>
                <a:lnTo>
                  <a:pt x="3494933" y="4578350"/>
                </a:lnTo>
                <a:lnTo>
                  <a:pt x="3403681" y="4603750"/>
                </a:lnTo>
                <a:close/>
              </a:path>
              <a:path w="4575175" h="4641850">
                <a:moveTo>
                  <a:pt x="3264926" y="4629150"/>
                </a:moveTo>
                <a:lnTo>
                  <a:pt x="2505240" y="4629150"/>
                </a:lnTo>
                <a:lnTo>
                  <a:pt x="2412493" y="4603750"/>
                </a:lnTo>
                <a:lnTo>
                  <a:pt x="3357673" y="4603750"/>
                </a:lnTo>
                <a:lnTo>
                  <a:pt x="3264926" y="4629150"/>
                </a:lnTo>
                <a:close/>
              </a:path>
              <a:path w="4575175" h="4641850">
                <a:moveTo>
                  <a:pt x="3124070" y="4641850"/>
                </a:moveTo>
                <a:lnTo>
                  <a:pt x="2646096" y="4641850"/>
                </a:lnTo>
                <a:lnTo>
                  <a:pt x="2598921" y="4629150"/>
                </a:lnTo>
                <a:lnTo>
                  <a:pt x="3171245" y="4629150"/>
                </a:lnTo>
                <a:lnTo>
                  <a:pt x="3124070" y="4641850"/>
                </a:lnTo>
                <a:close/>
              </a:path>
            </a:pathLst>
          </a:custGeom>
          <a:solidFill>
            <a:srgbClr val="00206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19536" y="8172756"/>
            <a:ext cx="1636395" cy="1633855"/>
          </a:xfrm>
          <a:custGeom>
            <a:avLst/>
            <a:gdLst/>
            <a:ahLst/>
            <a:cxnLst/>
            <a:rect l="l" t="t" r="r" b="b"/>
            <a:pathLst>
              <a:path w="1636395" h="1633854">
                <a:moveTo>
                  <a:pt x="1635963" y="1633346"/>
                </a:moveTo>
                <a:lnTo>
                  <a:pt x="0" y="1633346"/>
                </a:lnTo>
                <a:lnTo>
                  <a:pt x="0" y="0"/>
                </a:lnTo>
                <a:lnTo>
                  <a:pt x="1635963" y="1633346"/>
                </a:lnTo>
                <a:close/>
              </a:path>
            </a:pathLst>
          </a:custGeom>
          <a:solidFill>
            <a:srgbClr val="00206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19460" y="564810"/>
            <a:ext cx="1633855" cy="1636395"/>
          </a:xfrm>
          <a:custGeom>
            <a:avLst/>
            <a:gdLst/>
            <a:ahLst/>
            <a:cxnLst/>
            <a:rect l="l" t="t" r="r" b="b"/>
            <a:pathLst>
              <a:path w="1633855" h="1636395">
                <a:moveTo>
                  <a:pt x="0" y="0"/>
                </a:moveTo>
                <a:lnTo>
                  <a:pt x="1633346" y="0"/>
                </a:lnTo>
                <a:lnTo>
                  <a:pt x="0" y="1635963"/>
                </a:lnTo>
                <a:lnTo>
                  <a:pt x="0" y="0"/>
                </a:lnTo>
                <a:close/>
              </a:path>
            </a:pathLst>
          </a:custGeom>
          <a:solidFill>
            <a:srgbClr val="00206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876453" y="880154"/>
            <a:ext cx="15440980" cy="1734923"/>
          </a:xfrm>
          <a:prstGeom prst="rect">
            <a:avLst/>
          </a:prstGeom>
        </p:spPr>
        <p:txBody>
          <a:bodyPr vert="horz" wrap="square" lIns="0" tIns="803744" rIns="0" bIns="0" rtlCol="0">
            <a:spAutoFit/>
          </a:bodyPr>
          <a:lstStyle/>
          <a:p>
            <a:pPr marL="456565">
              <a:lnSpc>
                <a:spcPct val="100000"/>
              </a:lnSpc>
              <a:spcBef>
                <a:spcPts val="100"/>
              </a:spcBef>
            </a:pPr>
            <a:r>
              <a:rPr lang="en-US" spc="55" dirty="0" smtClean="0">
                <a:solidFill>
                  <a:srgbClr val="002060"/>
                </a:solidFill>
              </a:rPr>
              <a:t>HOME PAGE</a:t>
            </a:r>
            <a:endParaRPr spc="100" dirty="0">
              <a:solidFill>
                <a:srgbClr val="002060"/>
              </a:solidFill>
            </a:endParaRPr>
          </a:p>
        </p:txBody>
      </p:sp>
      <p:pic>
        <p:nvPicPr>
          <p:cNvPr id="3074" name="Picture 2" descr="https://cdn.discordapp.com/attachments/1008510668443492454/1201644391488557277/Screenshot_20240129_23452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4195" y="3181349"/>
            <a:ext cx="2493487" cy="5559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cdn.discordapp.com/attachments/1008510668443492454/1200861768516370533/Screenshot_20240127_16084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8567" y="3167062"/>
            <a:ext cx="2493487" cy="5559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cdn.discordapp.com/attachments/1008510668443492454/1200863880080003153/Screenshot_20240127_19571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3195637"/>
            <a:ext cx="2493487" cy="5559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8157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1122</TotalTime>
  <Words>189</Words>
  <Application>Microsoft Office PowerPoint</Application>
  <PresentationFormat>Custom</PresentationFormat>
  <Paragraphs>71</Paragraphs>
  <Slides>29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3" baseType="lpstr">
      <vt:lpstr>Arial</vt:lpstr>
      <vt:lpstr>Arial Black</vt:lpstr>
      <vt:lpstr>Tahoma</vt:lpstr>
      <vt:lpstr>Office Theme</vt:lpstr>
      <vt:lpstr>PropertyPro</vt:lpstr>
      <vt:lpstr>INTRODUCTION</vt:lpstr>
      <vt:lpstr>OBJECTIVES</vt:lpstr>
      <vt:lpstr>USER ROLES</vt:lpstr>
      <vt:lpstr>PLATFORMS</vt:lpstr>
      <vt:lpstr>TOOLS</vt:lpstr>
      <vt:lpstr>FEATURES</vt:lpstr>
      <vt:lpstr>LOGIN &amp; SIGNUP</vt:lpstr>
      <vt:lpstr>HOME PAGE</vt:lpstr>
      <vt:lpstr>SEARCH FILTER</vt:lpstr>
      <vt:lpstr>ADD PROPERTIES</vt:lpstr>
      <vt:lpstr>ADD PROPERTIES (Rooms)</vt:lpstr>
      <vt:lpstr>PROPERTY PAGE</vt:lpstr>
      <vt:lpstr>CHALET BOOKING</vt:lpstr>
      <vt:lpstr>CHATTING &amp; NOTIFICATION</vt:lpstr>
      <vt:lpstr>ROOMMATE MATCH</vt:lpstr>
      <vt:lpstr>HOME PAGE - WEB</vt:lpstr>
      <vt:lpstr>CHATTING - WEB</vt:lpstr>
      <vt:lpstr>PROPERTY PAGE - WEB</vt:lpstr>
      <vt:lpstr>PROPERTY PAGE - WEB</vt:lpstr>
      <vt:lpstr>CHALET BOOKING - WEB</vt:lpstr>
      <vt:lpstr>ADMIN DASHBOARD</vt:lpstr>
      <vt:lpstr>ADMIN DASHBOARD</vt:lpstr>
      <vt:lpstr>ADMIN DASHBOARD</vt:lpstr>
      <vt:lpstr>ADMIN DASHBOARD</vt:lpstr>
      <vt:lpstr>ADMIN DASHBOARD</vt:lpstr>
      <vt:lpstr>ADMIN DASHBOARD</vt:lpstr>
      <vt:lpstr>FUTURE WORK</vt:lpstr>
      <vt:lpstr>THANKS FOR LISTENING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Volunteerism Opportunities Presentation in Bright Purple Yellow Green Black Friendly Professional Style</dc:title>
  <dc:creator>Haitham Hinnawi</dc:creator>
  <cp:keywords>DAFtTxcrVe8,BAFN4TDA7us</cp:keywords>
  <cp:lastModifiedBy>Haitham Hinnawi</cp:lastModifiedBy>
  <cp:revision>48</cp:revision>
  <dcterms:created xsi:type="dcterms:W3CDTF">2024-01-29T16:35:58Z</dcterms:created>
  <dcterms:modified xsi:type="dcterms:W3CDTF">2024-02-05T21:48:21Z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2023-09-02T00:00:00Z</vt:filetime>
  </property>
  <property fmtid="{D5CDD505-2E9C-101B-9397-08002B2CF9AE}" pid="3" name="Creator">
    <vt:lpwstr>Canva</vt:lpwstr>
  </property>
  <property fmtid="{D5CDD505-2E9C-101B-9397-08002B2CF9AE}" pid="4" name="LastSaved">
    <vt:filetime>2024-01-29T00:00:00Z</vt:filetime>
  </property>
  <property fmtid="{D5CDD505-2E9C-101B-9397-08002B2CF9AE}" pid="5" name="Producer">
    <vt:lpwstr>Canva</vt:lpwstr>
  </property>
</Properties>
</file>