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1" r:id="rId16"/>
    <p:sldId id="272" r:id="rId17"/>
    <p:sldId id="270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C1F04-C797-47D7-9B3C-0E041EE5D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7E8EED-0506-47F5-8998-C44C10D865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5BE4CE-07A9-400A-98AC-5EAA7EFFD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31C3-C3A6-4031-96F6-DFC1B2D65DE3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76AFD4-DD07-46A4-B0F6-213890FE4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3DC605-F4B7-4B95-9B01-DB37E73E2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41E19-71C2-446A-8F7F-E8E959269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335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BB0B5-5C27-4144-A1F6-C1BF6D968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3AE3DA-211F-48BA-8651-DE983B8DA7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C7CFA1-835B-4E48-A4FD-4788175BE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31C3-C3A6-4031-96F6-DFC1B2D65DE3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AAB666-B399-473D-8F24-6A55C5D01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E7F7DF-29DF-42CC-8662-D6C16863D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41E19-71C2-446A-8F7F-E8E959269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545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0F508D-0D37-4B19-BCEC-6DC548CC53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191649-876A-4EB8-9D44-76A0012FD7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EE7E8-3A86-45F0-AD2A-7E43736AA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31C3-C3A6-4031-96F6-DFC1B2D65DE3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8CC518-0ECD-4A19-A093-E9EC3C619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AD3057-3FDE-49B9-AEFC-8A090DDF4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41E19-71C2-446A-8F7F-E8E959269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212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55A6A-CA64-46D0-A42D-319EC29A5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67A803-FDA6-40AF-B042-F8B46F9C2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54988E-F9CF-4C98-AECD-C33626BE9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31C3-C3A6-4031-96F6-DFC1B2D65DE3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183D3F-E67F-490F-8BD1-4D059160F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5D2BAC-0A18-4E0B-8B15-F298B6A56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41E19-71C2-446A-8F7F-E8E959269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1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854D9-39D0-42EA-8C18-D71D258FC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9EDC79-FA82-44FA-AD42-0115E404F6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D39CB-2DF2-4047-9044-41F2A712D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31C3-C3A6-4031-96F6-DFC1B2D65DE3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597562-A616-4887-9935-DED346937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6A40F0-5267-4D3D-9748-75511F157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41E19-71C2-446A-8F7F-E8E959269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886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CA3AD-88F8-411A-B20F-DBDF5F9F8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D3659D-B33F-43A4-808A-4435D74F31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F37F9B-EACF-45D8-AC97-F7436F244D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C72A75-656F-457E-AD22-6453DF2DB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31C3-C3A6-4031-96F6-DFC1B2D65DE3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0C6939-813E-43E6-BD54-4CBC8E6B6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ED52EC-2F07-47E3-97B2-3C7C26D46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41E19-71C2-446A-8F7F-E8E959269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237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63742-92DC-4318-AEE4-1CCBC7B67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FE311C-7339-436A-85C9-45CBBAF00E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A03BEA-A837-46EB-A0FC-0B8979B411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97CC3E-B181-4FEA-8530-DC3F19992C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C24CB5-A32A-403C-9588-22696BBD15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78E2A9-83D8-4247-8FD6-19438353C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31C3-C3A6-4031-96F6-DFC1B2D65DE3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F53570-6261-4FD7-A9DC-66A1283D8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C53B75-D1DB-4646-A0EA-4E3FF2E78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41E19-71C2-446A-8F7F-E8E959269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692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C087C-376F-4FBB-B123-A282E8696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F573EE-1C14-4ABC-9421-600948C2B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31C3-C3A6-4031-96F6-DFC1B2D65DE3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E5DF84-48B0-40D2-A542-1ADD122F7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F87B35-09EF-416E-9BD7-FC9BFFBAF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41E19-71C2-446A-8F7F-E8E959269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95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CFCC3E-73F7-4281-AEE7-384E38E33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31C3-C3A6-4031-96F6-DFC1B2D65DE3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8738D6-2A1F-4578-9E82-B9B2A274F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D67ACB-1482-4DBB-83E5-9FB70C3FB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41E19-71C2-446A-8F7F-E8E959269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289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22BC0-C7C9-4295-A279-2BF22CDC7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028B9-1197-4EE5-9781-77ADB1511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27D983-793F-420F-B0D7-FC2E3A970D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39F13A-3274-485F-8975-956DFDBD7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31C3-C3A6-4031-96F6-DFC1B2D65DE3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D7B8B9-903D-4253-BE77-BC660D9DE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9C1E3C-6E9C-41B3-9780-C20A86BC5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41E19-71C2-446A-8F7F-E8E959269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431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4AFE2-F64A-4C3A-862A-9A04680F0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6F7AF3-D40E-41EC-BD25-E11DE303DB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F90743-8376-48CB-8AFD-FA3BC3E8AF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E67D59-82F3-435B-BF11-6106CABA4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31C3-C3A6-4031-96F6-DFC1B2D65DE3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0FAC32-46DF-46E9-A118-9593DB5DE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DF7919-91C9-4EA5-A3BE-5268F4DF2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41E19-71C2-446A-8F7F-E8E959269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699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6AE5DC-A69A-4E42-B853-F73B96470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509E44-9E5B-4884-BE67-E0C66EFFCF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3EDE62-FD9F-4632-A70F-0A49373272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031C3-C3A6-4031-96F6-DFC1B2D65DE3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C65F7-C77F-41FD-8F46-34ADAC91A1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DBF2C-8F79-4AFF-8BDF-7E7E7CC6F7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41E19-71C2-446A-8F7F-E8E959269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688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A62AF-9BB4-4C13-A0B8-9B2BD58C6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FDF1654-857E-4370-8670-63F9391D16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67" y="365125"/>
            <a:ext cx="11190192" cy="6127750"/>
          </a:xfrm>
        </p:spPr>
      </p:pic>
    </p:spTree>
    <p:extLst>
      <p:ext uri="{BB962C8B-B14F-4D97-AF65-F5344CB8AC3E}">
        <p14:creationId xmlns:p14="http://schemas.microsoft.com/office/powerpoint/2010/main" val="1219227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A7D1CE-3D95-4E31-9D98-32B19A3577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37"/>
            <a:ext cx="12192000" cy="6763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101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CAACD6-0644-4E6C-B3F6-24C7021FA1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934"/>
            <a:ext cx="12192000" cy="6716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071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E63C432-9448-4AF8-98F7-95DDBF933B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83"/>
            <a:ext cx="12192000" cy="6690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0902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DF0CBA-D820-4C3E-B2FB-68A1A6FD3C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09" y="0"/>
            <a:ext cx="118137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9854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F1B6B8-6CE4-4C40-BDE8-535CA8718F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46"/>
            <a:ext cx="12192000" cy="6523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944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DC07BF7-B3D9-46B3-987C-EF56377992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09" y="0"/>
            <a:ext cx="118137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9121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0906984-E436-4B99-BB6D-F6C437C4F7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46"/>
            <a:ext cx="12192000" cy="6523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8755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0B89D6-B470-42D7-86EC-FD2D26D912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67" y="0"/>
            <a:ext cx="117990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824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29BCF6-82A1-4674-BC17-D3F7A830B9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663"/>
            <a:ext cx="12192000" cy="6442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2486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6AF3AF3-7CEA-4540-B43D-EDCA8A8161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554"/>
            <a:ext cx="12192000" cy="633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946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EEB3FCF-CA59-4D58-A682-A61468B48F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80" y="479392"/>
            <a:ext cx="10515599" cy="6013483"/>
          </a:xfrm>
        </p:spPr>
      </p:pic>
    </p:spTree>
    <p:extLst>
      <p:ext uri="{BB962C8B-B14F-4D97-AF65-F5344CB8AC3E}">
        <p14:creationId xmlns:p14="http://schemas.microsoft.com/office/powerpoint/2010/main" val="1384090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D1F5B27-3A76-4015-84B1-2B2BF16C2B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287"/>
            <a:ext cx="12192000" cy="6683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2526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E6F924E-8506-4939-8279-42E7BBB6B9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3" y="0"/>
            <a:ext cx="121696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439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976D14-0326-45C3-B999-6BB19B7093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000"/>
            <a:ext cx="12192000" cy="6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3066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AFF0F75-1403-4D96-93C7-11A0625B49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692"/>
            <a:ext cx="12192000" cy="662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48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10E91D-5A69-4A16-9B88-CF6875A493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235"/>
            <a:ext cx="12192000" cy="638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8516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3623E9-BFFA-410A-B86B-B4F69DDE75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4410"/>
            <a:ext cx="12192000" cy="632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8751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892CD0-A007-42BE-B82E-097D3AABAA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327"/>
            <a:ext cx="12192000" cy="6771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5657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C996852-8EB2-45A9-AEF1-8225EF55B6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4903"/>
            <a:ext cx="12192000" cy="6408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3823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AC3F61B-EEE5-4D54-9EEB-D1073AB7B3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0372"/>
            <a:ext cx="12192000" cy="639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8413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1C8D14-73C7-4118-93E8-F80891970B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374"/>
            <a:ext cx="12192000" cy="661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567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896896-0714-4398-A1EC-17F514F7B7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374"/>
            <a:ext cx="12192000" cy="670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7090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FB49A9B-B841-4AE4-8BA5-1FC1B8954B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587"/>
            <a:ext cx="12192000" cy="6506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469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DD891E6-3713-44D0-9B5C-EB5FFA3701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483"/>
            <a:ext cx="12192000" cy="6587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7012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D187E39-2F1D-4AEA-A469-2BC1051A3B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85"/>
            <a:ext cx="12192000" cy="6730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337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09BB777-C69F-439B-95CC-A4A36E36C1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256"/>
            <a:ext cx="12192000" cy="6521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373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C443E1-B4C5-43F2-9AA5-0472CB1320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098"/>
            <a:ext cx="12192000" cy="6435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612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F2207A-178B-4A89-9F74-81DBABCF97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83" y="0"/>
            <a:ext cx="119910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000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7C8426-6E16-4ECA-BE98-8A1C65F2D3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91"/>
            <a:ext cx="12192000" cy="6756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8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FAAA3B-282A-4856-995C-8F826CDD73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4322"/>
            <a:ext cx="12192000" cy="602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483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6864C65-9C61-4565-B0E4-44FF4E5D9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13"/>
            <a:ext cx="12192000" cy="6770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730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Widescreen</PresentationFormat>
  <Paragraphs>0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</dc:creator>
  <cp:lastModifiedBy>lab</cp:lastModifiedBy>
  <cp:revision>1</cp:revision>
  <dcterms:created xsi:type="dcterms:W3CDTF">2020-07-22T07:58:04Z</dcterms:created>
  <dcterms:modified xsi:type="dcterms:W3CDTF">2020-07-22T08:06:07Z</dcterms:modified>
</cp:coreProperties>
</file>